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5" r:id="rId3"/>
    <p:sldMasterId id="2147483678" r:id="rId4"/>
    <p:sldMasterId id="2147483688" r:id="rId5"/>
  </p:sldMasterIdLst>
  <p:notesMasterIdLst>
    <p:notesMasterId r:id="rId19"/>
  </p:notesMasterIdLst>
  <p:handoutMasterIdLst>
    <p:handoutMasterId r:id="rId20"/>
  </p:handoutMasterIdLst>
  <p:sldIdLst>
    <p:sldId id="425" r:id="rId6"/>
    <p:sldId id="429" r:id="rId7"/>
    <p:sldId id="430" r:id="rId8"/>
    <p:sldId id="431" r:id="rId9"/>
    <p:sldId id="432" r:id="rId10"/>
    <p:sldId id="433" r:id="rId11"/>
    <p:sldId id="434" r:id="rId12"/>
    <p:sldId id="435" r:id="rId13"/>
    <p:sldId id="436" r:id="rId14"/>
    <p:sldId id="437" r:id="rId15"/>
    <p:sldId id="438" r:id="rId16"/>
    <p:sldId id="428" r:id="rId17"/>
    <p:sldId id="427" r:id="rId18"/>
  </p:sldIdLst>
  <p:sldSz cx="9144000" cy="6858000" type="screen4x3"/>
  <p:notesSz cx="6797675" cy="9926638"/>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968"/>
    <p:restoredTop sz="94637"/>
  </p:normalViewPr>
  <p:slideViewPr>
    <p:cSldViewPr snapToGrid="0" snapToObjects="1">
      <p:cViewPr varScale="1">
        <p:scale>
          <a:sx n="98" d="100"/>
          <a:sy n="98" d="100"/>
        </p:scale>
        <p:origin x="200" y="27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56"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81E258-15CA-344B-8243-92A9BA6BE4A6}" type="doc">
      <dgm:prSet loTypeId="urn:microsoft.com/office/officeart/2005/8/layout/list1" loCatId="" qsTypeId="urn:microsoft.com/office/officeart/2005/8/quickstyle/simple2" qsCatId="simple" csTypeId="urn:microsoft.com/office/officeart/2005/8/colors/colorful1#3" csCatId="colorful" phldr="1"/>
      <dgm:spPr/>
      <dgm:t>
        <a:bodyPr/>
        <a:lstStyle/>
        <a:p>
          <a:endParaRPr lang="en-GB"/>
        </a:p>
      </dgm:t>
    </dgm:pt>
    <dgm:pt modelId="{064B6925-3BDF-DE4A-9DD3-6F1832B68A18}">
      <dgm:prSet/>
      <dgm:spPr/>
      <dgm:t>
        <a:bodyPr/>
        <a:lstStyle/>
        <a:p>
          <a:pPr rtl="0"/>
          <a:r>
            <a:rPr lang="en-US" dirty="0" smtClean="0"/>
            <a:t>Implementation of Baseline Global Data Acquisition Strategy</a:t>
          </a:r>
          <a:endParaRPr lang="en-US" dirty="0"/>
        </a:p>
      </dgm:t>
    </dgm:pt>
    <dgm:pt modelId="{DED28037-F80D-B14C-A62E-ABE37D87F7F4}" type="parTrans" cxnId="{5F943610-1DE3-BA47-BF10-3244225D5DE0}">
      <dgm:prSet/>
      <dgm:spPr/>
      <dgm:t>
        <a:bodyPr/>
        <a:lstStyle/>
        <a:p>
          <a:endParaRPr lang="en-GB"/>
        </a:p>
      </dgm:t>
    </dgm:pt>
    <dgm:pt modelId="{67C03712-8D08-6C4E-A6AC-BB664A8E0900}" type="sibTrans" cxnId="{5F943610-1DE3-BA47-BF10-3244225D5DE0}">
      <dgm:prSet/>
      <dgm:spPr/>
      <dgm:t>
        <a:bodyPr/>
        <a:lstStyle/>
        <a:p>
          <a:endParaRPr lang="en-GB"/>
        </a:p>
      </dgm:t>
    </dgm:pt>
    <dgm:pt modelId="{F35F29F7-DA15-D945-9A77-56364B08C7A6}">
      <dgm:prSet/>
      <dgm:spPr/>
      <dgm:t>
        <a:bodyPr/>
        <a:lstStyle/>
        <a:p>
          <a:pPr rtl="0"/>
          <a:r>
            <a:rPr lang="en-US" dirty="0" smtClean="0"/>
            <a:t>Space Data Services Available</a:t>
          </a:r>
          <a:endParaRPr lang="en-US" dirty="0"/>
        </a:p>
      </dgm:t>
    </dgm:pt>
    <dgm:pt modelId="{1BE42DC3-DBD2-D940-A59B-0CFFC31CE0DB}" type="parTrans" cxnId="{BFCA5EE4-85F4-ED4C-9A9E-CC957C621F16}">
      <dgm:prSet/>
      <dgm:spPr/>
      <dgm:t>
        <a:bodyPr/>
        <a:lstStyle/>
        <a:p>
          <a:endParaRPr lang="en-GB"/>
        </a:p>
      </dgm:t>
    </dgm:pt>
    <dgm:pt modelId="{97673126-33E5-7F4D-9750-4D067EA9DD0E}" type="sibTrans" cxnId="{BFCA5EE4-85F4-ED4C-9A9E-CC957C621F16}">
      <dgm:prSet/>
      <dgm:spPr/>
      <dgm:t>
        <a:bodyPr/>
        <a:lstStyle/>
        <a:p>
          <a:endParaRPr lang="en-GB"/>
        </a:p>
      </dgm:t>
    </dgm:pt>
    <dgm:pt modelId="{1966B249-87C0-6641-91E8-51378EBB9207}">
      <dgm:prSet/>
      <dgm:spPr/>
      <dgm:t>
        <a:bodyPr/>
        <a:lstStyle/>
        <a:p>
          <a:pPr rtl="0"/>
          <a:r>
            <a:rPr lang="en-US" dirty="0" smtClean="0"/>
            <a:t>Data Supply in Support of GFOI R&amp;D Activities</a:t>
          </a:r>
          <a:endParaRPr lang="en-US" dirty="0"/>
        </a:p>
      </dgm:t>
    </dgm:pt>
    <dgm:pt modelId="{6D7A5A66-D2D7-084E-9E1F-5223F6C5042B}" type="parTrans" cxnId="{EA1E8B0A-88AF-A949-B557-D86E94B8577B}">
      <dgm:prSet/>
      <dgm:spPr/>
      <dgm:t>
        <a:bodyPr/>
        <a:lstStyle/>
        <a:p>
          <a:endParaRPr lang="en-GB"/>
        </a:p>
      </dgm:t>
    </dgm:pt>
    <dgm:pt modelId="{869C6211-04CD-8340-9781-65F3EA05C991}" type="sibTrans" cxnId="{EA1E8B0A-88AF-A949-B557-D86E94B8577B}">
      <dgm:prSet/>
      <dgm:spPr/>
      <dgm:t>
        <a:bodyPr/>
        <a:lstStyle/>
        <a:p>
          <a:endParaRPr lang="en-GB"/>
        </a:p>
      </dgm:t>
    </dgm:pt>
    <dgm:pt modelId="{795853BA-EF85-2D4A-8386-C28E5A7C11FE}">
      <dgm:prSet/>
      <dgm:spPr/>
      <dgm:t>
        <a:bodyPr/>
        <a:lstStyle/>
        <a:p>
          <a:r>
            <a:rPr lang="en-US" dirty="0" smtClean="0"/>
            <a:t>Publicly open (“core”) satellite data, phased implementation - full global coverage by 2016.</a:t>
          </a:r>
        </a:p>
      </dgm:t>
    </dgm:pt>
    <dgm:pt modelId="{EAEDCBBA-9E1C-7A45-8F05-16645312575C}" type="parTrans" cxnId="{D88DDBD4-7520-6F4D-A09B-DC8F4D48FF29}">
      <dgm:prSet/>
      <dgm:spPr/>
      <dgm:t>
        <a:bodyPr/>
        <a:lstStyle/>
        <a:p>
          <a:endParaRPr lang="en-GB"/>
        </a:p>
      </dgm:t>
    </dgm:pt>
    <dgm:pt modelId="{346F1877-5731-3C43-BA1C-94EE72F89521}" type="sibTrans" cxnId="{D88DDBD4-7520-6F4D-A09B-DC8F4D48FF29}">
      <dgm:prSet/>
      <dgm:spPr/>
      <dgm:t>
        <a:bodyPr/>
        <a:lstStyle/>
        <a:p>
          <a:endParaRPr lang="en-GB"/>
        </a:p>
      </dgm:t>
    </dgm:pt>
    <dgm:pt modelId="{E75A8D56-B242-9342-8640-6725CEFFDB12}">
      <dgm:prSet/>
      <dgm:spPr/>
      <dgm:t>
        <a:bodyPr/>
        <a:lstStyle/>
        <a:p>
          <a:pPr rtl="0"/>
          <a:r>
            <a:rPr lang="en-US" dirty="0" smtClean="0"/>
            <a:t>A coordinated strategy for national data acquisitions accommodating countries’ specific technical </a:t>
          </a:r>
          <a:r>
            <a:rPr lang="en-US" b="1" dirty="0" smtClean="0"/>
            <a:t>requirements, heritage, and experience</a:t>
          </a:r>
          <a:r>
            <a:rPr lang="en-US" dirty="0" smtClean="0"/>
            <a:t>.</a:t>
          </a:r>
          <a:endParaRPr lang="en-US" dirty="0"/>
        </a:p>
      </dgm:t>
    </dgm:pt>
    <dgm:pt modelId="{DA0530AD-07FD-7640-90EB-8A23A70833A5}" type="parTrans" cxnId="{21B23E60-2CAA-084B-9E7A-5C1E0B115578}">
      <dgm:prSet/>
      <dgm:spPr/>
      <dgm:t>
        <a:bodyPr/>
        <a:lstStyle/>
        <a:p>
          <a:endParaRPr lang="en-GB"/>
        </a:p>
      </dgm:t>
    </dgm:pt>
    <dgm:pt modelId="{AB695BE8-6BCC-D644-A9D6-41B5D07B6D3F}" type="sibTrans" cxnId="{21B23E60-2CAA-084B-9E7A-5C1E0B115578}">
      <dgm:prSet/>
      <dgm:spPr/>
      <dgm:t>
        <a:bodyPr/>
        <a:lstStyle/>
        <a:p>
          <a:endParaRPr lang="en-GB"/>
        </a:p>
      </dgm:t>
    </dgm:pt>
    <dgm:pt modelId="{F417A0D4-92B7-4C49-A4C4-1B35F108E579}">
      <dgm:prSet/>
      <dgm:spPr/>
      <dgm:t>
        <a:bodyPr/>
        <a:lstStyle/>
        <a:p>
          <a:r>
            <a:rPr lang="en-US" smtClean="0"/>
            <a:t>Covers a wider range of satellite data sources, including </a:t>
          </a:r>
          <a:r>
            <a:rPr lang="en-US" b="1" smtClean="0"/>
            <a:t>commercial</a:t>
          </a:r>
          <a:r>
            <a:rPr lang="en-US" smtClean="0"/>
            <a:t>.</a:t>
          </a:r>
          <a:endParaRPr lang="en-US" dirty="0" smtClean="0"/>
        </a:p>
      </dgm:t>
    </dgm:pt>
    <dgm:pt modelId="{03E5DEE5-8729-AB46-B4A2-64AA7CF70677}" type="parTrans" cxnId="{25EC1AB1-8BEC-2B4A-991D-BF47EC4FEE13}">
      <dgm:prSet/>
      <dgm:spPr/>
      <dgm:t>
        <a:bodyPr/>
        <a:lstStyle/>
        <a:p>
          <a:endParaRPr lang="en-GB"/>
        </a:p>
      </dgm:t>
    </dgm:pt>
    <dgm:pt modelId="{330C6F3A-F16C-DF4D-85A5-95C74ABCDDE5}" type="sibTrans" cxnId="{25EC1AB1-8BEC-2B4A-991D-BF47EC4FEE13}">
      <dgm:prSet/>
      <dgm:spPr/>
      <dgm:t>
        <a:bodyPr/>
        <a:lstStyle/>
        <a:p>
          <a:endParaRPr lang="en-GB"/>
        </a:p>
      </dgm:t>
    </dgm:pt>
    <dgm:pt modelId="{EDEEAF4C-46B6-014D-B817-066D08CA3F62}">
      <dgm:prSet/>
      <dgm:spPr>
        <a:solidFill>
          <a:srgbClr val="FFFFFF">
            <a:alpha val="90000"/>
          </a:srgbClr>
        </a:solidFill>
      </dgm:spPr>
      <dgm:t>
        <a:bodyPr/>
        <a:lstStyle/>
        <a:p>
          <a:pPr rtl="0"/>
          <a:r>
            <a:rPr lang="en-US" dirty="0" smtClean="0"/>
            <a:t>Includes support for science studies assisting the development and evolution of the MGD for GFOI and addressing specific country needs.</a:t>
          </a:r>
          <a:endParaRPr lang="en-US" dirty="0"/>
        </a:p>
      </dgm:t>
    </dgm:pt>
    <dgm:pt modelId="{6132C55E-33B3-5A4D-9C74-895652E1F039}" type="parTrans" cxnId="{08410492-F050-4D42-B156-1511E6CB7FD0}">
      <dgm:prSet/>
      <dgm:spPr/>
      <dgm:t>
        <a:bodyPr/>
        <a:lstStyle/>
        <a:p>
          <a:endParaRPr lang="en-GB"/>
        </a:p>
      </dgm:t>
    </dgm:pt>
    <dgm:pt modelId="{1C0E6B20-0729-0F4C-8326-1C530FADA268}" type="sibTrans" cxnId="{08410492-F050-4D42-B156-1511E6CB7FD0}">
      <dgm:prSet/>
      <dgm:spPr/>
      <dgm:t>
        <a:bodyPr/>
        <a:lstStyle/>
        <a:p>
          <a:endParaRPr lang="en-GB"/>
        </a:p>
      </dgm:t>
    </dgm:pt>
    <dgm:pt modelId="{A07AECA4-0CFA-EA44-8C77-1AFB5195CD46}">
      <dgm:prSet/>
      <dgm:spPr/>
      <dgm:t>
        <a:bodyPr/>
        <a:lstStyle/>
        <a:p>
          <a:pPr rtl="0"/>
          <a:r>
            <a:rPr lang="en-US" dirty="0" smtClean="0"/>
            <a:t>Assuring the availability of consistent time-series of optical and radar (SAR) satellite data over global forest cover.</a:t>
          </a:r>
          <a:endParaRPr lang="en-US" dirty="0"/>
        </a:p>
      </dgm:t>
    </dgm:pt>
    <dgm:pt modelId="{FB02A7E1-CA89-1B48-A0EA-3B474CEF54BD}" type="parTrans" cxnId="{E720B51B-9FE1-F648-B415-3FB1FC4F1D1C}">
      <dgm:prSet/>
      <dgm:spPr/>
      <dgm:t>
        <a:bodyPr/>
        <a:lstStyle/>
        <a:p>
          <a:endParaRPr lang="en-GB"/>
        </a:p>
      </dgm:t>
    </dgm:pt>
    <dgm:pt modelId="{D3E7C7B5-34F3-974F-97A2-FCCD8DEC69FD}" type="sibTrans" cxnId="{E720B51B-9FE1-F648-B415-3FB1FC4F1D1C}">
      <dgm:prSet/>
      <dgm:spPr/>
      <dgm:t>
        <a:bodyPr/>
        <a:lstStyle/>
        <a:p>
          <a:endParaRPr lang="en-GB"/>
        </a:p>
      </dgm:t>
    </dgm:pt>
    <dgm:pt modelId="{27E422A1-F1C3-0D4F-9C84-CA6DE5E39295}">
      <dgm:prSet/>
      <dgm:spPr/>
      <dgm:t>
        <a:bodyPr/>
        <a:lstStyle/>
        <a:p>
          <a:pPr rtl="0"/>
          <a:r>
            <a:rPr lang="en-US" dirty="0" smtClean="0"/>
            <a:t>At least one annual national cloud-free optical coverage over each country. </a:t>
          </a:r>
          <a:endParaRPr lang="en-US" dirty="0"/>
        </a:p>
      </dgm:t>
    </dgm:pt>
    <dgm:pt modelId="{C2ABC7CD-054E-1641-906E-5E304D4234F2}" type="parTrans" cxnId="{C3F998DC-5904-AA4F-B26B-069DCA777E16}">
      <dgm:prSet/>
      <dgm:spPr/>
      <dgm:t>
        <a:bodyPr/>
        <a:lstStyle/>
        <a:p>
          <a:endParaRPr lang="en-US"/>
        </a:p>
      </dgm:t>
    </dgm:pt>
    <dgm:pt modelId="{CA21409F-E34B-B449-9E4E-EF064A9E25CC}" type="sibTrans" cxnId="{C3F998DC-5904-AA4F-B26B-069DCA777E16}">
      <dgm:prSet/>
      <dgm:spPr/>
      <dgm:t>
        <a:bodyPr/>
        <a:lstStyle/>
        <a:p>
          <a:endParaRPr lang="en-US"/>
        </a:p>
      </dgm:t>
    </dgm:pt>
    <dgm:pt modelId="{FCFB1CF4-FC49-4445-B58C-429E59D62469}" type="pres">
      <dgm:prSet presAssocID="{8281E258-15CA-344B-8243-92A9BA6BE4A6}" presName="linear" presStyleCnt="0">
        <dgm:presLayoutVars>
          <dgm:dir/>
          <dgm:animLvl val="lvl"/>
          <dgm:resizeHandles val="exact"/>
        </dgm:presLayoutVars>
      </dgm:prSet>
      <dgm:spPr/>
      <dgm:t>
        <a:bodyPr/>
        <a:lstStyle/>
        <a:p>
          <a:endParaRPr lang="en-GB"/>
        </a:p>
      </dgm:t>
    </dgm:pt>
    <dgm:pt modelId="{919BEE94-620B-5643-8F72-2D6E0EFF4A97}" type="pres">
      <dgm:prSet presAssocID="{064B6925-3BDF-DE4A-9DD3-6F1832B68A18}" presName="parentLin" presStyleCnt="0"/>
      <dgm:spPr/>
    </dgm:pt>
    <dgm:pt modelId="{24B57D50-D009-D346-BA46-7A43C5DBBBD1}" type="pres">
      <dgm:prSet presAssocID="{064B6925-3BDF-DE4A-9DD3-6F1832B68A18}" presName="parentLeftMargin" presStyleLbl="node1" presStyleIdx="0" presStyleCnt="3"/>
      <dgm:spPr/>
      <dgm:t>
        <a:bodyPr/>
        <a:lstStyle/>
        <a:p>
          <a:endParaRPr lang="en-GB"/>
        </a:p>
      </dgm:t>
    </dgm:pt>
    <dgm:pt modelId="{9159BDCB-1F60-394C-85AE-E201FF611E4E}" type="pres">
      <dgm:prSet presAssocID="{064B6925-3BDF-DE4A-9DD3-6F1832B68A18}" presName="parentText" presStyleLbl="node1" presStyleIdx="0" presStyleCnt="3">
        <dgm:presLayoutVars>
          <dgm:chMax val="0"/>
          <dgm:bulletEnabled val="1"/>
        </dgm:presLayoutVars>
      </dgm:prSet>
      <dgm:spPr/>
      <dgm:t>
        <a:bodyPr/>
        <a:lstStyle/>
        <a:p>
          <a:endParaRPr lang="en-GB"/>
        </a:p>
      </dgm:t>
    </dgm:pt>
    <dgm:pt modelId="{ABF9138D-2041-FD4A-982E-72C601F56B06}" type="pres">
      <dgm:prSet presAssocID="{064B6925-3BDF-DE4A-9DD3-6F1832B68A18}" presName="negativeSpace" presStyleCnt="0"/>
      <dgm:spPr/>
    </dgm:pt>
    <dgm:pt modelId="{0B0D9D67-D5EF-C547-A28C-2AF643D640F3}" type="pres">
      <dgm:prSet presAssocID="{064B6925-3BDF-DE4A-9DD3-6F1832B68A18}" presName="childText" presStyleLbl="conFgAcc1" presStyleIdx="0" presStyleCnt="3">
        <dgm:presLayoutVars>
          <dgm:bulletEnabled val="1"/>
        </dgm:presLayoutVars>
      </dgm:prSet>
      <dgm:spPr/>
      <dgm:t>
        <a:bodyPr/>
        <a:lstStyle/>
        <a:p>
          <a:endParaRPr lang="en-GB"/>
        </a:p>
      </dgm:t>
    </dgm:pt>
    <dgm:pt modelId="{3059D390-E1A6-D24B-9D5B-27F216388E87}" type="pres">
      <dgm:prSet presAssocID="{67C03712-8D08-6C4E-A6AC-BB664A8E0900}" presName="spaceBetweenRectangles" presStyleCnt="0"/>
      <dgm:spPr/>
    </dgm:pt>
    <dgm:pt modelId="{9428F259-FD64-4A43-9E65-8106C73FD07E}" type="pres">
      <dgm:prSet presAssocID="{F35F29F7-DA15-D945-9A77-56364B08C7A6}" presName="parentLin" presStyleCnt="0"/>
      <dgm:spPr/>
    </dgm:pt>
    <dgm:pt modelId="{A0CF74C5-4748-D94D-8715-D3B585AB3F13}" type="pres">
      <dgm:prSet presAssocID="{F35F29F7-DA15-D945-9A77-56364B08C7A6}" presName="parentLeftMargin" presStyleLbl="node1" presStyleIdx="0" presStyleCnt="3"/>
      <dgm:spPr/>
      <dgm:t>
        <a:bodyPr/>
        <a:lstStyle/>
        <a:p>
          <a:endParaRPr lang="en-GB"/>
        </a:p>
      </dgm:t>
    </dgm:pt>
    <dgm:pt modelId="{11ECE771-8AD6-1047-ADFA-3023A114F8B1}" type="pres">
      <dgm:prSet presAssocID="{F35F29F7-DA15-D945-9A77-56364B08C7A6}" presName="parentText" presStyleLbl="node1" presStyleIdx="1" presStyleCnt="3">
        <dgm:presLayoutVars>
          <dgm:chMax val="0"/>
          <dgm:bulletEnabled val="1"/>
        </dgm:presLayoutVars>
      </dgm:prSet>
      <dgm:spPr/>
      <dgm:t>
        <a:bodyPr/>
        <a:lstStyle/>
        <a:p>
          <a:endParaRPr lang="en-GB"/>
        </a:p>
      </dgm:t>
    </dgm:pt>
    <dgm:pt modelId="{25735183-75CA-184E-98BD-BE949A268B42}" type="pres">
      <dgm:prSet presAssocID="{F35F29F7-DA15-D945-9A77-56364B08C7A6}" presName="negativeSpace" presStyleCnt="0"/>
      <dgm:spPr/>
    </dgm:pt>
    <dgm:pt modelId="{CB6EEA37-858F-8644-AE52-AD33B88EBD4E}" type="pres">
      <dgm:prSet presAssocID="{F35F29F7-DA15-D945-9A77-56364B08C7A6}" presName="childText" presStyleLbl="conFgAcc1" presStyleIdx="1" presStyleCnt="3">
        <dgm:presLayoutVars>
          <dgm:bulletEnabled val="1"/>
        </dgm:presLayoutVars>
      </dgm:prSet>
      <dgm:spPr/>
      <dgm:t>
        <a:bodyPr/>
        <a:lstStyle/>
        <a:p>
          <a:endParaRPr lang="en-GB"/>
        </a:p>
      </dgm:t>
    </dgm:pt>
    <dgm:pt modelId="{594C40B8-6096-A843-9E79-8D83279176A8}" type="pres">
      <dgm:prSet presAssocID="{97673126-33E5-7F4D-9750-4D067EA9DD0E}" presName="spaceBetweenRectangles" presStyleCnt="0"/>
      <dgm:spPr/>
    </dgm:pt>
    <dgm:pt modelId="{11DE3B7F-910A-2544-A0E6-66359DEC66B0}" type="pres">
      <dgm:prSet presAssocID="{1966B249-87C0-6641-91E8-51378EBB9207}" presName="parentLin" presStyleCnt="0"/>
      <dgm:spPr/>
    </dgm:pt>
    <dgm:pt modelId="{A5FEDC7A-4091-7D4A-8995-09E004C62648}" type="pres">
      <dgm:prSet presAssocID="{1966B249-87C0-6641-91E8-51378EBB9207}" presName="parentLeftMargin" presStyleLbl="node1" presStyleIdx="1" presStyleCnt="3"/>
      <dgm:spPr/>
      <dgm:t>
        <a:bodyPr/>
        <a:lstStyle/>
        <a:p>
          <a:endParaRPr lang="en-GB"/>
        </a:p>
      </dgm:t>
    </dgm:pt>
    <dgm:pt modelId="{7FAC6EF3-7CC4-BF4E-925C-BF0A0F204D0A}" type="pres">
      <dgm:prSet presAssocID="{1966B249-87C0-6641-91E8-51378EBB9207}" presName="parentText" presStyleLbl="node1" presStyleIdx="2" presStyleCnt="3">
        <dgm:presLayoutVars>
          <dgm:chMax val="0"/>
          <dgm:bulletEnabled val="1"/>
        </dgm:presLayoutVars>
      </dgm:prSet>
      <dgm:spPr/>
      <dgm:t>
        <a:bodyPr/>
        <a:lstStyle/>
        <a:p>
          <a:endParaRPr lang="en-GB"/>
        </a:p>
      </dgm:t>
    </dgm:pt>
    <dgm:pt modelId="{1B9E4015-0D25-6B4B-B2B3-21476594C6DD}" type="pres">
      <dgm:prSet presAssocID="{1966B249-87C0-6641-91E8-51378EBB9207}" presName="negativeSpace" presStyleCnt="0"/>
      <dgm:spPr/>
    </dgm:pt>
    <dgm:pt modelId="{8DCCC5B6-DB5F-244D-A001-3D9A36C24469}" type="pres">
      <dgm:prSet presAssocID="{1966B249-87C0-6641-91E8-51378EBB9207}" presName="childText" presStyleLbl="conFgAcc1" presStyleIdx="2" presStyleCnt="3">
        <dgm:presLayoutVars>
          <dgm:bulletEnabled val="1"/>
        </dgm:presLayoutVars>
      </dgm:prSet>
      <dgm:spPr/>
      <dgm:t>
        <a:bodyPr/>
        <a:lstStyle/>
        <a:p>
          <a:endParaRPr lang="en-GB"/>
        </a:p>
      </dgm:t>
    </dgm:pt>
  </dgm:ptLst>
  <dgm:cxnLst>
    <dgm:cxn modelId="{6391BF8B-289F-E54D-ADBF-3FCB2CF463A8}" type="presOf" srcId="{1966B249-87C0-6641-91E8-51378EBB9207}" destId="{7FAC6EF3-7CC4-BF4E-925C-BF0A0F204D0A}" srcOrd="1" destOrd="0" presId="urn:microsoft.com/office/officeart/2005/8/layout/list1"/>
    <dgm:cxn modelId="{A975BAF3-D4D2-C443-9673-E78D3DC7FA5A}" type="presOf" srcId="{8281E258-15CA-344B-8243-92A9BA6BE4A6}" destId="{FCFB1CF4-FC49-4445-B58C-429E59D62469}" srcOrd="0" destOrd="0" presId="urn:microsoft.com/office/officeart/2005/8/layout/list1"/>
    <dgm:cxn modelId="{D88DDBD4-7520-6F4D-A09B-DC8F4D48FF29}" srcId="{064B6925-3BDF-DE4A-9DD3-6F1832B68A18}" destId="{795853BA-EF85-2D4A-8386-C28E5A7C11FE}" srcOrd="2" destOrd="0" parTransId="{EAEDCBBA-9E1C-7A45-8F05-16645312575C}" sibTransId="{346F1877-5731-3C43-BA1C-94EE72F89521}"/>
    <dgm:cxn modelId="{E720B51B-9FE1-F648-B415-3FB1FC4F1D1C}" srcId="{064B6925-3BDF-DE4A-9DD3-6F1832B68A18}" destId="{A07AECA4-0CFA-EA44-8C77-1AFB5195CD46}" srcOrd="0" destOrd="0" parTransId="{FB02A7E1-CA89-1B48-A0EA-3B474CEF54BD}" sibTransId="{D3E7C7B5-34F3-974F-97A2-FCCD8DEC69FD}"/>
    <dgm:cxn modelId="{4281CC8E-86E0-9446-9DC3-2AF85E1D45C6}" type="presOf" srcId="{064B6925-3BDF-DE4A-9DD3-6F1832B68A18}" destId="{9159BDCB-1F60-394C-85AE-E201FF611E4E}" srcOrd="1" destOrd="0" presId="urn:microsoft.com/office/officeart/2005/8/layout/list1"/>
    <dgm:cxn modelId="{08410492-F050-4D42-B156-1511E6CB7FD0}" srcId="{1966B249-87C0-6641-91E8-51378EBB9207}" destId="{EDEEAF4C-46B6-014D-B817-066D08CA3F62}" srcOrd="0" destOrd="0" parTransId="{6132C55E-33B3-5A4D-9C74-895652E1F039}" sibTransId="{1C0E6B20-0729-0F4C-8326-1C530FADA268}"/>
    <dgm:cxn modelId="{E4181898-011B-A84F-80C0-B0EA200505DE}" type="presOf" srcId="{27E422A1-F1C3-0D4F-9C84-CA6DE5E39295}" destId="{0B0D9D67-D5EF-C547-A28C-2AF643D640F3}" srcOrd="0" destOrd="1" presId="urn:microsoft.com/office/officeart/2005/8/layout/list1"/>
    <dgm:cxn modelId="{21B23E60-2CAA-084B-9E7A-5C1E0B115578}" srcId="{F35F29F7-DA15-D945-9A77-56364B08C7A6}" destId="{E75A8D56-B242-9342-8640-6725CEFFDB12}" srcOrd="0" destOrd="0" parTransId="{DA0530AD-07FD-7640-90EB-8A23A70833A5}" sibTransId="{AB695BE8-6BCC-D644-A9D6-41B5D07B6D3F}"/>
    <dgm:cxn modelId="{0FE02A8C-00B5-2D46-844A-4CF3B059166F}" type="presOf" srcId="{1966B249-87C0-6641-91E8-51378EBB9207}" destId="{A5FEDC7A-4091-7D4A-8995-09E004C62648}" srcOrd="0" destOrd="0" presId="urn:microsoft.com/office/officeart/2005/8/layout/list1"/>
    <dgm:cxn modelId="{D73D00F4-C468-A048-A1AA-3B0323DCF0FA}" type="presOf" srcId="{E75A8D56-B242-9342-8640-6725CEFFDB12}" destId="{CB6EEA37-858F-8644-AE52-AD33B88EBD4E}" srcOrd="0" destOrd="0" presId="urn:microsoft.com/office/officeart/2005/8/layout/list1"/>
    <dgm:cxn modelId="{6599F628-8F46-8D45-8765-5DBD1D66EE24}" type="presOf" srcId="{F417A0D4-92B7-4C49-A4C4-1B35F108E579}" destId="{CB6EEA37-858F-8644-AE52-AD33B88EBD4E}" srcOrd="0" destOrd="1" presId="urn:microsoft.com/office/officeart/2005/8/layout/list1"/>
    <dgm:cxn modelId="{C413AFDF-70F2-5742-89D7-52EA39F54760}" type="presOf" srcId="{EDEEAF4C-46B6-014D-B817-066D08CA3F62}" destId="{8DCCC5B6-DB5F-244D-A001-3D9A36C24469}" srcOrd="0" destOrd="0" presId="urn:microsoft.com/office/officeart/2005/8/layout/list1"/>
    <dgm:cxn modelId="{5F943610-1DE3-BA47-BF10-3244225D5DE0}" srcId="{8281E258-15CA-344B-8243-92A9BA6BE4A6}" destId="{064B6925-3BDF-DE4A-9DD3-6F1832B68A18}" srcOrd="0" destOrd="0" parTransId="{DED28037-F80D-B14C-A62E-ABE37D87F7F4}" sibTransId="{67C03712-8D08-6C4E-A6AC-BB664A8E0900}"/>
    <dgm:cxn modelId="{25EC1AB1-8BEC-2B4A-991D-BF47EC4FEE13}" srcId="{F35F29F7-DA15-D945-9A77-56364B08C7A6}" destId="{F417A0D4-92B7-4C49-A4C4-1B35F108E579}" srcOrd="1" destOrd="0" parTransId="{03E5DEE5-8729-AB46-B4A2-64AA7CF70677}" sibTransId="{330C6F3A-F16C-DF4D-85A5-95C74ABCDDE5}"/>
    <dgm:cxn modelId="{FE9F803C-B4C1-BF48-9567-A119D7298975}" type="presOf" srcId="{795853BA-EF85-2D4A-8386-C28E5A7C11FE}" destId="{0B0D9D67-D5EF-C547-A28C-2AF643D640F3}" srcOrd="0" destOrd="2" presId="urn:microsoft.com/office/officeart/2005/8/layout/list1"/>
    <dgm:cxn modelId="{C3F998DC-5904-AA4F-B26B-069DCA777E16}" srcId="{064B6925-3BDF-DE4A-9DD3-6F1832B68A18}" destId="{27E422A1-F1C3-0D4F-9C84-CA6DE5E39295}" srcOrd="1" destOrd="0" parTransId="{C2ABC7CD-054E-1641-906E-5E304D4234F2}" sibTransId="{CA21409F-E34B-B449-9E4E-EF064A9E25CC}"/>
    <dgm:cxn modelId="{D99046B1-2DED-C64A-870C-78F1F634B39B}" type="presOf" srcId="{A07AECA4-0CFA-EA44-8C77-1AFB5195CD46}" destId="{0B0D9D67-D5EF-C547-A28C-2AF643D640F3}" srcOrd="0" destOrd="0" presId="urn:microsoft.com/office/officeart/2005/8/layout/list1"/>
    <dgm:cxn modelId="{EA1E8B0A-88AF-A949-B557-D86E94B8577B}" srcId="{8281E258-15CA-344B-8243-92A9BA6BE4A6}" destId="{1966B249-87C0-6641-91E8-51378EBB9207}" srcOrd="2" destOrd="0" parTransId="{6D7A5A66-D2D7-084E-9E1F-5223F6C5042B}" sibTransId="{869C6211-04CD-8340-9781-65F3EA05C991}"/>
    <dgm:cxn modelId="{BFCA5EE4-85F4-ED4C-9A9E-CC957C621F16}" srcId="{8281E258-15CA-344B-8243-92A9BA6BE4A6}" destId="{F35F29F7-DA15-D945-9A77-56364B08C7A6}" srcOrd="1" destOrd="0" parTransId="{1BE42DC3-DBD2-D940-A59B-0CFFC31CE0DB}" sibTransId="{97673126-33E5-7F4D-9750-4D067EA9DD0E}"/>
    <dgm:cxn modelId="{19D14391-0BF7-B843-99EB-62DD2821620D}" type="presOf" srcId="{F35F29F7-DA15-D945-9A77-56364B08C7A6}" destId="{A0CF74C5-4748-D94D-8715-D3B585AB3F13}" srcOrd="0" destOrd="0" presId="urn:microsoft.com/office/officeart/2005/8/layout/list1"/>
    <dgm:cxn modelId="{DD81DE79-A2BB-B540-860F-F0FBFEF65478}" type="presOf" srcId="{064B6925-3BDF-DE4A-9DD3-6F1832B68A18}" destId="{24B57D50-D009-D346-BA46-7A43C5DBBBD1}" srcOrd="0" destOrd="0" presId="urn:microsoft.com/office/officeart/2005/8/layout/list1"/>
    <dgm:cxn modelId="{FBF5E740-D6F7-5345-A3F5-4ABEFA8C984F}" type="presOf" srcId="{F35F29F7-DA15-D945-9A77-56364B08C7A6}" destId="{11ECE771-8AD6-1047-ADFA-3023A114F8B1}" srcOrd="1" destOrd="0" presId="urn:microsoft.com/office/officeart/2005/8/layout/list1"/>
    <dgm:cxn modelId="{2418E161-C88C-C34B-A7BB-E9925D3872BE}" type="presParOf" srcId="{FCFB1CF4-FC49-4445-B58C-429E59D62469}" destId="{919BEE94-620B-5643-8F72-2D6E0EFF4A97}" srcOrd="0" destOrd="0" presId="urn:microsoft.com/office/officeart/2005/8/layout/list1"/>
    <dgm:cxn modelId="{3F7C6915-B938-A14E-A5E8-EA664E6A4922}" type="presParOf" srcId="{919BEE94-620B-5643-8F72-2D6E0EFF4A97}" destId="{24B57D50-D009-D346-BA46-7A43C5DBBBD1}" srcOrd="0" destOrd="0" presId="urn:microsoft.com/office/officeart/2005/8/layout/list1"/>
    <dgm:cxn modelId="{5F05B7A5-70DB-8D4D-A623-9B74C467E333}" type="presParOf" srcId="{919BEE94-620B-5643-8F72-2D6E0EFF4A97}" destId="{9159BDCB-1F60-394C-85AE-E201FF611E4E}" srcOrd="1" destOrd="0" presId="urn:microsoft.com/office/officeart/2005/8/layout/list1"/>
    <dgm:cxn modelId="{BFA4F037-323B-BB46-ACF7-ACC3C64D3B47}" type="presParOf" srcId="{FCFB1CF4-FC49-4445-B58C-429E59D62469}" destId="{ABF9138D-2041-FD4A-982E-72C601F56B06}" srcOrd="1" destOrd="0" presId="urn:microsoft.com/office/officeart/2005/8/layout/list1"/>
    <dgm:cxn modelId="{07EA329D-B8C5-824C-826A-2480ADA628D2}" type="presParOf" srcId="{FCFB1CF4-FC49-4445-B58C-429E59D62469}" destId="{0B0D9D67-D5EF-C547-A28C-2AF643D640F3}" srcOrd="2" destOrd="0" presId="urn:microsoft.com/office/officeart/2005/8/layout/list1"/>
    <dgm:cxn modelId="{B91C82AA-2B37-8743-BCBF-2CE02B3D5026}" type="presParOf" srcId="{FCFB1CF4-FC49-4445-B58C-429E59D62469}" destId="{3059D390-E1A6-D24B-9D5B-27F216388E87}" srcOrd="3" destOrd="0" presId="urn:microsoft.com/office/officeart/2005/8/layout/list1"/>
    <dgm:cxn modelId="{B18380B8-883D-804A-80A8-C90A5D98387A}" type="presParOf" srcId="{FCFB1CF4-FC49-4445-B58C-429E59D62469}" destId="{9428F259-FD64-4A43-9E65-8106C73FD07E}" srcOrd="4" destOrd="0" presId="urn:microsoft.com/office/officeart/2005/8/layout/list1"/>
    <dgm:cxn modelId="{F0CF1389-2319-2A47-A925-F52C0CBC250E}" type="presParOf" srcId="{9428F259-FD64-4A43-9E65-8106C73FD07E}" destId="{A0CF74C5-4748-D94D-8715-D3B585AB3F13}" srcOrd="0" destOrd="0" presId="urn:microsoft.com/office/officeart/2005/8/layout/list1"/>
    <dgm:cxn modelId="{1648DB67-0962-3D43-9A04-0CB94D504200}" type="presParOf" srcId="{9428F259-FD64-4A43-9E65-8106C73FD07E}" destId="{11ECE771-8AD6-1047-ADFA-3023A114F8B1}" srcOrd="1" destOrd="0" presId="urn:microsoft.com/office/officeart/2005/8/layout/list1"/>
    <dgm:cxn modelId="{626476E4-178D-3447-A912-E7B99C5591E3}" type="presParOf" srcId="{FCFB1CF4-FC49-4445-B58C-429E59D62469}" destId="{25735183-75CA-184E-98BD-BE949A268B42}" srcOrd="5" destOrd="0" presId="urn:microsoft.com/office/officeart/2005/8/layout/list1"/>
    <dgm:cxn modelId="{65F69822-E66B-CF45-913F-DEF4CE18343B}" type="presParOf" srcId="{FCFB1CF4-FC49-4445-B58C-429E59D62469}" destId="{CB6EEA37-858F-8644-AE52-AD33B88EBD4E}" srcOrd="6" destOrd="0" presId="urn:microsoft.com/office/officeart/2005/8/layout/list1"/>
    <dgm:cxn modelId="{CC057D8E-8AD9-6744-A637-82D1A21C6D00}" type="presParOf" srcId="{FCFB1CF4-FC49-4445-B58C-429E59D62469}" destId="{594C40B8-6096-A843-9E79-8D83279176A8}" srcOrd="7" destOrd="0" presId="urn:microsoft.com/office/officeart/2005/8/layout/list1"/>
    <dgm:cxn modelId="{E8336C06-B2FE-8543-8B3A-C1413AB1A4D8}" type="presParOf" srcId="{FCFB1CF4-FC49-4445-B58C-429E59D62469}" destId="{11DE3B7F-910A-2544-A0E6-66359DEC66B0}" srcOrd="8" destOrd="0" presId="urn:microsoft.com/office/officeart/2005/8/layout/list1"/>
    <dgm:cxn modelId="{846BEF07-6069-1F43-B257-C96193C3AA67}" type="presParOf" srcId="{11DE3B7F-910A-2544-A0E6-66359DEC66B0}" destId="{A5FEDC7A-4091-7D4A-8995-09E004C62648}" srcOrd="0" destOrd="0" presId="urn:microsoft.com/office/officeart/2005/8/layout/list1"/>
    <dgm:cxn modelId="{9D20568F-533D-2543-A6F8-EE1B9E385FB5}" type="presParOf" srcId="{11DE3B7F-910A-2544-A0E6-66359DEC66B0}" destId="{7FAC6EF3-7CC4-BF4E-925C-BF0A0F204D0A}" srcOrd="1" destOrd="0" presId="urn:microsoft.com/office/officeart/2005/8/layout/list1"/>
    <dgm:cxn modelId="{68D8C52F-6C58-D448-9E84-6CC9903B1F42}" type="presParOf" srcId="{FCFB1CF4-FC49-4445-B58C-429E59D62469}" destId="{1B9E4015-0D25-6B4B-B2B3-21476594C6DD}" srcOrd="9" destOrd="0" presId="urn:microsoft.com/office/officeart/2005/8/layout/list1"/>
    <dgm:cxn modelId="{916CA839-2C31-F64A-8EBD-42838F511325}" type="presParOf" srcId="{FCFB1CF4-FC49-4445-B58C-429E59D62469}" destId="{8DCCC5B6-DB5F-244D-A001-3D9A36C2446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D9D67-D5EF-C547-A28C-2AF643D640F3}">
      <dsp:nvSpPr>
        <dsp:cNvPr id="0" name=""/>
        <dsp:cNvSpPr/>
      </dsp:nvSpPr>
      <dsp:spPr>
        <a:xfrm>
          <a:off x="0" y="344580"/>
          <a:ext cx="8870667" cy="17860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8462" tIns="374904" rIns="688462"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Assuring the availability of consistent time-series of optical and radar (SAR) satellite data over global forest cover.</a:t>
          </a:r>
          <a:endParaRPr lang="en-US" sz="1800" kern="1200" dirty="0"/>
        </a:p>
        <a:p>
          <a:pPr marL="171450" lvl="1" indent="-171450" algn="l" defTabSz="800100" rtl="0">
            <a:lnSpc>
              <a:spcPct val="90000"/>
            </a:lnSpc>
            <a:spcBef>
              <a:spcPct val="0"/>
            </a:spcBef>
            <a:spcAft>
              <a:spcPct val="15000"/>
            </a:spcAft>
            <a:buChar char="••"/>
          </a:pPr>
          <a:r>
            <a:rPr lang="en-US" sz="1800" kern="1200" dirty="0" smtClean="0"/>
            <a:t>At least one annual national cloud-free optical coverage over each country. </a:t>
          </a:r>
          <a:endParaRPr lang="en-US" sz="1800" kern="1200" dirty="0"/>
        </a:p>
        <a:p>
          <a:pPr marL="171450" lvl="1" indent="-171450" algn="l" defTabSz="800100">
            <a:lnSpc>
              <a:spcPct val="90000"/>
            </a:lnSpc>
            <a:spcBef>
              <a:spcPct val="0"/>
            </a:spcBef>
            <a:spcAft>
              <a:spcPct val="15000"/>
            </a:spcAft>
            <a:buChar char="••"/>
          </a:pPr>
          <a:r>
            <a:rPr lang="en-US" sz="1800" kern="1200" dirty="0" smtClean="0"/>
            <a:t>Publicly open (“core”) satellite data, phased implementation - full global coverage by 2016.</a:t>
          </a:r>
        </a:p>
      </dsp:txBody>
      <dsp:txXfrm>
        <a:off x="0" y="344580"/>
        <a:ext cx="8870667" cy="1786050"/>
      </dsp:txXfrm>
    </dsp:sp>
    <dsp:sp modelId="{9159BDCB-1F60-394C-85AE-E201FF611E4E}">
      <dsp:nvSpPr>
        <dsp:cNvPr id="0" name=""/>
        <dsp:cNvSpPr/>
      </dsp:nvSpPr>
      <dsp:spPr>
        <a:xfrm>
          <a:off x="443533" y="78900"/>
          <a:ext cx="6209466" cy="53136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4703" tIns="0" rIns="234703" bIns="0" numCol="1" spcCol="1270" anchor="ctr" anchorCtr="0">
          <a:noAutofit/>
        </a:bodyPr>
        <a:lstStyle/>
        <a:p>
          <a:pPr lvl="0" algn="l" defTabSz="800100" rtl="0">
            <a:lnSpc>
              <a:spcPct val="90000"/>
            </a:lnSpc>
            <a:spcBef>
              <a:spcPct val="0"/>
            </a:spcBef>
            <a:spcAft>
              <a:spcPct val="35000"/>
            </a:spcAft>
          </a:pPr>
          <a:r>
            <a:rPr lang="en-US" sz="1800" kern="1200" dirty="0" smtClean="0"/>
            <a:t>Implementation of Baseline Global Data Acquisition Strategy</a:t>
          </a:r>
          <a:endParaRPr lang="en-US" sz="1800" kern="1200" dirty="0"/>
        </a:p>
      </dsp:txBody>
      <dsp:txXfrm>
        <a:off x="469472" y="104839"/>
        <a:ext cx="6157588" cy="479482"/>
      </dsp:txXfrm>
    </dsp:sp>
    <dsp:sp modelId="{CB6EEA37-858F-8644-AE52-AD33B88EBD4E}">
      <dsp:nvSpPr>
        <dsp:cNvPr id="0" name=""/>
        <dsp:cNvSpPr/>
      </dsp:nvSpPr>
      <dsp:spPr>
        <a:xfrm>
          <a:off x="0" y="2493511"/>
          <a:ext cx="8870667" cy="127575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8462" tIns="374904" rIns="688462"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A coordinated strategy for national data acquisitions accommodating countries’ specific technical </a:t>
          </a:r>
          <a:r>
            <a:rPr lang="en-US" sz="1800" b="1" kern="1200" dirty="0" smtClean="0"/>
            <a:t>requirements, heritage, and experience</a:t>
          </a:r>
          <a:r>
            <a:rPr lang="en-US" sz="1800" kern="1200" dirty="0" smtClean="0"/>
            <a:t>.</a:t>
          </a:r>
          <a:endParaRPr lang="en-US" sz="1800" kern="1200" dirty="0"/>
        </a:p>
        <a:p>
          <a:pPr marL="171450" lvl="1" indent="-171450" algn="l" defTabSz="800100">
            <a:lnSpc>
              <a:spcPct val="90000"/>
            </a:lnSpc>
            <a:spcBef>
              <a:spcPct val="0"/>
            </a:spcBef>
            <a:spcAft>
              <a:spcPct val="15000"/>
            </a:spcAft>
            <a:buChar char="••"/>
          </a:pPr>
          <a:r>
            <a:rPr lang="en-US" sz="1800" kern="1200" smtClean="0"/>
            <a:t>Covers a wider range of satellite data sources, including </a:t>
          </a:r>
          <a:r>
            <a:rPr lang="en-US" sz="1800" b="1" kern="1200" smtClean="0"/>
            <a:t>commercial</a:t>
          </a:r>
          <a:r>
            <a:rPr lang="en-US" sz="1800" kern="1200" smtClean="0"/>
            <a:t>.</a:t>
          </a:r>
          <a:endParaRPr lang="en-US" sz="1800" kern="1200" dirty="0" smtClean="0"/>
        </a:p>
      </dsp:txBody>
      <dsp:txXfrm>
        <a:off x="0" y="2493511"/>
        <a:ext cx="8870667" cy="1275750"/>
      </dsp:txXfrm>
    </dsp:sp>
    <dsp:sp modelId="{11ECE771-8AD6-1047-ADFA-3023A114F8B1}">
      <dsp:nvSpPr>
        <dsp:cNvPr id="0" name=""/>
        <dsp:cNvSpPr/>
      </dsp:nvSpPr>
      <dsp:spPr>
        <a:xfrm>
          <a:off x="443533" y="2227831"/>
          <a:ext cx="6209466" cy="53136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4703" tIns="0" rIns="234703" bIns="0" numCol="1" spcCol="1270" anchor="ctr" anchorCtr="0">
          <a:noAutofit/>
        </a:bodyPr>
        <a:lstStyle/>
        <a:p>
          <a:pPr lvl="0" algn="l" defTabSz="800100" rtl="0">
            <a:lnSpc>
              <a:spcPct val="90000"/>
            </a:lnSpc>
            <a:spcBef>
              <a:spcPct val="0"/>
            </a:spcBef>
            <a:spcAft>
              <a:spcPct val="35000"/>
            </a:spcAft>
          </a:pPr>
          <a:r>
            <a:rPr lang="en-US" sz="1800" kern="1200" dirty="0" smtClean="0"/>
            <a:t>Space Data Services Available</a:t>
          </a:r>
          <a:endParaRPr lang="en-US" sz="1800" kern="1200" dirty="0"/>
        </a:p>
      </dsp:txBody>
      <dsp:txXfrm>
        <a:off x="469472" y="2253770"/>
        <a:ext cx="6157588" cy="479482"/>
      </dsp:txXfrm>
    </dsp:sp>
    <dsp:sp modelId="{8DCCC5B6-DB5F-244D-A001-3D9A36C24469}">
      <dsp:nvSpPr>
        <dsp:cNvPr id="0" name=""/>
        <dsp:cNvSpPr/>
      </dsp:nvSpPr>
      <dsp:spPr>
        <a:xfrm>
          <a:off x="0" y="4132141"/>
          <a:ext cx="8870667" cy="992250"/>
        </a:xfrm>
        <a:prstGeom prst="rect">
          <a:avLst/>
        </a:prstGeom>
        <a:solidFill>
          <a:srgbClr val="FFFFFF">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8462" tIns="374904" rIns="688462"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Includes support for science studies assisting the development and evolution of the MGD for GFOI and addressing specific country needs.</a:t>
          </a:r>
          <a:endParaRPr lang="en-US" sz="1800" kern="1200" dirty="0"/>
        </a:p>
      </dsp:txBody>
      <dsp:txXfrm>
        <a:off x="0" y="4132141"/>
        <a:ext cx="8870667" cy="992250"/>
      </dsp:txXfrm>
    </dsp:sp>
    <dsp:sp modelId="{7FAC6EF3-7CC4-BF4E-925C-BF0A0F204D0A}">
      <dsp:nvSpPr>
        <dsp:cNvPr id="0" name=""/>
        <dsp:cNvSpPr/>
      </dsp:nvSpPr>
      <dsp:spPr>
        <a:xfrm>
          <a:off x="443533" y="3866461"/>
          <a:ext cx="6209466" cy="53136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4703" tIns="0" rIns="234703" bIns="0" numCol="1" spcCol="1270" anchor="ctr" anchorCtr="0">
          <a:noAutofit/>
        </a:bodyPr>
        <a:lstStyle/>
        <a:p>
          <a:pPr lvl="0" algn="l" defTabSz="800100" rtl="0">
            <a:lnSpc>
              <a:spcPct val="90000"/>
            </a:lnSpc>
            <a:spcBef>
              <a:spcPct val="0"/>
            </a:spcBef>
            <a:spcAft>
              <a:spcPct val="35000"/>
            </a:spcAft>
          </a:pPr>
          <a:r>
            <a:rPr lang="en-US" sz="1800" kern="1200" dirty="0" smtClean="0"/>
            <a:t>Data Supply in Support of GFOI R&amp;D Activities</a:t>
          </a:r>
          <a:endParaRPr lang="en-US" sz="1800" kern="1200" dirty="0"/>
        </a:p>
      </dsp:txBody>
      <dsp:txXfrm>
        <a:off x="469472" y="3892400"/>
        <a:ext cx="6157588"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cs typeface="Arial" charset="0"/>
              </a:defRPr>
            </a:lvl1pPr>
          </a:lstStyle>
          <a:p>
            <a:pPr>
              <a:defRPr/>
            </a:pPr>
            <a:fld id="{F1091E6A-672D-AE46-AC53-375A09660271}" type="datetime1">
              <a:rPr lang="en-US"/>
              <a:pPr>
                <a:defRPr/>
              </a:pPr>
              <a:t>9/1/16</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cs typeface="Arial" charset="0"/>
              </a:defRPr>
            </a:lvl1pPr>
          </a:lstStyle>
          <a:p>
            <a:pPr>
              <a:defRPr/>
            </a:pPr>
            <a:fld id="{F739E499-1CB6-4F4C-882A-1AFF65B2A08E}" type="slidenum">
              <a:rPr lang="en-US"/>
              <a:pPr>
                <a:defRPr/>
              </a:pPr>
              <a:t>‹#›</a:t>
            </a:fld>
            <a:endParaRPr lang="en-US"/>
          </a:p>
        </p:txBody>
      </p:sp>
    </p:spTree>
    <p:extLst>
      <p:ext uri="{BB962C8B-B14F-4D97-AF65-F5344CB8AC3E}">
        <p14:creationId xmlns:p14="http://schemas.microsoft.com/office/powerpoint/2010/main" val="1081020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0"/>
                <a:cs typeface="Arial" charset="0"/>
              </a:defRPr>
            </a:lvl1pPr>
          </a:lstStyle>
          <a:p>
            <a:pPr>
              <a:defRPr/>
            </a:pPr>
            <a:fld id="{EED3E77B-B435-2542-A3DE-7067FFA574A5}" type="datetime1">
              <a:rPr lang="en-US"/>
              <a:pPr>
                <a:defRPr/>
              </a:pPr>
              <a:t>9/1/16</a:t>
            </a:fld>
            <a:endParaRPr lang="en-US"/>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0"/>
                <a:cs typeface="Arial" charset="0"/>
              </a:defRPr>
            </a:lvl1pPr>
          </a:lstStyle>
          <a:p>
            <a:pPr>
              <a:defRPr/>
            </a:pPr>
            <a:fld id="{6F5A7900-DBD2-8C40-B940-6C0CEBC9C340}" type="slidenum">
              <a:rPr lang="en-US"/>
              <a:pPr>
                <a:defRPr/>
              </a:pPr>
              <a:t>‹#›</a:t>
            </a:fld>
            <a:endParaRPr lang="en-US"/>
          </a:p>
        </p:txBody>
      </p:sp>
    </p:spTree>
    <p:extLst>
      <p:ext uri="{BB962C8B-B14F-4D97-AF65-F5344CB8AC3E}">
        <p14:creationId xmlns:p14="http://schemas.microsoft.com/office/powerpoint/2010/main" val="402560097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783992-F1EA-6541-B175-3916E6110C59}" type="slidenum">
              <a:rPr lang="en-GB">
                <a:solidFill>
                  <a:srgbClr val="000000"/>
                </a:solidFill>
              </a:rPr>
              <a:pPr/>
              <a:t>2</a:t>
            </a:fld>
            <a:endParaRPr lang="en-GB">
              <a:solidFill>
                <a:srgbClr val="000000"/>
              </a:solidFill>
            </a:endParaRPr>
          </a:p>
        </p:txBody>
      </p:sp>
      <p:sp>
        <p:nvSpPr>
          <p:cNvPr id="31746" name="Rectangle 2"/>
          <p:cNvSpPr>
            <a:spLocks noGrp="1" noRot="1" noChangeAspect="1" noChangeArrowheads="1" noTextEdit="1"/>
          </p:cNvSpPr>
          <p:nvPr>
            <p:ph type="sldImg"/>
          </p:nvPr>
        </p:nvSpPr>
        <p:spPr>
          <a:xfrm>
            <a:off x="917575" y="744538"/>
            <a:ext cx="4962525" cy="3722687"/>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r>
              <a:rPr lang="en-US" dirty="0" smtClean="0"/>
              <a:t>I would second what Steve has said. We need to encourage large implementation supporters like GIZ to consider seeing GFOI as an approach whose MGD and supporting data can ensure fidelity and acceptance of their investment in national MRV systems. Its an insurance policy to guarantee the results of the investment in a policy context. If they were to require consideration of GFOI as part of their aid project process it would be ideal. I guess you will not be so explicit but you should show the path…?</a:t>
            </a:r>
          </a:p>
          <a:p>
            <a:endParaRPr lang="en-US" dirty="0" smtClean="0"/>
          </a:p>
          <a:p>
            <a:r>
              <a:rPr lang="en-US" sz="1200" kern="1200" dirty="0" smtClean="0">
                <a:solidFill>
                  <a:schemeClr val="tx1"/>
                </a:solidFill>
                <a:latin typeface="Arial" charset="0"/>
                <a:ea typeface="ＭＳ Ｐゴシック" charset="0"/>
                <a:cs typeface="Arial" charset="0"/>
              </a:rPr>
              <a:t>For me, the important issue for us is to </a:t>
            </a:r>
            <a:r>
              <a:rPr lang="en-US" sz="1200" kern="1200" dirty="0" err="1" smtClean="0">
                <a:solidFill>
                  <a:schemeClr val="tx1"/>
                </a:solidFill>
                <a:latin typeface="Arial" charset="0"/>
                <a:ea typeface="ＭＳ Ｐゴシック" charset="0"/>
                <a:cs typeface="Arial" charset="0"/>
              </a:rPr>
              <a:t>maximise</a:t>
            </a:r>
            <a:r>
              <a:rPr lang="en-US" sz="1200" kern="1200" dirty="0" smtClean="0">
                <a:solidFill>
                  <a:schemeClr val="tx1"/>
                </a:solidFill>
                <a:latin typeface="Arial" charset="0"/>
                <a:ea typeface="ＭＳ Ｐゴシック" charset="0"/>
                <a:cs typeface="Arial" charset="0"/>
              </a:rPr>
              <a:t> the different paths for delivery of services to the final users. This can be done by FAO, by </a:t>
            </a:r>
            <a:r>
              <a:rPr lang="en-US" sz="1200" kern="1200" dirty="0" err="1" smtClean="0">
                <a:solidFill>
                  <a:schemeClr val="tx1"/>
                </a:solidFill>
                <a:latin typeface="Arial" charset="0"/>
                <a:ea typeface="ＭＳ Ｐゴシック" charset="0"/>
                <a:cs typeface="Arial" charset="0"/>
              </a:rPr>
              <a:t>Silvacarbon</a:t>
            </a:r>
            <a:r>
              <a:rPr lang="en-US" sz="1200" kern="1200" dirty="0" smtClean="0">
                <a:solidFill>
                  <a:schemeClr val="tx1"/>
                </a:solidFill>
                <a:latin typeface="Arial" charset="0"/>
                <a:ea typeface="ＭＳ Ｐゴシック" charset="0"/>
                <a:cs typeface="Arial" charset="0"/>
              </a:rPr>
              <a:t>, through Australia/</a:t>
            </a:r>
            <a:r>
              <a:rPr lang="en-US" sz="1200" kern="1200" dirty="0" err="1" smtClean="0">
                <a:solidFill>
                  <a:schemeClr val="tx1"/>
                </a:solidFill>
                <a:latin typeface="Arial" charset="0"/>
                <a:ea typeface="ＭＳ Ｐゴシック" charset="0"/>
                <a:cs typeface="Arial" charset="0"/>
              </a:rPr>
              <a:t>ClInton</a:t>
            </a:r>
            <a:r>
              <a:rPr lang="en-US" sz="1200" kern="1200" dirty="0" smtClean="0">
                <a:solidFill>
                  <a:schemeClr val="tx1"/>
                </a:solidFill>
                <a:latin typeface="Arial" charset="0"/>
                <a:ea typeface="ＭＳ Ｐゴシック" charset="0"/>
                <a:cs typeface="Arial" charset="0"/>
              </a:rPr>
              <a:t> but I would like to be less dependent on, especially, FAO hence my attempts to get UK and Germany involved.</a:t>
            </a:r>
            <a:r>
              <a:rPr lang="en-US" dirty="0" smtClean="0"/>
              <a:t> </a:t>
            </a:r>
            <a:br>
              <a:rPr lang="en-US" dirty="0" smtClean="0"/>
            </a:br>
            <a:r>
              <a:rPr lang="en-US" dirty="0" smtClean="0"/>
              <a:t/>
            </a:r>
            <a:br>
              <a:rPr lang="en-US" dirty="0" smtClean="0"/>
            </a:br>
            <a:r>
              <a:rPr lang="en-US" sz="1200" kern="1200" dirty="0" smtClean="0">
                <a:solidFill>
                  <a:schemeClr val="tx1"/>
                </a:solidFill>
                <a:latin typeface="Arial" charset="0"/>
                <a:ea typeface="ＭＳ Ｐゴシック" charset="0"/>
                <a:cs typeface="Arial" charset="0"/>
              </a:rPr>
              <a:t>Ideally we would have the infrastructure of GFOI - data, MGD, </a:t>
            </a:r>
            <a:r>
              <a:rPr lang="en-US" sz="1200" kern="1200" dirty="0" err="1" smtClean="0">
                <a:solidFill>
                  <a:schemeClr val="tx1"/>
                </a:solidFill>
                <a:latin typeface="Arial" charset="0"/>
                <a:ea typeface="ＭＳ Ｐゴシック" charset="0"/>
                <a:cs typeface="Arial" charset="0"/>
              </a:rPr>
              <a:t>CapB</a:t>
            </a:r>
            <a:r>
              <a:rPr lang="en-US" sz="1200" kern="1200" dirty="0" smtClean="0">
                <a:solidFill>
                  <a:schemeClr val="tx1"/>
                </a:solidFill>
                <a:latin typeface="Arial" charset="0"/>
                <a:ea typeface="ＭＳ Ｐゴシック" charset="0"/>
                <a:cs typeface="Arial" charset="0"/>
              </a:rPr>
              <a:t> and R&amp;D - helping to support a range of delivery mechanisms, as broad as possible, with no extra effort in principle. Hence what we would really like is for GFZ to support in-country activities and service delivery using the GFOI data/MGD,  and as part of the overall GFOI partnership. I hope UK will also do so.</a:t>
            </a:r>
            <a:r>
              <a:rPr lang="en-US" dirty="0" smtClean="0"/>
              <a:t> </a:t>
            </a:r>
          </a:p>
          <a:p>
            <a:endParaRPr lang="en-US" dirty="0" smtClean="0"/>
          </a:p>
          <a:p>
            <a:endParaRPr lang="en-GB" dirty="0"/>
          </a:p>
        </p:txBody>
      </p:sp>
    </p:spTree>
    <p:extLst>
      <p:ext uri="{BB962C8B-B14F-4D97-AF65-F5344CB8AC3E}">
        <p14:creationId xmlns:p14="http://schemas.microsoft.com/office/powerpoint/2010/main" val="643933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xfrm>
            <a:off x="917575" y="744538"/>
            <a:ext cx="4962525" cy="3722687"/>
          </a:xfrm>
          <a:ln/>
        </p:spPr>
      </p:sp>
      <p:sp>
        <p:nvSpPr>
          <p:cNvPr id="21506"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latin typeface="Calibri" charset="0"/>
              </a:rPr>
              <a:t>Example over Amazon forest in Brazil </a:t>
            </a:r>
            <a:r>
              <a:rPr lang="en-GB">
                <a:latin typeface="Calibri" charset="0"/>
                <a:sym typeface="Wingdings" charset="0"/>
              </a:rPr>
              <a:t> zoom to full resolution</a:t>
            </a:r>
            <a:endParaRPr lang="en-GB">
              <a:latin typeface="Calibri" charset="0"/>
            </a:endParaRPr>
          </a:p>
        </p:txBody>
      </p:sp>
      <p:sp>
        <p:nvSpPr>
          <p:cNvPr id="4" name="Slide Number Placeholder 3"/>
          <p:cNvSpPr>
            <a:spLocks noGrp="1"/>
          </p:cNvSpPr>
          <p:nvPr>
            <p:ph type="sldNum" sz="quarter" idx="5"/>
          </p:nvPr>
        </p:nvSpPr>
        <p:spPr/>
        <p:txBody>
          <a:bodyPr/>
          <a:lstStyle/>
          <a:p>
            <a:pPr>
              <a:defRPr/>
            </a:pPr>
            <a:fld id="{725DB727-A297-E043-BD32-77310D52F250}"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141560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555972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Master" Target="../slideMasters/slideMaster5.xml"/><Relationship Id="rId2"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Master" Target="../slideMasters/slideMaster3.xml"/><Relationship Id="rId2"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763" y="6196013"/>
            <a:ext cx="9148763" cy="6619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5" name="Picture 8" descr="GEO_Header_Presentation.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3" y="6303963"/>
            <a:ext cx="2290763" cy="47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98700" y="6329363"/>
            <a:ext cx="942975" cy="47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0900" y="6291263"/>
            <a:ext cx="1187450" cy="47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0" y="6194425"/>
            <a:ext cx="9144000" cy="1588"/>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359400" y="6125545"/>
            <a:ext cx="2070100" cy="646331"/>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200" dirty="0" smtClean="0"/>
              <a:t>SDCG-6</a:t>
            </a:r>
          </a:p>
          <a:p>
            <a:pPr algn="ctr">
              <a:defRPr/>
            </a:pPr>
            <a:r>
              <a:rPr lang="en-US" sz="1200" dirty="0" smtClean="0"/>
              <a:t>Oslo, Norway</a:t>
            </a:r>
          </a:p>
          <a:p>
            <a:pPr algn="ctr">
              <a:defRPr/>
            </a:pPr>
            <a:r>
              <a:rPr lang="en-US" sz="1200" dirty="0" smtClean="0"/>
              <a:t>October 22-24, 2014</a:t>
            </a:r>
          </a:p>
        </p:txBody>
      </p:sp>
      <p:sp>
        <p:nvSpPr>
          <p:cNvPr id="2" name="Title 1"/>
          <p:cNvSpPr>
            <a:spLocks noGrp="1"/>
          </p:cNvSpPr>
          <p:nvPr>
            <p:ph type="ctrTitle"/>
          </p:nvPr>
        </p:nvSpPr>
        <p:spPr>
          <a:xfrm>
            <a:off x="692150" y="1249892"/>
            <a:ext cx="7772400" cy="1470025"/>
          </a:xfrm>
        </p:spPr>
        <p:txBody>
          <a:bodyPr/>
          <a:lstStyle>
            <a:lvl1pPr>
              <a:defRPr>
                <a:solidFill>
                  <a:schemeClr val="tx2">
                    <a:lumMod val="60000"/>
                    <a:lumOff val="40000"/>
                  </a:schemeClr>
                </a:solidFill>
              </a:defRPr>
            </a:lvl1pPr>
          </a:lstStyle>
          <a:p>
            <a:r>
              <a:rPr lang="en-AU" smtClean="0"/>
              <a:t>Click to edit Master title style</a:t>
            </a:r>
            <a:endParaRPr lang="en-US" dirty="0"/>
          </a:p>
        </p:txBody>
      </p:sp>
      <p:sp>
        <p:nvSpPr>
          <p:cNvPr id="3" name="Subtitle 2"/>
          <p:cNvSpPr>
            <a:spLocks noGrp="1"/>
          </p:cNvSpPr>
          <p:nvPr>
            <p:ph type="subTitle" idx="1"/>
          </p:nvPr>
        </p:nvSpPr>
        <p:spPr>
          <a:xfrm>
            <a:off x="1378561" y="2857500"/>
            <a:ext cx="6400800" cy="1198033"/>
          </a:xfrm>
        </p:spPr>
        <p:txBody>
          <a:bodyPr/>
          <a:lstStyle>
            <a:lvl1pPr marL="0" indent="0" algn="ctr">
              <a:buNone/>
              <a:defRPr>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378199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Tree>
    <p:extLst>
      <p:ext uri="{BB962C8B-B14F-4D97-AF65-F5344CB8AC3E}">
        <p14:creationId xmlns:p14="http://schemas.microsoft.com/office/powerpoint/2010/main" val="135601054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5510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1846" b="1"/>
            </a:lvl1pPr>
          </a:lstStyle>
          <a:p>
            <a:r>
              <a:rPr lang="fr-CH" smtClean="0"/>
              <a:t>Click to edit Master title style</a:t>
            </a:r>
            <a:endParaRPr lang="en-US"/>
          </a:p>
        </p:txBody>
      </p:sp>
      <p:sp>
        <p:nvSpPr>
          <p:cNvPr id="3" name="Content Placeholder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CH" smtClean="0"/>
              <a:t>Click to edit Master text styles</a:t>
            </a:r>
          </a:p>
        </p:txBody>
      </p:sp>
    </p:spTree>
    <p:extLst>
      <p:ext uri="{BB962C8B-B14F-4D97-AF65-F5344CB8AC3E}">
        <p14:creationId xmlns:p14="http://schemas.microsoft.com/office/powerpoint/2010/main" val="11150547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1846" b="1"/>
            </a:lvl1pPr>
          </a:lstStyle>
          <a:p>
            <a:r>
              <a:rPr lang="fr-CH"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CH" smtClean="0"/>
              <a:t>Click to edit Master text styles</a:t>
            </a:r>
          </a:p>
        </p:txBody>
      </p:sp>
    </p:spTree>
    <p:extLst>
      <p:ext uri="{BB962C8B-B14F-4D97-AF65-F5344CB8AC3E}">
        <p14:creationId xmlns:p14="http://schemas.microsoft.com/office/powerpoint/2010/main" val="152401244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Tree>
    <p:extLst>
      <p:ext uri="{BB962C8B-B14F-4D97-AF65-F5344CB8AC3E}">
        <p14:creationId xmlns:p14="http://schemas.microsoft.com/office/powerpoint/2010/main" val="211832298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5175"/>
            <a:ext cx="2057400" cy="5360988"/>
          </a:xfrm>
        </p:spPr>
        <p:txBody>
          <a:bodyPr vert="eaVert"/>
          <a:lstStyle/>
          <a:p>
            <a:r>
              <a:rPr lang="fr-CH" smtClean="0"/>
              <a:t>Click to edit Master title style</a:t>
            </a:r>
            <a:endParaRPr lang="en-US"/>
          </a:p>
        </p:txBody>
      </p:sp>
      <p:sp>
        <p:nvSpPr>
          <p:cNvPr id="3" name="Vertical Text Placeholder 2"/>
          <p:cNvSpPr>
            <a:spLocks noGrp="1"/>
          </p:cNvSpPr>
          <p:nvPr>
            <p:ph type="body" orient="vert" idx="1"/>
          </p:nvPr>
        </p:nvSpPr>
        <p:spPr>
          <a:xfrm>
            <a:off x="457200" y="765175"/>
            <a:ext cx="6031523" cy="5360988"/>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Tree>
    <p:extLst>
      <p:ext uri="{BB962C8B-B14F-4D97-AF65-F5344CB8AC3E}">
        <p14:creationId xmlns:p14="http://schemas.microsoft.com/office/powerpoint/2010/main" val="10599514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5176"/>
            <a:ext cx="8229600" cy="652463"/>
          </a:xfrm>
        </p:spPr>
        <p:txBody>
          <a:bodyPr/>
          <a:lstStyle/>
          <a:p>
            <a:r>
              <a:rPr lang="fr-CH"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endParaRPr lang="en-US"/>
          </a:p>
        </p:txBody>
      </p:sp>
    </p:spTree>
    <p:extLst>
      <p:ext uri="{BB962C8B-B14F-4D97-AF65-F5344CB8AC3E}">
        <p14:creationId xmlns:p14="http://schemas.microsoft.com/office/powerpoint/2010/main" val="148632574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3886200"/>
            <a:ext cx="7948800" cy="396712"/>
          </a:xfrm>
        </p:spPr>
        <p:txBody>
          <a:bodyPr wrap="square">
            <a:spAutoFit/>
          </a:bodyPr>
          <a:lstStyle>
            <a:lvl1pPr marL="0" indent="0">
              <a:buFont typeface="Verdana" pitchFamily="34" charset="0"/>
              <a:buNone/>
              <a:defRPr sz="1662"/>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75" y="2591171"/>
            <a:ext cx="7947025" cy="546945"/>
          </a:xfrm>
        </p:spPr>
        <p:txBody>
          <a:bodyPr/>
          <a:lstStyle>
            <a:lvl1pPr>
              <a:defRPr sz="2954">
                <a:solidFill>
                  <a:schemeClr val="accent1"/>
                </a:solidFill>
              </a:defRPr>
            </a:lvl1pPr>
          </a:lstStyle>
          <a:p>
            <a:pPr lvl="0"/>
            <a:r>
              <a:rPr lang="en-US" noProof="0" smtClean="0"/>
              <a:t>Click to edit Master title style</a:t>
            </a:r>
            <a:endParaRPr lang="en-GB" noProof="0" dirty="0" smtClean="0"/>
          </a:p>
        </p:txBody>
      </p:sp>
      <p:pic>
        <p:nvPicPr>
          <p:cNvPr id="56341" name="Picture 22" descr="signature"/>
          <p:cNvPicPr>
            <a:picLocks noChangeAspect="1" noChangeArrowheads="1"/>
          </p:cNvPicPr>
          <p:nvPr userDrawn="1"/>
        </p:nvPicPr>
        <p:blipFill>
          <a:blip r:embed="rId2">
            <a:extLst>
              <a:ext uri="{28A0092B-C50C-407E-A947-70E740481C1C}">
                <a14:useLocalDpi xmlns:a14="http://schemas.microsoft.com/office/drawing/2010/main" val="0"/>
              </a:ext>
            </a:extLst>
          </a:blip>
          <a:srcRect l="84271" t="-8163"/>
          <a:stretch>
            <a:fillRect/>
          </a:stretch>
        </p:blipFill>
        <p:spPr bwMode="auto">
          <a:xfrm>
            <a:off x="7705726" y="6391276"/>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4" name="Picture 24" descr="PPT_Header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56345" name="Picture 25" descr="PPT_Header01" hidden="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9144000" cy="1204913"/>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631825" y="5916666"/>
            <a:ext cx="5016500" cy="71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defTabSz="844083">
              <a:spcBef>
                <a:spcPct val="50000"/>
              </a:spcBef>
            </a:pPr>
            <a:r>
              <a:rPr lang="en-US" sz="738" smtClean="0">
                <a:solidFill>
                  <a:srgbClr val="000000"/>
                </a:solidFill>
                <a:latin typeface="Verdana" pitchFamily="34" charset="0"/>
                <a:ea typeface=""/>
                <a:cs typeface=""/>
              </a:rPr>
              <a:t>Issue/Revision: .</a:t>
            </a:r>
          </a:p>
          <a:p>
            <a:pPr defTabSz="844083">
              <a:spcBef>
                <a:spcPct val="50000"/>
              </a:spcBef>
            </a:pPr>
            <a:r>
              <a:rPr lang="en-US" sz="738" smtClean="0">
                <a:solidFill>
                  <a:srgbClr val="000000"/>
                </a:solidFill>
                <a:latin typeface="Verdana" pitchFamily="34" charset="0"/>
                <a:ea typeface=""/>
                <a:cs typeface=""/>
              </a:rPr>
              <a:t>Reference: </a:t>
            </a:r>
          </a:p>
          <a:p>
            <a:pPr defTabSz="844083">
              <a:spcBef>
                <a:spcPct val="50000"/>
              </a:spcBef>
            </a:pPr>
            <a:r>
              <a:rPr lang="en-US" sz="738" smtClean="0">
                <a:solidFill>
                  <a:srgbClr val="000000"/>
                </a:solidFill>
                <a:latin typeface="Verdana" pitchFamily="34" charset="0"/>
                <a:ea typeface=""/>
                <a:cs typeface=""/>
              </a:rPr>
              <a:t>Status: N/A</a:t>
            </a:r>
          </a:p>
          <a:p>
            <a:pPr defTabSz="844083">
              <a:spcBef>
                <a:spcPct val="50000"/>
              </a:spcBef>
            </a:pPr>
            <a:r>
              <a:rPr lang="en-US" sz="738" smtClean="0">
                <a:solidFill>
                  <a:srgbClr val="000000"/>
                </a:solidFill>
                <a:latin typeface="Verdana" pitchFamily="34" charset="0"/>
                <a:ea typeface=""/>
                <a:cs typeface=""/>
              </a:rPr>
              <a:t>ESA UNCLASSIFIED - For Official Use</a:t>
            </a:r>
            <a:endParaRPr lang="en-GB" sz="738" dirty="0">
              <a:solidFill>
                <a:srgbClr val="000000"/>
              </a:solidFill>
              <a:latin typeface="Verdana" pitchFamily="34" charset="0"/>
              <a:ea typeface=""/>
              <a:cs typeface=""/>
            </a:endParaRPr>
          </a:p>
        </p:txBody>
      </p:sp>
    </p:spTree>
    <p:extLst>
      <p:ext uri="{BB962C8B-B14F-4D97-AF65-F5344CB8AC3E}">
        <p14:creationId xmlns:p14="http://schemas.microsoft.com/office/powerpoint/2010/main" val="1249873919"/>
      </p:ext>
    </p:extLst>
  </p:cSld>
  <p:clrMapOvr>
    <a:masterClrMapping/>
  </p:clrMapOvr>
  <p:timing>
    <p:tnLst>
      <p:par>
        <p:cTn id="1" dur="indefinite" restart="never" nodeType="tmRoot"/>
      </p:par>
    </p:tnLst>
  </p:timing>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6387252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4406900"/>
            <a:ext cx="7789050" cy="1228670"/>
          </a:xfrm>
        </p:spPr>
        <p:txBody>
          <a:bodyPr anchor="t"/>
          <a:lstStyle>
            <a:lvl1pPr algn="l">
              <a:defRPr sz="3692" b="1"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2906713"/>
            <a:ext cx="778905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noProof="0" smtClean="0"/>
              <a:t>Click to edit Master text styles</a:t>
            </a:r>
          </a:p>
        </p:txBody>
      </p:sp>
    </p:spTree>
    <p:extLst>
      <p:ext uri="{BB962C8B-B14F-4D97-AF65-F5344CB8AC3E}">
        <p14:creationId xmlns:p14="http://schemas.microsoft.com/office/powerpoint/2010/main" val="17975051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763" y="6196013"/>
            <a:ext cx="9148763" cy="6619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5" name="Picture 8" descr="GEO_Header_Presentation.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3" y="6303963"/>
            <a:ext cx="2290763" cy="477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98700" y="6329363"/>
            <a:ext cx="942975" cy="47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90900" y="6291263"/>
            <a:ext cx="1187450" cy="47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0" y="6194425"/>
            <a:ext cx="9144000" cy="1588"/>
          </a:xfrm>
          <a:prstGeom prst="line">
            <a:avLst/>
          </a:prstGeom>
          <a:ln w="635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359400" y="6245128"/>
            <a:ext cx="2070100" cy="646331"/>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200" dirty="0" smtClean="0"/>
              <a:t>SDCG-6</a:t>
            </a:r>
          </a:p>
          <a:p>
            <a:pPr algn="ctr">
              <a:defRPr/>
            </a:pPr>
            <a:r>
              <a:rPr lang="en-US" sz="1200" dirty="0" smtClean="0"/>
              <a:t>Oslo, Norway</a:t>
            </a:r>
          </a:p>
          <a:p>
            <a:pPr algn="ctr">
              <a:defRPr/>
            </a:pPr>
            <a:r>
              <a:rPr lang="en-US" sz="1200" dirty="0" smtClean="0"/>
              <a:t>October 22-24, 2014</a:t>
            </a:r>
          </a:p>
        </p:txBody>
      </p:sp>
      <p:sp>
        <p:nvSpPr>
          <p:cNvPr id="2" name="Title 1"/>
          <p:cNvSpPr>
            <a:spLocks noGrp="1"/>
          </p:cNvSpPr>
          <p:nvPr>
            <p:ph type="title"/>
          </p:nvPr>
        </p:nvSpPr>
        <p:spPr/>
        <p:txBody>
          <a:bodyPr/>
          <a:lstStyle>
            <a:lvl1pPr algn="l">
              <a:defRPr baseline="0">
                <a:solidFill>
                  <a:schemeClr val="tx2">
                    <a:lumMod val="60000"/>
                    <a:lumOff val="40000"/>
                  </a:schemeClr>
                </a:solidFill>
              </a:defRPr>
            </a:lvl1pPr>
          </a:lstStyle>
          <a:p>
            <a:r>
              <a:rPr lang="en-AU" smtClean="0"/>
              <a:t>Click to edit Master title style</a:t>
            </a:r>
            <a:endParaRPr lang="en-US" dirty="0"/>
          </a:p>
        </p:txBody>
      </p:sp>
      <p:sp>
        <p:nvSpPr>
          <p:cNvPr id="3" name="Content Placeholder 2"/>
          <p:cNvSpPr>
            <a:spLocks noGrp="1"/>
          </p:cNvSpPr>
          <p:nvPr>
            <p:ph idx="1"/>
          </p:nvPr>
        </p:nvSpPr>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946170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0" y="1673225"/>
            <a:ext cx="3889376" cy="4318000"/>
          </a:xfrm>
        </p:spPr>
        <p:txBody>
          <a:bodyPr/>
          <a:lstStyle>
            <a:lvl1pPr>
              <a:defRPr sz="1108"/>
            </a:lvl1pPr>
            <a:lvl2pPr>
              <a:defRPr sz="1108"/>
            </a:lvl2pPr>
            <a:lvl3pPr>
              <a:defRPr sz="1108"/>
            </a:lvl3pPr>
            <a:lvl4pPr>
              <a:defRPr sz="1108"/>
            </a:lvl4pPr>
            <a:lvl5pPr>
              <a:defRPr sz="1108"/>
            </a:lvl5pPr>
            <a:lvl6pPr>
              <a:defRPr sz="1662"/>
            </a:lvl6pPr>
            <a:lvl7pPr>
              <a:defRPr sz="1662"/>
            </a:lvl7pPr>
            <a:lvl8pPr>
              <a:defRPr sz="1662"/>
            </a:lvl8pPr>
            <a:lvl9pPr>
              <a:defRPr sz="1662"/>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673225"/>
            <a:ext cx="3888000" cy="4318000"/>
          </a:xfrm>
        </p:spPr>
        <p:txBody>
          <a:bodyPr/>
          <a:lstStyle>
            <a:lvl1pPr>
              <a:defRPr sz="1108"/>
            </a:lvl1pPr>
            <a:lvl2pPr>
              <a:defRPr sz="1108"/>
            </a:lvl2pPr>
            <a:lvl3pPr>
              <a:defRPr sz="1108"/>
            </a:lvl3pPr>
            <a:lvl4pPr>
              <a:defRPr sz="1108"/>
            </a:lvl4pPr>
            <a:lvl5pPr>
              <a:defRPr sz="1108"/>
            </a:lvl5pPr>
            <a:lvl6pPr>
              <a:defRPr sz="1662"/>
            </a:lvl6pPr>
            <a:lvl7pPr>
              <a:defRPr sz="1662"/>
            </a:lvl7pPr>
            <a:lvl8pPr>
              <a:defRPr sz="1662"/>
            </a:lvl8pPr>
            <a:lvl9pPr>
              <a:defRPr sz="1662"/>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6806266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6400" y="393373"/>
            <a:ext cx="6105600" cy="404854"/>
          </a:xfrm>
        </p:spPr>
        <p:txBody>
          <a:bodyPr/>
          <a:lstStyle>
            <a:lvl1pPr>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9123" y="1666800"/>
            <a:ext cx="3895200" cy="496800"/>
          </a:xfrm>
        </p:spPr>
        <p:txBody>
          <a:bodyPr anchor="b"/>
          <a:lstStyle>
            <a:lvl1pPr marL="0" indent="0">
              <a:buNone/>
              <a:defRPr sz="1477"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666875"/>
            <a:ext cx="3896416" cy="495324"/>
          </a:xfrm>
        </p:spPr>
        <p:txBody>
          <a:bodyPr anchor="b"/>
          <a:lstStyle>
            <a:lvl1pPr marL="0" indent="0">
              <a:buNone/>
              <a:defRPr sz="1477"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noProof="0" smtClean="0"/>
              <a:t>Click to edit Master text styles</a:t>
            </a:r>
          </a:p>
        </p:txBody>
      </p:sp>
      <p:sp>
        <p:nvSpPr>
          <p:cNvPr id="6" name="Content Placeholder 5"/>
          <p:cNvSpPr>
            <a:spLocks noGrp="1"/>
          </p:cNvSpPr>
          <p:nvPr>
            <p:ph sz="quarter" idx="4"/>
          </p:nvPr>
        </p:nvSpPr>
        <p:spPr>
          <a:xfrm>
            <a:off x="4645026" y="2174875"/>
            <a:ext cx="3898900" cy="3816350"/>
          </a:xfrm>
        </p:spPr>
        <p:txBody>
          <a:bodyPr/>
          <a:lstStyle>
            <a:lvl1pPr>
              <a:defRPr sz="1108"/>
            </a:lvl1pPr>
            <a:lvl2pPr>
              <a:defRPr sz="1108"/>
            </a:lvl2pPr>
            <a:lvl3pPr>
              <a:defRPr sz="1108"/>
            </a:lvl3pPr>
            <a:lvl4pPr>
              <a:defRPr sz="1108"/>
            </a:lvl4pPr>
            <a:lvl5pPr>
              <a:defRPr sz="1108"/>
            </a:lvl5pPr>
            <a:lvl6pPr>
              <a:defRPr sz="1477"/>
            </a:lvl6pPr>
            <a:lvl7pPr>
              <a:defRPr sz="1477"/>
            </a:lvl7pPr>
            <a:lvl8pPr>
              <a:defRPr sz="1477"/>
            </a:lvl8pPr>
            <a:lvl9pPr>
              <a:defRPr sz="1477"/>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2174400"/>
            <a:ext cx="3898900" cy="3816350"/>
          </a:xfrm>
        </p:spPr>
        <p:txBody>
          <a:bodyPr/>
          <a:lstStyle>
            <a:lvl1pPr>
              <a:defRPr sz="1108"/>
            </a:lvl1pPr>
            <a:lvl2pPr>
              <a:defRPr sz="1108"/>
            </a:lvl2pPr>
            <a:lvl3pPr>
              <a:defRPr sz="1108"/>
            </a:lvl3pPr>
            <a:lvl4pPr>
              <a:defRPr sz="1108"/>
            </a:lvl4pPr>
            <a:lvl5pPr>
              <a:defRPr sz="1108"/>
            </a:lvl5pPr>
            <a:lvl6pPr>
              <a:defRPr sz="1477"/>
            </a:lvl6pPr>
            <a:lvl7pPr>
              <a:defRPr sz="1477"/>
            </a:lvl7pPr>
            <a:lvl8pPr>
              <a:defRPr sz="1477"/>
            </a:lvl8pPr>
            <a:lvl9pPr>
              <a:defRPr sz="1477"/>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3071571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1956403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691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6400" y="433615"/>
            <a:ext cx="6105600" cy="376385"/>
          </a:xfrm>
        </p:spPr>
        <p:txBody>
          <a:bodyPr anchor="b"/>
          <a:lstStyle>
            <a:lvl1pPr algn="l">
              <a:defRPr sz="1846"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0" y="1666876"/>
            <a:ext cx="4968875" cy="4324351"/>
          </a:xfrm>
        </p:spPr>
        <p:txBody>
          <a:bodyPr/>
          <a:lstStyle>
            <a:lvl1pPr>
              <a:defRPr sz="1292"/>
            </a:lvl1pPr>
            <a:lvl2pPr>
              <a:defRPr sz="1292"/>
            </a:lvl2pPr>
            <a:lvl3pPr>
              <a:defRPr sz="1292"/>
            </a:lvl3pPr>
            <a:lvl4pPr>
              <a:defRPr sz="1292"/>
            </a:lvl4pPr>
            <a:lvl5pPr>
              <a:defRPr sz="1292"/>
            </a:lvl5pPr>
            <a:lvl6pPr>
              <a:defRPr sz="1846"/>
            </a:lvl6pPr>
            <a:lvl7pPr>
              <a:defRPr sz="1846"/>
            </a:lvl7pPr>
            <a:lvl8pPr>
              <a:defRPr sz="1846"/>
            </a:lvl8pPr>
            <a:lvl9pPr>
              <a:defRPr sz="1846"/>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6" y="1666800"/>
            <a:ext cx="2846388" cy="4324350"/>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noProof="0" smtClean="0"/>
              <a:t>Click to edit Master text styles</a:t>
            </a:r>
          </a:p>
        </p:txBody>
      </p:sp>
    </p:spTree>
    <p:extLst>
      <p:ext uri="{BB962C8B-B14F-4D97-AF65-F5344CB8AC3E}">
        <p14:creationId xmlns:p14="http://schemas.microsoft.com/office/powerpoint/2010/main" val="586390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5085695"/>
            <a:ext cx="5932800" cy="291170"/>
          </a:xfrm>
        </p:spPr>
        <p:txBody>
          <a:bodyPr anchor="b"/>
          <a:lstStyle>
            <a:lvl1pPr algn="l">
              <a:defRPr sz="1292"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666875"/>
            <a:ext cx="5932488" cy="3390901"/>
          </a:xfrm>
        </p:spPr>
        <p:txBody>
          <a:bodyPr/>
          <a:lstStyle>
            <a:lvl1pPr marL="0" indent="0">
              <a:buNone/>
              <a:defRPr sz="1292"/>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en-US" smtClean="0"/>
              <a:t>Click icon to add picture</a:t>
            </a:r>
            <a:endParaRPr lang="en-GB" dirty="0"/>
          </a:p>
        </p:txBody>
      </p:sp>
      <p:sp>
        <p:nvSpPr>
          <p:cNvPr id="4" name="Text Placeholder 3"/>
          <p:cNvSpPr>
            <a:spLocks noGrp="1"/>
          </p:cNvSpPr>
          <p:nvPr>
            <p:ph type="body" sz="half" idx="2"/>
          </p:nvPr>
        </p:nvSpPr>
        <p:spPr>
          <a:xfrm>
            <a:off x="1602000" y="5372100"/>
            <a:ext cx="5932800" cy="619126"/>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noProof="0" smtClean="0"/>
              <a:t>Click to edit Master text styles</a:t>
            </a:r>
          </a:p>
        </p:txBody>
      </p:sp>
    </p:spTree>
    <p:extLst>
      <p:ext uri="{BB962C8B-B14F-4D97-AF65-F5344CB8AC3E}">
        <p14:creationId xmlns:p14="http://schemas.microsoft.com/office/powerpoint/2010/main" val="1157230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3886200"/>
            <a:ext cx="7948800" cy="396712"/>
          </a:xfrm>
        </p:spPr>
        <p:txBody>
          <a:bodyPr wrap="square">
            <a:spAutoFit/>
          </a:bodyPr>
          <a:lstStyle>
            <a:lvl1pPr marL="0" indent="0">
              <a:buFont typeface="Verdana" pitchFamily="34" charset="0"/>
              <a:buNone/>
              <a:defRPr sz="1662"/>
            </a:lvl1pPr>
          </a:lstStyle>
          <a:p>
            <a:pPr lvl="0"/>
            <a:r>
              <a:rPr lang="en-US"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75" y="2591171"/>
            <a:ext cx="7947025" cy="546945"/>
          </a:xfrm>
        </p:spPr>
        <p:txBody>
          <a:bodyPr/>
          <a:lstStyle>
            <a:lvl1pPr>
              <a:defRPr sz="2954">
                <a:solidFill>
                  <a:schemeClr val="accent1"/>
                </a:solidFill>
              </a:defRPr>
            </a:lvl1pPr>
          </a:lstStyle>
          <a:p>
            <a:pPr lvl="0"/>
            <a:r>
              <a:rPr lang="en-US" noProof="0" smtClean="0"/>
              <a:t>Click to edit Master title style</a:t>
            </a:r>
            <a:endParaRPr lang="en-GB" noProof="0" dirty="0" smtClean="0"/>
          </a:p>
        </p:txBody>
      </p:sp>
      <p:pic>
        <p:nvPicPr>
          <p:cNvPr id="56341" name="Picture 22" descr="signature"/>
          <p:cNvPicPr>
            <a:picLocks noChangeAspect="1" noChangeArrowheads="1"/>
          </p:cNvPicPr>
          <p:nvPr userDrawn="1"/>
        </p:nvPicPr>
        <p:blipFill>
          <a:blip r:embed="rId2">
            <a:extLst>
              <a:ext uri="{28A0092B-C50C-407E-A947-70E740481C1C}">
                <a14:useLocalDpi xmlns:a14="http://schemas.microsoft.com/office/drawing/2010/main" val="0"/>
              </a:ext>
            </a:extLst>
          </a:blip>
          <a:srcRect l="84271" t="-8163"/>
          <a:stretch>
            <a:fillRect/>
          </a:stretch>
        </p:blipFill>
        <p:spPr bwMode="auto">
          <a:xfrm>
            <a:off x="7705726" y="6391276"/>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4" name="Picture 24" descr="PPT_Header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56345" name="Picture 25" descr="PPT_Header01" hidden="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9144000" cy="1204913"/>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631825" y="5916666"/>
            <a:ext cx="5016500" cy="71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defTabSz="844083">
              <a:spcBef>
                <a:spcPct val="50000"/>
              </a:spcBef>
            </a:pPr>
            <a:r>
              <a:rPr lang="en-US" sz="738" smtClean="0">
                <a:solidFill>
                  <a:srgbClr val="000000"/>
                </a:solidFill>
                <a:latin typeface="Verdana" pitchFamily="34" charset="0"/>
                <a:ea typeface=""/>
                <a:cs typeface=""/>
              </a:rPr>
              <a:t>Issue/Revision: .</a:t>
            </a:r>
          </a:p>
          <a:p>
            <a:pPr defTabSz="844083">
              <a:spcBef>
                <a:spcPct val="50000"/>
              </a:spcBef>
            </a:pPr>
            <a:r>
              <a:rPr lang="en-US" sz="738" smtClean="0">
                <a:solidFill>
                  <a:srgbClr val="000000"/>
                </a:solidFill>
                <a:latin typeface="Verdana" pitchFamily="34" charset="0"/>
                <a:ea typeface=""/>
                <a:cs typeface=""/>
              </a:rPr>
              <a:t>Reference: </a:t>
            </a:r>
          </a:p>
          <a:p>
            <a:pPr defTabSz="844083">
              <a:spcBef>
                <a:spcPct val="50000"/>
              </a:spcBef>
            </a:pPr>
            <a:r>
              <a:rPr lang="en-US" sz="738" smtClean="0">
                <a:solidFill>
                  <a:srgbClr val="000000"/>
                </a:solidFill>
                <a:latin typeface="Verdana" pitchFamily="34" charset="0"/>
                <a:ea typeface=""/>
                <a:cs typeface=""/>
              </a:rPr>
              <a:t>Status: N/A</a:t>
            </a:r>
          </a:p>
          <a:p>
            <a:pPr defTabSz="844083">
              <a:spcBef>
                <a:spcPct val="50000"/>
              </a:spcBef>
            </a:pPr>
            <a:r>
              <a:rPr lang="en-US" sz="738" smtClean="0">
                <a:solidFill>
                  <a:srgbClr val="000000"/>
                </a:solidFill>
                <a:latin typeface="Verdana" pitchFamily="34" charset="0"/>
                <a:ea typeface=""/>
                <a:cs typeface=""/>
              </a:rPr>
              <a:t>ESA UNCLASSIFIED - For Official Use</a:t>
            </a:r>
            <a:endParaRPr lang="en-GB" sz="738" dirty="0">
              <a:solidFill>
                <a:srgbClr val="000000"/>
              </a:solidFill>
              <a:latin typeface="Verdana" pitchFamily="34" charset="0"/>
              <a:ea typeface=""/>
              <a:cs typeface=""/>
            </a:endParaRPr>
          </a:p>
        </p:txBody>
      </p:sp>
    </p:spTree>
    <p:extLst>
      <p:ext uri="{BB962C8B-B14F-4D97-AF65-F5344CB8AC3E}">
        <p14:creationId xmlns:p14="http://schemas.microsoft.com/office/powerpoint/2010/main" val="49634800"/>
      </p:ext>
    </p:extLst>
  </p:cSld>
  <p:clrMapOvr>
    <a:masterClrMapping/>
  </p:clrMapOvr>
  <p:timing>
    <p:tnLst>
      <p:par>
        <p:cTn id="1" dur="indefinite" restart="never" nodeType="tmRoot"/>
      </p:par>
    </p:tnLst>
  </p:timing>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173286560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4406900"/>
            <a:ext cx="7789050" cy="1228670"/>
          </a:xfrm>
        </p:spPr>
        <p:txBody>
          <a:bodyPr anchor="t"/>
          <a:lstStyle>
            <a:lvl1pPr algn="l">
              <a:defRPr sz="3692" b="1" cap="all">
                <a:solidFill>
                  <a:srgbClr val="0098DB"/>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2000" y="2906713"/>
            <a:ext cx="778905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noProof="0" smtClean="0"/>
              <a:t>Click to edit Master text styles</a:t>
            </a:r>
          </a:p>
        </p:txBody>
      </p:sp>
    </p:spTree>
    <p:extLst>
      <p:ext uri="{BB962C8B-B14F-4D97-AF65-F5344CB8AC3E}">
        <p14:creationId xmlns:p14="http://schemas.microsoft.com/office/powerpoint/2010/main" val="121975787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615950" y="1673225"/>
            <a:ext cx="3889376" cy="4318000"/>
          </a:xfrm>
        </p:spPr>
        <p:txBody>
          <a:bodyPr/>
          <a:lstStyle>
            <a:lvl1pPr>
              <a:defRPr sz="1108"/>
            </a:lvl1pPr>
            <a:lvl2pPr>
              <a:defRPr sz="1108"/>
            </a:lvl2pPr>
            <a:lvl3pPr>
              <a:defRPr sz="1108"/>
            </a:lvl3pPr>
            <a:lvl4pPr>
              <a:defRPr sz="1108"/>
            </a:lvl4pPr>
            <a:lvl5pPr>
              <a:defRPr sz="1108"/>
            </a:lvl5pPr>
            <a:lvl6pPr>
              <a:defRPr sz="1662"/>
            </a:lvl6pPr>
            <a:lvl7pPr>
              <a:defRPr sz="1662"/>
            </a:lvl7pPr>
            <a:lvl8pPr>
              <a:defRPr sz="1662"/>
            </a:lvl8pPr>
            <a:lvl9pPr>
              <a:defRPr sz="1662"/>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half" idx="2"/>
          </p:nvPr>
        </p:nvSpPr>
        <p:spPr>
          <a:xfrm>
            <a:off x="4657723" y="1673225"/>
            <a:ext cx="3888000" cy="4318000"/>
          </a:xfrm>
        </p:spPr>
        <p:txBody>
          <a:bodyPr/>
          <a:lstStyle>
            <a:lvl1pPr>
              <a:defRPr sz="1108"/>
            </a:lvl1pPr>
            <a:lvl2pPr>
              <a:defRPr sz="1108"/>
            </a:lvl2pPr>
            <a:lvl3pPr>
              <a:defRPr sz="1108"/>
            </a:lvl3pPr>
            <a:lvl4pPr>
              <a:defRPr sz="1108"/>
            </a:lvl4pPr>
            <a:lvl5pPr>
              <a:defRPr sz="1108"/>
            </a:lvl5pPr>
            <a:lvl6pPr>
              <a:defRPr sz="1662"/>
            </a:lvl6pPr>
            <a:lvl7pPr>
              <a:defRPr sz="1662"/>
            </a:lvl7pPr>
            <a:lvl8pPr>
              <a:defRPr sz="1662"/>
            </a:lvl8pPr>
            <a:lvl9pPr>
              <a:defRPr sz="1662"/>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9052878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19237"/>
            <a:ext cx="6400800" cy="667491"/>
          </a:xfrm>
          <a:prstGeom prst="rect">
            <a:avLst/>
          </a:prstGeom>
        </p:spPr>
        <p:txBody>
          <a:bodyPr>
            <a:normAutofit/>
          </a:bodyPr>
          <a:lstStyle>
            <a:lvl1pPr marL="0" indent="0" algn="ctr">
              <a:buNone/>
              <a:defRPr sz="2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9" name="Title 1"/>
          <p:cNvSpPr>
            <a:spLocks noGrp="1"/>
          </p:cNvSpPr>
          <p:nvPr>
            <p:ph type="title"/>
          </p:nvPr>
        </p:nvSpPr>
        <p:spPr>
          <a:xfrm>
            <a:off x="1177329" y="2501911"/>
            <a:ext cx="6860028" cy="698785"/>
          </a:xfrm>
          <a:prstGeom prst="rect">
            <a:avLst/>
          </a:prstGeom>
        </p:spPr>
        <p:txBody>
          <a:bodyPr>
            <a:noAutofit/>
          </a:bodyPr>
          <a:lstStyle>
            <a:lvl1pPr>
              <a:defRPr sz="4000" b="1">
                <a:solidFill>
                  <a:schemeClr val="tx1"/>
                </a:solidFill>
              </a:defRPr>
            </a:lvl1pPr>
          </a:lstStyle>
          <a:p>
            <a:r>
              <a:rPr lang="en-AU" dirty="0" smtClean="0"/>
              <a:t>Click to edit Master title style</a:t>
            </a:r>
            <a:endParaRPr lang="en-US" dirty="0"/>
          </a:p>
        </p:txBody>
      </p:sp>
      <p:pic>
        <p:nvPicPr>
          <p:cNvPr id="10" name="Picture 9"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
        <p:nvSpPr>
          <p:cNvPr id="14" name="Footer Placeholder 4"/>
          <p:cNvSpPr>
            <a:spLocks noGrp="1"/>
          </p:cNvSpPr>
          <p:nvPr>
            <p:ph type="ftr" sz="quarter" idx="11"/>
          </p:nvPr>
        </p:nvSpPr>
        <p:spPr>
          <a:xfrm>
            <a:off x="3921447" y="6226899"/>
            <a:ext cx="1307007" cy="569336"/>
          </a:xfrm>
          <a:prstGeom prst="rect">
            <a:avLst/>
          </a:prstGeom>
        </p:spPr>
        <p:txBody>
          <a:bodyPr/>
          <a:lstStyle>
            <a:lvl1pPr>
              <a:defRPr sz="1050">
                <a:solidFill>
                  <a:srgbClr val="FFFFFF"/>
                </a:solidFill>
              </a:defRPr>
            </a:lvl1p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5</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Tree>
    <p:extLst>
      <p:ext uri="{BB962C8B-B14F-4D97-AF65-F5344CB8AC3E}">
        <p14:creationId xmlns:p14="http://schemas.microsoft.com/office/powerpoint/2010/main" val="882163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6400" y="393373"/>
            <a:ext cx="6105600" cy="404854"/>
          </a:xfrm>
        </p:spPr>
        <p:txBody>
          <a:bodyPr/>
          <a:lstStyle>
            <a:lvl1pPr>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619123" y="1666800"/>
            <a:ext cx="3895200" cy="496800"/>
          </a:xfrm>
        </p:spPr>
        <p:txBody>
          <a:bodyPr anchor="b"/>
          <a:lstStyle>
            <a:lvl1pPr marL="0" indent="0">
              <a:buNone/>
              <a:defRPr sz="1477"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noProof="0" smtClean="0"/>
              <a:t>Click to edit Master text styles</a:t>
            </a:r>
          </a:p>
        </p:txBody>
      </p:sp>
      <p:sp>
        <p:nvSpPr>
          <p:cNvPr id="5" name="Text Placeholder 4"/>
          <p:cNvSpPr>
            <a:spLocks noGrp="1"/>
          </p:cNvSpPr>
          <p:nvPr>
            <p:ph type="body" sz="quarter" idx="3"/>
          </p:nvPr>
        </p:nvSpPr>
        <p:spPr>
          <a:xfrm>
            <a:off x="4645026" y="1666875"/>
            <a:ext cx="3896416" cy="495324"/>
          </a:xfrm>
        </p:spPr>
        <p:txBody>
          <a:bodyPr anchor="b"/>
          <a:lstStyle>
            <a:lvl1pPr marL="0" indent="0">
              <a:buNone/>
              <a:defRPr sz="1477"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noProof="0" smtClean="0"/>
              <a:t>Click to edit Master text styles</a:t>
            </a:r>
          </a:p>
        </p:txBody>
      </p:sp>
      <p:sp>
        <p:nvSpPr>
          <p:cNvPr id="6" name="Content Placeholder 5"/>
          <p:cNvSpPr>
            <a:spLocks noGrp="1"/>
          </p:cNvSpPr>
          <p:nvPr>
            <p:ph sz="quarter" idx="4"/>
          </p:nvPr>
        </p:nvSpPr>
        <p:spPr>
          <a:xfrm>
            <a:off x="4645026" y="2174875"/>
            <a:ext cx="3898900" cy="3816350"/>
          </a:xfrm>
        </p:spPr>
        <p:txBody>
          <a:bodyPr/>
          <a:lstStyle>
            <a:lvl1pPr>
              <a:defRPr sz="1108"/>
            </a:lvl1pPr>
            <a:lvl2pPr>
              <a:defRPr sz="1108"/>
            </a:lvl2pPr>
            <a:lvl3pPr>
              <a:defRPr sz="1108"/>
            </a:lvl3pPr>
            <a:lvl4pPr>
              <a:defRPr sz="1108"/>
            </a:lvl4pPr>
            <a:lvl5pPr>
              <a:defRPr sz="1108"/>
            </a:lvl5pPr>
            <a:lvl6pPr>
              <a:defRPr sz="1477"/>
            </a:lvl6pPr>
            <a:lvl7pPr>
              <a:defRPr sz="1477"/>
            </a:lvl7pPr>
            <a:lvl8pPr>
              <a:defRPr sz="1477"/>
            </a:lvl8pPr>
            <a:lvl9pPr>
              <a:defRPr sz="1477"/>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Content Placeholder 5"/>
          <p:cNvSpPr>
            <a:spLocks noGrp="1"/>
          </p:cNvSpPr>
          <p:nvPr>
            <p:ph sz="quarter" idx="10"/>
          </p:nvPr>
        </p:nvSpPr>
        <p:spPr>
          <a:xfrm>
            <a:off x="619200" y="2174400"/>
            <a:ext cx="3898900" cy="3816350"/>
          </a:xfrm>
        </p:spPr>
        <p:txBody>
          <a:bodyPr/>
          <a:lstStyle>
            <a:lvl1pPr>
              <a:defRPr sz="1108"/>
            </a:lvl1pPr>
            <a:lvl2pPr>
              <a:defRPr sz="1108"/>
            </a:lvl2pPr>
            <a:lvl3pPr>
              <a:defRPr sz="1108"/>
            </a:lvl3pPr>
            <a:lvl4pPr>
              <a:defRPr sz="1108"/>
            </a:lvl4pPr>
            <a:lvl5pPr>
              <a:defRPr sz="1108"/>
            </a:lvl5pPr>
            <a:lvl6pPr>
              <a:defRPr sz="1477"/>
            </a:lvl6pPr>
            <a:lvl7pPr>
              <a:defRPr sz="1477"/>
            </a:lvl7pPr>
            <a:lvl8pPr>
              <a:defRPr sz="1477"/>
            </a:lvl8pPr>
            <a:lvl9pPr>
              <a:defRPr sz="1477"/>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9638242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043209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411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6400" y="433615"/>
            <a:ext cx="6105600" cy="376385"/>
          </a:xfrm>
        </p:spPr>
        <p:txBody>
          <a:bodyPr anchor="b"/>
          <a:lstStyle>
            <a:lvl1pPr algn="l">
              <a:defRPr sz="1846" b="1"/>
            </a:lvl1pPr>
          </a:lstStyle>
          <a:p>
            <a:r>
              <a:rPr lang="en-US" noProof="0" smtClean="0"/>
              <a:t>Click to edit Master title style</a:t>
            </a:r>
            <a:endParaRPr lang="en-GB" noProof="0"/>
          </a:p>
        </p:txBody>
      </p:sp>
      <p:sp>
        <p:nvSpPr>
          <p:cNvPr id="3" name="Content Placeholder 2"/>
          <p:cNvSpPr>
            <a:spLocks noGrp="1"/>
          </p:cNvSpPr>
          <p:nvPr>
            <p:ph idx="1"/>
          </p:nvPr>
        </p:nvSpPr>
        <p:spPr>
          <a:xfrm>
            <a:off x="3575050" y="1666876"/>
            <a:ext cx="4968875" cy="4324351"/>
          </a:xfrm>
        </p:spPr>
        <p:txBody>
          <a:bodyPr/>
          <a:lstStyle>
            <a:lvl1pPr>
              <a:defRPr sz="1292"/>
            </a:lvl1pPr>
            <a:lvl2pPr>
              <a:defRPr sz="1292"/>
            </a:lvl2pPr>
            <a:lvl3pPr>
              <a:defRPr sz="1292"/>
            </a:lvl3pPr>
            <a:lvl4pPr>
              <a:defRPr sz="1292"/>
            </a:lvl4pPr>
            <a:lvl5pPr>
              <a:defRPr sz="1292"/>
            </a:lvl5pPr>
            <a:lvl6pPr>
              <a:defRPr sz="1846"/>
            </a:lvl6pPr>
            <a:lvl7pPr>
              <a:defRPr sz="1846"/>
            </a:lvl7pPr>
            <a:lvl8pPr>
              <a:defRPr sz="1846"/>
            </a:lvl8pPr>
            <a:lvl9pPr>
              <a:defRPr sz="1846"/>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Text Placeholder 3"/>
          <p:cNvSpPr>
            <a:spLocks noGrp="1"/>
          </p:cNvSpPr>
          <p:nvPr>
            <p:ph type="body" sz="half" idx="2"/>
          </p:nvPr>
        </p:nvSpPr>
        <p:spPr>
          <a:xfrm>
            <a:off x="619126" y="1666800"/>
            <a:ext cx="2846388" cy="4324350"/>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noProof="0" smtClean="0"/>
              <a:t>Click to edit Master text styles</a:t>
            </a:r>
          </a:p>
        </p:txBody>
      </p:sp>
    </p:spTree>
    <p:extLst>
      <p:ext uri="{BB962C8B-B14F-4D97-AF65-F5344CB8AC3E}">
        <p14:creationId xmlns:p14="http://schemas.microsoft.com/office/powerpoint/2010/main" val="1699966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5085695"/>
            <a:ext cx="5932800" cy="291170"/>
          </a:xfrm>
        </p:spPr>
        <p:txBody>
          <a:bodyPr anchor="b"/>
          <a:lstStyle>
            <a:lvl1pPr algn="l">
              <a:defRPr sz="1292" b="1"/>
            </a:lvl1pPr>
          </a:lstStyle>
          <a:p>
            <a:r>
              <a:rPr lang="en-US" noProof="0" smtClean="0"/>
              <a:t>Click to edit Master title style</a:t>
            </a:r>
            <a:endParaRPr lang="en-GB" noProof="0"/>
          </a:p>
        </p:txBody>
      </p:sp>
      <p:sp>
        <p:nvSpPr>
          <p:cNvPr id="3" name="Picture Placeholder 2"/>
          <p:cNvSpPr>
            <a:spLocks noGrp="1"/>
          </p:cNvSpPr>
          <p:nvPr>
            <p:ph type="pic" idx="1"/>
          </p:nvPr>
        </p:nvSpPr>
        <p:spPr>
          <a:xfrm>
            <a:off x="1601787" y="1666875"/>
            <a:ext cx="5932488" cy="3390901"/>
          </a:xfrm>
        </p:spPr>
        <p:txBody>
          <a:bodyPr/>
          <a:lstStyle>
            <a:lvl1pPr marL="0" indent="0">
              <a:buNone/>
              <a:defRPr sz="1292"/>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en-US" smtClean="0"/>
              <a:t>Click icon to add picture</a:t>
            </a:r>
            <a:endParaRPr lang="en-GB" dirty="0"/>
          </a:p>
        </p:txBody>
      </p:sp>
      <p:sp>
        <p:nvSpPr>
          <p:cNvPr id="4" name="Text Placeholder 3"/>
          <p:cNvSpPr>
            <a:spLocks noGrp="1"/>
          </p:cNvSpPr>
          <p:nvPr>
            <p:ph type="body" sz="half" idx="2"/>
          </p:nvPr>
        </p:nvSpPr>
        <p:spPr>
          <a:xfrm>
            <a:off x="1602000" y="5372100"/>
            <a:ext cx="5932800" cy="619126"/>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noProof="0" smtClean="0"/>
              <a:t>Click to edit Master text styles</a:t>
            </a:r>
          </a:p>
        </p:txBody>
      </p:sp>
    </p:spTree>
    <p:extLst>
      <p:ext uri="{BB962C8B-B14F-4D97-AF65-F5344CB8AC3E}">
        <p14:creationId xmlns:p14="http://schemas.microsoft.com/office/powerpoint/2010/main" val="335334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defRPr sz="3600" b="1">
                <a:solidFill>
                  <a:schemeClr val="bg1"/>
                </a:solidFill>
              </a:defRPr>
            </a:lvl1pPr>
          </a:lstStyle>
          <a:p>
            <a:r>
              <a:rPr lang="en-AU" dirty="0" smtClean="0"/>
              <a:t>Click to edit Master title style</a:t>
            </a:r>
            <a:endParaRPr lang="en-US" dirty="0"/>
          </a:p>
        </p:txBody>
      </p:sp>
      <p:sp>
        <p:nvSpPr>
          <p:cNvPr id="3" name="Content Placeholder 2"/>
          <p:cNvSpPr>
            <a:spLocks noGrp="1"/>
          </p:cNvSpPr>
          <p:nvPr>
            <p:ph idx="1"/>
          </p:nvPr>
        </p:nvSpPr>
        <p:spPr>
          <a:xfrm>
            <a:off x="142009" y="1349891"/>
            <a:ext cx="8229600" cy="4525963"/>
          </a:xfrm>
          <a:prstGeom prst="rect">
            <a:avLst/>
          </a:prstGeo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11"/>
          </p:nvPr>
        </p:nvSpPr>
        <p:spPr>
          <a:xfrm>
            <a:off x="3921447" y="6226899"/>
            <a:ext cx="1307007" cy="569336"/>
          </a:xfrm>
          <a:prstGeom prst="rect">
            <a:avLst/>
          </a:prstGeom>
        </p:spPr>
        <p:txBody>
          <a:bodyPr/>
          <a:lstStyle>
            <a:lvl1pPr>
              <a:defRPr sz="1050">
                <a:solidFill>
                  <a:srgbClr val="FFFFFF"/>
                </a:solidFill>
              </a:defRPr>
            </a:lvl1pPr>
          </a:lstStyle>
          <a:p>
            <a:pPr>
              <a:defRPr/>
            </a:pPr>
            <a:r>
              <a:rPr lang="en-US" b="1" dirty="0" smtClean="0"/>
              <a:t>SDCG-7</a:t>
            </a:r>
          </a:p>
          <a:p>
            <a:pPr>
              <a:defRPr/>
            </a:pPr>
            <a:r>
              <a:rPr lang="en-US" b="1" dirty="0" smtClean="0"/>
              <a:t>Sydney</a:t>
            </a:r>
            <a:r>
              <a:rPr lang="en-US" sz="1000" b="1" dirty="0" smtClean="0"/>
              <a:t>, Australia</a:t>
            </a:r>
          </a:p>
          <a:p>
            <a:pPr>
              <a:defRPr/>
            </a:pPr>
            <a:r>
              <a:rPr lang="en-US" sz="1000" b="1" dirty="0" smtClean="0"/>
              <a:t>March 5</a:t>
            </a:r>
            <a:r>
              <a:rPr lang="en-US" sz="1000" b="1" baseline="30000" dirty="0" smtClean="0"/>
              <a:t>th</a:t>
            </a:r>
            <a:r>
              <a:rPr lang="en-US" sz="1000" b="1" dirty="0" smtClean="0"/>
              <a:t> – 6</a:t>
            </a:r>
            <a:r>
              <a:rPr lang="en-US" sz="1000" b="1" baseline="30000" dirty="0" smtClean="0"/>
              <a:t>th</a:t>
            </a:r>
            <a:r>
              <a:rPr lang="en-US" sz="1000" b="1" dirty="0" smtClean="0"/>
              <a:t> 2015</a:t>
            </a:r>
            <a:endParaRPr lang="en-US" sz="1000" dirty="0" smtClean="0"/>
          </a:p>
          <a:p>
            <a:endParaRPr lang="en-US" dirty="0"/>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pic>
        <p:nvPicPr>
          <p:cNvPr id="7" name="Picture 6" descr="geo_logo.png"/>
          <p:cNvPicPr>
            <a:picLocks noChangeAspect="1"/>
          </p:cNvPicPr>
          <p:nvPr userDrawn="1"/>
        </p:nvPicPr>
        <p:blipFill rotWithShape="1">
          <a:blip r:embed="rId2">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spTree>
    <p:extLst>
      <p:ext uri="{BB962C8B-B14F-4D97-AF65-F5344CB8AC3E}">
        <p14:creationId xmlns:p14="http://schemas.microsoft.com/office/powerpoint/2010/main" val="697423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458" name="Picture 7" descr="Picture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638550"/>
            <a:ext cx="914400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3"/>
          <p:cNvSpPr>
            <a:spLocks noGrp="1" noChangeArrowheads="1"/>
          </p:cNvSpPr>
          <p:nvPr>
            <p:ph type="ctrTitle"/>
          </p:nvPr>
        </p:nvSpPr>
        <p:spPr>
          <a:xfrm>
            <a:off x="684335" y="1412875"/>
            <a:ext cx="7772400" cy="1079500"/>
          </a:xfrm>
        </p:spPr>
        <p:txBody>
          <a:bodyPr/>
          <a:lstStyle>
            <a:lvl1pPr>
              <a:defRPr/>
            </a:lvl1pPr>
          </a:lstStyle>
          <a:p>
            <a:pPr lvl="0"/>
            <a:r>
              <a:rPr lang="en-GB" noProof="0" smtClean="0"/>
              <a:t>Click to edit Master title style</a:t>
            </a:r>
          </a:p>
        </p:txBody>
      </p:sp>
      <p:sp>
        <p:nvSpPr>
          <p:cNvPr id="19460" name="Rectangle 4"/>
          <p:cNvSpPr>
            <a:spLocks noGrp="1" noChangeArrowheads="1"/>
          </p:cNvSpPr>
          <p:nvPr>
            <p:ph type="subTitle" idx="1"/>
          </p:nvPr>
        </p:nvSpPr>
        <p:spPr>
          <a:xfrm>
            <a:off x="684335" y="2708276"/>
            <a:ext cx="7775331" cy="792163"/>
          </a:xfrm>
        </p:spPr>
        <p:txBody>
          <a:bodyPr/>
          <a:lstStyle>
            <a:lvl1pPr marL="0" indent="0">
              <a:buFontTx/>
              <a:buNone/>
              <a:defRPr/>
            </a:lvl1pPr>
          </a:lstStyle>
          <a:p>
            <a:pPr lvl="0"/>
            <a:r>
              <a:rPr lang="en-GB" noProof="0" smtClean="0"/>
              <a:t>Click to edit Master subtitle style</a:t>
            </a:r>
          </a:p>
        </p:txBody>
      </p:sp>
      <p:pic>
        <p:nvPicPr>
          <p:cNvPr id="19461" name="Picture 6" descr="Picture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6538" y="179388"/>
            <a:ext cx="2984989" cy="512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20709" y="88900"/>
            <a:ext cx="1616564" cy="692150"/>
          </a:xfrm>
          <a:prstGeom prst="rect">
            <a:avLst/>
          </a:prstGeom>
        </p:spPr>
      </p:pic>
    </p:spTree>
    <p:extLst>
      <p:ext uri="{BB962C8B-B14F-4D97-AF65-F5344CB8AC3E}">
        <p14:creationId xmlns:p14="http://schemas.microsoft.com/office/powerpoint/2010/main" val="204651791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idx="1"/>
          </p:nvPr>
        </p:nvSpPr>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Tree>
    <p:extLst>
      <p:ext uri="{BB962C8B-B14F-4D97-AF65-F5344CB8AC3E}">
        <p14:creationId xmlns:p14="http://schemas.microsoft.com/office/powerpoint/2010/main" val="172427155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GFOIGraphic.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435" y="4406901"/>
            <a:ext cx="7772400" cy="1362075"/>
          </a:xfrm>
        </p:spPr>
        <p:txBody>
          <a:bodyPr anchor="t"/>
          <a:lstStyle>
            <a:lvl1pPr algn="r">
              <a:defRPr sz="3692" b="1" cap="all">
                <a:solidFill>
                  <a:srgbClr val="FFFF00"/>
                </a:solidFill>
              </a:defRPr>
            </a:lvl1pPr>
          </a:lstStyle>
          <a:p>
            <a:r>
              <a:rPr lang="fr-CH" dirty="0" smtClean="0"/>
              <a:t>Click to edit Master title style</a:t>
            </a:r>
            <a:endParaRPr lang="en-US" dirty="0"/>
          </a:p>
        </p:txBody>
      </p:sp>
      <p:sp>
        <p:nvSpPr>
          <p:cNvPr id="3" name="Text Placeholder 2"/>
          <p:cNvSpPr>
            <a:spLocks noGrp="1"/>
          </p:cNvSpPr>
          <p:nvPr>
            <p:ph type="body" idx="1"/>
          </p:nvPr>
        </p:nvSpPr>
        <p:spPr>
          <a:xfrm>
            <a:off x="722435" y="2906713"/>
            <a:ext cx="7772400" cy="1500187"/>
          </a:xfrm>
        </p:spPr>
        <p:txBody>
          <a:bodyPr anchor="b"/>
          <a:lstStyle>
            <a:lvl1pPr marL="0" indent="0" algn="r">
              <a:buNone/>
              <a:defRPr sz="1846">
                <a:solidFill>
                  <a:srgbClr val="FFFF00"/>
                </a:solidFill>
              </a:defRPr>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fr-CH" smtClean="0"/>
              <a:t>Click to edit Master text styles</a:t>
            </a:r>
          </a:p>
        </p:txBody>
      </p:sp>
    </p:spTree>
    <p:extLst>
      <p:ext uri="{BB962C8B-B14F-4D97-AF65-F5344CB8AC3E}">
        <p14:creationId xmlns:p14="http://schemas.microsoft.com/office/powerpoint/2010/main" val="51497139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sz="half" idx="1"/>
          </p:nvPr>
        </p:nvSpPr>
        <p:spPr>
          <a:xfrm>
            <a:off x="457200" y="1600201"/>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Content Placeholder 3"/>
          <p:cNvSpPr>
            <a:spLocks noGrp="1"/>
          </p:cNvSpPr>
          <p:nvPr>
            <p:ph sz="half" idx="2"/>
          </p:nvPr>
        </p:nvSpPr>
        <p:spPr>
          <a:xfrm>
            <a:off x="4642338" y="1600201"/>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Tree>
    <p:extLst>
      <p:ext uri="{BB962C8B-B14F-4D97-AF65-F5344CB8AC3E}">
        <p14:creationId xmlns:p14="http://schemas.microsoft.com/office/powerpoint/2010/main" val="5482542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CH"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CH"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CH"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Tree>
    <p:extLst>
      <p:ext uri="{BB962C8B-B14F-4D97-AF65-F5344CB8AC3E}">
        <p14:creationId xmlns:p14="http://schemas.microsoft.com/office/powerpoint/2010/main" val="54450030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theme" Target="../theme/theme3.xml"/><Relationship Id="rId14" Type="http://schemas.openxmlformats.org/officeDocument/2006/relationships/image" Target="../media/image8.png"/><Relationship Id="rId15"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0"/>
                <a:cs typeface="Arial" charset="0"/>
              </a:defRPr>
            </a:lvl1pPr>
          </a:lstStyle>
          <a:p>
            <a:pPr>
              <a:defRPr/>
            </a:pPr>
            <a:fld id="{D5F3CE56-6FB0-AE4F-91CB-BBB4C2C895F5}" type="datetime1">
              <a:rPr lang="en-US"/>
              <a:pPr>
                <a:defRPr/>
              </a:pPr>
              <a:t>9/1/16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4BACC6"/>
                </a:solidFill>
                <a:latin typeface="Calibri" charset="0"/>
                <a:ea typeface="ＭＳ Ｐゴシック" charset="0"/>
                <a:cs typeface="ＭＳ Ｐゴシック" charset="0"/>
              </a:defRPr>
            </a:lvl1pPr>
          </a:lstStyle>
          <a:p>
            <a:pPr>
              <a:defRPr/>
            </a:pPr>
            <a:r>
              <a:rPr lang="en-US" dirty="0" smtClean="0"/>
              <a:t>SDCG-6</a:t>
            </a:r>
          </a:p>
          <a:p>
            <a:pPr>
              <a:defRPr/>
            </a:pPr>
            <a:r>
              <a:rPr lang="en-US" dirty="0" smtClean="0"/>
              <a:t>Oslo, Norway</a:t>
            </a:r>
          </a:p>
          <a:p>
            <a:pPr>
              <a:defRPr/>
            </a:pPr>
            <a:r>
              <a:rPr lang="en-US" dirty="0" smtClean="0"/>
              <a:t>October 22-24, 2014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0"/>
                <a:cs typeface="Arial" charset="0"/>
              </a:defRPr>
            </a:lvl1pPr>
          </a:lstStyle>
          <a:p>
            <a:pPr>
              <a:defRPr/>
            </a:pPr>
            <a:fld id="{B4A6B069-877E-1348-9BF8-1DB9290FDB6D}" type="slidenum">
              <a:rPr lang="en-US"/>
              <a:pPr>
                <a:defRPr/>
              </a:pPr>
              <a:t>‹#›</a:t>
            </a:fld>
            <a:endParaRPr lang="en-US"/>
          </a:p>
        </p:txBody>
      </p:sp>
      <p:sp>
        <p:nvSpPr>
          <p:cNvPr id="7" name="TextBox 6"/>
          <p:cNvSpPr txBox="1"/>
          <p:nvPr userDrawn="1"/>
        </p:nvSpPr>
        <p:spPr>
          <a:xfrm>
            <a:off x="0" y="0"/>
            <a:ext cx="1893888" cy="261938"/>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00" smtClean="0">
                <a:solidFill>
                  <a:schemeClr val="accent1"/>
                </a:solidFill>
                <a:latin typeface="Calibri" charset="0"/>
              </a:rPr>
              <a:t>www.earthobservations.org</a:t>
            </a:r>
          </a:p>
        </p:txBody>
      </p:sp>
      <p:sp>
        <p:nvSpPr>
          <p:cNvPr id="8" name="TextBox 7"/>
          <p:cNvSpPr txBox="1"/>
          <p:nvPr userDrawn="1"/>
        </p:nvSpPr>
        <p:spPr>
          <a:xfrm>
            <a:off x="7985125" y="22225"/>
            <a:ext cx="1147763" cy="2540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000" dirty="0" err="1" smtClean="0">
                <a:solidFill>
                  <a:srgbClr val="4F81BD"/>
                </a:solidFill>
                <a:latin typeface="Calibri" charset="0"/>
              </a:rPr>
              <a:t>www.gfoi.org</a:t>
            </a:r>
            <a:endParaRPr lang="en-US" sz="1000" dirty="0" smtClean="0">
              <a:solidFill>
                <a:srgbClr val="4F81BD"/>
              </a:solidFill>
              <a:latin typeface="Calibri" charset="0"/>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11" name="Picture 10" descr="geo_logo.png"/>
          <p:cNvPicPr>
            <a:picLocks noChangeAspect="1"/>
          </p:cNvPicPr>
          <p:nvPr userDrawn="1"/>
        </p:nvPicPr>
        <p:blipFill rotWithShape="1">
          <a:blip r:embed="rId5">
            <a:extLst>
              <a:ext uri="{28A0092B-C50C-407E-A947-70E740481C1C}">
                <a14:useLocalDpi xmlns:a14="http://schemas.microsoft.com/office/drawing/2010/main" val="0"/>
              </a:ext>
            </a:extLst>
          </a:blip>
          <a:srcRect r="67152"/>
          <a:stretch/>
        </p:blipFill>
        <p:spPr>
          <a:xfrm>
            <a:off x="157593" y="6322870"/>
            <a:ext cx="889949" cy="398431"/>
          </a:xfrm>
          <a:prstGeom prst="rect">
            <a:avLst/>
          </a:prstGeom>
        </p:spPr>
      </p:pic>
      <p:pic>
        <p:nvPicPr>
          <p:cNvPr id="12" name="Picture 11" descr="ceos_log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51487" y="6267408"/>
            <a:ext cx="1263253" cy="500248"/>
          </a:xfrm>
          <a:prstGeom prst="rect">
            <a:avLst/>
          </a:prstGeom>
        </p:spPr>
      </p:pic>
      <p:sp>
        <p:nvSpPr>
          <p:cNvPr id="13" name="Footer Placeholder 4"/>
          <p:cNvSpPr>
            <a:spLocks noGrp="1"/>
          </p:cNvSpPr>
          <p:nvPr>
            <p:ph type="ftr" sz="quarter" idx="3"/>
          </p:nvPr>
        </p:nvSpPr>
        <p:spPr>
          <a:xfrm>
            <a:off x="3921447" y="6226899"/>
            <a:ext cx="1307007" cy="569336"/>
          </a:xfrm>
          <a:prstGeom prst="rect">
            <a:avLst/>
          </a:prstGeom>
        </p:spPr>
        <p:txBody>
          <a:bodyPr/>
          <a:lstStyle>
            <a:lvl1pPr algn="ctr">
              <a:defRPr sz="1050">
                <a:solidFill>
                  <a:srgbClr val="FFFFFF"/>
                </a:solidFill>
              </a:defRPr>
            </a:lvl1pPr>
          </a:lstStyle>
          <a:p>
            <a:pPr fontAlgn="auto">
              <a:spcBef>
                <a:spcPts val="0"/>
              </a:spcBef>
              <a:spcAft>
                <a:spcPts val="0"/>
              </a:spcAft>
              <a:defRPr/>
            </a:pPr>
            <a:r>
              <a:rPr lang="en-US" b="1" dirty="0" smtClean="0">
                <a:latin typeface="Calibri"/>
                <a:ea typeface=""/>
                <a:cs typeface=""/>
              </a:rPr>
              <a:t>SDCG-7</a:t>
            </a:r>
          </a:p>
          <a:p>
            <a:pPr fontAlgn="auto">
              <a:spcBef>
                <a:spcPts val="0"/>
              </a:spcBef>
              <a:spcAft>
                <a:spcPts val="0"/>
              </a:spcAft>
              <a:defRPr/>
            </a:pPr>
            <a:r>
              <a:rPr lang="en-US" b="1" dirty="0" smtClean="0">
                <a:latin typeface="Calibri"/>
                <a:ea typeface=""/>
                <a:cs typeface=""/>
              </a:rPr>
              <a:t>Sydney</a:t>
            </a:r>
            <a:r>
              <a:rPr lang="en-US" sz="1000" b="1" dirty="0" smtClean="0">
                <a:latin typeface="Calibri"/>
                <a:ea typeface=""/>
                <a:cs typeface=""/>
              </a:rPr>
              <a:t>, Australia</a:t>
            </a:r>
          </a:p>
          <a:p>
            <a:pPr fontAlgn="auto">
              <a:spcBef>
                <a:spcPts val="0"/>
              </a:spcBef>
              <a:spcAft>
                <a:spcPts val="0"/>
              </a:spcAft>
              <a:defRPr/>
            </a:pPr>
            <a:r>
              <a:rPr lang="en-US" sz="1000" b="1" dirty="0" smtClean="0">
                <a:latin typeface="Calibri"/>
                <a:ea typeface=""/>
                <a:cs typeface=""/>
              </a:rPr>
              <a:t>March 5</a:t>
            </a:r>
            <a:r>
              <a:rPr lang="en-US" sz="1000" b="1" baseline="30000" dirty="0" smtClean="0">
                <a:latin typeface="Calibri"/>
                <a:ea typeface=""/>
                <a:cs typeface=""/>
              </a:rPr>
              <a:t>th</a:t>
            </a:r>
            <a:r>
              <a:rPr lang="en-US" sz="1000" b="1" dirty="0" smtClean="0">
                <a:latin typeface="Calibri"/>
                <a:ea typeface=""/>
                <a:cs typeface=""/>
              </a:rPr>
              <a:t> – 6</a:t>
            </a:r>
            <a:r>
              <a:rPr lang="en-US" sz="1000" b="1" baseline="30000" dirty="0" smtClean="0">
                <a:latin typeface="Calibri"/>
                <a:ea typeface=""/>
                <a:cs typeface=""/>
              </a:rPr>
              <a:t>th</a:t>
            </a:r>
            <a:r>
              <a:rPr lang="en-US" sz="1000" b="1" dirty="0" smtClean="0">
                <a:latin typeface="Calibri"/>
                <a:ea typeface=""/>
                <a:cs typeface=""/>
              </a:rPr>
              <a:t> 2015</a:t>
            </a:r>
            <a:endParaRPr lang="en-US" sz="1000" dirty="0" smtClean="0">
              <a:latin typeface="Calibri"/>
              <a:ea typeface=""/>
              <a:cs typeface=""/>
            </a:endParaRPr>
          </a:p>
          <a:p>
            <a:pPr fontAlgn="auto">
              <a:spcBef>
                <a:spcPts val="0"/>
              </a:spcBef>
              <a:spcAft>
                <a:spcPts val="0"/>
              </a:spcAft>
            </a:pPr>
            <a:endParaRPr lang="en-US" dirty="0">
              <a:latin typeface="Calibri"/>
              <a:ea typeface=""/>
              <a:cs typeface=""/>
            </a:endParaRPr>
          </a:p>
        </p:txBody>
      </p:sp>
      <p:sp>
        <p:nvSpPr>
          <p:cNvPr id="14" name="Slide Number Placeholder 5"/>
          <p:cNvSpPr>
            <a:spLocks noGrp="1"/>
          </p:cNvSpPr>
          <p:nvPr>
            <p:ph type="sldNum" sz="quarter" idx="4"/>
          </p:nvPr>
        </p:nvSpPr>
        <p:spPr>
          <a:xfrm>
            <a:off x="8491601" y="6322870"/>
            <a:ext cx="510387" cy="365125"/>
          </a:xfrm>
          <a:prstGeom prst="rect">
            <a:avLst/>
          </a:prstGeom>
        </p:spPr>
        <p:txBody>
          <a:bodyPr/>
          <a:lstStyle>
            <a:lvl1pPr>
              <a:defRPr sz="1200">
                <a:solidFill>
                  <a:srgbClr val="FFFFFF"/>
                </a:solidFill>
              </a:defRPr>
            </a:lvl1pPr>
          </a:lstStyle>
          <a:p>
            <a:pPr algn="ctr" fontAlgn="auto">
              <a:spcBef>
                <a:spcPts val="0"/>
              </a:spcBef>
              <a:spcAft>
                <a:spcPts val="0"/>
              </a:spcAft>
            </a:pPr>
            <a:fld id="{82D36AB3-2316-484A-8EF9-67EFC1B9B32B}" type="slidenum">
              <a:rPr lang="en-US" smtClean="0">
                <a:latin typeface="Calibri"/>
                <a:ea typeface=""/>
                <a:cs typeface=""/>
              </a:rPr>
              <a:pPr algn="ctr" fontAlgn="auto">
                <a:spcBef>
                  <a:spcPts val="0"/>
                </a:spcBef>
                <a:spcAft>
                  <a:spcPts val="0"/>
                </a:spcAft>
              </a:pPr>
              <a:t>‹#›</a:t>
            </a:fld>
            <a:endParaRPr lang="en-US" dirty="0">
              <a:latin typeface="Calibri"/>
              <a:ea typeface=""/>
              <a:cs typeface=""/>
            </a:endParaRPr>
          </a:p>
        </p:txBody>
      </p:sp>
    </p:spTree>
    <p:extLst>
      <p:ext uri="{BB962C8B-B14F-4D97-AF65-F5344CB8AC3E}">
        <p14:creationId xmlns:p14="http://schemas.microsoft.com/office/powerpoint/2010/main" val="1980426637"/>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765176"/>
            <a:ext cx="8229600" cy="6524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5782" tIns="47891" rIns="95782" bIns="47891" numCol="1" anchor="ctr" anchorCtr="0" compatLnSpc="1">
            <a:prstTxWarp prst="textNoShape">
              <a:avLst/>
            </a:prstTxWarp>
          </a:bodyPr>
          <a:lstStyle/>
          <a:p>
            <a:pPr lvl="0"/>
            <a:r>
              <a:rPr lang="en-GB" dirty="0"/>
              <a:t>Click to edit Master title style</a:t>
            </a:r>
          </a:p>
        </p:txBody>
      </p:sp>
      <p:sp>
        <p:nvSpPr>
          <p:cNvPr id="18435" name="Rectangle 3"/>
          <p:cNvSpPr>
            <a:spLocks noGrp="1" noChangeArrowheads="1"/>
          </p:cNvSpPr>
          <p:nvPr>
            <p:ph type="body" idx="1"/>
          </p:nvPr>
        </p:nvSpPr>
        <p:spPr bwMode="auto">
          <a:xfrm>
            <a:off x="457200" y="1600201"/>
            <a:ext cx="8229600" cy="45259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5782" tIns="47891" rIns="95782" bIns="47891"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8439" name="Picture 6" descr="Picture10"/>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6538" y="177801"/>
            <a:ext cx="2984989" cy="51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420709" y="88900"/>
            <a:ext cx="1616564" cy="692150"/>
          </a:xfrm>
          <a:prstGeom prst="rect">
            <a:avLst/>
          </a:prstGeom>
        </p:spPr>
      </p:pic>
    </p:spTree>
    <p:extLst>
      <p:ext uri="{BB962C8B-B14F-4D97-AF65-F5344CB8AC3E}">
        <p14:creationId xmlns:p14="http://schemas.microsoft.com/office/powerpoint/2010/main" val="190304512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ransition>
    <p:fade/>
  </p:transition>
  <p:timing>
    <p:tnLst>
      <p:par>
        <p:cTn id="1" dur="indefinite" restart="never" nodeType="tmRoot"/>
      </p:par>
    </p:tnLst>
  </p:timing>
  <p:txStyles>
    <p:titleStyle>
      <a:lvl1pPr algn="l" defTabSz="883649" rtl="0" fontAlgn="base">
        <a:spcBef>
          <a:spcPct val="0"/>
        </a:spcBef>
        <a:spcAft>
          <a:spcPct val="0"/>
        </a:spcAft>
        <a:defRPr sz="3415" b="1">
          <a:solidFill>
            <a:schemeClr val="tx1"/>
          </a:solidFill>
          <a:latin typeface="+mj-lt"/>
          <a:ea typeface="+mj-ea"/>
          <a:cs typeface="+mj-cs"/>
        </a:defRPr>
      </a:lvl1pPr>
      <a:lvl2pPr algn="l" defTabSz="883649" rtl="0" fontAlgn="base">
        <a:spcBef>
          <a:spcPct val="0"/>
        </a:spcBef>
        <a:spcAft>
          <a:spcPct val="0"/>
        </a:spcAft>
        <a:defRPr sz="3415" b="1">
          <a:solidFill>
            <a:schemeClr val="tx2"/>
          </a:solidFill>
          <a:latin typeface="Arial Narrow" charset="0"/>
          <a:ea typeface="ＭＳ Ｐゴシック" charset="0"/>
          <a:cs typeface="Arial" charset="0"/>
        </a:defRPr>
      </a:lvl2pPr>
      <a:lvl3pPr algn="l" defTabSz="883649" rtl="0" fontAlgn="base">
        <a:spcBef>
          <a:spcPct val="0"/>
        </a:spcBef>
        <a:spcAft>
          <a:spcPct val="0"/>
        </a:spcAft>
        <a:defRPr sz="3415" b="1">
          <a:solidFill>
            <a:schemeClr val="tx2"/>
          </a:solidFill>
          <a:latin typeface="Arial Narrow" charset="0"/>
          <a:ea typeface="ＭＳ Ｐゴシック" charset="0"/>
          <a:cs typeface="Arial" charset="0"/>
        </a:defRPr>
      </a:lvl3pPr>
      <a:lvl4pPr algn="l" defTabSz="883649" rtl="0" fontAlgn="base">
        <a:spcBef>
          <a:spcPct val="0"/>
        </a:spcBef>
        <a:spcAft>
          <a:spcPct val="0"/>
        </a:spcAft>
        <a:defRPr sz="3415" b="1">
          <a:solidFill>
            <a:schemeClr val="tx2"/>
          </a:solidFill>
          <a:latin typeface="Arial Narrow" charset="0"/>
          <a:ea typeface="ＭＳ Ｐゴシック" charset="0"/>
          <a:cs typeface="Arial" charset="0"/>
        </a:defRPr>
      </a:lvl4pPr>
      <a:lvl5pPr algn="l" defTabSz="883649" rtl="0" fontAlgn="base">
        <a:spcBef>
          <a:spcPct val="0"/>
        </a:spcBef>
        <a:spcAft>
          <a:spcPct val="0"/>
        </a:spcAft>
        <a:defRPr sz="3415" b="1">
          <a:solidFill>
            <a:schemeClr val="tx2"/>
          </a:solidFill>
          <a:latin typeface="Arial Narrow" charset="0"/>
          <a:ea typeface="ＭＳ Ｐゴシック" charset="0"/>
          <a:cs typeface="Arial" charset="0"/>
        </a:defRPr>
      </a:lvl5pPr>
      <a:lvl6pPr marL="422041" algn="l" defTabSz="883649" rtl="0" fontAlgn="base">
        <a:spcBef>
          <a:spcPct val="0"/>
        </a:spcBef>
        <a:spcAft>
          <a:spcPct val="0"/>
        </a:spcAft>
        <a:defRPr sz="3415" b="1">
          <a:solidFill>
            <a:schemeClr val="tx2"/>
          </a:solidFill>
          <a:latin typeface="Arial Narrow" charset="0"/>
          <a:ea typeface="ＭＳ Ｐゴシック" charset="0"/>
          <a:cs typeface="Arial" charset="0"/>
        </a:defRPr>
      </a:lvl6pPr>
      <a:lvl7pPr marL="844083" algn="l" defTabSz="883649" rtl="0" fontAlgn="base">
        <a:spcBef>
          <a:spcPct val="0"/>
        </a:spcBef>
        <a:spcAft>
          <a:spcPct val="0"/>
        </a:spcAft>
        <a:defRPr sz="3415" b="1">
          <a:solidFill>
            <a:schemeClr val="tx2"/>
          </a:solidFill>
          <a:latin typeface="Arial Narrow" charset="0"/>
          <a:ea typeface="ＭＳ Ｐゴシック" charset="0"/>
          <a:cs typeface="Arial" charset="0"/>
        </a:defRPr>
      </a:lvl7pPr>
      <a:lvl8pPr marL="1266124" algn="l" defTabSz="883649" rtl="0" fontAlgn="base">
        <a:spcBef>
          <a:spcPct val="0"/>
        </a:spcBef>
        <a:spcAft>
          <a:spcPct val="0"/>
        </a:spcAft>
        <a:defRPr sz="3415" b="1">
          <a:solidFill>
            <a:schemeClr val="tx2"/>
          </a:solidFill>
          <a:latin typeface="Arial Narrow" charset="0"/>
          <a:ea typeface="ＭＳ Ｐゴシック" charset="0"/>
          <a:cs typeface="Arial" charset="0"/>
        </a:defRPr>
      </a:lvl8pPr>
      <a:lvl9pPr marL="1688165" algn="l" defTabSz="883649" rtl="0" fontAlgn="base">
        <a:spcBef>
          <a:spcPct val="0"/>
        </a:spcBef>
        <a:spcAft>
          <a:spcPct val="0"/>
        </a:spcAft>
        <a:defRPr sz="3415" b="1">
          <a:solidFill>
            <a:schemeClr val="tx2"/>
          </a:solidFill>
          <a:latin typeface="Arial Narrow" charset="0"/>
          <a:ea typeface="ＭＳ Ｐゴシック" charset="0"/>
          <a:cs typeface="Arial" charset="0"/>
        </a:defRPr>
      </a:lvl9pPr>
    </p:titleStyle>
    <p:bodyStyle>
      <a:lvl1pPr marL="331185" indent="-331185" algn="l" defTabSz="883649" rtl="0" fontAlgn="base">
        <a:spcBef>
          <a:spcPct val="20000"/>
        </a:spcBef>
        <a:spcAft>
          <a:spcPct val="0"/>
        </a:spcAft>
        <a:buChar char="•"/>
        <a:defRPr sz="2308">
          <a:solidFill>
            <a:schemeClr val="tx1"/>
          </a:solidFill>
          <a:latin typeface="+mn-lt"/>
          <a:ea typeface="+mn-ea"/>
          <a:cs typeface="+mn-cs"/>
        </a:defRPr>
      </a:lvl1pPr>
      <a:lvl2pPr marL="718056" indent="-275499" algn="l" defTabSz="883649" rtl="0" fontAlgn="base">
        <a:spcBef>
          <a:spcPct val="20000"/>
        </a:spcBef>
        <a:spcAft>
          <a:spcPct val="0"/>
        </a:spcAft>
        <a:buChar char="–"/>
        <a:defRPr sz="1939">
          <a:solidFill>
            <a:schemeClr val="tx1"/>
          </a:solidFill>
          <a:latin typeface="+mn-lt"/>
          <a:ea typeface="Arial" charset="0"/>
          <a:cs typeface="+mn-cs"/>
        </a:defRPr>
      </a:lvl2pPr>
      <a:lvl3pPr marL="1104928" indent="-221279" algn="l" defTabSz="883649" rtl="0" fontAlgn="base">
        <a:spcBef>
          <a:spcPct val="20000"/>
        </a:spcBef>
        <a:spcAft>
          <a:spcPct val="0"/>
        </a:spcAft>
        <a:buChar char="•"/>
        <a:defRPr sz="1754">
          <a:solidFill>
            <a:schemeClr val="tx1"/>
          </a:solidFill>
          <a:latin typeface="+mn-lt"/>
          <a:ea typeface="Arial" charset="0"/>
          <a:cs typeface="+mn-cs"/>
        </a:defRPr>
      </a:lvl3pPr>
      <a:lvl4pPr marL="1547485" indent="-221279" algn="l" defTabSz="883649" rtl="0" fontAlgn="base">
        <a:spcBef>
          <a:spcPct val="20000"/>
        </a:spcBef>
        <a:spcAft>
          <a:spcPct val="0"/>
        </a:spcAft>
        <a:buChar char="–"/>
        <a:defRPr sz="1477">
          <a:solidFill>
            <a:schemeClr val="tx1"/>
          </a:solidFill>
          <a:latin typeface="+mn-lt"/>
          <a:ea typeface="Arial" charset="0"/>
          <a:cs typeface="+mn-cs"/>
        </a:defRPr>
      </a:lvl4pPr>
      <a:lvl5pPr marL="1988577" indent="-219813" algn="l" defTabSz="883649" rtl="0" fontAlgn="base">
        <a:spcBef>
          <a:spcPct val="20000"/>
        </a:spcBef>
        <a:spcAft>
          <a:spcPct val="0"/>
        </a:spcAft>
        <a:buChar char="»"/>
        <a:defRPr sz="1477">
          <a:solidFill>
            <a:schemeClr val="tx1"/>
          </a:solidFill>
          <a:latin typeface="+mn-lt"/>
          <a:ea typeface="Arial" charset="0"/>
          <a:cs typeface="+mn-cs"/>
        </a:defRPr>
      </a:lvl5pPr>
      <a:lvl6pPr marL="2410618" indent="-219813" algn="l" defTabSz="883649" rtl="0" fontAlgn="base">
        <a:spcBef>
          <a:spcPct val="20000"/>
        </a:spcBef>
        <a:spcAft>
          <a:spcPct val="0"/>
        </a:spcAft>
        <a:buChar char="»"/>
        <a:defRPr sz="1477">
          <a:solidFill>
            <a:schemeClr val="tx1"/>
          </a:solidFill>
          <a:latin typeface="+mn-lt"/>
          <a:ea typeface="Arial" charset="0"/>
          <a:cs typeface="+mn-cs"/>
        </a:defRPr>
      </a:lvl6pPr>
      <a:lvl7pPr marL="2832660" indent="-219813" algn="l" defTabSz="883649" rtl="0" fontAlgn="base">
        <a:spcBef>
          <a:spcPct val="20000"/>
        </a:spcBef>
        <a:spcAft>
          <a:spcPct val="0"/>
        </a:spcAft>
        <a:buChar char="»"/>
        <a:defRPr sz="1477">
          <a:solidFill>
            <a:schemeClr val="tx1"/>
          </a:solidFill>
          <a:latin typeface="+mn-lt"/>
          <a:ea typeface="Arial" charset="0"/>
          <a:cs typeface="+mn-cs"/>
        </a:defRPr>
      </a:lvl7pPr>
      <a:lvl8pPr marL="3254701" indent="-219813" algn="l" defTabSz="883649" rtl="0" fontAlgn="base">
        <a:spcBef>
          <a:spcPct val="20000"/>
        </a:spcBef>
        <a:spcAft>
          <a:spcPct val="0"/>
        </a:spcAft>
        <a:buChar char="»"/>
        <a:defRPr sz="1477">
          <a:solidFill>
            <a:schemeClr val="tx1"/>
          </a:solidFill>
          <a:latin typeface="+mn-lt"/>
          <a:ea typeface="Arial" charset="0"/>
          <a:cs typeface="+mn-cs"/>
        </a:defRPr>
      </a:lvl8pPr>
      <a:lvl9pPr marL="3676742" indent="-219813" algn="l" defTabSz="883649" rtl="0" fontAlgn="base">
        <a:spcBef>
          <a:spcPct val="20000"/>
        </a:spcBef>
        <a:spcAft>
          <a:spcPct val="0"/>
        </a:spcAft>
        <a:buChar char="»"/>
        <a:defRPr sz="1477">
          <a:solidFill>
            <a:schemeClr val="tx1"/>
          </a:solidFill>
          <a:latin typeface="+mn-lt"/>
          <a:ea typeface="Arial" charset="0"/>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2"/>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55332" name="Picture 36" descr="PPT_Header0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55321" name="Picture 22" descr="signature"/>
          <p:cNvPicPr>
            <a:picLocks noChangeAspect="1" noChangeArrowheads="1"/>
          </p:cNvPicPr>
          <p:nvPr/>
        </p:nvPicPr>
        <p:blipFill>
          <a:blip r:embed="rId13">
            <a:extLst>
              <a:ext uri="{28A0092B-C50C-407E-A947-70E740481C1C}">
                <a14:useLocalDpi xmlns:a14="http://schemas.microsoft.com/office/drawing/2010/main" val="0"/>
              </a:ext>
            </a:extLst>
          </a:blip>
          <a:srcRect l="84271" t="-8163"/>
          <a:stretch>
            <a:fillRect/>
          </a:stretch>
        </p:blipFill>
        <p:spPr bwMode="auto">
          <a:xfrm>
            <a:off x="7705726" y="6391276"/>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2"/>
          <p:cNvSpPr>
            <a:spLocks noGrp="1" noChangeArrowheads="1"/>
          </p:cNvSpPr>
          <p:nvPr>
            <p:ph type="body" idx="1"/>
          </p:nvPr>
        </p:nvSpPr>
        <p:spPr bwMode="auto">
          <a:xfrm>
            <a:off x="615951" y="1673225"/>
            <a:ext cx="7905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5301" name="Rectangle 6"/>
          <p:cNvSpPr>
            <a:spLocks noGrp="1" noChangeArrowheads="1"/>
          </p:cNvSpPr>
          <p:nvPr>
            <p:ph type="title"/>
          </p:nvPr>
        </p:nvSpPr>
        <p:spPr bwMode="auto">
          <a:xfrm>
            <a:off x="625476" y="392092"/>
            <a:ext cx="6105525" cy="40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endParaRPr lang="en-GB" dirty="0" smtClean="0"/>
          </a:p>
        </p:txBody>
      </p:sp>
      <p:sp>
        <p:nvSpPr>
          <p:cNvPr id="55330" name="Text Box 34"/>
          <p:cNvSpPr txBox="1">
            <a:spLocks noChangeAspect="1" noChangeArrowheads="1"/>
          </p:cNvSpPr>
          <p:nvPr/>
        </p:nvSpPr>
        <p:spPr bwMode="auto">
          <a:xfrm>
            <a:off x="630238" y="619760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844083">
              <a:spcBef>
                <a:spcPct val="50000"/>
              </a:spcBef>
            </a:pPr>
            <a:r>
              <a:rPr lang="en-GB" sz="738" noProof="1" smtClean="0">
                <a:solidFill>
                  <a:srgbClr val="4D4F53"/>
                </a:solidFill>
                <a:latin typeface="Verdana" pitchFamily="34" charset="0"/>
                <a:ea typeface=""/>
                <a:cs typeface=""/>
              </a:rPr>
              <a:t>Johannes Roeder, Pierre Potin | ESRIN | 22/02/2016 | Slide  </a:t>
            </a:r>
            <a:fld id="{9EF3BD36-F4B2-4898-A9C1-98D09EA4B7BA}" type="slidenum">
              <a:rPr lang="en-GB" sz="738" noProof="1" smtClean="0">
                <a:solidFill>
                  <a:srgbClr val="4D4F53"/>
                </a:solidFill>
                <a:latin typeface="Verdana" pitchFamily="34" charset="0"/>
                <a:ea typeface=""/>
                <a:cs typeface=""/>
              </a:rPr>
              <a:pPr defTabSz="844083">
                <a:spcBef>
                  <a:spcPct val="50000"/>
                </a:spcBef>
              </a:pPr>
              <a:t>‹#›</a:t>
            </a:fld>
            <a:endParaRPr lang="en-GB" sz="738" noProof="1">
              <a:solidFill>
                <a:srgbClr val="4D4F53"/>
              </a:solidFill>
              <a:latin typeface="Verdana" pitchFamily="34" charset="0"/>
              <a:ea typeface=""/>
              <a:cs typeface=""/>
            </a:endParaRPr>
          </a:p>
        </p:txBody>
      </p:sp>
      <p:sp>
        <p:nvSpPr>
          <p:cNvPr id="8" name="Text Box 38"/>
          <p:cNvSpPr txBox="1">
            <a:spLocks noChangeArrowheads="1"/>
          </p:cNvSpPr>
          <p:nvPr/>
        </p:nvSpPr>
        <p:spPr bwMode="auto">
          <a:xfrm>
            <a:off x="631825" y="6429376"/>
            <a:ext cx="5016500" cy="20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844083">
              <a:spcBef>
                <a:spcPct val="50000"/>
              </a:spcBef>
            </a:pPr>
            <a:r>
              <a:rPr lang="en-US" sz="738" smtClean="0">
                <a:solidFill>
                  <a:srgbClr val="000000"/>
                </a:solidFill>
                <a:latin typeface="Verdana" pitchFamily="34" charset="0"/>
                <a:ea typeface=""/>
                <a:cs typeface=""/>
              </a:rPr>
              <a:t>ESA UNCLASSIFIED - For Official Use</a:t>
            </a:r>
            <a:endParaRPr lang="en-GB" sz="738" dirty="0">
              <a:solidFill>
                <a:srgbClr val="000000"/>
              </a:solidFill>
              <a:latin typeface="Verdana" pitchFamily="34" charset="0"/>
              <a:ea typeface=""/>
              <a:cs typeface=""/>
            </a:endParaRPr>
          </a:p>
        </p:txBody>
      </p:sp>
    </p:spTree>
    <p:extLst>
      <p:ext uri="{BB962C8B-B14F-4D97-AF65-F5344CB8AC3E}">
        <p14:creationId xmlns:p14="http://schemas.microsoft.com/office/powerpoint/2010/main" val="4982024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iming>
    <p:tnLst>
      <p:par>
        <p:cTn id="1" dur="indefinite" restart="never" nodeType="tmRoot"/>
      </p:par>
    </p:tnLst>
  </p:timing>
  <p:hf sldNum="0" hdr="0" dt="0"/>
  <p:txStyles>
    <p:titleStyle>
      <a:lvl1pPr algn="l" rtl="0" eaLnBrk="1" fontAlgn="base" hangingPunct="1">
        <a:spcBef>
          <a:spcPct val="0"/>
        </a:spcBef>
        <a:spcAft>
          <a:spcPct val="0"/>
        </a:spcAft>
        <a:defRPr sz="2031" b="1">
          <a:solidFill>
            <a:schemeClr val="bg1"/>
          </a:solidFill>
          <a:latin typeface="+mj-lt"/>
          <a:ea typeface="+mj-ea"/>
          <a:cs typeface="+mj-cs"/>
        </a:defRPr>
      </a:lvl1pPr>
      <a:lvl2pPr algn="l" rtl="0" eaLnBrk="1" fontAlgn="base" hangingPunct="1">
        <a:spcBef>
          <a:spcPct val="0"/>
        </a:spcBef>
        <a:spcAft>
          <a:spcPct val="0"/>
        </a:spcAft>
        <a:defRPr sz="2031" b="1">
          <a:solidFill>
            <a:schemeClr val="bg1"/>
          </a:solidFill>
          <a:latin typeface="Verdana" pitchFamily="34" charset="0"/>
        </a:defRPr>
      </a:lvl2pPr>
      <a:lvl3pPr algn="l" rtl="0" eaLnBrk="1" fontAlgn="base" hangingPunct="1">
        <a:spcBef>
          <a:spcPct val="0"/>
        </a:spcBef>
        <a:spcAft>
          <a:spcPct val="0"/>
        </a:spcAft>
        <a:defRPr sz="2031" b="1">
          <a:solidFill>
            <a:schemeClr val="bg1"/>
          </a:solidFill>
          <a:latin typeface="Verdana" pitchFamily="34" charset="0"/>
        </a:defRPr>
      </a:lvl3pPr>
      <a:lvl4pPr algn="l" rtl="0" eaLnBrk="1" fontAlgn="base" hangingPunct="1">
        <a:spcBef>
          <a:spcPct val="0"/>
        </a:spcBef>
        <a:spcAft>
          <a:spcPct val="0"/>
        </a:spcAft>
        <a:defRPr sz="2031" b="1">
          <a:solidFill>
            <a:schemeClr val="bg1"/>
          </a:solidFill>
          <a:latin typeface="Verdana" pitchFamily="34" charset="0"/>
        </a:defRPr>
      </a:lvl4pPr>
      <a:lvl5pPr algn="l" rtl="0" eaLnBrk="1" fontAlgn="base" hangingPunct="1">
        <a:spcBef>
          <a:spcPct val="0"/>
        </a:spcBef>
        <a:spcAft>
          <a:spcPct val="0"/>
        </a:spcAft>
        <a:defRPr sz="2031" b="1">
          <a:solidFill>
            <a:schemeClr val="bg1"/>
          </a:solidFill>
          <a:latin typeface="Verdana" pitchFamily="34" charset="0"/>
        </a:defRPr>
      </a:lvl5pPr>
      <a:lvl6pPr marL="422041" algn="l" rtl="0" eaLnBrk="1" fontAlgn="base" hangingPunct="1">
        <a:spcBef>
          <a:spcPct val="0"/>
        </a:spcBef>
        <a:spcAft>
          <a:spcPct val="0"/>
        </a:spcAft>
        <a:defRPr sz="2031" b="1">
          <a:solidFill>
            <a:schemeClr val="bg1"/>
          </a:solidFill>
          <a:latin typeface="Verdana" pitchFamily="34" charset="0"/>
        </a:defRPr>
      </a:lvl6pPr>
      <a:lvl7pPr marL="844083" algn="l" rtl="0" eaLnBrk="1" fontAlgn="base" hangingPunct="1">
        <a:spcBef>
          <a:spcPct val="0"/>
        </a:spcBef>
        <a:spcAft>
          <a:spcPct val="0"/>
        </a:spcAft>
        <a:defRPr sz="2031" b="1">
          <a:solidFill>
            <a:schemeClr val="bg1"/>
          </a:solidFill>
          <a:latin typeface="Verdana" pitchFamily="34" charset="0"/>
        </a:defRPr>
      </a:lvl7pPr>
      <a:lvl8pPr marL="1266124" algn="l" rtl="0" eaLnBrk="1" fontAlgn="base" hangingPunct="1">
        <a:spcBef>
          <a:spcPct val="0"/>
        </a:spcBef>
        <a:spcAft>
          <a:spcPct val="0"/>
        </a:spcAft>
        <a:defRPr sz="2031" b="1">
          <a:solidFill>
            <a:schemeClr val="bg1"/>
          </a:solidFill>
          <a:latin typeface="Verdana" pitchFamily="34" charset="0"/>
        </a:defRPr>
      </a:lvl8pPr>
      <a:lvl9pPr marL="1688165" algn="l" rtl="0" eaLnBrk="1" fontAlgn="base" hangingPunct="1">
        <a:spcBef>
          <a:spcPct val="0"/>
        </a:spcBef>
        <a:spcAft>
          <a:spcPct val="0"/>
        </a:spcAft>
        <a:defRPr sz="2031" b="1">
          <a:solidFill>
            <a:schemeClr val="bg1"/>
          </a:solidFill>
          <a:latin typeface="Verdana" pitchFamily="34" charset="0"/>
        </a:defRPr>
      </a:lvl9pPr>
    </p:titleStyle>
    <p:bodyStyle>
      <a:lvl1pPr marL="316531" indent="-316531" algn="l" rtl="0" eaLnBrk="1" fontAlgn="base" hangingPunct="1">
        <a:lnSpc>
          <a:spcPct val="119000"/>
        </a:lnSpc>
        <a:spcBef>
          <a:spcPct val="20000"/>
        </a:spcBef>
        <a:spcAft>
          <a:spcPct val="0"/>
        </a:spcAft>
        <a:buClr>
          <a:schemeClr val="accent1"/>
        </a:buClr>
        <a:buFont typeface="Verdana" pitchFamily="34" charset="0"/>
        <a:buAutoNum type="arabicPeriod"/>
        <a:defRPr sz="1477">
          <a:solidFill>
            <a:schemeClr val="bg2"/>
          </a:solidFill>
          <a:latin typeface="+mn-lt"/>
          <a:ea typeface="+mn-ea"/>
          <a:cs typeface="+mn-cs"/>
        </a:defRPr>
      </a:lvl1pPr>
      <a:lvl2pPr marL="1132771" indent="-386871" algn="l" rtl="0" eaLnBrk="1" fontAlgn="base" hangingPunct="1">
        <a:lnSpc>
          <a:spcPct val="119000"/>
        </a:lnSpc>
        <a:spcBef>
          <a:spcPct val="20000"/>
        </a:spcBef>
        <a:spcAft>
          <a:spcPct val="0"/>
        </a:spcAft>
        <a:buClr>
          <a:schemeClr val="accent1"/>
        </a:buClr>
        <a:buFont typeface="Verdana" pitchFamily="34" charset="0"/>
        <a:buAutoNum type="alphaLcPeriod"/>
        <a:defRPr sz="1477">
          <a:solidFill>
            <a:schemeClr val="bg2"/>
          </a:solidFill>
          <a:latin typeface="+mn-lt"/>
        </a:defRPr>
      </a:lvl2pPr>
      <a:lvl3pPr marL="1685234" indent="-386871" algn="l" rtl="0" eaLnBrk="1" fontAlgn="base" hangingPunct="1">
        <a:lnSpc>
          <a:spcPct val="119000"/>
        </a:lnSpc>
        <a:spcBef>
          <a:spcPct val="20000"/>
        </a:spcBef>
        <a:spcAft>
          <a:spcPct val="0"/>
        </a:spcAft>
        <a:buClr>
          <a:schemeClr val="accent1"/>
        </a:buClr>
        <a:buFont typeface="Verdana" pitchFamily="34" charset="0"/>
        <a:buChar char="–"/>
        <a:defRPr sz="1477">
          <a:solidFill>
            <a:schemeClr val="bg2"/>
          </a:solidFill>
          <a:latin typeface="+mn-lt"/>
        </a:defRPr>
      </a:lvl3pPr>
      <a:lvl4pPr marL="2237699" indent="-386871" algn="l" rtl="0" eaLnBrk="1" fontAlgn="base" hangingPunct="1">
        <a:lnSpc>
          <a:spcPct val="119000"/>
        </a:lnSpc>
        <a:spcBef>
          <a:spcPct val="20000"/>
        </a:spcBef>
        <a:spcAft>
          <a:spcPct val="0"/>
        </a:spcAft>
        <a:buClr>
          <a:schemeClr val="accent1"/>
        </a:buClr>
        <a:buFont typeface="Verdana" pitchFamily="34" charset="0"/>
        <a:buChar char="–"/>
        <a:defRPr sz="1477">
          <a:solidFill>
            <a:schemeClr val="bg2"/>
          </a:solidFill>
          <a:latin typeface="+mn-lt"/>
        </a:defRPr>
      </a:lvl4pPr>
      <a:lvl5pPr marL="2790162" indent="-386871" algn="l" rtl="0" eaLnBrk="1" fontAlgn="base" hangingPunct="1">
        <a:lnSpc>
          <a:spcPct val="119000"/>
        </a:lnSpc>
        <a:spcBef>
          <a:spcPct val="20000"/>
        </a:spcBef>
        <a:spcAft>
          <a:spcPct val="0"/>
        </a:spcAft>
        <a:buClr>
          <a:schemeClr val="accent1"/>
        </a:buClr>
        <a:buFont typeface="Verdana" pitchFamily="34" charset="0"/>
        <a:buChar char="–"/>
        <a:defRPr sz="1477">
          <a:solidFill>
            <a:schemeClr val="bg2"/>
          </a:solidFill>
          <a:latin typeface="+mn-lt"/>
        </a:defRPr>
      </a:lvl5pPr>
      <a:lvl6pPr marL="3212203" indent="-386871" algn="l" rtl="0" eaLnBrk="1" fontAlgn="base" hangingPunct="1">
        <a:lnSpc>
          <a:spcPct val="119000"/>
        </a:lnSpc>
        <a:spcBef>
          <a:spcPct val="20000"/>
        </a:spcBef>
        <a:spcAft>
          <a:spcPct val="0"/>
        </a:spcAft>
        <a:buClr>
          <a:schemeClr val="accent1"/>
        </a:buClr>
        <a:buFont typeface="Verdana" pitchFamily="34" charset="0"/>
        <a:buChar char="–"/>
        <a:defRPr sz="1477">
          <a:solidFill>
            <a:schemeClr val="bg2"/>
          </a:solidFill>
          <a:latin typeface="+mn-lt"/>
        </a:defRPr>
      </a:lvl6pPr>
      <a:lvl7pPr marL="3634245" indent="-386871" algn="l" rtl="0" eaLnBrk="1" fontAlgn="base" hangingPunct="1">
        <a:lnSpc>
          <a:spcPct val="119000"/>
        </a:lnSpc>
        <a:spcBef>
          <a:spcPct val="20000"/>
        </a:spcBef>
        <a:spcAft>
          <a:spcPct val="0"/>
        </a:spcAft>
        <a:buClr>
          <a:schemeClr val="accent1"/>
        </a:buClr>
        <a:buFont typeface="Verdana" pitchFamily="34" charset="0"/>
        <a:buChar char="–"/>
        <a:defRPr sz="1477">
          <a:solidFill>
            <a:schemeClr val="bg2"/>
          </a:solidFill>
          <a:latin typeface="+mn-lt"/>
        </a:defRPr>
      </a:lvl7pPr>
      <a:lvl8pPr marL="4056286" indent="-386871" algn="l" rtl="0" eaLnBrk="1" fontAlgn="base" hangingPunct="1">
        <a:lnSpc>
          <a:spcPct val="119000"/>
        </a:lnSpc>
        <a:spcBef>
          <a:spcPct val="20000"/>
        </a:spcBef>
        <a:spcAft>
          <a:spcPct val="0"/>
        </a:spcAft>
        <a:buClr>
          <a:schemeClr val="accent1"/>
        </a:buClr>
        <a:buFont typeface="Verdana" pitchFamily="34" charset="0"/>
        <a:buChar char="–"/>
        <a:defRPr sz="1477">
          <a:solidFill>
            <a:schemeClr val="bg2"/>
          </a:solidFill>
          <a:latin typeface="+mn-lt"/>
        </a:defRPr>
      </a:lvl8pPr>
      <a:lvl9pPr marL="4478327" indent="-386871" algn="l" rtl="0" eaLnBrk="1" fontAlgn="base" hangingPunct="1">
        <a:lnSpc>
          <a:spcPct val="119000"/>
        </a:lnSpc>
        <a:spcBef>
          <a:spcPct val="20000"/>
        </a:spcBef>
        <a:spcAft>
          <a:spcPct val="0"/>
        </a:spcAft>
        <a:buClr>
          <a:schemeClr val="accent1"/>
        </a:buClr>
        <a:buFont typeface="Verdana" pitchFamily="34" charset="0"/>
        <a:buChar char="–"/>
        <a:defRPr sz="1477">
          <a:solidFill>
            <a:schemeClr val="bg2"/>
          </a:solidFill>
          <a:latin typeface="+mn-lt"/>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331" name="Picture 35" descr="PPT_Header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2"/>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55332" name="Picture 36" descr="PPT_Header0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
            <a:ext cx="9144000" cy="1204913"/>
          </a:xfrm>
          <a:prstGeom prst="rect">
            <a:avLst/>
          </a:prstGeom>
          <a:noFill/>
          <a:extLst>
            <a:ext uri="{909E8E84-426E-40DD-AFC4-6F175D3DCCD1}">
              <a14:hiddenFill xmlns:a14="http://schemas.microsoft.com/office/drawing/2010/main">
                <a:solidFill>
                  <a:srgbClr val="FFFFFF"/>
                </a:solidFill>
              </a14:hiddenFill>
            </a:ext>
          </a:extLst>
        </p:spPr>
      </p:pic>
      <p:pic>
        <p:nvPicPr>
          <p:cNvPr id="55321" name="Picture 22" descr="signature"/>
          <p:cNvPicPr>
            <a:picLocks noChangeAspect="1" noChangeArrowheads="1"/>
          </p:cNvPicPr>
          <p:nvPr/>
        </p:nvPicPr>
        <p:blipFill>
          <a:blip r:embed="rId13">
            <a:extLst>
              <a:ext uri="{28A0092B-C50C-407E-A947-70E740481C1C}">
                <a14:useLocalDpi xmlns:a14="http://schemas.microsoft.com/office/drawing/2010/main" val="0"/>
              </a:ext>
            </a:extLst>
          </a:blip>
          <a:srcRect l="84271" t="-8163"/>
          <a:stretch>
            <a:fillRect/>
          </a:stretch>
        </p:blipFill>
        <p:spPr bwMode="auto">
          <a:xfrm>
            <a:off x="7705726" y="6391276"/>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2"/>
          <p:cNvSpPr>
            <a:spLocks noGrp="1" noChangeArrowheads="1"/>
          </p:cNvSpPr>
          <p:nvPr>
            <p:ph type="body" idx="1"/>
          </p:nvPr>
        </p:nvSpPr>
        <p:spPr bwMode="auto">
          <a:xfrm>
            <a:off x="615951" y="1673225"/>
            <a:ext cx="79057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5301" name="Rectangle 6"/>
          <p:cNvSpPr>
            <a:spLocks noGrp="1" noChangeArrowheads="1"/>
          </p:cNvSpPr>
          <p:nvPr>
            <p:ph type="title"/>
          </p:nvPr>
        </p:nvSpPr>
        <p:spPr bwMode="auto">
          <a:xfrm>
            <a:off x="625476" y="392092"/>
            <a:ext cx="6105525" cy="40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endParaRPr lang="en-GB" dirty="0" smtClean="0"/>
          </a:p>
        </p:txBody>
      </p:sp>
      <p:sp>
        <p:nvSpPr>
          <p:cNvPr id="55330" name="Text Box 34"/>
          <p:cNvSpPr txBox="1">
            <a:spLocks noChangeAspect="1" noChangeArrowheads="1"/>
          </p:cNvSpPr>
          <p:nvPr/>
        </p:nvSpPr>
        <p:spPr bwMode="auto">
          <a:xfrm>
            <a:off x="630238" y="619760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844083">
              <a:spcBef>
                <a:spcPct val="50000"/>
              </a:spcBef>
            </a:pPr>
            <a:r>
              <a:rPr lang="en-GB" sz="738" noProof="1" smtClean="0">
                <a:solidFill>
                  <a:srgbClr val="4D4F53"/>
                </a:solidFill>
                <a:latin typeface="Verdana" pitchFamily="34" charset="0"/>
                <a:ea typeface=""/>
                <a:cs typeface=""/>
              </a:rPr>
              <a:t>Johannes Roeder, Pierre Potin | ESRIN | 22/02/2016 | Slide  </a:t>
            </a:r>
            <a:fld id="{9EF3BD36-F4B2-4898-A9C1-98D09EA4B7BA}" type="slidenum">
              <a:rPr lang="en-GB" sz="738" noProof="1" smtClean="0">
                <a:solidFill>
                  <a:srgbClr val="4D4F53"/>
                </a:solidFill>
                <a:latin typeface="Verdana" pitchFamily="34" charset="0"/>
                <a:ea typeface=""/>
                <a:cs typeface=""/>
              </a:rPr>
              <a:pPr defTabSz="844083">
                <a:spcBef>
                  <a:spcPct val="50000"/>
                </a:spcBef>
              </a:pPr>
              <a:t>‹#›</a:t>
            </a:fld>
            <a:endParaRPr lang="en-GB" sz="738" noProof="1">
              <a:solidFill>
                <a:srgbClr val="4D4F53"/>
              </a:solidFill>
              <a:latin typeface="Verdana" pitchFamily="34" charset="0"/>
              <a:ea typeface=""/>
              <a:cs typeface=""/>
            </a:endParaRPr>
          </a:p>
        </p:txBody>
      </p:sp>
      <p:sp>
        <p:nvSpPr>
          <p:cNvPr id="8" name="Text Box 38"/>
          <p:cNvSpPr txBox="1">
            <a:spLocks noChangeArrowheads="1"/>
          </p:cNvSpPr>
          <p:nvPr/>
        </p:nvSpPr>
        <p:spPr bwMode="auto">
          <a:xfrm>
            <a:off x="631825" y="6429376"/>
            <a:ext cx="5016500" cy="20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844083">
              <a:spcBef>
                <a:spcPct val="50000"/>
              </a:spcBef>
            </a:pPr>
            <a:r>
              <a:rPr lang="en-US" sz="738" smtClean="0">
                <a:solidFill>
                  <a:srgbClr val="000000"/>
                </a:solidFill>
                <a:latin typeface="Verdana" pitchFamily="34" charset="0"/>
                <a:ea typeface=""/>
                <a:cs typeface=""/>
              </a:rPr>
              <a:t>ESA UNCLASSIFIED - For Official Use</a:t>
            </a:r>
            <a:endParaRPr lang="en-GB" sz="738" dirty="0">
              <a:solidFill>
                <a:srgbClr val="000000"/>
              </a:solidFill>
              <a:latin typeface="Verdana" pitchFamily="34" charset="0"/>
              <a:ea typeface=""/>
              <a:cs typeface=""/>
            </a:endParaRPr>
          </a:p>
        </p:txBody>
      </p:sp>
    </p:spTree>
    <p:extLst>
      <p:ext uri="{BB962C8B-B14F-4D97-AF65-F5344CB8AC3E}">
        <p14:creationId xmlns:p14="http://schemas.microsoft.com/office/powerpoint/2010/main" val="321173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timing>
    <p:tnLst>
      <p:par>
        <p:cTn id="1" dur="indefinite" restart="never" nodeType="tmRoot"/>
      </p:par>
    </p:tnLst>
  </p:timing>
  <p:hf sldNum="0" hdr="0" dt="0"/>
  <p:txStyles>
    <p:titleStyle>
      <a:lvl1pPr algn="l" rtl="0" eaLnBrk="1" fontAlgn="base" hangingPunct="1">
        <a:spcBef>
          <a:spcPct val="0"/>
        </a:spcBef>
        <a:spcAft>
          <a:spcPct val="0"/>
        </a:spcAft>
        <a:defRPr sz="2031" b="1">
          <a:solidFill>
            <a:schemeClr val="bg1"/>
          </a:solidFill>
          <a:latin typeface="+mj-lt"/>
          <a:ea typeface="+mj-ea"/>
          <a:cs typeface="+mj-cs"/>
        </a:defRPr>
      </a:lvl1pPr>
      <a:lvl2pPr algn="l" rtl="0" eaLnBrk="1" fontAlgn="base" hangingPunct="1">
        <a:spcBef>
          <a:spcPct val="0"/>
        </a:spcBef>
        <a:spcAft>
          <a:spcPct val="0"/>
        </a:spcAft>
        <a:defRPr sz="2031" b="1">
          <a:solidFill>
            <a:schemeClr val="bg1"/>
          </a:solidFill>
          <a:latin typeface="Verdana" pitchFamily="34" charset="0"/>
        </a:defRPr>
      </a:lvl2pPr>
      <a:lvl3pPr algn="l" rtl="0" eaLnBrk="1" fontAlgn="base" hangingPunct="1">
        <a:spcBef>
          <a:spcPct val="0"/>
        </a:spcBef>
        <a:spcAft>
          <a:spcPct val="0"/>
        </a:spcAft>
        <a:defRPr sz="2031" b="1">
          <a:solidFill>
            <a:schemeClr val="bg1"/>
          </a:solidFill>
          <a:latin typeface="Verdana" pitchFamily="34" charset="0"/>
        </a:defRPr>
      </a:lvl3pPr>
      <a:lvl4pPr algn="l" rtl="0" eaLnBrk="1" fontAlgn="base" hangingPunct="1">
        <a:spcBef>
          <a:spcPct val="0"/>
        </a:spcBef>
        <a:spcAft>
          <a:spcPct val="0"/>
        </a:spcAft>
        <a:defRPr sz="2031" b="1">
          <a:solidFill>
            <a:schemeClr val="bg1"/>
          </a:solidFill>
          <a:latin typeface="Verdana" pitchFamily="34" charset="0"/>
        </a:defRPr>
      </a:lvl4pPr>
      <a:lvl5pPr algn="l" rtl="0" eaLnBrk="1" fontAlgn="base" hangingPunct="1">
        <a:spcBef>
          <a:spcPct val="0"/>
        </a:spcBef>
        <a:spcAft>
          <a:spcPct val="0"/>
        </a:spcAft>
        <a:defRPr sz="2031" b="1">
          <a:solidFill>
            <a:schemeClr val="bg1"/>
          </a:solidFill>
          <a:latin typeface="Verdana" pitchFamily="34" charset="0"/>
        </a:defRPr>
      </a:lvl5pPr>
      <a:lvl6pPr marL="422041" algn="l" rtl="0" eaLnBrk="1" fontAlgn="base" hangingPunct="1">
        <a:spcBef>
          <a:spcPct val="0"/>
        </a:spcBef>
        <a:spcAft>
          <a:spcPct val="0"/>
        </a:spcAft>
        <a:defRPr sz="2031" b="1">
          <a:solidFill>
            <a:schemeClr val="bg1"/>
          </a:solidFill>
          <a:latin typeface="Verdana" pitchFamily="34" charset="0"/>
        </a:defRPr>
      </a:lvl6pPr>
      <a:lvl7pPr marL="844083" algn="l" rtl="0" eaLnBrk="1" fontAlgn="base" hangingPunct="1">
        <a:spcBef>
          <a:spcPct val="0"/>
        </a:spcBef>
        <a:spcAft>
          <a:spcPct val="0"/>
        </a:spcAft>
        <a:defRPr sz="2031" b="1">
          <a:solidFill>
            <a:schemeClr val="bg1"/>
          </a:solidFill>
          <a:latin typeface="Verdana" pitchFamily="34" charset="0"/>
        </a:defRPr>
      </a:lvl7pPr>
      <a:lvl8pPr marL="1266124" algn="l" rtl="0" eaLnBrk="1" fontAlgn="base" hangingPunct="1">
        <a:spcBef>
          <a:spcPct val="0"/>
        </a:spcBef>
        <a:spcAft>
          <a:spcPct val="0"/>
        </a:spcAft>
        <a:defRPr sz="2031" b="1">
          <a:solidFill>
            <a:schemeClr val="bg1"/>
          </a:solidFill>
          <a:latin typeface="Verdana" pitchFamily="34" charset="0"/>
        </a:defRPr>
      </a:lvl8pPr>
      <a:lvl9pPr marL="1688165" algn="l" rtl="0" eaLnBrk="1" fontAlgn="base" hangingPunct="1">
        <a:spcBef>
          <a:spcPct val="0"/>
        </a:spcBef>
        <a:spcAft>
          <a:spcPct val="0"/>
        </a:spcAft>
        <a:defRPr sz="2031" b="1">
          <a:solidFill>
            <a:schemeClr val="bg1"/>
          </a:solidFill>
          <a:latin typeface="Verdana" pitchFamily="34" charset="0"/>
        </a:defRPr>
      </a:lvl9pPr>
    </p:titleStyle>
    <p:bodyStyle>
      <a:lvl1pPr marL="316531" indent="-316531" algn="l" rtl="0" eaLnBrk="1" fontAlgn="base" hangingPunct="1">
        <a:lnSpc>
          <a:spcPct val="119000"/>
        </a:lnSpc>
        <a:spcBef>
          <a:spcPct val="20000"/>
        </a:spcBef>
        <a:spcAft>
          <a:spcPct val="0"/>
        </a:spcAft>
        <a:buClr>
          <a:schemeClr val="accent1"/>
        </a:buClr>
        <a:buFont typeface="Verdana" pitchFamily="34" charset="0"/>
        <a:buAutoNum type="arabicPeriod"/>
        <a:defRPr sz="1477">
          <a:solidFill>
            <a:schemeClr val="bg2"/>
          </a:solidFill>
          <a:latin typeface="+mn-lt"/>
          <a:ea typeface="+mn-ea"/>
          <a:cs typeface="+mn-cs"/>
        </a:defRPr>
      </a:lvl1pPr>
      <a:lvl2pPr marL="1132771" indent="-386871" algn="l" rtl="0" eaLnBrk="1" fontAlgn="base" hangingPunct="1">
        <a:lnSpc>
          <a:spcPct val="119000"/>
        </a:lnSpc>
        <a:spcBef>
          <a:spcPct val="20000"/>
        </a:spcBef>
        <a:spcAft>
          <a:spcPct val="0"/>
        </a:spcAft>
        <a:buClr>
          <a:schemeClr val="accent1"/>
        </a:buClr>
        <a:buFont typeface="Verdana" pitchFamily="34" charset="0"/>
        <a:buAutoNum type="alphaLcPeriod"/>
        <a:defRPr sz="1477">
          <a:solidFill>
            <a:schemeClr val="bg2"/>
          </a:solidFill>
          <a:latin typeface="+mn-lt"/>
        </a:defRPr>
      </a:lvl2pPr>
      <a:lvl3pPr marL="1685234" indent="-386871" algn="l" rtl="0" eaLnBrk="1" fontAlgn="base" hangingPunct="1">
        <a:lnSpc>
          <a:spcPct val="119000"/>
        </a:lnSpc>
        <a:spcBef>
          <a:spcPct val="20000"/>
        </a:spcBef>
        <a:spcAft>
          <a:spcPct val="0"/>
        </a:spcAft>
        <a:buClr>
          <a:schemeClr val="accent1"/>
        </a:buClr>
        <a:buFont typeface="Verdana" pitchFamily="34" charset="0"/>
        <a:buChar char="–"/>
        <a:defRPr sz="1477">
          <a:solidFill>
            <a:schemeClr val="bg2"/>
          </a:solidFill>
          <a:latin typeface="+mn-lt"/>
        </a:defRPr>
      </a:lvl3pPr>
      <a:lvl4pPr marL="2237699" indent="-386871" algn="l" rtl="0" eaLnBrk="1" fontAlgn="base" hangingPunct="1">
        <a:lnSpc>
          <a:spcPct val="119000"/>
        </a:lnSpc>
        <a:spcBef>
          <a:spcPct val="20000"/>
        </a:spcBef>
        <a:spcAft>
          <a:spcPct val="0"/>
        </a:spcAft>
        <a:buClr>
          <a:schemeClr val="accent1"/>
        </a:buClr>
        <a:buFont typeface="Verdana" pitchFamily="34" charset="0"/>
        <a:buChar char="–"/>
        <a:defRPr sz="1477">
          <a:solidFill>
            <a:schemeClr val="bg2"/>
          </a:solidFill>
          <a:latin typeface="+mn-lt"/>
        </a:defRPr>
      </a:lvl4pPr>
      <a:lvl5pPr marL="2790162" indent="-386871" algn="l" rtl="0" eaLnBrk="1" fontAlgn="base" hangingPunct="1">
        <a:lnSpc>
          <a:spcPct val="119000"/>
        </a:lnSpc>
        <a:spcBef>
          <a:spcPct val="20000"/>
        </a:spcBef>
        <a:spcAft>
          <a:spcPct val="0"/>
        </a:spcAft>
        <a:buClr>
          <a:schemeClr val="accent1"/>
        </a:buClr>
        <a:buFont typeface="Verdana" pitchFamily="34" charset="0"/>
        <a:buChar char="–"/>
        <a:defRPr sz="1477">
          <a:solidFill>
            <a:schemeClr val="bg2"/>
          </a:solidFill>
          <a:latin typeface="+mn-lt"/>
        </a:defRPr>
      </a:lvl5pPr>
      <a:lvl6pPr marL="3212203" indent="-386871" algn="l" rtl="0" eaLnBrk="1" fontAlgn="base" hangingPunct="1">
        <a:lnSpc>
          <a:spcPct val="119000"/>
        </a:lnSpc>
        <a:spcBef>
          <a:spcPct val="20000"/>
        </a:spcBef>
        <a:spcAft>
          <a:spcPct val="0"/>
        </a:spcAft>
        <a:buClr>
          <a:schemeClr val="accent1"/>
        </a:buClr>
        <a:buFont typeface="Verdana" pitchFamily="34" charset="0"/>
        <a:buChar char="–"/>
        <a:defRPr sz="1477">
          <a:solidFill>
            <a:schemeClr val="bg2"/>
          </a:solidFill>
          <a:latin typeface="+mn-lt"/>
        </a:defRPr>
      </a:lvl6pPr>
      <a:lvl7pPr marL="3634245" indent="-386871" algn="l" rtl="0" eaLnBrk="1" fontAlgn="base" hangingPunct="1">
        <a:lnSpc>
          <a:spcPct val="119000"/>
        </a:lnSpc>
        <a:spcBef>
          <a:spcPct val="20000"/>
        </a:spcBef>
        <a:spcAft>
          <a:spcPct val="0"/>
        </a:spcAft>
        <a:buClr>
          <a:schemeClr val="accent1"/>
        </a:buClr>
        <a:buFont typeface="Verdana" pitchFamily="34" charset="0"/>
        <a:buChar char="–"/>
        <a:defRPr sz="1477">
          <a:solidFill>
            <a:schemeClr val="bg2"/>
          </a:solidFill>
          <a:latin typeface="+mn-lt"/>
        </a:defRPr>
      </a:lvl7pPr>
      <a:lvl8pPr marL="4056286" indent="-386871" algn="l" rtl="0" eaLnBrk="1" fontAlgn="base" hangingPunct="1">
        <a:lnSpc>
          <a:spcPct val="119000"/>
        </a:lnSpc>
        <a:spcBef>
          <a:spcPct val="20000"/>
        </a:spcBef>
        <a:spcAft>
          <a:spcPct val="0"/>
        </a:spcAft>
        <a:buClr>
          <a:schemeClr val="accent1"/>
        </a:buClr>
        <a:buFont typeface="Verdana" pitchFamily="34" charset="0"/>
        <a:buChar char="–"/>
        <a:defRPr sz="1477">
          <a:solidFill>
            <a:schemeClr val="bg2"/>
          </a:solidFill>
          <a:latin typeface="+mn-lt"/>
        </a:defRPr>
      </a:lvl8pPr>
      <a:lvl9pPr marL="4478327" indent="-386871" algn="l" rtl="0" eaLnBrk="1" fontAlgn="base" hangingPunct="1">
        <a:lnSpc>
          <a:spcPct val="119000"/>
        </a:lnSpc>
        <a:spcBef>
          <a:spcPct val="20000"/>
        </a:spcBef>
        <a:spcAft>
          <a:spcPct val="0"/>
        </a:spcAft>
        <a:buClr>
          <a:schemeClr val="accent1"/>
        </a:buClr>
        <a:buFont typeface="Verdana" pitchFamily="34" charset="0"/>
        <a:buChar char="–"/>
        <a:defRPr sz="1477">
          <a:solidFill>
            <a:schemeClr val="bg2"/>
          </a:solidFill>
          <a:latin typeface="+mn-lt"/>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pn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079"/>
            <a:ext cx="9472864" cy="6858000"/>
          </a:xfrm>
          <a:prstGeom prst="rect">
            <a:avLst/>
          </a:prstGeom>
        </p:spPr>
      </p:pic>
      <p:sp>
        <p:nvSpPr>
          <p:cNvPr id="7" name="Title 1"/>
          <p:cNvSpPr>
            <a:spLocks noGrp="1"/>
          </p:cNvSpPr>
          <p:nvPr>
            <p:ph type="ctrTitle"/>
          </p:nvPr>
        </p:nvSpPr>
        <p:spPr>
          <a:xfrm>
            <a:off x="0" y="1120626"/>
            <a:ext cx="7647624" cy="1355422"/>
          </a:xfrm>
          <a:solidFill>
            <a:schemeClr val="bg1">
              <a:alpha val="70000"/>
            </a:schemeClr>
          </a:solidFill>
        </p:spPr>
        <p:txBody>
          <a:bodyPr>
            <a:noAutofit/>
          </a:bodyPr>
          <a:lstStyle/>
          <a:p>
            <a:pPr>
              <a:defRPr/>
            </a:pPr>
            <a:r>
              <a:rPr lang="en-US" sz="3200" b="1" dirty="0" smtClean="0">
                <a:solidFill>
                  <a:srgbClr val="2A5E34"/>
                </a:solidFill>
                <a:latin typeface="Calibri" charset="0"/>
                <a:ea typeface="ＭＳ Ｐゴシック" charset="0"/>
                <a:cs typeface="ＭＳ Ｐゴシック" charset="0"/>
              </a:rPr>
              <a:t>SESSION 4:</a:t>
            </a:r>
            <a:br>
              <a:rPr lang="en-US" sz="3200" b="1" dirty="0" smtClean="0">
                <a:solidFill>
                  <a:srgbClr val="2A5E34"/>
                </a:solidFill>
                <a:latin typeface="Calibri" charset="0"/>
                <a:ea typeface="ＭＳ Ｐゴシック" charset="0"/>
                <a:cs typeface="ＭＳ Ｐゴシック" charset="0"/>
              </a:rPr>
            </a:br>
            <a:r>
              <a:rPr lang="en-US" sz="3200" b="1" dirty="0" smtClean="0">
                <a:solidFill>
                  <a:srgbClr val="2A5E34"/>
                </a:solidFill>
                <a:latin typeface="Calibri" charset="0"/>
                <a:ea typeface="ＭＳ Ｐゴシック" charset="0"/>
                <a:cs typeface="ＭＳ Ｐゴシック" charset="0"/>
              </a:rPr>
              <a:t>GFOI Space Data Strategy</a:t>
            </a:r>
            <a:br>
              <a:rPr lang="en-US" sz="3200" b="1" dirty="0" smtClean="0">
                <a:solidFill>
                  <a:srgbClr val="2A5E34"/>
                </a:solidFill>
                <a:latin typeface="Calibri" charset="0"/>
                <a:ea typeface="ＭＳ Ｐゴシック" charset="0"/>
                <a:cs typeface="ＭＳ Ｐゴシック" charset="0"/>
              </a:rPr>
            </a:br>
            <a:endParaRPr lang="en-US" sz="2800" dirty="0">
              <a:solidFill>
                <a:srgbClr val="2A5E34"/>
              </a:solidFill>
              <a:latin typeface="Calibri" charset="0"/>
              <a:ea typeface="ＭＳ Ｐゴシック" charset="0"/>
              <a:cs typeface="ＭＳ Ｐゴシック" charset="0"/>
            </a:endParaRPr>
          </a:p>
        </p:txBody>
      </p:sp>
      <p:sp>
        <p:nvSpPr>
          <p:cNvPr id="8" name="Subtitle 2"/>
          <p:cNvSpPr>
            <a:spLocks noGrp="1"/>
          </p:cNvSpPr>
          <p:nvPr>
            <p:ph type="subTitle" idx="1"/>
          </p:nvPr>
        </p:nvSpPr>
        <p:spPr>
          <a:xfrm>
            <a:off x="3961" y="2672159"/>
            <a:ext cx="7643664" cy="755090"/>
          </a:xfrm>
          <a:solidFill>
            <a:srgbClr val="2A5E34">
              <a:alpha val="80000"/>
            </a:srgbClr>
          </a:solidFill>
        </p:spPr>
        <p:txBody>
          <a:bodyPr>
            <a:normAutofit/>
          </a:bodyPr>
          <a:lstStyle/>
          <a:p>
            <a:r>
              <a:rPr lang="en-US" sz="1600" b="1" dirty="0" smtClean="0">
                <a:solidFill>
                  <a:schemeClr val="bg1"/>
                </a:solidFill>
                <a:latin typeface="Calibri" charset="0"/>
                <a:ea typeface="ＭＳ Ｐゴシック" charset="0"/>
                <a:cs typeface="ＭＳ Ｐゴシック" charset="0"/>
              </a:rPr>
              <a:t/>
            </a:r>
            <a:br>
              <a:rPr lang="en-US" sz="1600" b="1" dirty="0" smtClean="0">
                <a:solidFill>
                  <a:schemeClr val="bg1"/>
                </a:solidFill>
                <a:latin typeface="Calibri" charset="0"/>
                <a:ea typeface="ＭＳ Ｐゴシック" charset="0"/>
                <a:cs typeface="ＭＳ Ｐゴシック" charset="0"/>
              </a:rPr>
            </a:br>
            <a:r>
              <a:rPr lang="en-US" sz="1600" b="1" dirty="0" smtClean="0">
                <a:solidFill>
                  <a:schemeClr val="bg1"/>
                </a:solidFill>
                <a:latin typeface="Calibri" charset="0"/>
                <a:ea typeface="ＭＳ Ｐゴシック" charset="0"/>
                <a:cs typeface="ＭＳ Ｐゴシック" charset="0"/>
              </a:rPr>
              <a:t>SDCG-10: Reading, 7-9 September, 2016</a:t>
            </a:r>
            <a:endParaRPr lang="en-US" sz="1600" b="1" dirty="0">
              <a:solidFill>
                <a:schemeClr val="bg1"/>
              </a:solidFill>
              <a:latin typeface="Calibri" charset="0"/>
              <a:ea typeface="ＭＳ Ｐゴシック" charset="0"/>
              <a:cs typeface="ＭＳ Ｐゴシック" charset="0"/>
            </a:endParaRPr>
          </a:p>
        </p:txBody>
      </p:sp>
      <p:sp>
        <p:nvSpPr>
          <p:cNvPr id="12" name="Rectangle 11"/>
          <p:cNvSpPr/>
          <p:nvPr/>
        </p:nvSpPr>
        <p:spPr>
          <a:xfrm>
            <a:off x="0" y="5621808"/>
            <a:ext cx="9472864" cy="1236191"/>
          </a:xfrm>
          <a:prstGeom prst="rect">
            <a:avLst/>
          </a:prstGeom>
          <a:solidFill>
            <a:schemeClr val="bg1">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gfo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264" y="5901967"/>
            <a:ext cx="1937293" cy="814225"/>
          </a:xfrm>
          <a:prstGeom prst="rect">
            <a:avLst/>
          </a:prstGeom>
        </p:spPr>
      </p:pic>
      <p:pic>
        <p:nvPicPr>
          <p:cNvPr id="10" name="Picture 9" descr="CEOS_logo-[Convert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426" y="5829029"/>
            <a:ext cx="1642738" cy="887163"/>
          </a:xfrm>
          <a:prstGeom prst="rect">
            <a:avLst/>
          </a:prstGeom>
        </p:spPr>
      </p:pic>
      <p:pic>
        <p:nvPicPr>
          <p:cNvPr id="11" name="Picture 10" descr="geo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1066" y="6307731"/>
            <a:ext cx="1803890" cy="265278"/>
          </a:xfrm>
          <a:prstGeom prst="rect">
            <a:avLst/>
          </a:prstGeom>
        </p:spPr>
      </p:pic>
    </p:spTree>
    <p:extLst>
      <p:ext uri="{BB962C8B-B14F-4D97-AF65-F5344CB8AC3E}">
        <p14:creationId xmlns:p14="http://schemas.microsoft.com/office/powerpoint/2010/main" val="1051985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40" y="856635"/>
            <a:ext cx="8533179" cy="602274"/>
          </a:xfrm>
        </p:spPr>
        <p:txBody>
          <a:bodyPr/>
          <a:lstStyle/>
          <a:p>
            <a:r>
              <a:rPr lang="en-US" sz="2954" dirty="0">
                <a:latin typeface="Arial"/>
                <a:cs typeface="Arial"/>
              </a:rPr>
              <a:t>Space Data Support to GFOI R&amp;D (Element-3)</a:t>
            </a:r>
            <a:endParaRPr lang="en-US" sz="2954" dirty="0">
              <a:latin typeface="Arial"/>
              <a:cs typeface="Arial"/>
            </a:endParaRPr>
          </a:p>
        </p:txBody>
      </p:sp>
      <p:sp>
        <p:nvSpPr>
          <p:cNvPr id="3" name="Content Placeholder 2"/>
          <p:cNvSpPr>
            <a:spLocks noGrp="1"/>
          </p:cNvSpPr>
          <p:nvPr>
            <p:ph idx="1"/>
          </p:nvPr>
        </p:nvSpPr>
        <p:spPr>
          <a:xfrm>
            <a:off x="428840" y="1627428"/>
            <a:ext cx="8229600" cy="4177812"/>
          </a:xfrm>
        </p:spPr>
        <p:txBody>
          <a:bodyPr/>
          <a:lstStyle/>
          <a:p>
            <a:r>
              <a:rPr lang="en-US" sz="1846" b="1">
                <a:latin typeface="Arial (Body)"/>
                <a:cs typeface="Arial (Body)"/>
              </a:rPr>
              <a:t>Complement</a:t>
            </a:r>
            <a:r>
              <a:rPr lang="en-US" sz="1846">
                <a:latin typeface="Arial (Body)"/>
                <a:cs typeface="Arial (Body)"/>
              </a:rPr>
              <a:t> to the Global Baseline Data Acquisition Strategy (Element-1) and National Space Data Services Strategy (Element-2)</a:t>
            </a:r>
            <a:endParaRPr lang="en-US" sz="554">
              <a:latin typeface="Arial (Body)"/>
              <a:cs typeface="Arial (Body)"/>
            </a:endParaRPr>
          </a:p>
          <a:p>
            <a:endParaRPr lang="en-US" sz="554">
              <a:latin typeface="Arial (Body)"/>
              <a:cs typeface="Arial (Body)"/>
            </a:endParaRPr>
          </a:p>
          <a:p>
            <a:r>
              <a:rPr lang="en-US" sz="1846">
                <a:latin typeface="Arial (Body)"/>
                <a:cs typeface="Arial (Body)"/>
              </a:rPr>
              <a:t>R&amp;D focus provides a mechanism also for space agencies and data providers with </a:t>
            </a:r>
            <a:r>
              <a:rPr lang="en-US" sz="1846" b="1">
                <a:latin typeface="Arial (Body)"/>
                <a:cs typeface="Arial (Body)"/>
              </a:rPr>
              <a:t>commercial satellite missions </a:t>
            </a:r>
            <a:r>
              <a:rPr lang="en-US" sz="1846">
                <a:latin typeface="Arial (Body)"/>
                <a:cs typeface="Arial (Body)"/>
              </a:rPr>
              <a:t>to support GFOI aims</a:t>
            </a:r>
            <a:endParaRPr lang="en-US" sz="554">
              <a:latin typeface="Arial (Body)"/>
              <a:cs typeface="Arial (Body)"/>
            </a:endParaRPr>
          </a:p>
          <a:p>
            <a:pPr marL="0" indent="0">
              <a:buNone/>
            </a:pPr>
            <a:endParaRPr lang="en-US" sz="554">
              <a:latin typeface="Arial (Body)"/>
              <a:cs typeface="Arial (Body)"/>
            </a:endParaRPr>
          </a:p>
          <a:p>
            <a:r>
              <a:rPr lang="en-US" sz="1846">
                <a:latin typeface="Arial (Body)"/>
                <a:cs typeface="Arial (Body)"/>
              </a:rPr>
              <a:t>Developed to </a:t>
            </a:r>
            <a:r>
              <a:rPr lang="en-US" sz="1846" b="1">
                <a:latin typeface="Arial (Body)"/>
                <a:cs typeface="Arial (Body)"/>
              </a:rPr>
              <a:t>support the GFOI R&amp;D Component needs for satellite data </a:t>
            </a:r>
            <a:r>
              <a:rPr lang="en-US" sz="1846">
                <a:latin typeface="Arial (Body)"/>
                <a:cs typeface="Arial (Body)"/>
              </a:rPr>
              <a:t>which are not available through the “core” missions:</a:t>
            </a:r>
          </a:p>
          <a:p>
            <a:pPr lvl="1"/>
            <a:r>
              <a:rPr lang="en-US" sz="1662">
                <a:latin typeface="Arial (Body)"/>
                <a:cs typeface="Arial (Body)"/>
              </a:rPr>
              <a:t>Very High Resolution (optical and radar)</a:t>
            </a:r>
          </a:p>
          <a:p>
            <a:pPr lvl="1"/>
            <a:r>
              <a:rPr lang="en-US" sz="1662">
                <a:latin typeface="Arial (Body)"/>
                <a:cs typeface="Arial (Body)"/>
              </a:rPr>
              <a:t>Radar (L-, C-, X-band SAR) data </a:t>
            </a:r>
            <a:r>
              <a:rPr lang="en-US" sz="462">
                <a:latin typeface="Arial (Body)"/>
                <a:cs typeface="Arial (Body)"/>
              </a:rPr>
              <a:t> </a:t>
            </a:r>
            <a:endParaRPr lang="en-US" sz="277">
              <a:latin typeface="Arial (Body)"/>
              <a:cs typeface="Arial (Body)"/>
            </a:endParaRPr>
          </a:p>
          <a:p>
            <a:endParaRPr lang="en-US" sz="554">
              <a:latin typeface="Arial (Body)"/>
              <a:cs typeface="Arial (Body)"/>
            </a:endParaRPr>
          </a:p>
          <a:p>
            <a:r>
              <a:rPr lang="en-US" sz="1846">
                <a:latin typeface="Arial (Body)"/>
                <a:cs typeface="Arial (Body)"/>
              </a:rPr>
              <a:t>Research undertaken by </a:t>
            </a:r>
            <a:r>
              <a:rPr lang="en-US" sz="1846" b="1">
                <a:latin typeface="Arial (Body)"/>
                <a:cs typeface="Arial (Body)"/>
              </a:rPr>
              <a:t>international team of experts                        </a:t>
            </a:r>
            <a:r>
              <a:rPr lang="en-US" sz="1846">
                <a:latin typeface="Arial (Body)"/>
                <a:cs typeface="Arial (Body)"/>
              </a:rPr>
              <a:t>managed by the GFOI R&amp;D component (details in                                separate presentation)</a:t>
            </a:r>
          </a:p>
          <a:p>
            <a:endParaRPr lang="en-US" sz="554">
              <a:latin typeface="Arial (Body)"/>
              <a:cs typeface="Arial (Body)"/>
            </a:endParaRPr>
          </a:p>
          <a:p>
            <a:r>
              <a:rPr lang="en-US" sz="1846" b="1">
                <a:latin typeface="Arial (Body)"/>
                <a:cs typeface="Arial (Body)"/>
              </a:rPr>
              <a:t>Ultimate aim</a:t>
            </a:r>
            <a:r>
              <a:rPr lang="en-US" sz="1846">
                <a:latin typeface="Arial (Body)"/>
                <a:cs typeface="Arial (Body)"/>
              </a:rPr>
              <a:t> to help </a:t>
            </a:r>
            <a:r>
              <a:rPr lang="en-US" sz="1846" b="1">
                <a:solidFill>
                  <a:srgbClr val="000000"/>
                </a:solidFill>
                <a:latin typeface="Arial (Body)"/>
                <a:cs typeface="Arial (Body)"/>
              </a:rPr>
              <a:t>progress high priority                                 applications </a:t>
            </a:r>
            <a:r>
              <a:rPr lang="en-US" sz="1846">
                <a:solidFill>
                  <a:srgbClr val="000000"/>
                </a:solidFill>
                <a:latin typeface="Arial (Body)"/>
                <a:cs typeface="Arial (Body)"/>
              </a:rPr>
              <a:t>–</a:t>
            </a:r>
            <a:r>
              <a:rPr lang="en-US" sz="1846" b="1">
                <a:solidFill>
                  <a:srgbClr val="000000"/>
                </a:solidFill>
                <a:latin typeface="Arial (Body)"/>
                <a:cs typeface="Arial (Body)"/>
              </a:rPr>
              <a:t> </a:t>
            </a:r>
            <a:r>
              <a:rPr lang="en-US" sz="1846">
                <a:solidFill>
                  <a:srgbClr val="000000"/>
                </a:solidFill>
                <a:latin typeface="Arial (Body)"/>
                <a:cs typeface="Arial (Body)"/>
              </a:rPr>
              <a:t>which are not yet included in the MGD –                                to operational status.</a:t>
            </a:r>
          </a:p>
          <a:p>
            <a:endParaRPr lang="en-US" sz="1846">
              <a:solidFill>
                <a:srgbClr val="000000"/>
              </a:solidFill>
              <a:latin typeface="Arial (Body)"/>
              <a:cs typeface="Arial (Body)"/>
            </a:endParaRPr>
          </a:p>
        </p:txBody>
      </p:sp>
      <p:pic>
        <p:nvPicPr>
          <p:cNvPr id="4" name="Picture 3" descr="Screen Shot 2016-02-15 at 16.34.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9759" y="3563125"/>
            <a:ext cx="2052982" cy="28987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350144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335" y="852854"/>
            <a:ext cx="7772400" cy="996462"/>
          </a:xfrm>
        </p:spPr>
        <p:txBody>
          <a:bodyPr/>
          <a:lstStyle/>
          <a:p>
            <a:r>
              <a:rPr lang="en-GB" dirty="0" smtClean="0"/>
              <a:t>Thanks</a:t>
            </a:r>
            <a:endParaRPr lang="en-GB" dirty="0"/>
          </a:p>
        </p:txBody>
      </p:sp>
      <p:sp>
        <p:nvSpPr>
          <p:cNvPr id="3" name="Subtitle 2"/>
          <p:cNvSpPr>
            <a:spLocks noGrp="1"/>
          </p:cNvSpPr>
          <p:nvPr>
            <p:ph type="subTitle" idx="1"/>
          </p:nvPr>
        </p:nvSpPr>
        <p:spPr>
          <a:xfrm>
            <a:off x="684335" y="1591408"/>
            <a:ext cx="7775331" cy="731227"/>
          </a:xfrm>
        </p:spPr>
        <p:txBody>
          <a:bodyPr/>
          <a:lstStyle/>
          <a:p>
            <a:r>
              <a:rPr lang="en-GB" sz="2215" b="1" dirty="0">
                <a:solidFill>
                  <a:srgbClr val="768648"/>
                </a:solidFill>
              </a:rPr>
              <a:t>http://</a:t>
            </a:r>
            <a:r>
              <a:rPr lang="en-GB" sz="2215" b="1" dirty="0" err="1">
                <a:solidFill>
                  <a:srgbClr val="768648"/>
                </a:solidFill>
              </a:rPr>
              <a:t>www.gfoi.org</a:t>
            </a:r>
            <a:r>
              <a:rPr lang="en-GB" sz="2215" b="1" dirty="0">
                <a:solidFill>
                  <a:srgbClr val="768648"/>
                </a:solidFill>
              </a:rPr>
              <a:t>/space-data/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108" y="2199529"/>
            <a:ext cx="7467600" cy="3923044"/>
          </a:xfrm>
          <a:prstGeom prst="roundRect">
            <a:avLst>
              <a:gd name="adj" fmla="val 4167"/>
            </a:avLst>
          </a:prstGeom>
          <a:solidFill>
            <a:srgbClr val="FFFFFF"/>
          </a:solidFill>
          <a:ln w="76200" cap="sq">
            <a:solidFill>
              <a:schemeClr val="accent6">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513392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079"/>
            <a:ext cx="9472864" cy="6858000"/>
          </a:xfrm>
          <a:prstGeom prst="rect">
            <a:avLst/>
          </a:prstGeom>
        </p:spPr>
      </p:pic>
      <p:sp>
        <p:nvSpPr>
          <p:cNvPr id="7" name="Title 1"/>
          <p:cNvSpPr>
            <a:spLocks noGrp="1"/>
          </p:cNvSpPr>
          <p:nvPr>
            <p:ph type="ctrTitle"/>
          </p:nvPr>
        </p:nvSpPr>
        <p:spPr>
          <a:xfrm>
            <a:off x="0" y="1120626"/>
            <a:ext cx="7647624" cy="1355422"/>
          </a:xfrm>
          <a:solidFill>
            <a:schemeClr val="bg1">
              <a:alpha val="70000"/>
            </a:schemeClr>
          </a:solidFill>
        </p:spPr>
        <p:txBody>
          <a:bodyPr>
            <a:noAutofit/>
          </a:bodyPr>
          <a:lstStyle/>
          <a:p>
            <a:pPr>
              <a:defRPr/>
            </a:pPr>
            <a:r>
              <a:rPr lang="en-US" sz="3200" b="1" dirty="0" smtClean="0">
                <a:solidFill>
                  <a:srgbClr val="2A5E34"/>
                </a:solidFill>
                <a:latin typeface="Calibri" charset="0"/>
                <a:ea typeface="ＭＳ Ｐゴシック" charset="0"/>
                <a:cs typeface="ＭＳ Ｐゴシック" charset="0"/>
              </a:rPr>
              <a:t>SESSION 4:</a:t>
            </a:r>
            <a:br>
              <a:rPr lang="en-US" sz="3200" b="1" dirty="0" smtClean="0">
                <a:solidFill>
                  <a:srgbClr val="2A5E34"/>
                </a:solidFill>
                <a:latin typeface="Calibri" charset="0"/>
                <a:ea typeface="ＭＳ Ｐゴシック" charset="0"/>
                <a:cs typeface="ＭＳ Ｐゴシック" charset="0"/>
              </a:rPr>
            </a:br>
            <a:r>
              <a:rPr lang="en-US" sz="3200" b="1" dirty="0" smtClean="0">
                <a:solidFill>
                  <a:srgbClr val="2A5E34"/>
                </a:solidFill>
                <a:latin typeface="Calibri" charset="0"/>
                <a:ea typeface="ＭＳ Ｐゴシック" charset="0"/>
                <a:cs typeface="ＭＳ Ｐゴシック" charset="0"/>
              </a:rPr>
              <a:t>UK Session – Moderated Discussion Points</a:t>
            </a:r>
            <a:br>
              <a:rPr lang="en-US" sz="3200" b="1" dirty="0" smtClean="0">
                <a:solidFill>
                  <a:srgbClr val="2A5E34"/>
                </a:solidFill>
                <a:latin typeface="Calibri" charset="0"/>
                <a:ea typeface="ＭＳ Ｐゴシック" charset="0"/>
                <a:cs typeface="ＭＳ Ｐゴシック" charset="0"/>
              </a:rPr>
            </a:br>
            <a:endParaRPr lang="en-US" sz="2800" dirty="0">
              <a:solidFill>
                <a:srgbClr val="2A5E34"/>
              </a:solidFill>
              <a:latin typeface="Calibri" charset="0"/>
              <a:ea typeface="ＭＳ Ｐゴシック" charset="0"/>
              <a:cs typeface="ＭＳ Ｐゴシック" charset="0"/>
            </a:endParaRPr>
          </a:p>
        </p:txBody>
      </p:sp>
      <p:sp>
        <p:nvSpPr>
          <p:cNvPr id="8" name="Subtitle 2"/>
          <p:cNvSpPr>
            <a:spLocks noGrp="1"/>
          </p:cNvSpPr>
          <p:nvPr>
            <p:ph type="subTitle" idx="1"/>
          </p:nvPr>
        </p:nvSpPr>
        <p:spPr>
          <a:xfrm>
            <a:off x="3961" y="2672159"/>
            <a:ext cx="7643664" cy="755090"/>
          </a:xfrm>
          <a:solidFill>
            <a:srgbClr val="2A5E34">
              <a:alpha val="80000"/>
            </a:srgbClr>
          </a:solidFill>
        </p:spPr>
        <p:txBody>
          <a:bodyPr>
            <a:normAutofit/>
          </a:bodyPr>
          <a:lstStyle/>
          <a:p>
            <a:r>
              <a:rPr lang="en-US" sz="1600" b="1" dirty="0" smtClean="0">
                <a:solidFill>
                  <a:schemeClr val="bg1"/>
                </a:solidFill>
                <a:latin typeface="Calibri" charset="0"/>
                <a:ea typeface="ＭＳ Ｐゴシック" charset="0"/>
                <a:cs typeface="ＭＳ Ｐゴシック" charset="0"/>
              </a:rPr>
              <a:t/>
            </a:r>
            <a:br>
              <a:rPr lang="en-US" sz="1600" b="1" dirty="0" smtClean="0">
                <a:solidFill>
                  <a:schemeClr val="bg1"/>
                </a:solidFill>
                <a:latin typeface="Calibri" charset="0"/>
                <a:ea typeface="ＭＳ Ｐゴシック" charset="0"/>
                <a:cs typeface="ＭＳ Ｐゴシック" charset="0"/>
              </a:rPr>
            </a:br>
            <a:r>
              <a:rPr lang="en-US" sz="1600" b="1" dirty="0" smtClean="0">
                <a:solidFill>
                  <a:schemeClr val="bg1"/>
                </a:solidFill>
                <a:latin typeface="Calibri" charset="0"/>
                <a:ea typeface="ＭＳ Ｐゴシック" charset="0"/>
                <a:cs typeface="ＭＳ Ｐゴシック" charset="0"/>
              </a:rPr>
              <a:t>SDCG-10: Reading, 7-9 September, 2016</a:t>
            </a:r>
            <a:endParaRPr lang="en-US" sz="1600" b="1" dirty="0">
              <a:solidFill>
                <a:schemeClr val="bg1"/>
              </a:solidFill>
              <a:latin typeface="Calibri" charset="0"/>
              <a:ea typeface="ＭＳ Ｐゴシック" charset="0"/>
              <a:cs typeface="ＭＳ Ｐゴシック" charset="0"/>
            </a:endParaRPr>
          </a:p>
        </p:txBody>
      </p:sp>
      <p:sp>
        <p:nvSpPr>
          <p:cNvPr id="12" name="Rectangle 11"/>
          <p:cNvSpPr/>
          <p:nvPr/>
        </p:nvSpPr>
        <p:spPr>
          <a:xfrm>
            <a:off x="0" y="5621808"/>
            <a:ext cx="9472864" cy="1236191"/>
          </a:xfrm>
          <a:prstGeom prst="rect">
            <a:avLst/>
          </a:prstGeom>
          <a:solidFill>
            <a:schemeClr val="bg1">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gfo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264" y="5901967"/>
            <a:ext cx="1937293" cy="814225"/>
          </a:xfrm>
          <a:prstGeom prst="rect">
            <a:avLst/>
          </a:prstGeom>
        </p:spPr>
      </p:pic>
      <p:pic>
        <p:nvPicPr>
          <p:cNvPr id="10" name="Picture 9" descr="CEOS_logo-[Convert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426" y="5829029"/>
            <a:ext cx="1642738" cy="887163"/>
          </a:xfrm>
          <a:prstGeom prst="rect">
            <a:avLst/>
          </a:prstGeom>
        </p:spPr>
      </p:pic>
      <p:pic>
        <p:nvPicPr>
          <p:cNvPr id="11" name="Picture 10" descr="geo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1066" y="6307731"/>
            <a:ext cx="1803890" cy="265278"/>
          </a:xfrm>
          <a:prstGeom prst="rect">
            <a:avLst/>
          </a:prstGeom>
        </p:spPr>
      </p:pic>
    </p:spTree>
    <p:extLst>
      <p:ext uri="{BB962C8B-B14F-4D97-AF65-F5344CB8AC3E}">
        <p14:creationId xmlns:p14="http://schemas.microsoft.com/office/powerpoint/2010/main" val="1640122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42008" y="119063"/>
            <a:ext cx="6832949" cy="944563"/>
          </a:xfrm>
        </p:spPr>
        <p:txBody>
          <a:bodyPr/>
          <a:lstStyle/>
          <a:p>
            <a:pPr algn="l">
              <a:defRPr/>
            </a:pPr>
            <a:r>
              <a:rPr lang="en-US" dirty="0" smtClean="0"/>
              <a:t> Session 4 Discussion Points</a:t>
            </a:r>
            <a:endParaRPr lang="pt-BR" dirty="0" smtClean="0"/>
          </a:p>
        </p:txBody>
      </p:sp>
      <p:sp>
        <p:nvSpPr>
          <p:cNvPr id="17410" name="Content Placeholder 2"/>
          <p:cNvSpPr>
            <a:spLocks noGrp="1"/>
          </p:cNvSpPr>
          <p:nvPr>
            <p:ph idx="1"/>
          </p:nvPr>
        </p:nvSpPr>
        <p:spPr>
          <a:xfrm>
            <a:off x="142008" y="1807090"/>
            <a:ext cx="8534159" cy="4525963"/>
          </a:xfrm>
        </p:spPr>
        <p:txBody>
          <a:bodyPr/>
          <a:lstStyle/>
          <a:p>
            <a:r>
              <a:rPr lang="en-US" sz="2000" dirty="0" smtClean="0"/>
              <a:t>Are </a:t>
            </a:r>
            <a:r>
              <a:rPr lang="en-US" sz="2000" dirty="0"/>
              <a:t>there UK projects underway or planned that </a:t>
            </a:r>
            <a:r>
              <a:rPr lang="en-US" sz="2000" dirty="0" smtClean="0"/>
              <a:t>might benefit and/or benefit from a linkage to GFOI?</a:t>
            </a:r>
          </a:p>
          <a:p>
            <a:pPr lvl="1"/>
            <a:r>
              <a:rPr lang="en-US" sz="1600" dirty="0" smtClean="0"/>
              <a:t>Relevant to any of the components: space data, MGD, R&amp;D, capacity building.</a:t>
            </a:r>
            <a:r>
              <a:rPr lang="en-US" sz="2000" dirty="0" smtClean="0"/>
              <a:t> </a:t>
            </a:r>
          </a:p>
          <a:p>
            <a:endParaRPr lang="en-US" sz="2000" dirty="0" smtClean="0"/>
          </a:p>
          <a:p>
            <a:r>
              <a:rPr lang="en-US" sz="2000" dirty="0" smtClean="0"/>
              <a:t>How </a:t>
            </a:r>
            <a:r>
              <a:rPr lang="en-US" sz="2000" dirty="0"/>
              <a:t>do we make the connections to </a:t>
            </a:r>
            <a:r>
              <a:rPr lang="en-US" sz="2000" dirty="0" err="1" smtClean="0"/>
              <a:t>realise</a:t>
            </a:r>
            <a:r>
              <a:rPr lang="en-US" sz="2000" dirty="0" smtClean="0"/>
              <a:t> those benefits?</a:t>
            </a:r>
          </a:p>
          <a:p>
            <a:endParaRPr lang="en-US" sz="2000" dirty="0" smtClean="0"/>
          </a:p>
          <a:p>
            <a:r>
              <a:rPr lang="en-US" sz="2000" dirty="0" smtClean="0"/>
              <a:t>Is </a:t>
            </a:r>
            <a:r>
              <a:rPr lang="en-US" sz="2000" dirty="0"/>
              <a:t>there technical work underway within UK community that might benefit and/or benefit from a linkage to </a:t>
            </a:r>
            <a:r>
              <a:rPr lang="en-US" sz="2000" dirty="0" smtClean="0"/>
              <a:t>GFOI</a:t>
            </a:r>
          </a:p>
          <a:p>
            <a:pPr lvl="1"/>
            <a:r>
              <a:rPr lang="en-US" sz="1600" dirty="0"/>
              <a:t>Relevant to any of the components: space data, MGD, R&amp;D, capacity building. </a:t>
            </a:r>
          </a:p>
          <a:p>
            <a:endParaRPr lang="en-US" sz="2000" dirty="0" smtClean="0"/>
          </a:p>
          <a:p>
            <a:r>
              <a:rPr lang="en-US" sz="2000" dirty="0" smtClean="0"/>
              <a:t>How </a:t>
            </a:r>
            <a:r>
              <a:rPr lang="en-US" sz="2000" dirty="0"/>
              <a:t>do we make those connections? </a:t>
            </a:r>
          </a:p>
          <a:p>
            <a:endParaRPr lang="en-US" sz="2000" dirty="0"/>
          </a:p>
          <a:p>
            <a:endParaRPr lang="en-GB" sz="1600" dirty="0">
              <a:solidFill>
                <a:schemeClr val="accent3">
                  <a:lumMod val="75000"/>
                </a:schemeClr>
              </a:solidFill>
            </a:endParaRPr>
          </a:p>
          <a:p>
            <a:endParaRPr lang="en-GB" sz="2800" dirty="0" smtClean="0"/>
          </a:p>
        </p:txBody>
      </p:sp>
      <p:sp>
        <p:nvSpPr>
          <p:cNvPr id="5" name="Slide Number Placeholder 4"/>
          <p:cNvSpPr>
            <a:spLocks noGrp="1"/>
          </p:cNvSpPr>
          <p:nvPr>
            <p:ph type="sldNum" sz="quarter" idx="11"/>
          </p:nvPr>
        </p:nvSpPr>
        <p:spPr/>
        <p:txBody>
          <a:bodyPr/>
          <a:lstStyle/>
          <a:p>
            <a:pPr>
              <a:defRPr/>
            </a:pPr>
            <a:fld id="{26F7D5E0-2763-46FC-81F2-37911A876251}" type="slidenum">
              <a:rPr lang="en-US" smtClean="0"/>
              <a:pPr>
                <a:defRPr/>
              </a:pPr>
              <a:t>13</a:t>
            </a:fld>
            <a:endParaRPr lang="en-US"/>
          </a:p>
        </p:txBody>
      </p:sp>
    </p:spTree>
    <p:extLst>
      <p:ext uri="{BB962C8B-B14F-4D97-AF65-F5344CB8AC3E}">
        <p14:creationId xmlns:p14="http://schemas.microsoft.com/office/powerpoint/2010/main" val="1316224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ChangeArrowheads="1"/>
          </p:cNvSpPr>
          <p:nvPr/>
        </p:nvSpPr>
        <p:spPr bwMode="auto">
          <a:xfrm>
            <a:off x="0" y="5810251"/>
            <a:ext cx="3376246" cy="78398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844083">
              <a:spcBef>
                <a:spcPct val="20000"/>
              </a:spcBef>
            </a:pPr>
            <a:endParaRPr lang="en-US" sz="3139">
              <a:solidFill>
                <a:srgbClr val="999933"/>
              </a:solidFill>
            </a:endParaRPr>
          </a:p>
        </p:txBody>
      </p:sp>
      <p:sp>
        <p:nvSpPr>
          <p:cNvPr id="3074" name="Rectangle 2"/>
          <p:cNvSpPr>
            <a:spLocks noGrp="1" noChangeArrowheads="1"/>
          </p:cNvSpPr>
          <p:nvPr>
            <p:ph type="title"/>
          </p:nvPr>
        </p:nvSpPr>
        <p:spPr>
          <a:xfrm>
            <a:off x="468923" y="1101970"/>
            <a:ext cx="8229600" cy="332643"/>
          </a:xfrm>
        </p:spPr>
        <p:txBody>
          <a:bodyPr/>
          <a:lstStyle/>
          <a:p>
            <a:r>
              <a:rPr lang="en-GB" sz="3323" dirty="0"/>
              <a:t>Space Data component heritage</a:t>
            </a:r>
            <a:endParaRPr lang="en-GB" sz="3323" dirty="0"/>
          </a:p>
        </p:txBody>
      </p:sp>
      <p:sp>
        <p:nvSpPr>
          <p:cNvPr id="3075" name="Rectangle 3"/>
          <p:cNvSpPr>
            <a:spLocks noGrp="1" noChangeArrowheads="1"/>
          </p:cNvSpPr>
          <p:nvPr>
            <p:ph type="body" idx="1"/>
          </p:nvPr>
        </p:nvSpPr>
        <p:spPr>
          <a:xfrm>
            <a:off x="410308" y="1682262"/>
            <a:ext cx="8335108" cy="4177812"/>
          </a:xfrm>
        </p:spPr>
        <p:txBody>
          <a:bodyPr/>
          <a:lstStyle/>
          <a:p>
            <a:pPr lvl="1"/>
            <a:r>
              <a:rPr lang="en-GB" sz="2954" dirty="0"/>
              <a:t>The </a:t>
            </a:r>
            <a:r>
              <a:rPr lang="en-GB" sz="2954" b="1" dirty="0"/>
              <a:t>CEOS Space Data Coordination Group for GFOI </a:t>
            </a:r>
            <a:r>
              <a:rPr lang="en-GB" sz="2954" dirty="0"/>
              <a:t>has worked with the world’s largest providers of Earth observation data to </a:t>
            </a:r>
            <a:r>
              <a:rPr lang="en-GB" sz="2954" b="1" dirty="0"/>
              <a:t>ensure that all countries have access to the satellite data required for national forest monitoring </a:t>
            </a:r>
            <a:r>
              <a:rPr lang="en-GB" sz="2954" dirty="0"/>
              <a:t>and annual reporting of greenhouse gas emissions and forest carbon stocks to the UNFCCC under the provisions of REDD+ and </a:t>
            </a:r>
            <a:r>
              <a:rPr lang="en-GB" sz="2954" b="1" dirty="0"/>
              <a:t>consistent with IPCC </a:t>
            </a:r>
            <a:r>
              <a:rPr lang="en-GB" sz="2954" b="1" dirty="0"/>
              <a:t>guidelines</a:t>
            </a:r>
            <a:endParaRPr lang="en-GB" sz="2954" b="1" dirty="0"/>
          </a:p>
        </p:txBody>
      </p:sp>
    </p:spTree>
    <p:extLst>
      <p:ext uri="{BB962C8B-B14F-4D97-AF65-F5344CB8AC3E}">
        <p14:creationId xmlns:p14="http://schemas.microsoft.com/office/powerpoint/2010/main" val="114693027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0784"/>
            <a:ext cx="8229600" cy="602274"/>
          </a:xfrm>
        </p:spPr>
        <p:txBody>
          <a:bodyPr/>
          <a:lstStyle/>
          <a:p>
            <a:r>
              <a:rPr lang="en-US" sz="2954" dirty="0"/>
              <a:t>CEOS Space Data Strategy for GFOI - 3 Elements:</a:t>
            </a:r>
            <a:endParaRPr lang="en-GB" sz="2954" dirty="0"/>
          </a:p>
        </p:txBody>
      </p:sp>
      <p:graphicFrame>
        <p:nvGraphicFramePr>
          <p:cNvPr id="4" name="Content Placeholder 3"/>
          <p:cNvGraphicFramePr>
            <a:graphicFrameLocks noGrp="1"/>
          </p:cNvGraphicFramePr>
          <p:nvPr>
            <p:ph idx="1"/>
            <p:extLst/>
          </p:nvPr>
        </p:nvGraphicFramePr>
        <p:xfrm>
          <a:off x="101444" y="1470980"/>
          <a:ext cx="8870667" cy="5203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620358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323" dirty="0"/>
              <a:t>SDCG Data Streams – Core free and open</a:t>
            </a:r>
            <a:endParaRPr lang="en-GB" sz="3323"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312" y="1572358"/>
            <a:ext cx="7517411" cy="4962951"/>
          </a:xfrm>
          <a:prstGeom prst="rect">
            <a:avLst/>
          </a:prstGeom>
        </p:spPr>
      </p:pic>
    </p:spTree>
    <p:extLst>
      <p:ext uri="{BB962C8B-B14F-4D97-AF65-F5344CB8AC3E}">
        <p14:creationId xmlns:p14="http://schemas.microsoft.com/office/powerpoint/2010/main" val="157242700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63" y="1271221"/>
            <a:ext cx="9436141" cy="4802322"/>
          </a:xfrm>
        </p:spPr>
      </p:pic>
    </p:spTree>
    <p:extLst>
      <p:ext uri="{BB962C8B-B14F-4D97-AF65-F5344CB8AC3E}">
        <p14:creationId xmlns:p14="http://schemas.microsoft.com/office/powerpoint/2010/main" val="84696347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a:defRPr/>
            </a:pPr>
            <a:r>
              <a:rPr lang="en-US"/>
              <a:t>U.S. Landsat Archive Overview</a:t>
            </a:r>
            <a:br>
              <a:rPr lang="en-US"/>
            </a:br>
            <a:r>
              <a:rPr lang="en-US" sz="1292"/>
              <a:t>(February 1, 2016)</a:t>
            </a:r>
            <a:endParaRPr lang="en-US"/>
          </a:p>
        </p:txBody>
      </p:sp>
      <p:sp>
        <p:nvSpPr>
          <p:cNvPr id="5122" name="Content Placeholder 2"/>
          <p:cNvSpPr>
            <a:spLocks noGrp="1"/>
          </p:cNvSpPr>
          <p:nvPr>
            <p:ph idx="1"/>
          </p:nvPr>
        </p:nvSpPr>
        <p:spPr/>
        <p:txBody>
          <a:bodyPr/>
          <a:lstStyle/>
          <a:p>
            <a:pPr eaLnBrk="1" hangingPunct="1"/>
            <a:r>
              <a:rPr lang="en-US" altLang="en-US" sz="1662" dirty="0">
                <a:ea typeface="ＭＳ Ｐゴシック" charset="-128"/>
              </a:rPr>
              <a:t>OLI-TIRS: Landsat </a:t>
            </a:r>
            <a:r>
              <a:rPr lang="en-US" altLang="en-US" sz="1662" dirty="0">
                <a:ea typeface="ＭＳ Ｐゴシック" charset="-128"/>
              </a:rPr>
              <a:t>8: </a:t>
            </a:r>
            <a:r>
              <a:rPr lang="en-US" altLang="en-US" sz="1662" b="1" dirty="0">
                <a:ea typeface="ＭＳ Ｐゴシック" charset="-128"/>
              </a:rPr>
              <a:t>660,847</a:t>
            </a:r>
            <a:r>
              <a:rPr lang="en-US" altLang="en-US" sz="1662" dirty="0">
                <a:ea typeface="ＭＳ Ｐゴシック" charset="-128"/>
              </a:rPr>
              <a:t> </a:t>
            </a:r>
            <a:r>
              <a:rPr lang="en-US" altLang="en-US" sz="1662" dirty="0">
                <a:ea typeface="ＭＳ Ｐゴシック" charset="-128"/>
              </a:rPr>
              <a:t>scenes</a:t>
            </a:r>
          </a:p>
          <a:p>
            <a:pPr lvl="2" eaLnBrk="1" hangingPunct="1"/>
            <a:r>
              <a:rPr lang="en-US" altLang="en-US" sz="1292" dirty="0">
                <a:ea typeface="ＭＳ Ｐゴシック" charset="-128"/>
              </a:rPr>
              <a:t>~ 2,285 TB Raw and L0Ra Data </a:t>
            </a:r>
          </a:p>
          <a:p>
            <a:pPr lvl="2" eaLnBrk="1" hangingPunct="1">
              <a:buFont typeface="Wingdings" charset="2"/>
              <a:buNone/>
            </a:pPr>
            <a:r>
              <a:rPr lang="en-US" altLang="en-US" sz="1292" dirty="0">
                <a:ea typeface="ＭＳ Ｐゴシック" charset="-128"/>
              </a:rPr>
              <a:t>          </a:t>
            </a:r>
            <a:r>
              <a:rPr lang="en-US" altLang="en-US" sz="969" dirty="0">
                <a:ea typeface="ＭＳ Ｐゴシック" charset="-128"/>
              </a:rPr>
              <a:t>average scene size 1813 MB</a:t>
            </a:r>
          </a:p>
          <a:p>
            <a:pPr lvl="2" eaLnBrk="1" hangingPunct="1">
              <a:buFont typeface="Wingdings" charset="2"/>
              <a:buNone/>
            </a:pPr>
            <a:r>
              <a:rPr lang="en-US" altLang="en-US" sz="831" dirty="0">
                <a:ea typeface="ＭＳ Ｐゴシック" charset="-128"/>
              </a:rPr>
              <a:t>                  </a:t>
            </a:r>
          </a:p>
          <a:p>
            <a:pPr eaLnBrk="1" hangingPunct="1"/>
            <a:r>
              <a:rPr lang="en-US" altLang="en-US" sz="1662" dirty="0">
                <a:ea typeface="ＭＳ Ｐゴシック" charset="-128"/>
              </a:rPr>
              <a:t>ETM+: Landsat 7: </a:t>
            </a:r>
            <a:r>
              <a:rPr lang="en-US" altLang="en-US" sz="1662" b="1" dirty="0">
                <a:ea typeface="ＭＳ Ｐゴシック" charset="-128"/>
              </a:rPr>
              <a:t>2,057,361</a:t>
            </a:r>
            <a:r>
              <a:rPr lang="en-US" altLang="en-US" sz="1662" dirty="0">
                <a:ea typeface="ＭＳ Ｐゴシック" charset="-128"/>
              </a:rPr>
              <a:t> scenes</a:t>
            </a:r>
          </a:p>
          <a:p>
            <a:pPr lvl="2" eaLnBrk="1" hangingPunct="1"/>
            <a:r>
              <a:rPr lang="en-US" altLang="en-US" sz="1292" dirty="0">
                <a:ea typeface="ＭＳ Ｐゴシック" charset="-128"/>
              </a:rPr>
              <a:t>~ </a:t>
            </a:r>
            <a:r>
              <a:rPr lang="en-US" altLang="en-US" sz="1292" dirty="0">
                <a:ea typeface="ＭＳ Ｐゴシック" charset="-128"/>
              </a:rPr>
              <a:t>1,911 TB Raw and L0Ra Data </a:t>
            </a:r>
          </a:p>
          <a:p>
            <a:pPr lvl="2" eaLnBrk="1" hangingPunct="1">
              <a:buFont typeface="Wingdings" charset="2"/>
              <a:buNone/>
            </a:pPr>
            <a:r>
              <a:rPr lang="en-US" altLang="en-US" sz="1292" dirty="0">
                <a:ea typeface="ＭＳ Ｐゴシック" charset="-128"/>
              </a:rPr>
              <a:t>          </a:t>
            </a:r>
            <a:r>
              <a:rPr lang="en-US" altLang="en-US" sz="969" dirty="0">
                <a:ea typeface="ＭＳ Ｐゴシック" charset="-128"/>
              </a:rPr>
              <a:t>average scene size 487 MB</a:t>
            </a:r>
          </a:p>
          <a:p>
            <a:pPr lvl="2" eaLnBrk="1" hangingPunct="1">
              <a:buFont typeface="Wingdings" charset="2"/>
              <a:buNone/>
            </a:pPr>
            <a:r>
              <a:rPr lang="en-US" altLang="en-US" sz="831" dirty="0">
                <a:ea typeface="ＭＳ Ｐゴシック" charset="-128"/>
              </a:rPr>
              <a:t>          </a:t>
            </a:r>
          </a:p>
          <a:p>
            <a:pPr eaLnBrk="1" hangingPunct="1"/>
            <a:r>
              <a:rPr lang="en-US" altLang="en-US" sz="1662" dirty="0">
                <a:ea typeface="ＭＳ Ｐゴシック" charset="-128"/>
              </a:rPr>
              <a:t>TM: Landsat 4 &amp; Landsat </a:t>
            </a:r>
            <a:r>
              <a:rPr lang="en-US" altLang="en-US" sz="1662" dirty="0">
                <a:ea typeface="ＭＳ Ｐゴシック" charset="-128"/>
              </a:rPr>
              <a:t>5: </a:t>
            </a:r>
            <a:r>
              <a:rPr lang="en-US" altLang="en-US" sz="1662" b="1" dirty="0">
                <a:ea typeface="ＭＳ Ｐゴシック" charset="-128"/>
              </a:rPr>
              <a:t>2,196,703</a:t>
            </a:r>
            <a:r>
              <a:rPr lang="en-US" altLang="en-US" sz="1662" dirty="0">
                <a:ea typeface="ＭＳ Ｐゴシック" charset="-128"/>
              </a:rPr>
              <a:t> </a:t>
            </a:r>
            <a:r>
              <a:rPr lang="en-US" altLang="en-US" sz="1662" dirty="0">
                <a:ea typeface="ＭＳ Ｐゴシック" charset="-128"/>
              </a:rPr>
              <a:t>scenes  </a:t>
            </a:r>
          </a:p>
          <a:p>
            <a:pPr lvl="2" eaLnBrk="1" hangingPunct="1"/>
            <a:r>
              <a:rPr lang="en-US" altLang="en-US" sz="1292" dirty="0">
                <a:ea typeface="ＭＳ Ｐゴシック" charset="-128"/>
              </a:rPr>
              <a:t>~ 1,101 TB Raw and L0Ra Data </a:t>
            </a:r>
          </a:p>
          <a:p>
            <a:pPr lvl="2" eaLnBrk="1" hangingPunct="1">
              <a:buFont typeface="Wingdings" charset="2"/>
              <a:buNone/>
            </a:pPr>
            <a:r>
              <a:rPr lang="en-US" altLang="en-US" sz="1292" dirty="0">
                <a:ea typeface="ＭＳ Ｐゴシック" charset="-128"/>
              </a:rPr>
              <a:t>          </a:t>
            </a:r>
            <a:r>
              <a:rPr lang="en-US" altLang="en-US" sz="969" dirty="0">
                <a:ea typeface="ＭＳ Ｐゴシック" charset="-128"/>
              </a:rPr>
              <a:t>average scene size 263 MB</a:t>
            </a:r>
          </a:p>
          <a:p>
            <a:pPr lvl="2" eaLnBrk="1" hangingPunct="1">
              <a:buFont typeface="Wingdings" charset="2"/>
              <a:buNone/>
            </a:pPr>
            <a:r>
              <a:rPr lang="en-US" altLang="en-US" sz="831" dirty="0">
                <a:ea typeface="ＭＳ Ｐゴシック" charset="-128"/>
              </a:rPr>
              <a:t>          </a:t>
            </a:r>
          </a:p>
          <a:p>
            <a:pPr eaLnBrk="1" hangingPunct="1"/>
            <a:r>
              <a:rPr lang="en-US" altLang="en-US" sz="1662" dirty="0">
                <a:ea typeface="ＭＳ Ｐゴシック" charset="-128"/>
              </a:rPr>
              <a:t>MSS: Landsat 1 through </a:t>
            </a:r>
            <a:r>
              <a:rPr lang="en-US" altLang="en-US" sz="1662" dirty="0">
                <a:ea typeface="ＭＳ Ｐゴシック" charset="-128"/>
              </a:rPr>
              <a:t>5: </a:t>
            </a:r>
            <a:r>
              <a:rPr lang="en-US" altLang="en-US" sz="1662" b="1" dirty="0">
                <a:ea typeface="ＭＳ Ｐゴシック" charset="-128"/>
              </a:rPr>
              <a:t>1,300,419</a:t>
            </a:r>
            <a:r>
              <a:rPr lang="en-US" altLang="en-US" sz="1662" dirty="0">
                <a:ea typeface="ＭＳ Ｐゴシック" charset="-128"/>
              </a:rPr>
              <a:t>  </a:t>
            </a:r>
            <a:r>
              <a:rPr lang="en-US" altLang="en-US" sz="1662" dirty="0">
                <a:ea typeface="ＭＳ Ｐゴシック" charset="-128"/>
              </a:rPr>
              <a:t>scenes </a:t>
            </a:r>
          </a:p>
          <a:p>
            <a:pPr lvl="2" eaLnBrk="1" hangingPunct="1"/>
            <a:r>
              <a:rPr lang="en-US" altLang="en-US" sz="1292" dirty="0">
                <a:ea typeface="ＭＳ Ｐゴシック" charset="-128"/>
              </a:rPr>
              <a:t>~ 79 TB Raw and L0Ra Data </a:t>
            </a:r>
          </a:p>
          <a:p>
            <a:pPr lvl="2" eaLnBrk="1" hangingPunct="1">
              <a:buFont typeface="Wingdings" charset="2"/>
              <a:buNone/>
            </a:pPr>
            <a:r>
              <a:rPr lang="en-US" altLang="en-US" sz="1292" dirty="0">
                <a:ea typeface="ＭＳ Ｐゴシック" charset="-128"/>
              </a:rPr>
              <a:t>         </a:t>
            </a:r>
            <a:r>
              <a:rPr lang="en-US" altLang="en-US" sz="969" dirty="0">
                <a:ea typeface="ＭＳ Ｐゴシック" charset="-128"/>
              </a:rPr>
              <a:t>average scene size 32 MB    </a:t>
            </a:r>
          </a:p>
          <a:p>
            <a:pPr eaLnBrk="1" hangingPunct="1"/>
            <a:r>
              <a:rPr lang="en-US" altLang="en-US" sz="1662" dirty="0">
                <a:ea typeface="ＭＳ Ｐゴシック" charset="-128"/>
              </a:rPr>
              <a:t>Total: </a:t>
            </a:r>
            <a:r>
              <a:rPr lang="en-US" altLang="en-US" sz="1662" b="1" dirty="0">
                <a:ea typeface="ＭＳ Ｐゴシック" charset="-128"/>
              </a:rPr>
              <a:t>6,215,330</a:t>
            </a:r>
            <a:r>
              <a:rPr lang="en-US" altLang="en-US" sz="1662" dirty="0">
                <a:ea typeface="ＭＳ Ｐゴシック" charset="-128"/>
              </a:rPr>
              <a:t>  </a:t>
            </a:r>
            <a:r>
              <a:rPr lang="en-US" altLang="en-US" sz="1662" dirty="0">
                <a:ea typeface="ＭＳ Ｐゴシック" charset="-128"/>
              </a:rPr>
              <a:t>scenes </a:t>
            </a:r>
            <a:r>
              <a:rPr lang="en-US" altLang="en-US" sz="1292" dirty="0">
                <a:ea typeface="ＭＳ Ｐゴシック" charset="-128"/>
              </a:rPr>
              <a:t> </a:t>
            </a:r>
          </a:p>
          <a:p>
            <a:pPr lvl="2" eaLnBrk="1" hangingPunct="1"/>
            <a:r>
              <a:rPr lang="en-US" altLang="en-US" sz="1292" dirty="0">
                <a:ea typeface="ＭＳ Ｐゴシック" charset="-128"/>
              </a:rPr>
              <a:t>~ 5,376 TB Raw and L0Ra Data </a:t>
            </a:r>
          </a:p>
          <a:p>
            <a:pPr>
              <a:buFont typeface="Wingdings" charset="2"/>
              <a:buNone/>
            </a:pPr>
            <a:endParaRPr lang="en-US" altLang="en-US" dirty="0">
              <a:ea typeface="ＭＳ Ｐゴシック" charset="-128"/>
            </a:endParaRPr>
          </a:p>
        </p:txBody>
      </p:sp>
      <p:grpSp>
        <p:nvGrpSpPr>
          <p:cNvPr id="5123" name="Group 3"/>
          <p:cNvGrpSpPr>
            <a:grpSpLocks/>
          </p:cNvGrpSpPr>
          <p:nvPr/>
        </p:nvGrpSpPr>
        <p:grpSpPr bwMode="auto">
          <a:xfrm>
            <a:off x="4774739" y="2253933"/>
            <a:ext cx="3247292" cy="3792415"/>
            <a:chOff x="2952" y="868"/>
            <a:chExt cx="2216" cy="2588"/>
          </a:xfrm>
        </p:grpSpPr>
        <p:pic>
          <p:nvPicPr>
            <p:cNvPr id="5125" name="Picture 4" descr="Untitle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 y="1744"/>
              <a:ext cx="1712" cy="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descr="Untitle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 y="1326"/>
              <a:ext cx="1728"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6" descr="Untitle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 y="868"/>
              <a:ext cx="1712" cy="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29108" y="1691225"/>
            <a:ext cx="2504343" cy="236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49520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5681216"/>
            <a:ext cx="9144000" cy="939967"/>
          </a:xfrm>
          <a:prstGeom prst="rect">
            <a:avLst/>
          </a:prstGeom>
          <a:solidFill>
            <a:srgbClr val="FFFFFF"/>
          </a:solidFill>
          <a:ln>
            <a:noFill/>
          </a:ln>
          <a:effectLst/>
          <a:extLst/>
        </p:spPr>
        <p:txBody>
          <a:bodyPr vert="horz" wrap="square" lIns="84406" tIns="42203" rIns="84406" bIns="42203" numCol="1" rtlCol="0" anchor="t" anchorCtr="0" compatLnSpc="1">
            <a:prstTxWarp prst="textNoShape">
              <a:avLst/>
            </a:prstTxWarp>
          </a:bodyPr>
          <a:lstStyle/>
          <a:p>
            <a:pPr algn="ctr" defTabSz="883649">
              <a:spcBef>
                <a:spcPct val="20000"/>
              </a:spcBef>
            </a:pPr>
            <a:endParaRPr lang="en-GB" sz="3139">
              <a:solidFill>
                <a:srgbClr val="999933"/>
              </a:solidFill>
              <a:cs typeface="Arial" charset="0"/>
            </a:endParaRPr>
          </a:p>
        </p:txBody>
      </p:sp>
      <p:sp>
        <p:nvSpPr>
          <p:cNvPr id="4" name="TextBox 3"/>
          <p:cNvSpPr txBox="1"/>
          <p:nvPr/>
        </p:nvSpPr>
        <p:spPr>
          <a:xfrm>
            <a:off x="174107" y="966348"/>
            <a:ext cx="8710246" cy="5374431"/>
          </a:xfrm>
          <a:prstGeom prst="rect">
            <a:avLst/>
          </a:prstGeom>
          <a:solidFill>
            <a:srgbClr val="FFFFFF"/>
          </a:solidFill>
        </p:spPr>
        <p:txBody>
          <a:bodyPr lIns="84404" tIns="42201" rIns="84404" bIns="42201">
            <a:spAutoFit/>
          </a:bodyPr>
          <a:lstStyle/>
          <a:p>
            <a:pPr algn="ctr" defTabSz="844083">
              <a:spcBef>
                <a:spcPct val="20000"/>
              </a:spcBef>
              <a:defRPr/>
            </a:pPr>
            <a:endParaRPr lang="en-US" sz="923" dirty="0">
              <a:solidFill>
                <a:srgbClr val="000000">
                  <a:lumMod val="65000"/>
                  <a:lumOff val="35000"/>
                </a:srgbClr>
              </a:solidFill>
            </a:endParaRPr>
          </a:p>
          <a:p>
            <a:pPr defTabSz="844083">
              <a:spcBef>
                <a:spcPct val="20000"/>
              </a:spcBef>
              <a:defRPr/>
            </a:pPr>
            <a:r>
              <a:rPr lang="en-US" sz="2031" b="1" dirty="0">
                <a:solidFill>
                  <a:srgbClr val="000000">
                    <a:lumMod val="65000"/>
                    <a:lumOff val="35000"/>
                  </a:srgbClr>
                </a:solidFill>
              </a:rPr>
              <a:t>   </a:t>
            </a:r>
          </a:p>
          <a:p>
            <a:pPr defTabSz="844083">
              <a:spcBef>
                <a:spcPct val="20000"/>
              </a:spcBef>
              <a:defRPr/>
            </a:pPr>
            <a:r>
              <a:rPr lang="en-US" sz="2031" b="1" dirty="0">
                <a:solidFill>
                  <a:srgbClr val="000000">
                    <a:lumMod val="65000"/>
                    <a:lumOff val="35000"/>
                  </a:srgbClr>
                </a:solidFill>
              </a:rPr>
              <a:t>Sentinel-2A launched on 23 June 2015</a:t>
            </a:r>
          </a:p>
          <a:p>
            <a:pPr marL="316522" indent="-316522" algn="ctr" defTabSz="844083">
              <a:spcBef>
                <a:spcPct val="20000"/>
              </a:spcBef>
              <a:buFont typeface="Arial"/>
              <a:buChar char="•"/>
              <a:defRPr/>
            </a:pPr>
            <a:endParaRPr lang="en-US" sz="1846" b="1" dirty="0">
              <a:solidFill>
                <a:srgbClr val="000000">
                  <a:lumMod val="65000"/>
                  <a:lumOff val="35000"/>
                </a:srgbClr>
              </a:solidFill>
            </a:endParaRPr>
          </a:p>
          <a:p>
            <a:pPr marL="316522" indent="-316522" algn="ctr" defTabSz="844083">
              <a:spcBef>
                <a:spcPct val="20000"/>
              </a:spcBef>
              <a:buFont typeface="Arial"/>
              <a:buChar char="•"/>
              <a:defRPr/>
            </a:pPr>
            <a:endParaRPr lang="en-US" sz="1846" b="1" dirty="0">
              <a:solidFill>
                <a:srgbClr val="000000">
                  <a:lumMod val="65000"/>
                  <a:lumOff val="35000"/>
                </a:srgbClr>
              </a:solidFill>
            </a:endParaRPr>
          </a:p>
          <a:p>
            <a:pPr marL="316522" indent="-316522" algn="ctr" defTabSz="844083">
              <a:spcBef>
                <a:spcPct val="20000"/>
              </a:spcBef>
              <a:buFont typeface="Arial"/>
              <a:buChar char="•"/>
              <a:defRPr/>
            </a:pPr>
            <a:endParaRPr lang="en-US" sz="1846" b="1" dirty="0">
              <a:solidFill>
                <a:srgbClr val="000000">
                  <a:lumMod val="65000"/>
                  <a:lumOff val="35000"/>
                </a:srgbClr>
              </a:solidFill>
            </a:endParaRPr>
          </a:p>
          <a:p>
            <a:pPr marL="316522" indent="-316522" algn="ctr" defTabSz="844083">
              <a:spcBef>
                <a:spcPct val="20000"/>
              </a:spcBef>
              <a:buFont typeface="Arial"/>
              <a:buChar char="•"/>
              <a:defRPr/>
            </a:pPr>
            <a:endParaRPr lang="en-US" sz="1846" b="1" dirty="0">
              <a:solidFill>
                <a:srgbClr val="000000">
                  <a:lumMod val="65000"/>
                  <a:lumOff val="35000"/>
                </a:srgbClr>
              </a:solidFill>
            </a:endParaRPr>
          </a:p>
          <a:p>
            <a:pPr marL="316522" indent="-316522" algn="ctr" defTabSz="844083">
              <a:spcBef>
                <a:spcPct val="20000"/>
              </a:spcBef>
              <a:buFont typeface="Arial"/>
              <a:buChar char="•"/>
              <a:defRPr/>
            </a:pPr>
            <a:endParaRPr lang="en-US" sz="1846" b="1" dirty="0">
              <a:solidFill>
                <a:srgbClr val="000000">
                  <a:lumMod val="65000"/>
                  <a:lumOff val="35000"/>
                </a:srgbClr>
              </a:solidFill>
            </a:endParaRPr>
          </a:p>
          <a:p>
            <a:pPr marL="316522" indent="-316522" algn="ctr" defTabSz="844083">
              <a:spcBef>
                <a:spcPct val="20000"/>
              </a:spcBef>
              <a:buFont typeface="Arial"/>
              <a:buChar char="•"/>
              <a:defRPr/>
            </a:pPr>
            <a:endParaRPr lang="en-US" sz="1846" b="1" dirty="0">
              <a:solidFill>
                <a:srgbClr val="000000">
                  <a:lumMod val="65000"/>
                  <a:lumOff val="35000"/>
                </a:srgbClr>
              </a:solidFill>
            </a:endParaRPr>
          </a:p>
          <a:p>
            <a:pPr marL="316522" indent="-316522" algn="ctr" defTabSz="844083">
              <a:spcBef>
                <a:spcPct val="20000"/>
              </a:spcBef>
              <a:buFont typeface="Arial"/>
              <a:buChar char="•"/>
              <a:defRPr/>
            </a:pPr>
            <a:endParaRPr lang="en-US" sz="1846" b="1" dirty="0">
              <a:solidFill>
                <a:srgbClr val="000000">
                  <a:lumMod val="65000"/>
                  <a:lumOff val="35000"/>
                </a:srgbClr>
              </a:solidFill>
            </a:endParaRPr>
          </a:p>
          <a:p>
            <a:pPr defTabSz="844083">
              <a:spcBef>
                <a:spcPct val="20000"/>
              </a:spcBef>
              <a:defRPr/>
            </a:pPr>
            <a:endParaRPr lang="en-US" sz="1846" b="1" dirty="0">
              <a:solidFill>
                <a:srgbClr val="000000">
                  <a:lumMod val="65000"/>
                  <a:lumOff val="35000"/>
                </a:srgbClr>
              </a:solidFill>
            </a:endParaRPr>
          </a:p>
          <a:p>
            <a:pPr defTabSz="844083">
              <a:spcBef>
                <a:spcPct val="20000"/>
              </a:spcBef>
              <a:defRPr/>
            </a:pPr>
            <a:r>
              <a:rPr lang="en-US" sz="1846" b="1" dirty="0">
                <a:solidFill>
                  <a:srgbClr val="000000">
                    <a:lumMod val="65000"/>
                    <a:lumOff val="35000"/>
                  </a:srgbClr>
                </a:solidFill>
              </a:rPr>
              <a:t>    </a:t>
            </a:r>
            <a:r>
              <a:rPr lang="en-US" sz="1846" dirty="0">
                <a:solidFill>
                  <a:srgbClr val="000000">
                    <a:lumMod val="65000"/>
                    <a:lumOff val="35000"/>
                  </a:srgbClr>
                </a:solidFill>
              </a:rPr>
              <a:t>Data available publicly online</a:t>
            </a:r>
          </a:p>
          <a:p>
            <a:pPr algn="ctr" defTabSz="844083">
              <a:spcBef>
                <a:spcPct val="20000"/>
              </a:spcBef>
              <a:defRPr/>
            </a:pPr>
            <a:r>
              <a:rPr lang="en-US" sz="923" dirty="0">
                <a:solidFill>
                  <a:srgbClr val="000000">
                    <a:lumMod val="65000"/>
                    <a:lumOff val="35000"/>
                  </a:srgbClr>
                </a:solidFill>
                <a:sym typeface="Wingdings"/>
              </a:rPr>
              <a:t> </a:t>
            </a:r>
          </a:p>
          <a:p>
            <a:pPr defTabSz="844083">
              <a:spcBef>
                <a:spcPct val="20000"/>
              </a:spcBef>
              <a:defRPr/>
            </a:pPr>
            <a:r>
              <a:rPr lang="en-US" sz="2215" dirty="0">
                <a:solidFill>
                  <a:srgbClr val="000000">
                    <a:lumMod val="65000"/>
                    <a:lumOff val="35000"/>
                  </a:srgbClr>
                </a:solidFill>
                <a:sym typeface="Wingdings"/>
              </a:rPr>
              <a:t> 	</a:t>
            </a:r>
            <a:r>
              <a:rPr lang="en-US" sz="2215" b="1" dirty="0">
                <a:solidFill>
                  <a:srgbClr val="000000">
                    <a:lumMod val="65000"/>
                    <a:lumOff val="35000"/>
                  </a:srgbClr>
                </a:solidFill>
                <a:sym typeface="Wingdings"/>
              </a:rPr>
              <a:t>https://</a:t>
            </a:r>
            <a:r>
              <a:rPr lang="en-US" sz="2215" b="1" dirty="0" err="1">
                <a:solidFill>
                  <a:srgbClr val="000000">
                    <a:lumMod val="65000"/>
                    <a:lumOff val="35000"/>
                  </a:srgbClr>
                </a:solidFill>
                <a:sym typeface="Wingdings"/>
              </a:rPr>
              <a:t>sentinel.esa.int</a:t>
            </a:r>
            <a:r>
              <a:rPr lang="en-US" sz="2215" b="1" dirty="0">
                <a:solidFill>
                  <a:srgbClr val="000000">
                    <a:lumMod val="65000"/>
                    <a:lumOff val="35000"/>
                  </a:srgbClr>
                </a:solidFill>
                <a:sym typeface="Wingdings"/>
              </a:rPr>
              <a:t>/</a:t>
            </a:r>
          </a:p>
          <a:p>
            <a:pPr algn="ctr" defTabSz="844083">
              <a:spcBef>
                <a:spcPct val="20000"/>
              </a:spcBef>
              <a:defRPr/>
            </a:pPr>
            <a:endParaRPr lang="en-US" sz="2215" dirty="0">
              <a:solidFill>
                <a:srgbClr val="999933"/>
              </a:solidFill>
            </a:endParaRPr>
          </a:p>
          <a:p>
            <a:pPr algn="ctr" defTabSz="844083">
              <a:spcBef>
                <a:spcPct val="20000"/>
              </a:spcBef>
              <a:defRPr/>
            </a:pPr>
            <a:endParaRPr lang="en-US" sz="1846" dirty="0">
              <a:solidFill>
                <a:srgbClr val="999933"/>
              </a:solidFill>
            </a:endParaRPr>
          </a:p>
        </p:txBody>
      </p:sp>
      <p:pic>
        <p:nvPicPr>
          <p:cNvPr id="8" name="Picture 7" descr="Amazon_RGB_Overview.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3173" y="1184679"/>
            <a:ext cx="9623183" cy="5396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3" name="Picture 4" descr="SENTINEL-2A lift of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297" y="2021925"/>
            <a:ext cx="3979985" cy="2447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bwMode="auto">
          <a:xfrm>
            <a:off x="164123" y="915866"/>
            <a:ext cx="7514492" cy="562708"/>
          </a:xfrm>
          <a:prstGeom prst="rect">
            <a:avLst/>
          </a:prstGeom>
          <a:noFill/>
          <a:ln w="9525">
            <a:noFill/>
            <a:miter lim="800000"/>
            <a:headEnd/>
            <a:tailEnd/>
          </a:ln>
        </p:spPr>
        <p:txBody>
          <a:bodyPr lIns="84404" tIns="42201" rIns="84404" bIns="42201" anchor="ctr"/>
          <a:lstStyle/>
          <a:p>
            <a:pPr defTabSz="844058">
              <a:spcBef>
                <a:spcPct val="20000"/>
              </a:spcBef>
              <a:defRPr/>
            </a:pPr>
            <a:r>
              <a:rPr lang="en-US" sz="3323" b="1" dirty="0">
                <a:solidFill>
                  <a:srgbClr val="000000"/>
                </a:solidFill>
                <a:latin typeface="Arial Narrow"/>
                <a:ea typeface="ＭＳ Ｐゴシック"/>
                <a:cs typeface="Arial"/>
              </a:rPr>
              <a:t>New Core Data: Sentinel-2</a:t>
            </a:r>
          </a:p>
        </p:txBody>
      </p:sp>
      <p:pic>
        <p:nvPicPr>
          <p:cNvPr id="1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4552" y="5952928"/>
            <a:ext cx="1890412" cy="6104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p:nvPr/>
        </p:nvPicPr>
        <p:blipFill>
          <a:blip r:embed="rId6">
            <a:extLst>
              <a:ext uri="{28A0092B-C50C-407E-A947-70E740481C1C}">
                <a14:useLocalDpi xmlns:a14="http://schemas.microsoft.com/office/drawing/2010/main" val="0"/>
              </a:ext>
            </a:extLst>
          </a:blip>
          <a:stretch>
            <a:fillRect/>
          </a:stretch>
        </p:blipFill>
        <p:spPr>
          <a:xfrm>
            <a:off x="7909170" y="5969000"/>
            <a:ext cx="1234830" cy="625230"/>
          </a:xfrm>
          <a:prstGeom prst="rect">
            <a:avLst/>
          </a:prstGeom>
        </p:spPr>
      </p:pic>
      <p:sp>
        <p:nvSpPr>
          <p:cNvPr id="3" name="Rectangle 2"/>
          <p:cNvSpPr/>
          <p:nvPr/>
        </p:nvSpPr>
        <p:spPr>
          <a:xfrm>
            <a:off x="4302369" y="6113585"/>
            <a:ext cx="3622431" cy="433196"/>
          </a:xfrm>
          <a:prstGeom prst="rect">
            <a:avLst/>
          </a:prstGeom>
        </p:spPr>
        <p:txBody>
          <a:bodyPr wrap="square">
            <a:spAutoFit/>
          </a:bodyPr>
          <a:lstStyle/>
          <a:p>
            <a:pPr defTabSz="844083">
              <a:spcBef>
                <a:spcPct val="20000"/>
              </a:spcBef>
              <a:defRPr/>
            </a:pPr>
            <a:r>
              <a:rPr lang="en-US" sz="2215" b="1" dirty="0">
                <a:solidFill>
                  <a:srgbClr val="FFFFFF"/>
                </a:solidFill>
                <a:sym typeface="Wingdings"/>
              </a:rPr>
              <a:t>             290 km           </a:t>
            </a:r>
          </a:p>
        </p:txBody>
      </p:sp>
      <p:sp>
        <p:nvSpPr>
          <p:cNvPr id="5" name="Left Arrow 4"/>
          <p:cNvSpPr/>
          <p:nvPr/>
        </p:nvSpPr>
        <p:spPr bwMode="auto">
          <a:xfrm>
            <a:off x="4677508" y="5586046"/>
            <a:ext cx="903146" cy="447353"/>
          </a:xfrm>
          <a:prstGeom prst="leftArrow">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84406" tIns="42203" rIns="84406" bIns="42203" numCol="1" rtlCol="0" anchor="t" anchorCtr="0" compatLnSpc="1">
            <a:prstTxWarp prst="textNoShape">
              <a:avLst/>
            </a:prstTxWarp>
          </a:bodyPr>
          <a:lstStyle/>
          <a:p>
            <a:pPr algn="ctr" defTabSz="883649">
              <a:spcBef>
                <a:spcPct val="20000"/>
              </a:spcBef>
            </a:pPr>
            <a:endParaRPr lang="en-GB" sz="3139">
              <a:solidFill>
                <a:srgbClr val="999933"/>
              </a:solidFill>
              <a:cs typeface="Arial" charset="0"/>
            </a:endParaRPr>
          </a:p>
        </p:txBody>
      </p:sp>
    </p:spTree>
    <p:extLst>
      <p:ext uri="{BB962C8B-B14F-4D97-AF65-F5344CB8AC3E}">
        <p14:creationId xmlns:p14="http://schemas.microsoft.com/office/powerpoint/2010/main" val="1720583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693" y="1114597"/>
            <a:ext cx="8440615" cy="4628806"/>
          </a:xfrm>
          <a:prstGeom prst="rect">
            <a:avLst/>
          </a:prstGeom>
        </p:spPr>
      </p:pic>
    </p:spTree>
    <p:extLst>
      <p:ext uri="{BB962C8B-B14F-4D97-AF65-F5344CB8AC3E}">
        <p14:creationId xmlns:p14="http://schemas.microsoft.com/office/powerpoint/2010/main" val="1956484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693" y="1114597"/>
            <a:ext cx="8440615" cy="4628806"/>
          </a:xfrm>
          <a:prstGeom prst="rect">
            <a:avLst/>
          </a:prstGeom>
        </p:spPr>
      </p:pic>
    </p:spTree>
    <p:extLst>
      <p:ext uri="{BB962C8B-B14F-4D97-AF65-F5344CB8AC3E}">
        <p14:creationId xmlns:p14="http://schemas.microsoft.com/office/powerpoint/2010/main" val="963784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FOI_GEOX">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GFOI_GEOX">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57263" rtl="0" eaLnBrk="1" fontAlgn="base" latinLnBrk="0" hangingPunct="1">
          <a:lnSpc>
            <a:spcPct val="100000"/>
          </a:lnSpc>
          <a:spcBef>
            <a:spcPct val="20000"/>
          </a:spcBef>
          <a:spcAft>
            <a:spcPct val="0"/>
          </a:spcAft>
          <a:buClrTx/>
          <a:buSzTx/>
          <a:buFontTx/>
          <a:buNone/>
          <a:tabLst/>
          <a:defRPr kumimoji="0" lang="en-GB" sz="3400" b="0" i="0" u="none" strike="noStrike" cap="none" normalizeH="0" baseline="0">
            <a:ln>
              <a:noFill/>
            </a:ln>
            <a:solidFill>
              <a:srgbClr val="999933"/>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57263" rtl="0" eaLnBrk="1" fontAlgn="base" latinLnBrk="0" hangingPunct="1">
          <a:lnSpc>
            <a:spcPct val="100000"/>
          </a:lnSpc>
          <a:spcBef>
            <a:spcPct val="20000"/>
          </a:spcBef>
          <a:spcAft>
            <a:spcPct val="0"/>
          </a:spcAft>
          <a:buClrTx/>
          <a:buSzTx/>
          <a:buFontTx/>
          <a:buNone/>
          <a:tabLst/>
          <a:defRPr kumimoji="0" lang="en-GB" sz="3400" b="0" i="0" u="none" strike="noStrike" cap="none" normalizeH="0" baseline="0">
            <a:ln>
              <a:noFill/>
            </a:ln>
            <a:solidFill>
              <a:srgbClr val="999933"/>
            </a:solidFill>
            <a:effectLst/>
            <a:latin typeface="Arial" charset="0"/>
            <a:ea typeface="ＭＳ Ｐゴシック" charset="0"/>
            <a:cs typeface="Arial" charset="0"/>
          </a:defRPr>
        </a:defPPr>
      </a:lstStyle>
    </a:lnDef>
  </a:objectDefaults>
  <a:extraClrSchemeLst>
    <a:extraClrScheme>
      <a:clrScheme name="GFOI_GEO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FOI_GEO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FOI_GEO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FOI_GEO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FOI_GEO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FOI_GEO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FOI_GEO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FOI_GEO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FOI_GEO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FOI_GEO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FOI_GEO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FOI_GEO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4035F37E-B9D1-4636-97E4-60CF27A625BA}" vid="{04ACA1D1-02E6-4B19-B828-578536E30479}"/>
    </a:ext>
  </a:extLst>
</a:theme>
</file>

<file path=ppt/theme/theme5.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potx" id="{4035F37E-B9D1-4636-97E4-60CF27A625BA}" vid="{04ACA1D1-02E6-4B19-B828-578536E3047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22630</TotalTime>
  <Words>728</Words>
  <Application>Microsoft Macintosh PowerPoint</Application>
  <PresentationFormat>On-screen Show (4:3)</PresentationFormat>
  <Paragraphs>83</Paragraphs>
  <Slides>13</Slides>
  <Notes>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Arial (Body)</vt:lpstr>
      <vt:lpstr>Arial Narrow</vt:lpstr>
      <vt:lpstr>Calibri</vt:lpstr>
      <vt:lpstr>ＭＳ Ｐゴシック</vt:lpstr>
      <vt:lpstr>Verdana</vt:lpstr>
      <vt:lpstr>Wingdings</vt:lpstr>
      <vt:lpstr>Arial</vt:lpstr>
      <vt:lpstr>Office Theme</vt:lpstr>
      <vt:lpstr>1_Office Theme</vt:lpstr>
      <vt:lpstr>GFOI_GEOX</vt:lpstr>
      <vt:lpstr>1_ESA Presentation</vt:lpstr>
      <vt:lpstr>ESA Presentation</vt:lpstr>
      <vt:lpstr>SESSION 4: GFOI Space Data Strategy </vt:lpstr>
      <vt:lpstr>Space Data component heritage</vt:lpstr>
      <vt:lpstr>CEOS Space Data Strategy for GFOI - 3 Elements:</vt:lpstr>
      <vt:lpstr>SDCG Data Streams – Core free and open</vt:lpstr>
      <vt:lpstr>PowerPoint Presentation</vt:lpstr>
      <vt:lpstr>U.S. Landsat Archive Overview (February 1, 2016)</vt:lpstr>
      <vt:lpstr>PowerPoint Presentation</vt:lpstr>
      <vt:lpstr>PowerPoint Presentation</vt:lpstr>
      <vt:lpstr>PowerPoint Presentation</vt:lpstr>
      <vt:lpstr>Space Data Support to GFOI R&amp;D (Element-3)</vt:lpstr>
      <vt:lpstr>Thanks</vt:lpstr>
      <vt:lpstr>SESSION 4: UK Session – Moderated Discussion Points </vt:lpstr>
      <vt:lpstr> Session 4 Discussion Points</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Dyke</dc:creator>
  <cp:lastModifiedBy>George Dyke</cp:lastModifiedBy>
  <cp:revision>386</cp:revision>
  <dcterms:created xsi:type="dcterms:W3CDTF">2013-01-29T13:10:08Z</dcterms:created>
  <dcterms:modified xsi:type="dcterms:W3CDTF">2016-09-01T02:13:21Z</dcterms:modified>
</cp:coreProperties>
</file>