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425" r:id="rId3"/>
    <p:sldId id="427" r:id="rId4"/>
    <p:sldId id="440" r:id="rId5"/>
    <p:sldId id="448" r:id="rId6"/>
    <p:sldId id="447" r:id="rId7"/>
    <p:sldId id="449" r:id="rId8"/>
    <p:sldId id="450" r:id="rId9"/>
    <p:sldId id="441" r:id="rId10"/>
    <p:sldId id="452" r:id="rId11"/>
    <p:sldId id="453" r:id="rId12"/>
    <p:sldId id="451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4607"/>
  </p:normalViewPr>
  <p:slideViewPr>
    <p:cSldViewPr snapToGrid="0" snapToObjects="1">
      <p:cViewPr varScale="1">
        <p:scale>
          <a:sx n="80" d="100"/>
          <a:sy n="80" d="100"/>
        </p:scale>
        <p:origin x="-9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5597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996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063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4842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734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0890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9257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1101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67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3341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1: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EARLY WARNING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SDCG-12: ESA ESRIN, 4-8 September, 2017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 WARD, SDCG EXEC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66" y="6307731"/>
            <a:ext cx="1803890" cy="2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Calendar dates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CEOS Plenary: 18-20 October, South Dakota</a:t>
            </a:r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JJ-FAST: 24-26 October,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Tokyo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GFOI Plenary: March (?), Colombia?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GFOI ALERT Conference: ???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1868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Closing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Actions agreed and next steps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Report to the GFOI Leads</a:t>
            </a:r>
          </a:p>
          <a:p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…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592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Session objectives &amp; outline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9841" y="912284"/>
            <a:ext cx="8534159" cy="4525963"/>
          </a:xfrm>
        </p:spPr>
        <p:txBody>
          <a:bodyPr/>
          <a:lstStyle/>
          <a:p>
            <a:endParaRPr lang="en-U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Explore opportunities for co-operation on Early Warning activities as a tangible GFOI Phase 2 initiative</a:t>
            </a: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Review discussions to date and relevant activities of actors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Establish common interests and available capacity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Identify different elements, roles, and outcomes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Informal and exploratory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Brief recap</a:t>
            </a:r>
          </a:p>
          <a:p>
            <a:r>
              <a:rPr lang="en-AU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CEOS interests (</a:t>
            </a:r>
            <a:r>
              <a:rPr lang="en-AU" sz="2000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inc</a:t>
            </a:r>
            <a:r>
              <a:rPr lang="en-AU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JJ-FAST remote presentation)</a:t>
            </a:r>
          </a:p>
          <a:p>
            <a:r>
              <a:rPr lang="en-AU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WRI interests</a:t>
            </a:r>
          </a:p>
          <a:p>
            <a:r>
              <a:rPr lang="en-AU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GOFC-GOLD interests</a:t>
            </a:r>
          </a:p>
          <a:p>
            <a:r>
              <a:rPr lang="en-AU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Discussion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</a:t>
            </a:r>
            <a:r>
              <a:rPr lang="en-AU" dirty="0" smtClean="0"/>
              <a:t>Brief Recap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CEOS proposal at GFOI Plenary, Vietnam in April 2017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Significant interest from WRI and Norway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Multiple motives on CEOS-side: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Continuity with changes in personnel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Concrete space data and CEOS role in Phase 2 </a:t>
            </a:r>
            <a:r>
              <a:rPr lang="mr-IN" sz="16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 not just theory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Addresses growing demand and interest on many sides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Opportunity to strengthen the GFOI brand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CEOS Concept Paper and Pilot Paper drafted (May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Jul)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Norwegian support =&gt; GFOI ALERT Task Force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CEOS offer to convene at ESRIN and meet with SDCG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First phone call August, first meeting today!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WRI GFOI Early Warning Conference Concept Paper</a:t>
            </a:r>
          </a:p>
          <a:p>
            <a:endParaRPr lang="en-US" sz="1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</a:t>
            </a:r>
            <a:r>
              <a:rPr lang="en-AU" dirty="0" smtClean="0"/>
              <a:t>Morning recap (Ake)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TBA</a:t>
            </a:r>
          </a:p>
          <a:p>
            <a:endParaRPr lang="en-US" sz="1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CEOS interests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9841" y="912284"/>
            <a:ext cx="8534159" cy="4525963"/>
          </a:xfrm>
        </p:spPr>
        <p:txBody>
          <a:bodyPr/>
          <a:lstStyle/>
          <a:p>
            <a:endParaRPr lang="en-U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Individual space agency heritage with national EW systems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INPE, PRODES/DETER</a:t>
            </a:r>
            <a:r>
              <a:rPr lang="mr-IN" sz="1600" dirty="0" smtClean="0">
                <a:latin typeface="Calibri" charset="0"/>
                <a:ea typeface="ＭＳ Ｐゴシック" charset="0"/>
                <a:cs typeface="ＭＳ Ｐゴシック" charset="0"/>
              </a:rPr>
              <a:t>…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JAXA, JJ-FAST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Others</a:t>
            </a: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JJ-FAST presentation: Hayashi-san on GTM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CEOS Concept Note proposed outputs: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R&amp;D/pilot on sensor inter-comparison (user-driven)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Ideally taking advantage of Data Cube pilots (</a:t>
            </a:r>
            <a:r>
              <a:rPr lang="en-AU" sz="1600" dirty="0" err="1" smtClean="0">
                <a:latin typeface="Calibri" charset="0"/>
                <a:ea typeface="ＭＳ Ｐゴシック" charset="0"/>
                <a:cs typeface="ＭＳ Ｐゴシック" charset="0"/>
              </a:rPr>
              <a:t>eg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 Vietnam but negotiable)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Technical Conclusions Report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GFOI 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Guidance to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countries</a:t>
            </a:r>
          </a:p>
          <a:p>
            <a:pPr lvl="1"/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Ambitions for a GFOI ALERT activity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WRI interests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9841" y="912284"/>
            <a:ext cx="8534159" cy="4525963"/>
          </a:xfrm>
        </p:spPr>
        <p:txBody>
          <a:bodyPr/>
          <a:lstStyle/>
          <a:p>
            <a:endParaRPr lang="en-U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/>
              <a:t>GFW alert systems: heritage, current and plans</a:t>
            </a:r>
          </a:p>
          <a:p>
            <a:endParaRPr lang="en-US" sz="2000" dirty="0" smtClean="0"/>
          </a:p>
          <a:p>
            <a:r>
              <a:rPr lang="en-US" sz="2000" dirty="0"/>
              <a:t>U</a:t>
            </a:r>
            <a:r>
              <a:rPr lang="en-US" sz="2000" dirty="0" smtClean="0"/>
              <a:t>ser </a:t>
            </a:r>
            <a:r>
              <a:rPr lang="en-US" sz="2000" dirty="0"/>
              <a:t>needs </a:t>
            </a:r>
            <a:r>
              <a:rPr lang="en-US" sz="2000" dirty="0" smtClean="0"/>
              <a:t>experience (Peru +..)</a:t>
            </a:r>
          </a:p>
          <a:p>
            <a:endParaRPr lang="en-US" sz="2000" dirty="0"/>
          </a:p>
          <a:p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Ambitions for a GFOI ALERT activity</a:t>
            </a: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GOFC-GOLD &amp; GFOI R&amp;D interests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4966" y="570564"/>
            <a:ext cx="8534159" cy="547397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Heritage and plans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Technological progress versus country/user need driven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</a:rPr>
              <a:t>User needs assessment for near real-time </a:t>
            </a:r>
            <a:r>
              <a:rPr lang="en-US" sz="1400" dirty="0" smtClean="0">
                <a:solidFill>
                  <a:schemeClr val="accent1"/>
                </a:solidFill>
              </a:rPr>
              <a:t>is </a:t>
            </a:r>
            <a:r>
              <a:rPr lang="en-US" sz="1400" dirty="0">
                <a:solidFill>
                  <a:schemeClr val="accent1"/>
                </a:solidFill>
              </a:rPr>
              <a:t>required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Impact of regular and consistent sampling throughout time and space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Regional calibration to increase precision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Link to local/community-based monitoring on the ground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Aim for open source methods and data systems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Assessing  and understanding uncertainties and impact for </a:t>
            </a:r>
            <a:r>
              <a:rPr lang="en-US" sz="1600" dirty="0" smtClean="0">
                <a:solidFill>
                  <a:schemeClr val="accent1"/>
                </a:solidFill>
              </a:rPr>
              <a:t>users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Sensor interoperability &amp; comparison work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Use of optical and SAR data in combination (the more observations the higher the temporal precision)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Dense Sentinel-1 (A+B) time series across tropics show great potential for regular and consistent sampling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Integration with higher-resolution data (targeted sampling) i.e. Planet, </a:t>
            </a:r>
            <a:r>
              <a:rPr lang="en-US" sz="1600" dirty="0" err="1" smtClean="0">
                <a:solidFill>
                  <a:schemeClr val="accent1"/>
                </a:solidFill>
              </a:rPr>
              <a:t>TerraSAR</a:t>
            </a:r>
            <a:r>
              <a:rPr lang="en-US" sz="1600" dirty="0" smtClean="0">
                <a:solidFill>
                  <a:schemeClr val="accent1"/>
                </a:solidFill>
              </a:rPr>
              <a:t> etc.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Ambitions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for a GFOI ALERT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activity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AU" sz="1600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Synthesis of various data sources and approaches available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AU" sz="1600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Use-case driven analysis of uncertainties towards specific solutions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AU" sz="1600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Moving targeted R&amp;D into operational practice </a:t>
            </a:r>
            <a:endParaRPr lang="en-AU" sz="1600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0"/>
              </a:spcBef>
            </a:pP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0"/>
              </a:spcBef>
            </a:pP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Discussion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What would be the elements of a GFOI ALERT initiative?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Conference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User </a:t>
            </a:r>
            <a:r>
              <a:rPr lang="en-AU" sz="1600" smtClean="0">
                <a:latin typeface="Calibri" charset="0"/>
                <a:ea typeface="ＭＳ Ｐゴシック" charset="0"/>
                <a:cs typeface="ＭＳ Ｐゴシック" charset="0"/>
              </a:rPr>
              <a:t>Needs Assessment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GFOI Guidance on Early Warning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R&amp;D Pilot on sensor inter-comparison and performance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Technical Conclusions &amp; Demo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What would the logical roles be? 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What capacity do we have to play with? And how can we stream into existing efforts? 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What data might we have available?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What pilot works best based on activities underway or planned?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68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Existing Data Cube pilots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Brian Killough (SEO)</a:t>
            </a:r>
          </a:p>
          <a:p>
            <a:r>
              <a:rPr lang="en-AU" sz="2000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Johannes Reiche (WUR): Sentinel-1 + Landsat + PALSAR-2 for NRT detection in wet and dry forests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783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22647</TotalTime>
  <Words>561</Words>
  <Application>Microsoft Office PowerPoint</Application>
  <PresentationFormat>On-screen Show (4:3)</PresentationFormat>
  <Paragraphs>123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SESSION 1: EARLY WARNING </vt:lpstr>
      <vt:lpstr> Session objectives &amp; outline</vt:lpstr>
      <vt:lpstr> Brief Recap</vt:lpstr>
      <vt:lpstr> Morning recap (Ake)</vt:lpstr>
      <vt:lpstr> CEOS interests</vt:lpstr>
      <vt:lpstr> WRI interests</vt:lpstr>
      <vt:lpstr> GOFC-GOLD &amp; GFOI R&amp;D interests</vt:lpstr>
      <vt:lpstr> Discussion</vt:lpstr>
      <vt:lpstr> Existing Data Cube pilots</vt:lpstr>
      <vt:lpstr>Calendar dates</vt:lpstr>
      <vt:lpstr> 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Reiche, Johannes</cp:lastModifiedBy>
  <cp:revision>401</cp:revision>
  <dcterms:created xsi:type="dcterms:W3CDTF">2013-01-29T13:10:08Z</dcterms:created>
  <dcterms:modified xsi:type="dcterms:W3CDTF">2017-08-23T12:18:46Z</dcterms:modified>
</cp:coreProperties>
</file>