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447" r:id="rId2"/>
    <p:sldId id="448" r:id="rId3"/>
    <p:sldId id="450" r:id="rId4"/>
    <p:sldId id="452" r:id="rId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/>
    <p:restoredTop sz="93312"/>
  </p:normalViewPr>
  <p:slideViewPr>
    <p:cSldViewPr snapToGrid="0" snapToObjects="1">
      <p:cViewPr varScale="1">
        <p:scale>
          <a:sx n="101" d="100"/>
          <a:sy n="101" d="100"/>
        </p:scale>
        <p:origin x="6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1091E6A-672D-AE46-AC53-375A09660271}" type="datetime1">
              <a:rPr lang="en-US"/>
              <a:pPr>
                <a:defRPr/>
              </a:pPr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739E499-1CB6-4F4C-882A-1AFF65B2A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0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ED3E77B-B435-2542-A3DE-7067FFA574A5}" type="datetime1">
              <a:rPr lang="en-US"/>
              <a:pPr>
                <a:defRPr/>
              </a:pPr>
              <a:t>9/4/17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F5A7900-DBD2-8C40-B940-6C0CEBC9C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0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6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2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Calibri"/>
                <a:ea typeface=""/>
                <a:cs typeface=""/>
              </a:rPr>
              <a:t>SDCG-7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Calibri"/>
                <a:ea typeface=""/>
                <a:cs typeface=""/>
              </a:rPr>
              <a:t>Sydney</a:t>
            </a:r>
            <a:r>
              <a:rPr lang="en-US" sz="1000" b="1" dirty="0" smtClean="0">
                <a:latin typeface="Calibri"/>
                <a:ea typeface=""/>
                <a:cs typeface=""/>
              </a:rPr>
              <a:t>, Australia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Calibri"/>
                <a:ea typeface=""/>
                <a:cs typeface=""/>
              </a:rPr>
              <a:t>March 5</a:t>
            </a:r>
            <a:r>
              <a:rPr lang="en-US" sz="1000" b="1" baseline="30000" dirty="0" smtClean="0">
                <a:latin typeface="Calibri"/>
                <a:ea typeface=""/>
                <a:cs typeface=""/>
              </a:rPr>
              <a:t>th</a:t>
            </a:r>
            <a:r>
              <a:rPr lang="en-US" sz="1000" b="1" dirty="0" smtClean="0">
                <a:latin typeface="Calibri"/>
                <a:ea typeface=""/>
                <a:cs typeface=""/>
              </a:rPr>
              <a:t> – 6</a:t>
            </a:r>
            <a:r>
              <a:rPr lang="en-US" sz="1000" b="1" baseline="30000" dirty="0" smtClean="0">
                <a:latin typeface="Calibri"/>
                <a:ea typeface=""/>
                <a:cs typeface=""/>
              </a:rPr>
              <a:t>th</a:t>
            </a:r>
            <a:r>
              <a:rPr lang="en-US" sz="1000" b="1" dirty="0" smtClean="0">
                <a:latin typeface="Calibri"/>
                <a:ea typeface=""/>
                <a:cs typeface=""/>
              </a:rPr>
              <a:t> 2015</a:t>
            </a:r>
            <a:endParaRPr lang="en-US" sz="1000" dirty="0" smtClean="0">
              <a:latin typeface="Calibri"/>
              <a:ea typeface=""/>
              <a:cs typeface="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/>
              <a:ea typeface=""/>
              <a:cs typeface="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82D36AB3-2316-484A-8EF9-67EFC1B9B32B}" type="slidenum">
              <a:rPr lang="en-US" smtClean="0">
                <a:latin typeface="Calibri"/>
                <a:ea typeface=""/>
                <a:cs typeface="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98042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079"/>
            <a:ext cx="9472864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1120626"/>
            <a:ext cx="7647624" cy="1355422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SESSION </a:t>
            </a: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2:</a:t>
            </a: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2017-2019 </a:t>
            </a:r>
            <a:r>
              <a:rPr lang="en-US" sz="3200" b="1" dirty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Work Plan Outcomes </a:t>
            </a:r>
            <a: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  <a:t>Status</a:t>
            </a:r>
            <a:br>
              <a:rPr lang="en-US" sz="3200" b="1" dirty="0" smtClean="0">
                <a:solidFill>
                  <a:srgbClr val="2A5E34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solidFill>
                <a:srgbClr val="2A5E34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61" y="2672159"/>
            <a:ext cx="7643664" cy="755090"/>
          </a:xfrm>
          <a:solidFill>
            <a:srgbClr val="2A5E34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SDCG-12: ESRIN, 4-7 </a:t>
            </a:r>
            <a:r>
              <a:rPr lang="en-US" sz="1600" b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September, </a:t>
            </a:r>
            <a:r>
              <a:rPr lang="en-US" sz="1600" b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2017</a:t>
            </a:r>
            <a:endParaRPr lang="en-US" sz="1600" b="1" dirty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621808"/>
            <a:ext cx="9472864" cy="1236191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fo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264" y="5901967"/>
            <a:ext cx="1937293" cy="814225"/>
          </a:xfrm>
          <a:prstGeom prst="rect">
            <a:avLst/>
          </a:prstGeom>
        </p:spPr>
      </p:pic>
      <p:pic>
        <p:nvPicPr>
          <p:cNvPr id="10" name="Picture 9" descr="CEOS_logo-[Converted]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26" y="5829029"/>
            <a:ext cx="1642738" cy="887163"/>
          </a:xfrm>
          <a:prstGeom prst="rect">
            <a:avLst/>
          </a:prstGeom>
        </p:spPr>
      </p:pic>
      <p:pic>
        <p:nvPicPr>
          <p:cNvPr id="11" name="Picture 10" descr="geo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66" y="6307731"/>
            <a:ext cx="1803890" cy="26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SDCG-11 </a:t>
            </a:r>
            <a:r>
              <a:rPr lang="en-US" dirty="0" smtClean="0"/>
              <a:t>Actions Status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209835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SDCG-10</a:t>
            </a:r>
          </a:p>
          <a:p>
            <a:pPr>
              <a:defRPr/>
            </a:pPr>
            <a:r>
              <a:rPr lang="en-US" b="1" dirty="0" smtClean="0"/>
              <a:t>Reading, UK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7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-9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2016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7194" y="1244472"/>
            <a:ext cx="8229600" cy="4525963"/>
          </a:xfrm>
        </p:spPr>
        <p:txBody>
          <a:bodyPr/>
          <a:lstStyle/>
          <a:p>
            <a:r>
              <a:rPr lang="en-US" dirty="0" smtClean="0"/>
              <a:t>17</a:t>
            </a:r>
            <a:r>
              <a:rPr lang="en-US" dirty="0" smtClean="0"/>
              <a:t> </a:t>
            </a:r>
            <a:r>
              <a:rPr lang="en-US" dirty="0" smtClean="0"/>
              <a:t>total actions</a:t>
            </a:r>
          </a:p>
          <a:p>
            <a:r>
              <a:rPr lang="en-US" dirty="0" smtClean="0"/>
              <a:t>10 </a:t>
            </a:r>
            <a:r>
              <a:rPr lang="en-US" dirty="0" smtClean="0"/>
              <a:t>actions </a:t>
            </a:r>
            <a:r>
              <a:rPr lang="en-US" dirty="0" smtClean="0"/>
              <a:t>COMPLETE or CLOSED</a:t>
            </a:r>
          </a:p>
          <a:p>
            <a:r>
              <a:rPr lang="en-US" dirty="0" smtClean="0"/>
              <a:t>3 On Hold</a:t>
            </a:r>
            <a:endParaRPr lang="en-US" dirty="0" smtClean="0"/>
          </a:p>
          <a:p>
            <a:r>
              <a:rPr lang="en-US" dirty="0" smtClean="0"/>
              <a:t>3 to be addressed at SDCG-12</a:t>
            </a:r>
          </a:p>
          <a:p>
            <a:r>
              <a:rPr lang="en-US" dirty="0" smtClean="0"/>
              <a:t>1 On Going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00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Work Plan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720" y="954573"/>
            <a:ext cx="6211083" cy="126608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Status Going Into to </a:t>
            </a:r>
            <a:r>
              <a:rPr lang="en-US" sz="2400" b="1" dirty="0" smtClean="0"/>
              <a:t>SDCG-12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1200" i="1" dirty="0" smtClean="0"/>
              <a:t>* Full outcome text in 3yWP and </a:t>
            </a:r>
            <a:r>
              <a:rPr lang="en-US" sz="1200" i="1" dirty="0" smtClean="0"/>
              <a:t>SDCG-12 </a:t>
            </a:r>
            <a:r>
              <a:rPr lang="en-US" sz="1200" i="1" dirty="0" smtClean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41642"/>
              </p:ext>
            </p:extLst>
          </p:nvPr>
        </p:nvGraphicFramePr>
        <p:xfrm>
          <a:off x="142009" y="2624979"/>
          <a:ext cx="8809967" cy="34091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2534"/>
                <a:gridCol w="1947383"/>
                <a:gridCol w="2359550"/>
                <a:gridCol w="512064"/>
                <a:gridCol w="2020824"/>
                <a:gridCol w="1547612"/>
              </a:tblGrid>
              <a:tr h="28116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Outcome*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Outcome*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/>
                </a:tc>
              </a:tr>
              <a:tr h="314891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#1: Global Coverage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Progress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Service (Cont’d)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#10: Cloud</a:t>
                      </a:r>
                      <a:r>
                        <a:rPr lang="en-US" sz="1200" baseline="0" dirty="0" smtClean="0"/>
                        <a:t> Computing Pilots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Colombia on track, new pilots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7602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#2 Data Flows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Implementation steps?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#11: National 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Colombia progress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624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#3: Info.</a:t>
                      </a:r>
                      <a:r>
                        <a:rPr lang="en-US" sz="1200" baseline="0" dirty="0" smtClean="0"/>
                        <a:t> Products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Progressing </a:t>
                      </a:r>
                      <a:r>
                        <a:rPr lang="en-US" sz="1200" dirty="0" smtClean="0"/>
                        <a:t>in ‘ARD’ via LSI-VC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R&amp;D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#12: E3 Strategy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Updated </a:t>
                      </a:r>
                      <a:r>
                        <a:rPr lang="en-US" sz="1200" dirty="0" smtClean="0"/>
                        <a:t>for SIT-32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86247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Services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#4: MGD/</a:t>
                      </a:r>
                      <a:r>
                        <a:rPr lang="en-US" sz="1200" dirty="0" err="1" smtClean="0"/>
                        <a:t>SilvaCarbon</a:t>
                      </a:r>
                      <a:r>
                        <a:rPr lang="en-US" sz="1200" dirty="0" smtClean="0"/>
                        <a:t> Integration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Complete?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#13: Data for R&amp;D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 agencies contributing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782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#5: CB Meetings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SilvaCarbon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support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drifting?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#14: Broker Commercial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recent discussion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543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#6: Ensured</a:t>
                      </a:r>
                      <a:r>
                        <a:rPr lang="en-US" sz="1200" baseline="0" dirty="0" smtClean="0"/>
                        <a:t> coverage (CDS)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For LS+S2A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Component </a:t>
                      </a:r>
                      <a:r>
                        <a:rPr lang="en-US" sz="1200" dirty="0" err="1" smtClean="0"/>
                        <a:t>Coord’n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#15: Customer Experience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Not yet </a:t>
                      </a:r>
                      <a:r>
                        <a:rPr lang="mr-IN" sz="1200" dirty="0" smtClean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DUAG?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419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#7: Interop</a:t>
                      </a:r>
                      <a:r>
                        <a:rPr lang="en-US" sz="1200" baseline="0" dirty="0" smtClean="0"/>
                        <a:t>. Discovery Tools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Progress?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#16: Priority Country Service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DUAG?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1010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#8: Core Data</a:t>
                      </a:r>
                      <a:r>
                        <a:rPr lang="en-US" sz="1200" baseline="0" dirty="0" smtClean="0"/>
                        <a:t> Assembly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Could be addressed by data cube?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#17: Country I/F Management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Not yet </a:t>
                      </a:r>
                      <a:r>
                        <a:rPr lang="mr-IN" sz="1200" dirty="0" smtClean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DUAG?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214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#9: MGD</a:t>
                      </a:r>
                      <a:r>
                        <a:rPr lang="en-US" sz="1200" baseline="0" dirty="0" smtClean="0"/>
                        <a:t> 2.0 Integration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MDG 2.0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finalised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, integration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4443"/>
              </p:ext>
            </p:extLst>
          </p:nvPr>
        </p:nvGraphicFramePr>
        <p:xfrm>
          <a:off x="613542" y="1405992"/>
          <a:ext cx="3077584" cy="82736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91622"/>
                <a:gridCol w="985962"/>
              </a:tblGrid>
              <a:tr h="278729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On Track / Complete</a:t>
                      </a:r>
                      <a:endParaRPr lang="en-US" sz="1200" b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/>
                        <a:t>5/17</a:t>
                      </a:r>
                      <a:endParaRPr lang="en-US" sz="1200" b="1" i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29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Progressing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/>
                        <a:t>6/17 (-2)</a:t>
                      </a:r>
                      <a:endParaRPr lang="en-US" sz="1200" b="1" i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297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Not Progressing / Unknown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smtClean="0">
                          <a:solidFill>
                            <a:schemeClr val="bg1"/>
                          </a:solidFill>
                        </a:rPr>
                        <a:t>6/17 (+2)</a:t>
                      </a:r>
                      <a:endParaRPr lang="en-US" sz="12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209835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SDCG-10</a:t>
            </a:r>
          </a:p>
          <a:p>
            <a:pPr>
              <a:defRPr/>
            </a:pPr>
            <a:r>
              <a:rPr lang="en-US" b="1" dirty="0" smtClean="0"/>
              <a:t>Reading, UK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7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-9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2016</a:t>
            </a:r>
            <a:endParaRPr lang="en-US" sz="1000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393" y="985819"/>
            <a:ext cx="3649219" cy="1505454"/>
          </a:xfrm>
          <a:prstGeom prst="rect">
            <a:avLst/>
          </a:prstGeom>
          <a:ln w="412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750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to progress 2018 </a:t>
            </a:r>
            <a:r>
              <a:rPr lang="mr-IN" dirty="0" smtClean="0"/>
              <a:t>–</a:t>
            </a:r>
            <a:r>
              <a:rPr lang="en-US" dirty="0" smtClean="0"/>
              <a:t> 2020 update?</a:t>
            </a:r>
          </a:p>
          <a:p>
            <a:r>
              <a:rPr lang="en-US" dirty="0" smtClean="0"/>
              <a:t>What’s neede</a:t>
            </a:r>
            <a:r>
              <a:rPr lang="en-US" dirty="0" smtClean="0"/>
              <a:t>d to reflect GFOI Phase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354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22529</TotalTime>
  <Words>273</Words>
  <Application>Microsoft Macintosh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Mangal</vt:lpstr>
      <vt:lpstr>ＭＳ Ｐゴシック</vt:lpstr>
      <vt:lpstr>Arial</vt:lpstr>
      <vt:lpstr>1_Office Theme</vt:lpstr>
      <vt:lpstr>SESSION 2: 2017-2019 Work Plan Outcomes Status </vt:lpstr>
      <vt:lpstr>SDCG-11 Actions Status</vt:lpstr>
      <vt:lpstr>2017 Work Plan Outcomes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George Dyke</cp:lastModifiedBy>
  <cp:revision>432</cp:revision>
  <dcterms:created xsi:type="dcterms:W3CDTF">2013-01-29T13:10:08Z</dcterms:created>
  <dcterms:modified xsi:type="dcterms:W3CDTF">2017-09-04T17:19:03Z</dcterms:modified>
</cp:coreProperties>
</file>