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7" r:id="rId2"/>
    <p:sldId id="404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1091E6A-672D-AE46-AC53-375A09660271}" type="datetime1">
              <a:rPr lang="en-US"/>
              <a:pPr>
                <a:defRPr/>
              </a:pPr>
              <a:t>23/10/14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739E499-1CB6-4F4C-882A-1AFF65B2A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0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ED3E77B-B435-2542-A3DE-7067FFA574A5}" type="datetime1">
              <a:rPr lang="en-US"/>
              <a:pPr>
                <a:defRPr/>
              </a:pPr>
              <a:t>23/10/14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F5A7900-DBD2-8C40-B940-6C0CEBC9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0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293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59400" y="6125545"/>
            <a:ext cx="20701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SDCG-6</a:t>
            </a:r>
          </a:p>
          <a:p>
            <a:pPr algn="ctr">
              <a:defRPr/>
            </a:pPr>
            <a:r>
              <a:rPr lang="en-US" sz="1200" dirty="0" smtClean="0"/>
              <a:t>Oslo, Norway</a:t>
            </a:r>
          </a:p>
          <a:p>
            <a:pPr algn="ctr">
              <a:defRPr/>
            </a:pPr>
            <a:r>
              <a:rPr lang="en-US" sz="1200" dirty="0" smtClean="0"/>
              <a:t>October 22-24,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150" y="1249892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2857500"/>
            <a:ext cx="6400800" cy="11980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9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293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59400" y="6245128"/>
            <a:ext cx="20701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SDCG-6</a:t>
            </a:r>
          </a:p>
          <a:p>
            <a:pPr algn="ctr">
              <a:defRPr/>
            </a:pPr>
            <a:r>
              <a:rPr lang="en-US" sz="1200" dirty="0" smtClean="0"/>
              <a:t>Oslo, Norway</a:t>
            </a:r>
          </a:p>
          <a:p>
            <a:pPr algn="ctr">
              <a:defRPr/>
            </a:pPr>
            <a:r>
              <a:rPr lang="en-US" sz="1200" dirty="0" smtClean="0"/>
              <a:t>October 22-24,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7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D5F3CE56-6FB0-AE4F-91CB-BBB4C2C895F5}" type="datetime1">
              <a:rPr lang="en-US"/>
              <a:pPr>
                <a:defRPr/>
              </a:pPr>
              <a:t>23/10/14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BACC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SDCG-6</a:t>
            </a:r>
          </a:p>
          <a:p>
            <a:pPr>
              <a:defRPr/>
            </a:pPr>
            <a:r>
              <a:rPr lang="en-US" dirty="0" smtClean="0"/>
              <a:t>Oslo, Norway</a:t>
            </a:r>
          </a:p>
          <a:p>
            <a:pPr>
              <a:defRPr/>
            </a:pPr>
            <a:r>
              <a:rPr lang="en-US" dirty="0" smtClean="0"/>
              <a:t>October 22-24,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4A6B069-877E-1348-9BF8-1DB9290FD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1893888" cy="261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chemeClr val="accent1"/>
                </a:solidFill>
                <a:latin typeface="Calibri" charset="0"/>
              </a:rPr>
              <a:t>www.earthobservations.org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72864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1120626"/>
            <a:ext cx="7647624" cy="1355422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Wrap-up Discussion</a:t>
            </a:r>
            <a:b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SDCG-7</a:t>
            </a: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solidFill>
                <a:srgbClr val="2A5E34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60" y="2672159"/>
            <a:ext cx="7866255" cy="755090"/>
          </a:xfrm>
          <a:solidFill>
            <a:srgbClr val="2A5E34">
              <a:alpha val="80000"/>
            </a:srgb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Stephen Ward, SDCG EXEC for Australia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SDCG-6: Oslo, Norway 22-24 October, 2014</a:t>
            </a:r>
            <a:endParaRPr lang="en-US" sz="1600" b="1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621808"/>
            <a:ext cx="9472864" cy="1236191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fo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264" y="5901967"/>
            <a:ext cx="1937293" cy="814225"/>
          </a:xfrm>
          <a:prstGeom prst="rect">
            <a:avLst/>
          </a:prstGeom>
        </p:spPr>
      </p:pic>
      <p:pic>
        <p:nvPicPr>
          <p:cNvPr id="10" name="Picture 9" descr="CEOS_logo-[Converted]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26" y="5829029"/>
            <a:ext cx="1642738" cy="887163"/>
          </a:xfrm>
          <a:prstGeom prst="rect">
            <a:avLst/>
          </a:prstGeom>
        </p:spPr>
      </p:pic>
      <p:pic>
        <p:nvPicPr>
          <p:cNvPr id="11" name="Picture 10" descr="geo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310" y="5967358"/>
            <a:ext cx="4508508" cy="6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5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Co-Chair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Norwegian funding for Co-Chair concludes on 31</a:t>
            </a:r>
            <a:r>
              <a:rPr lang="en-US" sz="2400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Dec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Early discussions with Germany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Could also tap Japan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Others?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We need to sustain the capacity</a:t>
            </a:r>
            <a:endParaRPr lang="en-US" sz="1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5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3 Year Work Plan Review and Conclusion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GFOI Products &amp; Services Delivery to Countries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GFOI Outreach,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inc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SilvaCarbon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SDMS issues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Sentinel-2 preparations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SDCG-7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MGD linkages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Co-Chair</a:t>
            </a:r>
          </a:p>
          <a:p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0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3-year work plan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ACTION to review vision and outcomes within a week</a:t>
            </a: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ACTION to ask SB to solicit equivalent &amp;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syncronised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plans from other components to support GFOI Strategy</a:t>
            </a: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EXEC to progress document through to SDCG-7/SIT-30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1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Country interface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Leads directed us to assume FAO &amp; WB as the main delivery mechanisms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Do we see the necessary progress?</a:t>
            </a: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Ask Leads to confirm and support necessary coordination?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1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GFOI Outreach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GFOI Deliverables are emerging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The Brand is essentially unknown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Outreach identified by Leads as the #1 priority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How should SDCG take the initiative?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Continue the pilots (Kenya, Colombia..)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Confirm role of FAO/UN-REDD and World Bank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Make the most of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bilaterals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(Australia, Norway, Germany…)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Agree a path with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SilvaCarbon</a:t>
            </a:r>
            <a:endParaRPr lang="en-US" sz="2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Explore new channels (Clinton + ..)</a:t>
            </a:r>
            <a:endParaRPr lang="en-US" sz="2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9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SDMS Issues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Resolve the naming/ownership – GFOI SDMS is the goal and leads are contributing ingredients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SDMS vision seeks to remove data management challenges from developing country users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Getting a common vision of an SDMS-oriented future amongst core SDCG participants is crucial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We need to make the most of the funding and developments of the core data stream providers – the data cube could be a USP for GFOI</a:t>
            </a: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ACTION on EXEC to work a collaborative way forward with Norway and FAO</a:t>
            </a:r>
            <a:endParaRPr lang="en-US" sz="1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19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Sentinel-2 preparations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If its full promise is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realised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, Sentinel-2 data will have a major impact on land surface imaging applications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FAO/UN-REDD confirmed that they have zero plans or experience with Sentinel-2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This is another USP of GFOI/SDCG and we need to get into the details of how to ensure S-2 data can be used/blended/applied with L-8 (again making best use of heavy lifting by USGS/ESA)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We will fail unless the TEP and GFOI/SDCG efforts are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synchronised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and good communication established - ACTION</a:t>
            </a:r>
            <a:endParaRPr lang="en-US" sz="1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SDCG-7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Lets ensure a great turnout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Please make best efforts to attend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Milestone meeting approving the 3-year work plan, progressing SDMS/Data Cube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etc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and S-2 preparations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Finalised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R&amp;D plan</a:t>
            </a:r>
            <a:endParaRPr lang="en-US" sz="1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1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MGD linkages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MGD already getting good traction, including within FAO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MGD v2 has to link to the SDCG Services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Respond to Carly’s requests – ACTION for REP and FAQs/requirements</a:t>
            </a:r>
          </a:p>
          <a:p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Sydney discussions</a:t>
            </a:r>
            <a:endParaRPr lang="en-US" sz="1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5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23931</TotalTime>
  <Words>507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Wrap-up Discussion SDCG-7 </vt:lpstr>
      <vt:lpstr>Discussion topics</vt:lpstr>
      <vt:lpstr>3-year work plan</vt:lpstr>
      <vt:lpstr>Country interface</vt:lpstr>
      <vt:lpstr>GFOI Outreach</vt:lpstr>
      <vt:lpstr>SDMS Issues</vt:lpstr>
      <vt:lpstr>Sentinel-2 preparations</vt:lpstr>
      <vt:lpstr>SDCG-7</vt:lpstr>
      <vt:lpstr>MGD linkages</vt:lpstr>
      <vt:lpstr>Co-Chair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Stephen Ward</cp:lastModifiedBy>
  <cp:revision>365</cp:revision>
  <dcterms:created xsi:type="dcterms:W3CDTF">2013-01-29T13:10:08Z</dcterms:created>
  <dcterms:modified xsi:type="dcterms:W3CDTF">2014-10-24T08:26:15Z</dcterms:modified>
</cp:coreProperties>
</file>