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17" r:id="rId2"/>
    <p:sldId id="404" r:id="rId3"/>
    <p:sldId id="424" r:id="rId4"/>
    <p:sldId id="425" r:id="rId5"/>
    <p:sldId id="426" r:id="rId6"/>
    <p:sldId id="427" r:id="rId7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85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F1091E6A-672D-AE46-AC53-375A09660271}" type="datetime1">
              <a:rPr lang="en-US"/>
              <a:pPr>
                <a:defRPr/>
              </a:pPr>
              <a:t>23/10/14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F739E499-1CB6-4F4C-882A-1AFF65B2A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207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EED3E77B-B435-2542-A3DE-7067FFA574A5}" type="datetime1">
              <a:rPr lang="en-US"/>
              <a:pPr>
                <a:defRPr/>
              </a:pPr>
              <a:t>23/10/14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6F5A7900-DBD2-8C40-B940-6C0CEBC9C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09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763" y="6196013"/>
            <a:ext cx="9148763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GEO_Header_Presentati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303963"/>
            <a:ext cx="22907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6329363"/>
            <a:ext cx="94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291263"/>
            <a:ext cx="1187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194425"/>
            <a:ext cx="9144000" cy="1588"/>
          </a:xfrm>
          <a:prstGeom prst="line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359400" y="6125545"/>
            <a:ext cx="20701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SDCG-6</a:t>
            </a:r>
          </a:p>
          <a:p>
            <a:pPr algn="ctr">
              <a:defRPr/>
            </a:pPr>
            <a:r>
              <a:rPr lang="en-US" sz="1200" dirty="0" smtClean="0"/>
              <a:t>Oslo, Norway</a:t>
            </a:r>
          </a:p>
          <a:p>
            <a:pPr algn="ctr">
              <a:defRPr/>
            </a:pPr>
            <a:r>
              <a:rPr lang="en-US" sz="1200" dirty="0" smtClean="0"/>
              <a:t>October 22-24,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50" y="1249892"/>
            <a:ext cx="7772400" cy="1470025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561" y="2857500"/>
            <a:ext cx="6400800" cy="11980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9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763" y="6196013"/>
            <a:ext cx="9148763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 descr="GEO_Header_Presentatio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303963"/>
            <a:ext cx="22907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6329363"/>
            <a:ext cx="9429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291263"/>
            <a:ext cx="1187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194425"/>
            <a:ext cx="9144000" cy="1588"/>
          </a:xfrm>
          <a:prstGeom prst="line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359400" y="6245128"/>
            <a:ext cx="20701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 smtClean="0"/>
              <a:t>SDCG-6</a:t>
            </a:r>
          </a:p>
          <a:p>
            <a:pPr algn="ctr">
              <a:defRPr/>
            </a:pPr>
            <a:r>
              <a:rPr lang="en-US" sz="1200" dirty="0" smtClean="0"/>
              <a:t>Oslo, Norway</a:t>
            </a:r>
          </a:p>
          <a:p>
            <a:pPr algn="ctr">
              <a:defRPr/>
            </a:pPr>
            <a:r>
              <a:rPr lang="en-US" sz="1200" dirty="0" smtClean="0"/>
              <a:t>October 22-24, 2014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7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D5F3CE56-6FB0-AE4F-91CB-BBB4C2C895F5}" type="datetime1">
              <a:rPr lang="en-US"/>
              <a:pPr>
                <a:defRPr/>
              </a:pPr>
              <a:t>23/10/14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4BACC6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SDCG-6</a:t>
            </a:r>
          </a:p>
          <a:p>
            <a:pPr>
              <a:defRPr/>
            </a:pPr>
            <a:r>
              <a:rPr lang="en-US" dirty="0" smtClean="0"/>
              <a:t>Oslo, Norway</a:t>
            </a:r>
          </a:p>
          <a:p>
            <a:pPr>
              <a:defRPr/>
            </a:pPr>
            <a:r>
              <a:rPr lang="en-US" dirty="0" smtClean="0"/>
              <a:t>October 22-24,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fld id="{B4A6B069-877E-1348-9BF8-1DB9290FD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1893888" cy="261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chemeClr val="accent1"/>
                </a:solidFill>
                <a:latin typeface="Calibri" charset="0"/>
              </a:rPr>
              <a:t>www.earthobservations.org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985125" y="22225"/>
            <a:ext cx="1147763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err="1" smtClean="0">
                <a:solidFill>
                  <a:srgbClr val="4F81BD"/>
                </a:solidFill>
                <a:latin typeface="Calibri" charset="0"/>
              </a:rPr>
              <a:t>www.gfoi.org</a:t>
            </a:r>
            <a:endParaRPr lang="en-US" sz="1000" dirty="0" smtClean="0">
              <a:solidFill>
                <a:srgbClr val="4F81BD"/>
              </a:solidFill>
              <a:latin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286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120626"/>
            <a:ext cx="7647624" cy="135542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>Arrangements for SDCG-7</a:t>
            </a:r>
            <a: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 smtClean="0">
                <a:solidFill>
                  <a:srgbClr val="2A5E34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800" dirty="0">
              <a:solidFill>
                <a:srgbClr val="2A5E34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960" y="2672159"/>
            <a:ext cx="7866255" cy="755090"/>
          </a:xfrm>
          <a:solidFill>
            <a:srgbClr val="2A5E34">
              <a:alpha val="8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Stephen Ward, SDCG EXEC for Australia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SDCG-6: Oslo, Norway 22-24 October, 2014</a:t>
            </a:r>
            <a:endParaRPr lang="en-US" sz="1600" b="1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621808"/>
            <a:ext cx="9472864" cy="123619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gfo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64" y="5901967"/>
            <a:ext cx="1937293" cy="814225"/>
          </a:xfrm>
          <a:prstGeom prst="rect">
            <a:avLst/>
          </a:prstGeom>
        </p:spPr>
      </p:pic>
      <p:pic>
        <p:nvPicPr>
          <p:cNvPr id="10" name="Picture 9" descr="CEOS_logo-[Converted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" y="5829029"/>
            <a:ext cx="1642738" cy="887163"/>
          </a:xfrm>
          <a:prstGeom prst="rect">
            <a:avLst/>
          </a:prstGeom>
        </p:spPr>
      </p:pic>
      <p:pic>
        <p:nvPicPr>
          <p:cNvPr id="11" name="Picture 10" descr="geo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10" y="5967358"/>
            <a:ext cx="4508508" cy="6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5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SDCG-7: The basics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Australia has offered to host SDCG-7 in Sydney in the week of 2</a:t>
            </a:r>
            <a:r>
              <a:rPr lang="en-US" sz="2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March 2015</a:t>
            </a:r>
          </a:p>
          <a:p>
            <a:endParaRPr lang="en-US" sz="2800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Venue is Nielsen Park – home to the 1</a:t>
            </a:r>
            <a:r>
              <a:rPr lang="en-US" sz="2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st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GFOI Summit</a:t>
            </a:r>
          </a:p>
          <a:p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SDCG-7 will be part of a full week of meetings of the components and Leads, individually and collectively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0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91829819_538b5647c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364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016" y="636870"/>
            <a:ext cx="795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</a:rPr>
              <a:t>Venue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CEOS_logo-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02" y="181077"/>
            <a:ext cx="1642738" cy="887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3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" name="Picture 2" descr="IMG_09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73646" cy="6955235"/>
          </a:xfrm>
          <a:prstGeom prst="rect">
            <a:avLst/>
          </a:prstGeom>
        </p:spPr>
      </p:pic>
      <p:pic>
        <p:nvPicPr>
          <p:cNvPr id="6" name="Picture 5" descr="GOPR01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73646" cy="6955235"/>
          </a:xfrm>
          <a:prstGeom prst="rect">
            <a:avLst/>
          </a:prstGeom>
        </p:spPr>
      </p:pic>
      <p:pic>
        <p:nvPicPr>
          <p:cNvPr id="8" name="Picture 7" descr="IMG_18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6" y="1068240"/>
            <a:ext cx="9144000" cy="4749967"/>
          </a:xfrm>
          <a:prstGeom prst="rect">
            <a:avLst/>
          </a:prstGeom>
        </p:spPr>
      </p:pic>
      <p:pic>
        <p:nvPicPr>
          <p:cNvPr id="10" name="Picture 9" descr="DSC_0307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0" y="818012"/>
            <a:ext cx="8185556" cy="5457037"/>
          </a:xfrm>
          <a:prstGeom prst="rect">
            <a:avLst/>
          </a:prstGeom>
        </p:spPr>
      </p:pic>
      <p:pic>
        <p:nvPicPr>
          <p:cNvPr id="12" name="Picture 11" descr="IMG_168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3" y="97234"/>
            <a:ext cx="708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91829819_538b5647c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364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009" y="250018"/>
            <a:ext cx="8460231" cy="6340461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016" y="636870"/>
            <a:ext cx="795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</a:rPr>
              <a:t>pproach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CEOS_logo-[Converted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02" y="181077"/>
            <a:ext cx="1642738" cy="887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24270" y="6275050"/>
            <a:ext cx="320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BF3EC25-37C9-C74A-AA3D-72D90092C487}" type="slidenum">
              <a:rPr lang="en-US" sz="1200" smtClean="0">
                <a:solidFill>
                  <a:srgbClr val="FFFFFF"/>
                </a:solidFill>
              </a:rPr>
              <a:t>4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4" descr="SDCG3_phot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16" y="181077"/>
            <a:ext cx="9828074" cy="6552049"/>
          </a:xfrm>
          <a:prstGeom prst="rect">
            <a:avLst/>
          </a:prstGeom>
        </p:spPr>
      </p:pic>
      <p:pic>
        <p:nvPicPr>
          <p:cNvPr id="12" name="Picture 11" descr="IMG_16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818"/>
            <a:ext cx="9144000" cy="5861232"/>
          </a:xfrm>
          <a:prstGeom prst="rect">
            <a:avLst/>
          </a:prstGeom>
        </p:spPr>
      </p:pic>
      <p:pic>
        <p:nvPicPr>
          <p:cNvPr id="13" name="Picture 12" descr="IMG_515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6" y="181077"/>
            <a:ext cx="9144000" cy="6096000"/>
          </a:xfrm>
          <a:prstGeom prst="rect">
            <a:avLst/>
          </a:prstGeom>
        </p:spPr>
      </p:pic>
      <p:pic>
        <p:nvPicPr>
          <p:cNvPr id="14" name="Picture 13" descr="photo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0" y="250018"/>
            <a:ext cx="8533765" cy="6373985"/>
          </a:xfrm>
          <a:prstGeom prst="rect">
            <a:avLst/>
          </a:prstGeom>
        </p:spPr>
      </p:pic>
      <p:pic>
        <p:nvPicPr>
          <p:cNvPr id="16" name="Picture 15" descr="IMG_261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pic>
        <p:nvPicPr>
          <p:cNvPr id="17" name="Picture 16" descr="great-white-shark-smil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6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SDCG-7: The business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Need to be connected to the other components and plan joint sessions and outcomes </a:t>
            </a: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Data Cube discussions with GA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Need early agreement with </a:t>
            </a:r>
            <a:r>
              <a:rPr lang="en-US" sz="2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SilvaCarbon</a:t>
            </a: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 on countries</a:t>
            </a:r>
          </a:p>
          <a:p>
            <a:pPr lvl="1"/>
            <a:r>
              <a:rPr lang="en-US" sz="2400" i="1" dirty="0" err="1" smtClean="0">
                <a:latin typeface="Calibri" charset="0"/>
                <a:ea typeface="ＭＳ Ｐゴシック" charset="0"/>
                <a:cs typeface="ＭＳ Ｐゴシック" charset="0"/>
              </a:rPr>
              <a:t>Finalise</a:t>
            </a:r>
            <a:r>
              <a:rPr lang="en-US" sz="2400" i="1" dirty="0" smtClean="0">
                <a:latin typeface="Calibri" charset="0"/>
                <a:ea typeface="ＭＳ Ｐゴシック" charset="0"/>
                <a:cs typeface="ＭＳ Ｐゴシック" charset="0"/>
              </a:rPr>
              <a:t> 3-year Work Plan</a:t>
            </a:r>
            <a:endParaRPr lang="en-US" sz="2800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SDCG-3 was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extremely productive – can we agree on the no shoes, no </a:t>
            </a:r>
            <a:r>
              <a:rPr lang="en-US" sz="2800" dirty="0" err="1" smtClean="0">
                <a:latin typeface="Calibri" charset="0"/>
                <a:ea typeface="ＭＳ Ｐゴシック" charset="0"/>
                <a:cs typeface="ＭＳ Ｐゴシック" charset="0"/>
              </a:rPr>
              <a:t>wifi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?!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Save the date – logistics to follow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1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short flight from US/Europe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44" y="1291756"/>
            <a:ext cx="7313670" cy="482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23879</TotalTime>
  <Words>156</Words>
  <Application>Microsoft Macintosh PowerPoint</Application>
  <PresentationFormat>On-screen Show (4:3)</PresentationFormat>
  <Paragraphs>21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Arrangements for SDCG-7 </vt:lpstr>
      <vt:lpstr>SDCG-7: The basics</vt:lpstr>
      <vt:lpstr>PowerPoint Presentation</vt:lpstr>
      <vt:lpstr>PowerPoint Presentation</vt:lpstr>
      <vt:lpstr>SDCG-7: The business</vt:lpstr>
      <vt:lpstr>A short flight from US/Europe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Dyke</dc:creator>
  <cp:lastModifiedBy>Stephen Ward</cp:lastModifiedBy>
  <cp:revision>361</cp:revision>
  <dcterms:created xsi:type="dcterms:W3CDTF">2013-01-29T13:10:08Z</dcterms:created>
  <dcterms:modified xsi:type="dcterms:W3CDTF">2014-10-24T07:34:25Z</dcterms:modified>
</cp:coreProperties>
</file>