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0" r:id="rId4"/>
    <p:sldId id="265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‹N°›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4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Hosford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 World Heritage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</a:t>
            </a:r>
            <a:r>
              <a:rPr lang="fr-FR" dirty="0" err="1" smtClean="0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 are 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Orthorectified</a:t>
            </a:r>
            <a:r>
              <a:rPr lang="en-US" dirty="0"/>
              <a:t> images</a:t>
            </a:r>
          </a:p>
          <a:p>
            <a:pPr lvl="1"/>
            <a:r>
              <a:rPr lang="en-US" dirty="0"/>
              <a:t> Older than 5 years (rolling limit</a:t>
            </a:r>
            <a:r>
              <a:rPr lang="en-US" dirty="0" smtClean="0"/>
              <a:t>) – currently older  than 2009</a:t>
            </a:r>
            <a:endParaRPr lang="en-US" dirty="0"/>
          </a:p>
          <a:p>
            <a:pPr lvl="1"/>
            <a:r>
              <a:rPr lang="en-US" dirty="0"/>
              <a:t> Decametric resolution (20 and 10m SPOT multispectral data)</a:t>
            </a:r>
          </a:p>
          <a:p>
            <a:r>
              <a:rPr lang="en-US" dirty="0"/>
              <a:t> Non commercial use</a:t>
            </a:r>
          </a:p>
          <a:p>
            <a:r>
              <a:rPr lang="en-US" dirty="0"/>
              <a:t> “Global change” applications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General Principles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10" name="Espace réservé du numéro de diapositive 3"/>
          <p:cNvSpPr txBox="1">
            <a:spLocks/>
          </p:cNvSpPr>
          <p:nvPr/>
        </p:nvSpPr>
        <p:spPr>
          <a:xfrm>
            <a:off x="7685088" y="6572250"/>
            <a:ext cx="206375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71E8FD4-30CB-4F0D-A144-B15E1EF14408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450860" y="1215442"/>
            <a:ext cx="2448272" cy="4752528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SPOT archive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 W3" charset="-128"/>
              </a:rPr>
              <a:t>(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 W3" charset="-128"/>
              </a:rPr>
              <a:t>Raw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ヒラギノ角ゴ Pro W3" charset="-128"/>
              </a:rPr>
              <a:t> data)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~30 million images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acquired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since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 1986 </a:t>
            </a:r>
          </a:p>
        </p:txBody>
      </p:sp>
      <p:sp>
        <p:nvSpPr>
          <p:cNvPr id="12" name="Flèche droite 11"/>
          <p:cNvSpPr/>
          <p:nvPr/>
        </p:nvSpPr>
        <p:spPr bwMode="auto">
          <a:xfrm>
            <a:off x="2971140" y="2475582"/>
            <a:ext cx="2520280" cy="1656184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Resources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 </a:t>
            </a:r>
            <a:r>
              <a:rPr kumimoji="0" lang="fr-FR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necessary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5563428" y="2259558"/>
            <a:ext cx="3456384" cy="2124236"/>
          </a:xfrm>
          <a:prstGeom prst="roundRect">
            <a:avLst/>
          </a:prstGeom>
          <a:solidFill>
            <a:srgbClr val="2390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SPOT World </a:t>
            </a:r>
            <a:r>
              <a:rPr lang="fr-FR" sz="2400" b="1" dirty="0" err="1">
                <a:latin typeface="Arial" charset="0"/>
                <a:ea typeface="ヒラギノ角ゴ Pro W3" charset="-128"/>
              </a:rPr>
              <a:t>Heritage</a:t>
            </a:r>
            <a:r>
              <a:rPr lang="fr-FR" sz="2400" b="1" dirty="0">
                <a:latin typeface="Arial" charset="0"/>
                <a:ea typeface="ヒラギノ角ゴ Pro W3" charset="-12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</a:rPr>
              <a:t>Archive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rgbClr val="FF0000"/>
                </a:solidFill>
              </a:rPr>
              <a:t>(</a:t>
            </a:r>
            <a:r>
              <a:rPr lang="fr-FR" sz="2000" dirty="0" smtClean="0">
                <a:solidFill>
                  <a:srgbClr val="FF0000"/>
                </a:solidFill>
              </a:rPr>
              <a:t>Ortho/1A </a:t>
            </a:r>
            <a:r>
              <a:rPr lang="fr-FR" sz="2000" dirty="0" smtClean="0">
                <a:solidFill>
                  <a:srgbClr val="FF0000"/>
                </a:solidFill>
              </a:rPr>
              <a:t>images)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79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008" y="1349891"/>
            <a:ext cx="8859979" cy="4525963"/>
          </a:xfrm>
        </p:spPr>
        <p:txBody>
          <a:bodyPr/>
          <a:lstStyle/>
          <a:p>
            <a:r>
              <a:rPr lang="en-US" dirty="0"/>
              <a:t>CNES has launched the </a:t>
            </a:r>
            <a:r>
              <a:rPr lang="en-US" dirty="0" err="1"/>
              <a:t>programme</a:t>
            </a:r>
            <a:r>
              <a:rPr lang="en-US" dirty="0"/>
              <a:t> by covering costs to process the first </a:t>
            </a:r>
            <a:r>
              <a:rPr lang="en-US" dirty="0" smtClean="0"/>
              <a:t>200,000 images</a:t>
            </a:r>
          </a:p>
          <a:p>
            <a:r>
              <a:rPr lang="en-US" dirty="0" smtClean="0"/>
              <a:t>Around 130,000 1A images already delivered</a:t>
            </a:r>
            <a:endParaRPr lang="en-US" dirty="0"/>
          </a:p>
          <a:p>
            <a:r>
              <a:rPr lang="en-US" dirty="0"/>
              <a:t>Processing to </a:t>
            </a:r>
            <a:r>
              <a:rPr lang="en-US" dirty="0" err="1"/>
              <a:t>ortho</a:t>
            </a:r>
            <a:r>
              <a:rPr lang="en-US" dirty="0"/>
              <a:t> level in </a:t>
            </a:r>
            <a:r>
              <a:rPr lang="en-US" dirty="0" smtClean="0"/>
              <a:t>progress</a:t>
            </a:r>
          </a:p>
          <a:p>
            <a:r>
              <a:rPr lang="en-US" dirty="0" smtClean="0"/>
              <a:t>Call for AOIs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Desire to promote initiative/CEOS/GFOI in COP-21 context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SDCG-7</a:t>
            </a:r>
          </a:p>
          <a:p>
            <a:pPr>
              <a:defRPr/>
            </a:pPr>
            <a:r>
              <a:rPr lang="en-US" b="1" smtClean="0"/>
              <a:t>Sydney</a:t>
            </a:r>
            <a:r>
              <a:rPr lang="en-US" sz="1000" b="1" smtClean="0"/>
              <a:t>, Australia</a:t>
            </a:r>
          </a:p>
          <a:p>
            <a:pPr>
              <a:defRPr/>
            </a:pPr>
            <a:r>
              <a:rPr lang="en-US" sz="1000" b="1" smtClean="0"/>
              <a:t>March 4</a:t>
            </a:r>
            <a:r>
              <a:rPr lang="en-US" sz="1000" b="1" baseline="30000" smtClean="0"/>
              <a:t>th</a:t>
            </a:r>
            <a:r>
              <a:rPr lang="en-US" sz="1000" b="1" smtClean="0"/>
              <a:t> – 6</a:t>
            </a:r>
            <a:r>
              <a:rPr lang="en-US" sz="1000" b="1" baseline="30000" smtClean="0"/>
              <a:t>th</a:t>
            </a:r>
            <a:r>
              <a:rPr lang="en-US" sz="1000" b="1" smtClean="0"/>
              <a:t> 2015</a:t>
            </a:r>
            <a:endParaRPr lang="en-US" sz="1000" smtClean="0"/>
          </a:p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2D36AB3-2316-484A-8EF9-67EFC1B9B32B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IE" dirty="0"/>
              <a:t>Country coverage examples</a:t>
            </a:r>
            <a:endParaRPr lang="en-IE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93927" y="657225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1E8FD4-30CB-4F0D-A144-B15E1EF1440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84335" y="1485230"/>
            <a:ext cx="8008738" cy="4464050"/>
          </a:xfrm>
        </p:spPr>
        <p:txBody>
          <a:bodyPr/>
          <a:lstStyle/>
          <a:p>
            <a:r>
              <a:rPr lang="en-IE" sz="2400" dirty="0" smtClean="0"/>
              <a:t> Kenya</a:t>
            </a:r>
          </a:p>
          <a:p>
            <a:pPr marL="0" indent="0">
              <a:buNone/>
            </a:pPr>
            <a:r>
              <a:rPr lang="en-IE" sz="2400" dirty="0" smtClean="0"/>
              <a:t>~8000 images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38" y="1628800"/>
            <a:ext cx="5865573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IE" dirty="0"/>
              <a:t>Country coverage examples</a:t>
            </a:r>
            <a:endParaRPr lang="en-IE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93927" y="657225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1E8FD4-30CB-4F0D-A144-B15E1EF1440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84335" y="1485230"/>
            <a:ext cx="8008738" cy="4464050"/>
          </a:xfrm>
        </p:spPr>
        <p:txBody>
          <a:bodyPr/>
          <a:lstStyle/>
          <a:p>
            <a:r>
              <a:rPr lang="en-IE" sz="2400" dirty="0" smtClean="0"/>
              <a:t> Uganda</a:t>
            </a:r>
          </a:p>
          <a:p>
            <a:pPr marL="0" indent="0">
              <a:buNone/>
            </a:pPr>
            <a:r>
              <a:rPr lang="en-IE" sz="2400" dirty="0" smtClean="0"/>
              <a:t>~5000 images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460" y="1628800"/>
            <a:ext cx="5865575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IE" dirty="0"/>
              <a:t>Country coverage examples</a:t>
            </a:r>
            <a:endParaRPr lang="en-IE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93927" y="657225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1E8FD4-30CB-4F0D-A144-B15E1EF14408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84335" y="1485230"/>
            <a:ext cx="8008738" cy="4464050"/>
          </a:xfrm>
        </p:spPr>
        <p:txBody>
          <a:bodyPr/>
          <a:lstStyle/>
          <a:p>
            <a:r>
              <a:rPr lang="en-IE" sz="2400" dirty="0" smtClean="0"/>
              <a:t>Tanzania</a:t>
            </a:r>
          </a:p>
          <a:p>
            <a:pPr marL="0" indent="0">
              <a:buNone/>
            </a:pPr>
            <a:r>
              <a:rPr lang="en-IE" sz="2400" dirty="0" smtClean="0"/>
              <a:t>~5000 images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746" y="1629360"/>
            <a:ext cx="5865574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176</Words>
  <Application>Microsoft Office PowerPoint</Application>
  <PresentationFormat>Affichage à l'écran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Spot World Heritage</vt:lpstr>
      <vt:lpstr>General Principles</vt:lpstr>
      <vt:lpstr>General Principles </vt:lpstr>
      <vt:lpstr>Current Status</vt:lpstr>
      <vt:lpstr>Country coverage examples</vt:lpstr>
      <vt:lpstr>Country coverage examples</vt:lpstr>
      <vt:lpstr>Country coverage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Hosford</cp:lastModifiedBy>
  <cp:revision>23</cp:revision>
  <dcterms:created xsi:type="dcterms:W3CDTF">2015-02-13T06:47:15Z</dcterms:created>
  <dcterms:modified xsi:type="dcterms:W3CDTF">2015-03-05T01:30:18Z</dcterms:modified>
</cp:coreProperties>
</file>