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8" r:id="rId2"/>
    <p:sldId id="28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84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96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8A2A4-AD95-B841-B190-2CA03A87E5D2}" type="datetimeFigureOut">
              <a:rPr lang="en-US" smtClean="0"/>
              <a:t>9/22/15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D09FC-AB64-A14E-A62D-8DEA7DC7A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035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75227-0D3C-5842-96D6-E12A8DD4AB50}" type="datetimeFigureOut">
              <a:rPr lang="en-US" smtClean="0"/>
              <a:t>9/22/15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5B505-FC4E-9547-ACE6-25E45D51D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466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237"/>
            <a:ext cx="6400800" cy="6674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7329" y="2501911"/>
            <a:ext cx="6860028" cy="69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2049251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SDCG-8</a:t>
            </a:r>
          </a:p>
          <a:p>
            <a:pPr>
              <a:defRPr/>
            </a:pPr>
            <a:r>
              <a:rPr lang="en-US" b="1" dirty="0" smtClean="0"/>
              <a:t>Bonn, Germany</a:t>
            </a:r>
          </a:p>
          <a:p>
            <a:pPr>
              <a:defRPr/>
            </a:pPr>
            <a:r>
              <a:rPr lang="en-US" b="1" dirty="0" smtClean="0"/>
              <a:t>September 23</a:t>
            </a:r>
            <a:r>
              <a:rPr lang="en-US" b="1" baseline="30000" dirty="0" smtClean="0"/>
              <a:t>rd</a:t>
            </a:r>
            <a:r>
              <a:rPr lang="en-US" b="1" dirty="0" smtClean="0"/>
              <a:t> – 25</a:t>
            </a:r>
            <a:r>
              <a:rPr lang="en-US" b="1" baseline="30000" dirty="0" smtClean="0"/>
              <a:t>th</a:t>
            </a:r>
            <a:r>
              <a:rPr lang="en-US" b="1" dirty="0" smtClean="0"/>
              <a:t> 2015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8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" y="89224"/>
            <a:ext cx="6004205" cy="69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9" y="134989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961661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SDCG-8</a:t>
            </a:r>
          </a:p>
          <a:p>
            <a:pPr>
              <a:defRPr/>
            </a:pPr>
            <a:r>
              <a:rPr lang="en-US" b="1" dirty="0" smtClean="0"/>
              <a:t>Bonn, Germany</a:t>
            </a:r>
          </a:p>
          <a:p>
            <a:pPr>
              <a:defRPr/>
            </a:pPr>
            <a:r>
              <a:rPr lang="en-US" b="1" dirty="0" smtClean="0"/>
              <a:t>September 23</a:t>
            </a:r>
            <a:r>
              <a:rPr lang="en-US" b="1" baseline="30000" dirty="0" smtClean="0"/>
              <a:t>rd</a:t>
            </a:r>
            <a:r>
              <a:rPr lang="en-US" b="1" dirty="0" smtClean="0"/>
              <a:t> – 25</a:t>
            </a:r>
            <a:r>
              <a:rPr lang="en-US" b="1" baseline="30000" dirty="0" smtClean="0"/>
              <a:t>th</a:t>
            </a:r>
            <a:r>
              <a:rPr lang="en-US" b="1" dirty="0" smtClean="0"/>
              <a:t> 2015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7" name="Picture 6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eo_logo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pic>
        <p:nvPicPr>
          <p:cNvPr id="12" name="Picture 11" descr="ceos_logo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487" y="6267408"/>
            <a:ext cx="1263253" cy="500248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21447" y="6226899"/>
            <a:ext cx="1961661" cy="569336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SDCG-8</a:t>
            </a:r>
          </a:p>
          <a:p>
            <a:pPr>
              <a:defRPr/>
            </a:pPr>
            <a:r>
              <a:rPr lang="en-US" b="1" dirty="0" smtClean="0"/>
              <a:t>Bonn, Germany</a:t>
            </a:r>
          </a:p>
          <a:p>
            <a:pPr>
              <a:defRPr/>
            </a:pPr>
            <a:r>
              <a:rPr lang="en-US" b="1" dirty="0" smtClean="0"/>
              <a:t>September 23</a:t>
            </a:r>
            <a:r>
              <a:rPr lang="en-US" b="1" baseline="30000" dirty="0" smtClean="0"/>
              <a:t>rd</a:t>
            </a:r>
            <a:r>
              <a:rPr lang="en-US" b="1" dirty="0" smtClean="0"/>
              <a:t> – 25</a:t>
            </a:r>
            <a:r>
              <a:rPr lang="en-US" b="1" baseline="30000" dirty="0" smtClean="0"/>
              <a:t>th</a:t>
            </a:r>
            <a:r>
              <a:rPr lang="en-US" b="1" dirty="0" smtClean="0"/>
              <a:t> 2015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8382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GB" dirty="0" smtClean="0"/>
              <a:t>Global Baseline Data Acquisition</a:t>
            </a:r>
            <a:endParaRPr lang="en-US" i="1" dirty="0" smtClean="0">
              <a:solidFill>
                <a:srgbClr val="77933C"/>
              </a:solidFill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403350" y="4367212"/>
            <a:ext cx="6400800" cy="1752600"/>
          </a:xfrm>
        </p:spPr>
        <p:txBody>
          <a:bodyPr/>
          <a:lstStyle/>
          <a:p>
            <a:pPr eaLnBrk="1" hangingPunct="1"/>
            <a:r>
              <a:rPr lang="en-US" sz="2400" i="1" dirty="0" smtClean="0"/>
              <a:t>SDCG-8, Session 3</a:t>
            </a:r>
            <a:br>
              <a:rPr lang="en-US" sz="2400" i="1" dirty="0" smtClean="0"/>
            </a:br>
            <a:r>
              <a:rPr lang="en-US" sz="2400" i="1" dirty="0" smtClean="0"/>
              <a:t>Frank Martin Seifert (ESA); Gene Fosnight (USGS)</a:t>
            </a:r>
          </a:p>
          <a:p>
            <a:pPr eaLnBrk="1" hangingPunct="1"/>
            <a:r>
              <a:rPr lang="en-US" sz="2400" i="1" dirty="0" smtClean="0"/>
              <a:t>23 Sep 2015, Bonn</a:t>
            </a:r>
          </a:p>
        </p:txBody>
      </p:sp>
      <p:sp>
        <p:nvSpPr>
          <p:cNvPr id="15365" name="TextBox 10"/>
          <p:cNvSpPr txBox="1">
            <a:spLocks noChangeArrowheads="1"/>
          </p:cNvSpPr>
          <p:nvPr/>
        </p:nvSpPr>
        <p:spPr bwMode="auto">
          <a:xfrm>
            <a:off x="1219200" y="66294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7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42009" y="111125"/>
            <a:ext cx="6019800" cy="944563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Opportunities for Synergy</a:t>
            </a:r>
            <a:endParaRPr lang="pt-BR" dirty="0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142009" y="1349891"/>
            <a:ext cx="8644812" cy="4525963"/>
          </a:xfrm>
        </p:spPr>
        <p:txBody>
          <a:bodyPr/>
          <a:lstStyle/>
          <a:p>
            <a:r>
              <a:rPr lang="en-GB" sz="2000" dirty="0" smtClean="0"/>
              <a:t>Multi</a:t>
            </a:r>
            <a:r>
              <a:rPr lang="en-GB" sz="2000" dirty="0" smtClean="0"/>
              <a:t>-resolution analysis – GFOI</a:t>
            </a:r>
          </a:p>
          <a:p>
            <a:pPr lvl="1"/>
            <a:r>
              <a:rPr lang="en-GB" sz="1600" dirty="0" smtClean="0"/>
              <a:t>Moderate resolution for change through time</a:t>
            </a:r>
          </a:p>
          <a:p>
            <a:pPr lvl="1"/>
            <a:r>
              <a:rPr lang="en-GB" sz="1600" dirty="0" smtClean="0"/>
              <a:t>High resolution to provide identification of small features</a:t>
            </a:r>
          </a:p>
          <a:p>
            <a:r>
              <a:rPr lang="en-GB" sz="2000" dirty="0" smtClean="0"/>
              <a:t>Multi-stage sample designs – GFOI</a:t>
            </a:r>
          </a:p>
          <a:p>
            <a:pPr lvl="1"/>
            <a:r>
              <a:rPr lang="en-GB" sz="1600" dirty="0" smtClean="0"/>
              <a:t>Moderate resolution of wall-to-wall repeat coverage</a:t>
            </a:r>
          </a:p>
          <a:p>
            <a:pPr lvl="1"/>
            <a:r>
              <a:rPr lang="en-GB" sz="1600" dirty="0" smtClean="0"/>
              <a:t>High resolution for training and for validation </a:t>
            </a:r>
          </a:p>
          <a:p>
            <a:r>
              <a:rPr lang="en-GB" sz="2000" dirty="0" smtClean="0"/>
              <a:t>Absolute- and cross-calibration of multiple satellite sensors – CEOS WGCV</a:t>
            </a:r>
          </a:p>
          <a:p>
            <a:r>
              <a:rPr lang="en-GB" sz="2000" dirty="0" smtClean="0"/>
              <a:t>Coordinate </a:t>
            </a:r>
            <a:r>
              <a:rPr lang="en-GB" sz="2000" dirty="0" smtClean="0"/>
              <a:t>access to commercial data that are no longer commercially viable – CEOS LSI-VC</a:t>
            </a:r>
          </a:p>
          <a:p>
            <a:pPr lvl="1"/>
            <a:r>
              <a:rPr lang="en-GB" sz="1600" dirty="0" smtClean="0"/>
              <a:t>The case example the access to SPOT data at least five years old.</a:t>
            </a:r>
          </a:p>
          <a:p>
            <a:pPr lvl="1"/>
            <a:r>
              <a:rPr lang="en-GB" sz="1600" dirty="0" smtClean="0"/>
              <a:t>Can CEOS serve as a advocate </a:t>
            </a:r>
            <a:r>
              <a:rPr lang="en-GB" sz="1600" dirty="0"/>
              <a:t>for coordination with Ground Stations with local Archives</a:t>
            </a:r>
            <a:r>
              <a:rPr lang="en-GB" sz="1600" dirty="0" smtClean="0"/>
              <a:t>?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Provide commercial data providers ready access to core data.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Provide neutral links to commercial data providers?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921447" y="6256104"/>
            <a:ext cx="1961661" cy="569336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SDCG-8</a:t>
            </a:r>
          </a:p>
          <a:p>
            <a:pPr>
              <a:defRPr/>
            </a:pPr>
            <a:r>
              <a:rPr lang="en-US" b="1" dirty="0" smtClean="0"/>
              <a:t>Bonn, Germany</a:t>
            </a:r>
          </a:p>
          <a:p>
            <a:pPr>
              <a:defRPr/>
            </a:pPr>
            <a:r>
              <a:rPr lang="en-US" b="1" dirty="0" smtClean="0"/>
              <a:t>September 23</a:t>
            </a:r>
            <a:r>
              <a:rPr lang="en-US" b="1" baseline="30000" dirty="0" smtClean="0"/>
              <a:t>rd</a:t>
            </a:r>
            <a:r>
              <a:rPr lang="en-US" b="1" dirty="0" smtClean="0"/>
              <a:t> – 25</a:t>
            </a:r>
            <a:r>
              <a:rPr lang="en-US" b="1" baseline="30000" dirty="0" smtClean="0"/>
              <a:t>th</a:t>
            </a:r>
            <a:r>
              <a:rPr lang="en-US" b="1" dirty="0" smtClean="0"/>
              <a:t> 2015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335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145</Words>
  <Application>Microsoft Macintosh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Global Baseline Data Acquisition</vt:lpstr>
      <vt:lpstr>Opportunities for Synergy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Steventon</dc:creator>
  <cp:lastModifiedBy>Eugene Fosnight</cp:lastModifiedBy>
  <cp:revision>35</cp:revision>
  <dcterms:created xsi:type="dcterms:W3CDTF">2015-02-13T06:47:15Z</dcterms:created>
  <dcterms:modified xsi:type="dcterms:W3CDTF">2015-09-22T08:20:23Z</dcterms:modified>
</cp:coreProperties>
</file>