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7.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8.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9.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64" r:id="rId2"/>
    <p:sldMasterId id="2147483668" r:id="rId3"/>
    <p:sldMasterId id="2147483674" r:id="rId4"/>
    <p:sldMasterId id="2147483678" r:id="rId5"/>
    <p:sldMasterId id="2147483681" r:id="rId6"/>
    <p:sldMasterId id="2147483685" r:id="rId7"/>
    <p:sldMasterId id="2147483697" r:id="rId8"/>
    <p:sldMasterId id="2147483721" r:id="rId9"/>
    <p:sldMasterId id="2147483731" r:id="rId10"/>
  </p:sldMasterIdLst>
  <p:notesMasterIdLst>
    <p:notesMasterId r:id="rId44"/>
  </p:notesMasterIdLst>
  <p:sldIdLst>
    <p:sldId id="413" r:id="rId11"/>
    <p:sldId id="414" r:id="rId12"/>
    <p:sldId id="353" r:id="rId13"/>
    <p:sldId id="404" r:id="rId14"/>
    <p:sldId id="346" r:id="rId15"/>
    <p:sldId id="398" r:id="rId16"/>
    <p:sldId id="407" r:id="rId17"/>
    <p:sldId id="432" r:id="rId18"/>
    <p:sldId id="409" r:id="rId19"/>
    <p:sldId id="484" r:id="rId20"/>
    <p:sldId id="450" r:id="rId21"/>
    <p:sldId id="412" r:id="rId22"/>
    <p:sldId id="356" r:id="rId23"/>
    <p:sldId id="442" r:id="rId24"/>
    <p:sldId id="485" r:id="rId25"/>
    <p:sldId id="486" r:id="rId26"/>
    <p:sldId id="487" r:id="rId27"/>
    <p:sldId id="488" r:id="rId28"/>
    <p:sldId id="489" r:id="rId29"/>
    <p:sldId id="490" r:id="rId30"/>
    <p:sldId id="491" r:id="rId31"/>
    <p:sldId id="492" r:id="rId32"/>
    <p:sldId id="433" r:id="rId33"/>
    <p:sldId id="434" r:id="rId34"/>
    <p:sldId id="435" r:id="rId35"/>
    <p:sldId id="436" r:id="rId36"/>
    <p:sldId id="437" r:id="rId37"/>
    <p:sldId id="426" r:id="rId38"/>
    <p:sldId id="427" r:id="rId39"/>
    <p:sldId id="428" r:id="rId40"/>
    <p:sldId id="429" r:id="rId41"/>
    <p:sldId id="430" r:id="rId42"/>
    <p:sldId id="431" r:id="rId43"/>
  </p:sldIdLst>
  <p:sldSz cx="9906000" cy="6858000" type="A4"/>
  <p:notesSz cx="6858000" cy="9144000"/>
  <p:defaultTextStyle>
    <a:defPPr>
      <a:defRPr lang="en-GB"/>
    </a:defPPr>
    <a:lvl1pPr algn="ctr" rtl="0" fontAlgn="base">
      <a:spcBef>
        <a:spcPct val="20000"/>
      </a:spcBef>
      <a:spcAft>
        <a:spcPct val="0"/>
      </a:spcAft>
      <a:defRPr sz="3400" kern="1200">
        <a:solidFill>
          <a:srgbClr val="999933"/>
        </a:solidFill>
        <a:latin typeface="Arial" charset="0"/>
        <a:ea typeface="ＭＳ Ｐゴシック" charset="0"/>
        <a:cs typeface="ＭＳ Ｐゴシック" charset="0"/>
      </a:defRPr>
    </a:lvl1pPr>
    <a:lvl2pPr marL="457200" algn="ctr" rtl="0" fontAlgn="base">
      <a:spcBef>
        <a:spcPct val="20000"/>
      </a:spcBef>
      <a:spcAft>
        <a:spcPct val="0"/>
      </a:spcAft>
      <a:defRPr sz="3400" kern="1200">
        <a:solidFill>
          <a:srgbClr val="999933"/>
        </a:solidFill>
        <a:latin typeface="Arial" charset="0"/>
        <a:ea typeface="ＭＳ Ｐゴシック" charset="0"/>
        <a:cs typeface="ＭＳ Ｐゴシック" charset="0"/>
      </a:defRPr>
    </a:lvl2pPr>
    <a:lvl3pPr marL="914400" algn="ctr" rtl="0" fontAlgn="base">
      <a:spcBef>
        <a:spcPct val="20000"/>
      </a:spcBef>
      <a:spcAft>
        <a:spcPct val="0"/>
      </a:spcAft>
      <a:defRPr sz="3400" kern="1200">
        <a:solidFill>
          <a:srgbClr val="999933"/>
        </a:solidFill>
        <a:latin typeface="Arial" charset="0"/>
        <a:ea typeface="ＭＳ Ｐゴシック" charset="0"/>
        <a:cs typeface="ＭＳ Ｐゴシック" charset="0"/>
      </a:defRPr>
    </a:lvl3pPr>
    <a:lvl4pPr marL="1371600" algn="ctr" rtl="0" fontAlgn="base">
      <a:spcBef>
        <a:spcPct val="20000"/>
      </a:spcBef>
      <a:spcAft>
        <a:spcPct val="0"/>
      </a:spcAft>
      <a:defRPr sz="3400" kern="1200">
        <a:solidFill>
          <a:srgbClr val="999933"/>
        </a:solidFill>
        <a:latin typeface="Arial" charset="0"/>
        <a:ea typeface="ＭＳ Ｐゴシック" charset="0"/>
        <a:cs typeface="ＭＳ Ｐゴシック" charset="0"/>
      </a:defRPr>
    </a:lvl4pPr>
    <a:lvl5pPr marL="1828800" algn="ctr" rtl="0" fontAlgn="base">
      <a:spcBef>
        <a:spcPct val="20000"/>
      </a:spcBef>
      <a:spcAft>
        <a:spcPct val="0"/>
      </a:spcAft>
      <a:defRPr sz="3400" kern="1200">
        <a:solidFill>
          <a:srgbClr val="999933"/>
        </a:solidFill>
        <a:latin typeface="Arial" charset="0"/>
        <a:ea typeface="ＭＳ Ｐゴシック" charset="0"/>
        <a:cs typeface="ＭＳ Ｐゴシック" charset="0"/>
      </a:defRPr>
    </a:lvl5pPr>
    <a:lvl6pPr marL="2286000" algn="l" defTabSz="457200" rtl="0" eaLnBrk="1" latinLnBrk="0" hangingPunct="1">
      <a:defRPr sz="3400" kern="1200">
        <a:solidFill>
          <a:srgbClr val="999933"/>
        </a:solidFill>
        <a:latin typeface="Arial" charset="0"/>
        <a:ea typeface="ＭＳ Ｐゴシック" charset="0"/>
        <a:cs typeface="ＭＳ Ｐゴシック" charset="0"/>
      </a:defRPr>
    </a:lvl6pPr>
    <a:lvl7pPr marL="2743200" algn="l" defTabSz="457200" rtl="0" eaLnBrk="1" latinLnBrk="0" hangingPunct="1">
      <a:defRPr sz="3400" kern="1200">
        <a:solidFill>
          <a:srgbClr val="999933"/>
        </a:solidFill>
        <a:latin typeface="Arial" charset="0"/>
        <a:ea typeface="ＭＳ Ｐゴシック" charset="0"/>
        <a:cs typeface="ＭＳ Ｐゴシック" charset="0"/>
      </a:defRPr>
    </a:lvl7pPr>
    <a:lvl8pPr marL="3200400" algn="l" defTabSz="457200" rtl="0" eaLnBrk="1" latinLnBrk="0" hangingPunct="1">
      <a:defRPr sz="3400" kern="1200">
        <a:solidFill>
          <a:srgbClr val="999933"/>
        </a:solidFill>
        <a:latin typeface="Arial" charset="0"/>
        <a:ea typeface="ＭＳ Ｐゴシック" charset="0"/>
        <a:cs typeface="ＭＳ Ｐゴシック" charset="0"/>
      </a:defRPr>
    </a:lvl8pPr>
    <a:lvl9pPr marL="3657600" algn="l" defTabSz="457200" rtl="0" eaLnBrk="1" latinLnBrk="0" hangingPunct="1">
      <a:defRPr sz="3400" kern="1200">
        <a:solidFill>
          <a:srgbClr val="999933"/>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 Penman" initials="Jim"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805C"/>
    <a:srgbClr val="768648"/>
    <a:srgbClr val="576823"/>
    <a:srgbClr val="A6D8D9"/>
    <a:srgbClr val="A6DBDC"/>
    <a:srgbClr val="A8DBDC"/>
    <a:srgbClr val="A2D9DA"/>
    <a:srgbClr val="C99C2D"/>
    <a:srgbClr val="3ABC6C"/>
    <a:srgbClr val="33C36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35" autoAdjust="0"/>
    <p:restoredTop sz="93312" autoAdjust="0"/>
  </p:normalViewPr>
  <p:slideViewPr>
    <p:cSldViewPr snapToGrid="0">
      <p:cViewPr varScale="1">
        <p:scale>
          <a:sx n="101" d="100"/>
          <a:sy n="101" d="100"/>
        </p:scale>
        <p:origin x="248" y="184"/>
      </p:cViewPr>
      <p:guideLst>
        <p:guide orient="horz" pos="2160"/>
        <p:guide pos="3120"/>
      </p:guideLst>
    </p:cSldViewPr>
  </p:slideViewPr>
  <p:outlineViewPr>
    <p:cViewPr>
      <p:scale>
        <a:sx n="33" d="100"/>
        <a:sy n="33" d="100"/>
      </p:scale>
      <p:origin x="0" y="1832"/>
    </p:cViewPr>
  </p:outlin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notesMaster" Target="notesMasters/notesMaster1.xml"/><Relationship Id="rId45"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81E258-15CA-344B-8243-92A9BA6BE4A6}" type="doc">
      <dgm:prSet loTypeId="urn:microsoft.com/office/officeart/2005/8/layout/list1" loCatId="" qsTypeId="urn:microsoft.com/office/officeart/2005/8/quickstyle/simple2" qsCatId="simple" csTypeId="urn:microsoft.com/office/officeart/2005/8/colors/colorful1#3" csCatId="colorful" phldr="1"/>
      <dgm:spPr/>
      <dgm:t>
        <a:bodyPr/>
        <a:lstStyle/>
        <a:p>
          <a:endParaRPr lang="en-GB"/>
        </a:p>
      </dgm:t>
    </dgm:pt>
    <dgm:pt modelId="{064B6925-3BDF-DE4A-9DD3-6F1832B68A18}">
      <dgm:prSet/>
      <dgm:spPr/>
      <dgm:t>
        <a:bodyPr/>
        <a:lstStyle/>
        <a:p>
          <a:pPr rtl="0"/>
          <a:r>
            <a:rPr lang="en-US" dirty="0" smtClean="0"/>
            <a:t>Implementation of Baseline Global Data Acquisition Strategy</a:t>
          </a:r>
          <a:endParaRPr lang="en-US" dirty="0"/>
        </a:p>
      </dgm:t>
    </dgm:pt>
    <dgm:pt modelId="{DED28037-F80D-B14C-A62E-ABE37D87F7F4}" type="parTrans" cxnId="{5F943610-1DE3-BA47-BF10-3244225D5DE0}">
      <dgm:prSet/>
      <dgm:spPr/>
      <dgm:t>
        <a:bodyPr/>
        <a:lstStyle/>
        <a:p>
          <a:endParaRPr lang="en-GB"/>
        </a:p>
      </dgm:t>
    </dgm:pt>
    <dgm:pt modelId="{67C03712-8D08-6C4E-A6AC-BB664A8E0900}" type="sibTrans" cxnId="{5F943610-1DE3-BA47-BF10-3244225D5DE0}">
      <dgm:prSet/>
      <dgm:spPr/>
      <dgm:t>
        <a:bodyPr/>
        <a:lstStyle/>
        <a:p>
          <a:endParaRPr lang="en-GB"/>
        </a:p>
      </dgm:t>
    </dgm:pt>
    <dgm:pt modelId="{F35F29F7-DA15-D945-9A77-56364B08C7A6}">
      <dgm:prSet/>
      <dgm:spPr/>
      <dgm:t>
        <a:bodyPr/>
        <a:lstStyle/>
        <a:p>
          <a:pPr rtl="0"/>
          <a:r>
            <a:rPr lang="en-US" dirty="0" smtClean="0"/>
            <a:t>Space Data Services Available</a:t>
          </a:r>
          <a:endParaRPr lang="en-US" dirty="0"/>
        </a:p>
      </dgm:t>
    </dgm:pt>
    <dgm:pt modelId="{1BE42DC3-DBD2-D940-A59B-0CFFC31CE0DB}" type="parTrans" cxnId="{BFCA5EE4-85F4-ED4C-9A9E-CC957C621F16}">
      <dgm:prSet/>
      <dgm:spPr/>
      <dgm:t>
        <a:bodyPr/>
        <a:lstStyle/>
        <a:p>
          <a:endParaRPr lang="en-GB"/>
        </a:p>
      </dgm:t>
    </dgm:pt>
    <dgm:pt modelId="{97673126-33E5-7F4D-9750-4D067EA9DD0E}" type="sibTrans" cxnId="{BFCA5EE4-85F4-ED4C-9A9E-CC957C621F16}">
      <dgm:prSet/>
      <dgm:spPr/>
      <dgm:t>
        <a:bodyPr/>
        <a:lstStyle/>
        <a:p>
          <a:endParaRPr lang="en-GB"/>
        </a:p>
      </dgm:t>
    </dgm:pt>
    <dgm:pt modelId="{1966B249-87C0-6641-91E8-51378EBB9207}">
      <dgm:prSet/>
      <dgm:spPr/>
      <dgm:t>
        <a:bodyPr/>
        <a:lstStyle/>
        <a:p>
          <a:pPr rtl="0"/>
          <a:r>
            <a:rPr lang="en-US" dirty="0" smtClean="0"/>
            <a:t>Data Supply in Support of GFOI R&amp;D Activities</a:t>
          </a:r>
          <a:endParaRPr lang="en-US" dirty="0"/>
        </a:p>
      </dgm:t>
    </dgm:pt>
    <dgm:pt modelId="{6D7A5A66-D2D7-084E-9E1F-5223F6C5042B}" type="parTrans" cxnId="{EA1E8B0A-88AF-A949-B557-D86E94B8577B}">
      <dgm:prSet/>
      <dgm:spPr/>
      <dgm:t>
        <a:bodyPr/>
        <a:lstStyle/>
        <a:p>
          <a:endParaRPr lang="en-GB"/>
        </a:p>
      </dgm:t>
    </dgm:pt>
    <dgm:pt modelId="{869C6211-04CD-8340-9781-65F3EA05C991}" type="sibTrans" cxnId="{EA1E8B0A-88AF-A949-B557-D86E94B8577B}">
      <dgm:prSet/>
      <dgm:spPr/>
      <dgm:t>
        <a:bodyPr/>
        <a:lstStyle/>
        <a:p>
          <a:endParaRPr lang="en-GB"/>
        </a:p>
      </dgm:t>
    </dgm:pt>
    <dgm:pt modelId="{795853BA-EF85-2D4A-8386-C28E5A7C11FE}">
      <dgm:prSet/>
      <dgm:spPr/>
      <dgm:t>
        <a:bodyPr/>
        <a:lstStyle/>
        <a:p>
          <a:r>
            <a:rPr lang="en-US" dirty="0" smtClean="0"/>
            <a:t>Publicly open (“core”) satellite data, phased implementation - full global coverage by 2016.</a:t>
          </a:r>
        </a:p>
      </dgm:t>
    </dgm:pt>
    <dgm:pt modelId="{EAEDCBBA-9E1C-7A45-8F05-16645312575C}" type="parTrans" cxnId="{D88DDBD4-7520-6F4D-A09B-DC8F4D48FF29}">
      <dgm:prSet/>
      <dgm:spPr/>
      <dgm:t>
        <a:bodyPr/>
        <a:lstStyle/>
        <a:p>
          <a:endParaRPr lang="en-GB"/>
        </a:p>
      </dgm:t>
    </dgm:pt>
    <dgm:pt modelId="{346F1877-5731-3C43-BA1C-94EE72F89521}" type="sibTrans" cxnId="{D88DDBD4-7520-6F4D-A09B-DC8F4D48FF29}">
      <dgm:prSet/>
      <dgm:spPr/>
      <dgm:t>
        <a:bodyPr/>
        <a:lstStyle/>
        <a:p>
          <a:endParaRPr lang="en-GB"/>
        </a:p>
      </dgm:t>
    </dgm:pt>
    <dgm:pt modelId="{E75A8D56-B242-9342-8640-6725CEFFDB12}">
      <dgm:prSet/>
      <dgm:spPr/>
      <dgm:t>
        <a:bodyPr/>
        <a:lstStyle/>
        <a:p>
          <a:pPr rtl="0"/>
          <a:r>
            <a:rPr lang="en-US" dirty="0" smtClean="0"/>
            <a:t>A coordinated strategy for national data acquisitions accommodating countries’ specific technical </a:t>
          </a:r>
          <a:r>
            <a:rPr lang="en-US" b="1" dirty="0" smtClean="0"/>
            <a:t>requirements, heritage, and experience</a:t>
          </a:r>
          <a:r>
            <a:rPr lang="en-US" dirty="0" smtClean="0"/>
            <a:t>.</a:t>
          </a:r>
          <a:endParaRPr lang="en-US" dirty="0"/>
        </a:p>
      </dgm:t>
    </dgm:pt>
    <dgm:pt modelId="{DA0530AD-07FD-7640-90EB-8A23A70833A5}" type="parTrans" cxnId="{21B23E60-2CAA-084B-9E7A-5C1E0B115578}">
      <dgm:prSet/>
      <dgm:spPr/>
      <dgm:t>
        <a:bodyPr/>
        <a:lstStyle/>
        <a:p>
          <a:endParaRPr lang="en-GB"/>
        </a:p>
      </dgm:t>
    </dgm:pt>
    <dgm:pt modelId="{AB695BE8-6BCC-D644-A9D6-41B5D07B6D3F}" type="sibTrans" cxnId="{21B23E60-2CAA-084B-9E7A-5C1E0B115578}">
      <dgm:prSet/>
      <dgm:spPr/>
      <dgm:t>
        <a:bodyPr/>
        <a:lstStyle/>
        <a:p>
          <a:endParaRPr lang="en-GB"/>
        </a:p>
      </dgm:t>
    </dgm:pt>
    <dgm:pt modelId="{F417A0D4-92B7-4C49-A4C4-1B35F108E579}">
      <dgm:prSet/>
      <dgm:spPr/>
      <dgm:t>
        <a:bodyPr/>
        <a:lstStyle/>
        <a:p>
          <a:r>
            <a:rPr lang="en-US" smtClean="0"/>
            <a:t>Covers a wider range of satellite data sources, including </a:t>
          </a:r>
          <a:r>
            <a:rPr lang="en-US" b="1" smtClean="0"/>
            <a:t>commercial</a:t>
          </a:r>
          <a:r>
            <a:rPr lang="en-US" smtClean="0"/>
            <a:t>.</a:t>
          </a:r>
          <a:endParaRPr lang="en-US" dirty="0" smtClean="0"/>
        </a:p>
      </dgm:t>
    </dgm:pt>
    <dgm:pt modelId="{03E5DEE5-8729-AB46-B4A2-64AA7CF70677}" type="parTrans" cxnId="{25EC1AB1-8BEC-2B4A-991D-BF47EC4FEE13}">
      <dgm:prSet/>
      <dgm:spPr/>
      <dgm:t>
        <a:bodyPr/>
        <a:lstStyle/>
        <a:p>
          <a:endParaRPr lang="en-GB"/>
        </a:p>
      </dgm:t>
    </dgm:pt>
    <dgm:pt modelId="{330C6F3A-F16C-DF4D-85A5-95C74ABCDDE5}" type="sibTrans" cxnId="{25EC1AB1-8BEC-2B4A-991D-BF47EC4FEE13}">
      <dgm:prSet/>
      <dgm:spPr/>
      <dgm:t>
        <a:bodyPr/>
        <a:lstStyle/>
        <a:p>
          <a:endParaRPr lang="en-GB"/>
        </a:p>
      </dgm:t>
    </dgm:pt>
    <dgm:pt modelId="{EDEEAF4C-46B6-014D-B817-066D08CA3F62}">
      <dgm:prSet/>
      <dgm:spPr>
        <a:solidFill>
          <a:srgbClr val="FFFFFF">
            <a:alpha val="90000"/>
          </a:srgbClr>
        </a:solidFill>
      </dgm:spPr>
      <dgm:t>
        <a:bodyPr/>
        <a:lstStyle/>
        <a:p>
          <a:pPr rtl="0"/>
          <a:r>
            <a:rPr lang="en-US" dirty="0" smtClean="0"/>
            <a:t>Includes support for science studies assisting the development and evolution of the MGD for GFOI and addressing specific country needs.</a:t>
          </a:r>
          <a:endParaRPr lang="en-US" dirty="0"/>
        </a:p>
      </dgm:t>
    </dgm:pt>
    <dgm:pt modelId="{6132C55E-33B3-5A4D-9C74-895652E1F039}" type="parTrans" cxnId="{08410492-F050-4D42-B156-1511E6CB7FD0}">
      <dgm:prSet/>
      <dgm:spPr/>
      <dgm:t>
        <a:bodyPr/>
        <a:lstStyle/>
        <a:p>
          <a:endParaRPr lang="en-GB"/>
        </a:p>
      </dgm:t>
    </dgm:pt>
    <dgm:pt modelId="{1C0E6B20-0729-0F4C-8326-1C530FADA268}" type="sibTrans" cxnId="{08410492-F050-4D42-B156-1511E6CB7FD0}">
      <dgm:prSet/>
      <dgm:spPr/>
      <dgm:t>
        <a:bodyPr/>
        <a:lstStyle/>
        <a:p>
          <a:endParaRPr lang="en-GB"/>
        </a:p>
      </dgm:t>
    </dgm:pt>
    <dgm:pt modelId="{A07AECA4-0CFA-EA44-8C77-1AFB5195CD46}">
      <dgm:prSet/>
      <dgm:spPr/>
      <dgm:t>
        <a:bodyPr/>
        <a:lstStyle/>
        <a:p>
          <a:pPr rtl="0"/>
          <a:r>
            <a:rPr lang="en-US" dirty="0" smtClean="0"/>
            <a:t>Assuring the availability of consistent time-series of optical and radar (SAR) satellite data over global forest cover.</a:t>
          </a:r>
          <a:endParaRPr lang="en-US" dirty="0"/>
        </a:p>
      </dgm:t>
    </dgm:pt>
    <dgm:pt modelId="{FB02A7E1-CA89-1B48-A0EA-3B474CEF54BD}" type="parTrans" cxnId="{E720B51B-9FE1-F648-B415-3FB1FC4F1D1C}">
      <dgm:prSet/>
      <dgm:spPr/>
      <dgm:t>
        <a:bodyPr/>
        <a:lstStyle/>
        <a:p>
          <a:endParaRPr lang="en-GB"/>
        </a:p>
      </dgm:t>
    </dgm:pt>
    <dgm:pt modelId="{D3E7C7B5-34F3-974F-97A2-FCCD8DEC69FD}" type="sibTrans" cxnId="{E720B51B-9FE1-F648-B415-3FB1FC4F1D1C}">
      <dgm:prSet/>
      <dgm:spPr/>
      <dgm:t>
        <a:bodyPr/>
        <a:lstStyle/>
        <a:p>
          <a:endParaRPr lang="en-GB"/>
        </a:p>
      </dgm:t>
    </dgm:pt>
    <dgm:pt modelId="{27E422A1-F1C3-0D4F-9C84-CA6DE5E39295}">
      <dgm:prSet/>
      <dgm:spPr/>
      <dgm:t>
        <a:bodyPr/>
        <a:lstStyle/>
        <a:p>
          <a:pPr rtl="0"/>
          <a:r>
            <a:rPr lang="en-US" dirty="0" smtClean="0"/>
            <a:t>At least one annual national cloud-free optical coverage over each country. </a:t>
          </a:r>
          <a:endParaRPr lang="en-US" dirty="0"/>
        </a:p>
      </dgm:t>
    </dgm:pt>
    <dgm:pt modelId="{C2ABC7CD-054E-1641-906E-5E304D4234F2}" type="parTrans" cxnId="{C3F998DC-5904-AA4F-B26B-069DCA777E16}">
      <dgm:prSet/>
      <dgm:spPr/>
      <dgm:t>
        <a:bodyPr/>
        <a:lstStyle/>
        <a:p>
          <a:endParaRPr lang="en-US"/>
        </a:p>
      </dgm:t>
    </dgm:pt>
    <dgm:pt modelId="{CA21409F-E34B-B449-9E4E-EF064A9E25CC}" type="sibTrans" cxnId="{C3F998DC-5904-AA4F-B26B-069DCA777E16}">
      <dgm:prSet/>
      <dgm:spPr/>
      <dgm:t>
        <a:bodyPr/>
        <a:lstStyle/>
        <a:p>
          <a:endParaRPr lang="en-US"/>
        </a:p>
      </dgm:t>
    </dgm:pt>
    <dgm:pt modelId="{FCFB1CF4-FC49-4445-B58C-429E59D62469}" type="pres">
      <dgm:prSet presAssocID="{8281E258-15CA-344B-8243-92A9BA6BE4A6}" presName="linear" presStyleCnt="0">
        <dgm:presLayoutVars>
          <dgm:dir/>
          <dgm:animLvl val="lvl"/>
          <dgm:resizeHandles val="exact"/>
        </dgm:presLayoutVars>
      </dgm:prSet>
      <dgm:spPr/>
      <dgm:t>
        <a:bodyPr/>
        <a:lstStyle/>
        <a:p>
          <a:endParaRPr lang="en-GB"/>
        </a:p>
      </dgm:t>
    </dgm:pt>
    <dgm:pt modelId="{919BEE94-620B-5643-8F72-2D6E0EFF4A97}" type="pres">
      <dgm:prSet presAssocID="{064B6925-3BDF-DE4A-9DD3-6F1832B68A18}" presName="parentLin" presStyleCnt="0"/>
      <dgm:spPr/>
    </dgm:pt>
    <dgm:pt modelId="{24B57D50-D009-D346-BA46-7A43C5DBBBD1}" type="pres">
      <dgm:prSet presAssocID="{064B6925-3BDF-DE4A-9DD3-6F1832B68A18}" presName="parentLeftMargin" presStyleLbl="node1" presStyleIdx="0" presStyleCnt="3"/>
      <dgm:spPr/>
      <dgm:t>
        <a:bodyPr/>
        <a:lstStyle/>
        <a:p>
          <a:endParaRPr lang="en-GB"/>
        </a:p>
      </dgm:t>
    </dgm:pt>
    <dgm:pt modelId="{9159BDCB-1F60-394C-85AE-E201FF611E4E}" type="pres">
      <dgm:prSet presAssocID="{064B6925-3BDF-DE4A-9DD3-6F1832B68A18}" presName="parentText" presStyleLbl="node1" presStyleIdx="0" presStyleCnt="3">
        <dgm:presLayoutVars>
          <dgm:chMax val="0"/>
          <dgm:bulletEnabled val="1"/>
        </dgm:presLayoutVars>
      </dgm:prSet>
      <dgm:spPr/>
      <dgm:t>
        <a:bodyPr/>
        <a:lstStyle/>
        <a:p>
          <a:endParaRPr lang="en-GB"/>
        </a:p>
      </dgm:t>
    </dgm:pt>
    <dgm:pt modelId="{ABF9138D-2041-FD4A-982E-72C601F56B06}" type="pres">
      <dgm:prSet presAssocID="{064B6925-3BDF-DE4A-9DD3-6F1832B68A18}" presName="negativeSpace" presStyleCnt="0"/>
      <dgm:spPr/>
    </dgm:pt>
    <dgm:pt modelId="{0B0D9D67-D5EF-C547-A28C-2AF643D640F3}" type="pres">
      <dgm:prSet presAssocID="{064B6925-3BDF-DE4A-9DD3-6F1832B68A18}" presName="childText" presStyleLbl="conFgAcc1" presStyleIdx="0" presStyleCnt="3">
        <dgm:presLayoutVars>
          <dgm:bulletEnabled val="1"/>
        </dgm:presLayoutVars>
      </dgm:prSet>
      <dgm:spPr/>
      <dgm:t>
        <a:bodyPr/>
        <a:lstStyle/>
        <a:p>
          <a:endParaRPr lang="en-GB"/>
        </a:p>
      </dgm:t>
    </dgm:pt>
    <dgm:pt modelId="{3059D390-E1A6-D24B-9D5B-27F216388E87}" type="pres">
      <dgm:prSet presAssocID="{67C03712-8D08-6C4E-A6AC-BB664A8E0900}" presName="spaceBetweenRectangles" presStyleCnt="0"/>
      <dgm:spPr/>
    </dgm:pt>
    <dgm:pt modelId="{9428F259-FD64-4A43-9E65-8106C73FD07E}" type="pres">
      <dgm:prSet presAssocID="{F35F29F7-DA15-D945-9A77-56364B08C7A6}" presName="parentLin" presStyleCnt="0"/>
      <dgm:spPr/>
    </dgm:pt>
    <dgm:pt modelId="{A0CF74C5-4748-D94D-8715-D3B585AB3F13}" type="pres">
      <dgm:prSet presAssocID="{F35F29F7-DA15-D945-9A77-56364B08C7A6}" presName="parentLeftMargin" presStyleLbl="node1" presStyleIdx="0" presStyleCnt="3"/>
      <dgm:spPr/>
      <dgm:t>
        <a:bodyPr/>
        <a:lstStyle/>
        <a:p>
          <a:endParaRPr lang="en-GB"/>
        </a:p>
      </dgm:t>
    </dgm:pt>
    <dgm:pt modelId="{11ECE771-8AD6-1047-ADFA-3023A114F8B1}" type="pres">
      <dgm:prSet presAssocID="{F35F29F7-DA15-D945-9A77-56364B08C7A6}" presName="parentText" presStyleLbl="node1" presStyleIdx="1" presStyleCnt="3">
        <dgm:presLayoutVars>
          <dgm:chMax val="0"/>
          <dgm:bulletEnabled val="1"/>
        </dgm:presLayoutVars>
      </dgm:prSet>
      <dgm:spPr/>
      <dgm:t>
        <a:bodyPr/>
        <a:lstStyle/>
        <a:p>
          <a:endParaRPr lang="en-GB"/>
        </a:p>
      </dgm:t>
    </dgm:pt>
    <dgm:pt modelId="{25735183-75CA-184E-98BD-BE949A268B42}" type="pres">
      <dgm:prSet presAssocID="{F35F29F7-DA15-D945-9A77-56364B08C7A6}" presName="negativeSpace" presStyleCnt="0"/>
      <dgm:spPr/>
    </dgm:pt>
    <dgm:pt modelId="{CB6EEA37-858F-8644-AE52-AD33B88EBD4E}" type="pres">
      <dgm:prSet presAssocID="{F35F29F7-DA15-D945-9A77-56364B08C7A6}" presName="childText" presStyleLbl="conFgAcc1" presStyleIdx="1" presStyleCnt="3">
        <dgm:presLayoutVars>
          <dgm:bulletEnabled val="1"/>
        </dgm:presLayoutVars>
      </dgm:prSet>
      <dgm:spPr/>
      <dgm:t>
        <a:bodyPr/>
        <a:lstStyle/>
        <a:p>
          <a:endParaRPr lang="en-GB"/>
        </a:p>
      </dgm:t>
    </dgm:pt>
    <dgm:pt modelId="{594C40B8-6096-A843-9E79-8D83279176A8}" type="pres">
      <dgm:prSet presAssocID="{97673126-33E5-7F4D-9750-4D067EA9DD0E}" presName="spaceBetweenRectangles" presStyleCnt="0"/>
      <dgm:spPr/>
    </dgm:pt>
    <dgm:pt modelId="{11DE3B7F-910A-2544-A0E6-66359DEC66B0}" type="pres">
      <dgm:prSet presAssocID="{1966B249-87C0-6641-91E8-51378EBB9207}" presName="parentLin" presStyleCnt="0"/>
      <dgm:spPr/>
    </dgm:pt>
    <dgm:pt modelId="{A5FEDC7A-4091-7D4A-8995-09E004C62648}" type="pres">
      <dgm:prSet presAssocID="{1966B249-87C0-6641-91E8-51378EBB9207}" presName="parentLeftMargin" presStyleLbl="node1" presStyleIdx="1" presStyleCnt="3"/>
      <dgm:spPr/>
      <dgm:t>
        <a:bodyPr/>
        <a:lstStyle/>
        <a:p>
          <a:endParaRPr lang="en-GB"/>
        </a:p>
      </dgm:t>
    </dgm:pt>
    <dgm:pt modelId="{7FAC6EF3-7CC4-BF4E-925C-BF0A0F204D0A}" type="pres">
      <dgm:prSet presAssocID="{1966B249-87C0-6641-91E8-51378EBB9207}" presName="parentText" presStyleLbl="node1" presStyleIdx="2" presStyleCnt="3">
        <dgm:presLayoutVars>
          <dgm:chMax val="0"/>
          <dgm:bulletEnabled val="1"/>
        </dgm:presLayoutVars>
      </dgm:prSet>
      <dgm:spPr/>
      <dgm:t>
        <a:bodyPr/>
        <a:lstStyle/>
        <a:p>
          <a:endParaRPr lang="en-GB"/>
        </a:p>
      </dgm:t>
    </dgm:pt>
    <dgm:pt modelId="{1B9E4015-0D25-6B4B-B2B3-21476594C6DD}" type="pres">
      <dgm:prSet presAssocID="{1966B249-87C0-6641-91E8-51378EBB9207}" presName="negativeSpace" presStyleCnt="0"/>
      <dgm:spPr/>
    </dgm:pt>
    <dgm:pt modelId="{8DCCC5B6-DB5F-244D-A001-3D9A36C24469}" type="pres">
      <dgm:prSet presAssocID="{1966B249-87C0-6641-91E8-51378EBB9207}" presName="childText" presStyleLbl="conFgAcc1" presStyleIdx="2" presStyleCnt="3">
        <dgm:presLayoutVars>
          <dgm:bulletEnabled val="1"/>
        </dgm:presLayoutVars>
      </dgm:prSet>
      <dgm:spPr/>
      <dgm:t>
        <a:bodyPr/>
        <a:lstStyle/>
        <a:p>
          <a:endParaRPr lang="en-GB"/>
        </a:p>
      </dgm:t>
    </dgm:pt>
  </dgm:ptLst>
  <dgm:cxnLst>
    <dgm:cxn modelId="{EA1E8B0A-88AF-A949-B557-D86E94B8577B}" srcId="{8281E258-15CA-344B-8243-92A9BA6BE4A6}" destId="{1966B249-87C0-6641-91E8-51378EBB9207}" srcOrd="2" destOrd="0" parTransId="{6D7A5A66-D2D7-084E-9E1F-5223F6C5042B}" sibTransId="{869C6211-04CD-8340-9781-65F3EA05C991}"/>
    <dgm:cxn modelId="{EF792989-D481-7240-8AD6-4EB0F93080F3}" type="presOf" srcId="{064B6925-3BDF-DE4A-9DD3-6F1832B68A18}" destId="{24B57D50-D009-D346-BA46-7A43C5DBBBD1}" srcOrd="0" destOrd="0" presId="urn:microsoft.com/office/officeart/2005/8/layout/list1"/>
    <dgm:cxn modelId="{946BE28B-F195-AF44-B2FB-7C71F80ECDB4}" type="presOf" srcId="{F35F29F7-DA15-D945-9A77-56364B08C7A6}" destId="{A0CF74C5-4748-D94D-8715-D3B585AB3F13}" srcOrd="0" destOrd="0" presId="urn:microsoft.com/office/officeart/2005/8/layout/list1"/>
    <dgm:cxn modelId="{BFCA5EE4-85F4-ED4C-9A9E-CC957C621F16}" srcId="{8281E258-15CA-344B-8243-92A9BA6BE4A6}" destId="{F35F29F7-DA15-D945-9A77-56364B08C7A6}" srcOrd="1" destOrd="0" parTransId="{1BE42DC3-DBD2-D940-A59B-0CFFC31CE0DB}" sibTransId="{97673126-33E5-7F4D-9750-4D067EA9DD0E}"/>
    <dgm:cxn modelId="{E720B51B-9FE1-F648-B415-3FB1FC4F1D1C}" srcId="{064B6925-3BDF-DE4A-9DD3-6F1832B68A18}" destId="{A07AECA4-0CFA-EA44-8C77-1AFB5195CD46}" srcOrd="0" destOrd="0" parTransId="{FB02A7E1-CA89-1B48-A0EA-3B474CEF54BD}" sibTransId="{D3E7C7B5-34F3-974F-97A2-FCCD8DEC69FD}"/>
    <dgm:cxn modelId="{8FFB2C98-2323-924D-A744-7CB896E2B071}" type="presOf" srcId="{EDEEAF4C-46B6-014D-B817-066D08CA3F62}" destId="{8DCCC5B6-DB5F-244D-A001-3D9A36C24469}" srcOrd="0" destOrd="0" presId="urn:microsoft.com/office/officeart/2005/8/layout/list1"/>
    <dgm:cxn modelId="{99B47410-EA14-5C4E-8BF0-7A73BE2D217A}" type="presOf" srcId="{27E422A1-F1C3-0D4F-9C84-CA6DE5E39295}" destId="{0B0D9D67-D5EF-C547-A28C-2AF643D640F3}" srcOrd="0" destOrd="1" presId="urn:microsoft.com/office/officeart/2005/8/layout/list1"/>
    <dgm:cxn modelId="{675CF638-9E52-FB4E-90D9-F79B2B5F855E}" type="presOf" srcId="{795853BA-EF85-2D4A-8386-C28E5A7C11FE}" destId="{0B0D9D67-D5EF-C547-A28C-2AF643D640F3}" srcOrd="0" destOrd="2" presId="urn:microsoft.com/office/officeart/2005/8/layout/list1"/>
    <dgm:cxn modelId="{735C2FE3-DF3A-A54E-9672-01A29D1AB69F}" type="presOf" srcId="{E75A8D56-B242-9342-8640-6725CEFFDB12}" destId="{CB6EEA37-858F-8644-AE52-AD33B88EBD4E}" srcOrd="0" destOrd="0" presId="urn:microsoft.com/office/officeart/2005/8/layout/list1"/>
    <dgm:cxn modelId="{A58EF231-21A9-1D46-8660-7DFAFC838FC1}" type="presOf" srcId="{1966B249-87C0-6641-91E8-51378EBB9207}" destId="{7FAC6EF3-7CC4-BF4E-925C-BF0A0F204D0A}" srcOrd="1" destOrd="0" presId="urn:microsoft.com/office/officeart/2005/8/layout/list1"/>
    <dgm:cxn modelId="{6E19A66C-5033-3047-AFD7-712E05FD74D3}" type="presOf" srcId="{064B6925-3BDF-DE4A-9DD3-6F1832B68A18}" destId="{9159BDCB-1F60-394C-85AE-E201FF611E4E}" srcOrd="1" destOrd="0" presId="urn:microsoft.com/office/officeart/2005/8/layout/list1"/>
    <dgm:cxn modelId="{D88DDBD4-7520-6F4D-A09B-DC8F4D48FF29}" srcId="{064B6925-3BDF-DE4A-9DD3-6F1832B68A18}" destId="{795853BA-EF85-2D4A-8386-C28E5A7C11FE}" srcOrd="2" destOrd="0" parTransId="{EAEDCBBA-9E1C-7A45-8F05-16645312575C}" sibTransId="{346F1877-5731-3C43-BA1C-94EE72F89521}"/>
    <dgm:cxn modelId="{A23E4105-EC6A-AB49-9848-2C2F6C239F84}" type="presOf" srcId="{F417A0D4-92B7-4C49-A4C4-1B35F108E579}" destId="{CB6EEA37-858F-8644-AE52-AD33B88EBD4E}" srcOrd="0" destOrd="1" presId="urn:microsoft.com/office/officeart/2005/8/layout/list1"/>
    <dgm:cxn modelId="{36FCF8A8-CFBE-FC47-B304-88F3F6548BBC}" type="presOf" srcId="{1966B249-87C0-6641-91E8-51378EBB9207}" destId="{A5FEDC7A-4091-7D4A-8995-09E004C62648}" srcOrd="0" destOrd="0" presId="urn:microsoft.com/office/officeart/2005/8/layout/list1"/>
    <dgm:cxn modelId="{08410492-F050-4D42-B156-1511E6CB7FD0}" srcId="{1966B249-87C0-6641-91E8-51378EBB9207}" destId="{EDEEAF4C-46B6-014D-B817-066D08CA3F62}" srcOrd="0" destOrd="0" parTransId="{6132C55E-33B3-5A4D-9C74-895652E1F039}" sibTransId="{1C0E6B20-0729-0F4C-8326-1C530FADA268}"/>
    <dgm:cxn modelId="{21B23E60-2CAA-084B-9E7A-5C1E0B115578}" srcId="{F35F29F7-DA15-D945-9A77-56364B08C7A6}" destId="{E75A8D56-B242-9342-8640-6725CEFFDB12}" srcOrd="0" destOrd="0" parTransId="{DA0530AD-07FD-7640-90EB-8A23A70833A5}" sibTransId="{AB695BE8-6BCC-D644-A9D6-41B5D07B6D3F}"/>
    <dgm:cxn modelId="{7352B72E-0FE9-9843-B4FF-4BB140938D79}" type="presOf" srcId="{A07AECA4-0CFA-EA44-8C77-1AFB5195CD46}" destId="{0B0D9D67-D5EF-C547-A28C-2AF643D640F3}" srcOrd="0" destOrd="0" presId="urn:microsoft.com/office/officeart/2005/8/layout/list1"/>
    <dgm:cxn modelId="{D7B2C7C4-CC72-954A-BEA3-D11A5F4C181F}" type="presOf" srcId="{8281E258-15CA-344B-8243-92A9BA6BE4A6}" destId="{FCFB1CF4-FC49-4445-B58C-429E59D62469}" srcOrd="0" destOrd="0" presId="urn:microsoft.com/office/officeart/2005/8/layout/list1"/>
    <dgm:cxn modelId="{B09866B7-E7D6-5D43-B645-33303333ACA4}" type="presOf" srcId="{F35F29F7-DA15-D945-9A77-56364B08C7A6}" destId="{11ECE771-8AD6-1047-ADFA-3023A114F8B1}" srcOrd="1" destOrd="0" presId="urn:microsoft.com/office/officeart/2005/8/layout/list1"/>
    <dgm:cxn modelId="{C3F998DC-5904-AA4F-B26B-069DCA777E16}" srcId="{064B6925-3BDF-DE4A-9DD3-6F1832B68A18}" destId="{27E422A1-F1C3-0D4F-9C84-CA6DE5E39295}" srcOrd="1" destOrd="0" parTransId="{C2ABC7CD-054E-1641-906E-5E304D4234F2}" sibTransId="{CA21409F-E34B-B449-9E4E-EF064A9E25CC}"/>
    <dgm:cxn modelId="{5F943610-1DE3-BA47-BF10-3244225D5DE0}" srcId="{8281E258-15CA-344B-8243-92A9BA6BE4A6}" destId="{064B6925-3BDF-DE4A-9DD3-6F1832B68A18}" srcOrd="0" destOrd="0" parTransId="{DED28037-F80D-B14C-A62E-ABE37D87F7F4}" sibTransId="{67C03712-8D08-6C4E-A6AC-BB664A8E0900}"/>
    <dgm:cxn modelId="{25EC1AB1-8BEC-2B4A-991D-BF47EC4FEE13}" srcId="{F35F29F7-DA15-D945-9A77-56364B08C7A6}" destId="{F417A0D4-92B7-4C49-A4C4-1B35F108E579}" srcOrd="1" destOrd="0" parTransId="{03E5DEE5-8729-AB46-B4A2-64AA7CF70677}" sibTransId="{330C6F3A-F16C-DF4D-85A5-95C74ABCDDE5}"/>
    <dgm:cxn modelId="{549A385C-CF00-EF4C-8D4E-AD06EF209B8E}" type="presParOf" srcId="{FCFB1CF4-FC49-4445-B58C-429E59D62469}" destId="{919BEE94-620B-5643-8F72-2D6E0EFF4A97}" srcOrd="0" destOrd="0" presId="urn:microsoft.com/office/officeart/2005/8/layout/list1"/>
    <dgm:cxn modelId="{889D4CEA-0361-3644-B522-BEAB05862AF0}" type="presParOf" srcId="{919BEE94-620B-5643-8F72-2D6E0EFF4A97}" destId="{24B57D50-D009-D346-BA46-7A43C5DBBBD1}" srcOrd="0" destOrd="0" presId="urn:microsoft.com/office/officeart/2005/8/layout/list1"/>
    <dgm:cxn modelId="{01520311-2881-B546-ADE3-C4F4BC1EA600}" type="presParOf" srcId="{919BEE94-620B-5643-8F72-2D6E0EFF4A97}" destId="{9159BDCB-1F60-394C-85AE-E201FF611E4E}" srcOrd="1" destOrd="0" presId="urn:microsoft.com/office/officeart/2005/8/layout/list1"/>
    <dgm:cxn modelId="{9BD39C75-CE07-E443-9CDC-9090C254710F}" type="presParOf" srcId="{FCFB1CF4-FC49-4445-B58C-429E59D62469}" destId="{ABF9138D-2041-FD4A-982E-72C601F56B06}" srcOrd="1" destOrd="0" presId="urn:microsoft.com/office/officeart/2005/8/layout/list1"/>
    <dgm:cxn modelId="{77D4FCAF-C094-954F-AB2A-46C0E09378A2}" type="presParOf" srcId="{FCFB1CF4-FC49-4445-B58C-429E59D62469}" destId="{0B0D9D67-D5EF-C547-A28C-2AF643D640F3}" srcOrd="2" destOrd="0" presId="urn:microsoft.com/office/officeart/2005/8/layout/list1"/>
    <dgm:cxn modelId="{DA566A59-A44C-B24D-A696-C47130FB8D77}" type="presParOf" srcId="{FCFB1CF4-FC49-4445-B58C-429E59D62469}" destId="{3059D390-E1A6-D24B-9D5B-27F216388E87}" srcOrd="3" destOrd="0" presId="urn:microsoft.com/office/officeart/2005/8/layout/list1"/>
    <dgm:cxn modelId="{33DB27B1-221C-A04B-BC0C-3641D5FD97FF}" type="presParOf" srcId="{FCFB1CF4-FC49-4445-B58C-429E59D62469}" destId="{9428F259-FD64-4A43-9E65-8106C73FD07E}" srcOrd="4" destOrd="0" presId="urn:microsoft.com/office/officeart/2005/8/layout/list1"/>
    <dgm:cxn modelId="{C2CE5910-405D-5140-B6DF-1E485DD35BCD}" type="presParOf" srcId="{9428F259-FD64-4A43-9E65-8106C73FD07E}" destId="{A0CF74C5-4748-D94D-8715-D3B585AB3F13}" srcOrd="0" destOrd="0" presId="urn:microsoft.com/office/officeart/2005/8/layout/list1"/>
    <dgm:cxn modelId="{DE95C5C3-8702-7945-B7C9-3CBF02919BBA}" type="presParOf" srcId="{9428F259-FD64-4A43-9E65-8106C73FD07E}" destId="{11ECE771-8AD6-1047-ADFA-3023A114F8B1}" srcOrd="1" destOrd="0" presId="urn:microsoft.com/office/officeart/2005/8/layout/list1"/>
    <dgm:cxn modelId="{BB0596D8-CAAE-4146-B264-E655BA8FC6F3}" type="presParOf" srcId="{FCFB1CF4-FC49-4445-B58C-429E59D62469}" destId="{25735183-75CA-184E-98BD-BE949A268B42}" srcOrd="5" destOrd="0" presId="urn:microsoft.com/office/officeart/2005/8/layout/list1"/>
    <dgm:cxn modelId="{C290F461-C908-644A-9F68-E64CE5ED7DFF}" type="presParOf" srcId="{FCFB1CF4-FC49-4445-B58C-429E59D62469}" destId="{CB6EEA37-858F-8644-AE52-AD33B88EBD4E}" srcOrd="6" destOrd="0" presId="urn:microsoft.com/office/officeart/2005/8/layout/list1"/>
    <dgm:cxn modelId="{647B55DA-39A1-2B47-8945-BC9C0094D429}" type="presParOf" srcId="{FCFB1CF4-FC49-4445-B58C-429E59D62469}" destId="{594C40B8-6096-A843-9E79-8D83279176A8}" srcOrd="7" destOrd="0" presId="urn:microsoft.com/office/officeart/2005/8/layout/list1"/>
    <dgm:cxn modelId="{DAB93B5D-61D6-A745-B302-D163E91C4D20}" type="presParOf" srcId="{FCFB1CF4-FC49-4445-B58C-429E59D62469}" destId="{11DE3B7F-910A-2544-A0E6-66359DEC66B0}" srcOrd="8" destOrd="0" presId="urn:microsoft.com/office/officeart/2005/8/layout/list1"/>
    <dgm:cxn modelId="{0282E426-CEF1-744D-87AC-053EB31100E7}" type="presParOf" srcId="{11DE3B7F-910A-2544-A0E6-66359DEC66B0}" destId="{A5FEDC7A-4091-7D4A-8995-09E004C62648}" srcOrd="0" destOrd="0" presId="urn:microsoft.com/office/officeart/2005/8/layout/list1"/>
    <dgm:cxn modelId="{2BD06311-57E2-5C46-8716-ECEAD0A20352}" type="presParOf" srcId="{11DE3B7F-910A-2544-A0E6-66359DEC66B0}" destId="{7FAC6EF3-7CC4-BF4E-925C-BF0A0F204D0A}" srcOrd="1" destOrd="0" presId="urn:microsoft.com/office/officeart/2005/8/layout/list1"/>
    <dgm:cxn modelId="{74EC7589-E8AE-FB48-9C4C-09CB3C73E3FB}" type="presParOf" srcId="{FCFB1CF4-FC49-4445-B58C-429E59D62469}" destId="{1B9E4015-0D25-6B4B-B2B3-21476594C6DD}" srcOrd="9" destOrd="0" presId="urn:microsoft.com/office/officeart/2005/8/layout/list1"/>
    <dgm:cxn modelId="{D1DA5E12-39D7-6447-BC2A-5BD37DB7E827}" type="presParOf" srcId="{FCFB1CF4-FC49-4445-B58C-429E59D62469}" destId="{8DCCC5B6-DB5F-244D-A001-3D9A36C2446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0D9D67-D5EF-C547-A28C-2AF643D640F3}">
      <dsp:nvSpPr>
        <dsp:cNvPr id="0" name=""/>
        <dsp:cNvSpPr/>
      </dsp:nvSpPr>
      <dsp:spPr>
        <a:xfrm>
          <a:off x="0" y="310599"/>
          <a:ext cx="9609889" cy="19845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5834" tIns="416560" rIns="745834"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t>Assuring the availability of consistent time-series of optical and radar (SAR) satellite data over global forest cover.</a:t>
          </a:r>
          <a:endParaRPr lang="en-US" sz="2000" kern="1200" dirty="0"/>
        </a:p>
        <a:p>
          <a:pPr marL="228600" lvl="1" indent="-228600" algn="l" defTabSz="889000" rtl="0">
            <a:lnSpc>
              <a:spcPct val="90000"/>
            </a:lnSpc>
            <a:spcBef>
              <a:spcPct val="0"/>
            </a:spcBef>
            <a:spcAft>
              <a:spcPct val="15000"/>
            </a:spcAft>
            <a:buChar char="••"/>
          </a:pPr>
          <a:r>
            <a:rPr lang="en-US" sz="2000" kern="1200" dirty="0" smtClean="0"/>
            <a:t>At least one annual national cloud-free optical coverage over each country. </a:t>
          </a:r>
          <a:endParaRPr lang="en-US" sz="2000" kern="1200" dirty="0"/>
        </a:p>
        <a:p>
          <a:pPr marL="228600" lvl="1" indent="-228600" algn="l" defTabSz="889000">
            <a:lnSpc>
              <a:spcPct val="90000"/>
            </a:lnSpc>
            <a:spcBef>
              <a:spcPct val="0"/>
            </a:spcBef>
            <a:spcAft>
              <a:spcPct val="15000"/>
            </a:spcAft>
            <a:buChar char="••"/>
          </a:pPr>
          <a:r>
            <a:rPr lang="en-US" sz="2000" kern="1200" dirty="0" smtClean="0"/>
            <a:t>Publicly open (“core”) satellite data, phased implementation - full global coverage by 2016.</a:t>
          </a:r>
        </a:p>
      </dsp:txBody>
      <dsp:txXfrm>
        <a:off x="0" y="310599"/>
        <a:ext cx="9609889" cy="1984500"/>
      </dsp:txXfrm>
    </dsp:sp>
    <dsp:sp modelId="{9159BDCB-1F60-394C-85AE-E201FF611E4E}">
      <dsp:nvSpPr>
        <dsp:cNvPr id="0" name=""/>
        <dsp:cNvSpPr/>
      </dsp:nvSpPr>
      <dsp:spPr>
        <a:xfrm>
          <a:off x="480494" y="15399"/>
          <a:ext cx="6726922" cy="59040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262" tIns="0" rIns="254262" bIns="0" numCol="1" spcCol="1270" anchor="ctr" anchorCtr="0">
          <a:noAutofit/>
        </a:bodyPr>
        <a:lstStyle/>
        <a:p>
          <a:pPr lvl="0" algn="l" defTabSz="889000" rtl="0">
            <a:lnSpc>
              <a:spcPct val="90000"/>
            </a:lnSpc>
            <a:spcBef>
              <a:spcPct val="0"/>
            </a:spcBef>
            <a:spcAft>
              <a:spcPct val="35000"/>
            </a:spcAft>
          </a:pPr>
          <a:r>
            <a:rPr lang="en-US" sz="2000" kern="1200" dirty="0" smtClean="0"/>
            <a:t>Implementation of Baseline Global Data Acquisition Strategy</a:t>
          </a:r>
          <a:endParaRPr lang="en-US" sz="2000" kern="1200" dirty="0"/>
        </a:p>
      </dsp:txBody>
      <dsp:txXfrm>
        <a:off x="509315" y="44220"/>
        <a:ext cx="6669280" cy="532758"/>
      </dsp:txXfrm>
    </dsp:sp>
    <dsp:sp modelId="{CB6EEA37-858F-8644-AE52-AD33B88EBD4E}">
      <dsp:nvSpPr>
        <dsp:cNvPr id="0" name=""/>
        <dsp:cNvSpPr/>
      </dsp:nvSpPr>
      <dsp:spPr>
        <a:xfrm>
          <a:off x="0" y="2698299"/>
          <a:ext cx="9609889" cy="14175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5834" tIns="416560" rIns="745834"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t>A coordinated strategy for national data acquisitions accommodating countries’ specific technical </a:t>
          </a:r>
          <a:r>
            <a:rPr lang="en-US" sz="2000" b="1" kern="1200" dirty="0" smtClean="0"/>
            <a:t>requirements, heritage, and experience</a:t>
          </a:r>
          <a:r>
            <a:rPr lang="en-US" sz="2000" kern="1200" dirty="0" smtClean="0"/>
            <a:t>.</a:t>
          </a:r>
          <a:endParaRPr lang="en-US" sz="2000" kern="1200" dirty="0"/>
        </a:p>
        <a:p>
          <a:pPr marL="228600" lvl="1" indent="-228600" algn="l" defTabSz="889000">
            <a:lnSpc>
              <a:spcPct val="90000"/>
            </a:lnSpc>
            <a:spcBef>
              <a:spcPct val="0"/>
            </a:spcBef>
            <a:spcAft>
              <a:spcPct val="15000"/>
            </a:spcAft>
            <a:buChar char="••"/>
          </a:pPr>
          <a:r>
            <a:rPr lang="en-US" sz="2000" kern="1200" smtClean="0"/>
            <a:t>Covers a wider range of satellite data sources, including </a:t>
          </a:r>
          <a:r>
            <a:rPr lang="en-US" sz="2000" b="1" kern="1200" smtClean="0"/>
            <a:t>commercial</a:t>
          </a:r>
          <a:r>
            <a:rPr lang="en-US" sz="2000" kern="1200" smtClean="0"/>
            <a:t>.</a:t>
          </a:r>
          <a:endParaRPr lang="en-US" sz="2000" kern="1200" dirty="0" smtClean="0"/>
        </a:p>
      </dsp:txBody>
      <dsp:txXfrm>
        <a:off x="0" y="2698299"/>
        <a:ext cx="9609889" cy="1417500"/>
      </dsp:txXfrm>
    </dsp:sp>
    <dsp:sp modelId="{11ECE771-8AD6-1047-ADFA-3023A114F8B1}">
      <dsp:nvSpPr>
        <dsp:cNvPr id="0" name=""/>
        <dsp:cNvSpPr/>
      </dsp:nvSpPr>
      <dsp:spPr>
        <a:xfrm>
          <a:off x="480494" y="2403099"/>
          <a:ext cx="6726922" cy="59040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262" tIns="0" rIns="254262" bIns="0" numCol="1" spcCol="1270" anchor="ctr" anchorCtr="0">
          <a:noAutofit/>
        </a:bodyPr>
        <a:lstStyle/>
        <a:p>
          <a:pPr lvl="0" algn="l" defTabSz="889000" rtl="0">
            <a:lnSpc>
              <a:spcPct val="90000"/>
            </a:lnSpc>
            <a:spcBef>
              <a:spcPct val="0"/>
            </a:spcBef>
            <a:spcAft>
              <a:spcPct val="35000"/>
            </a:spcAft>
          </a:pPr>
          <a:r>
            <a:rPr lang="en-US" sz="2000" kern="1200" dirty="0" smtClean="0"/>
            <a:t>Space Data Services Available</a:t>
          </a:r>
          <a:endParaRPr lang="en-US" sz="2000" kern="1200" dirty="0"/>
        </a:p>
      </dsp:txBody>
      <dsp:txXfrm>
        <a:off x="509315" y="2431920"/>
        <a:ext cx="6669280" cy="532758"/>
      </dsp:txXfrm>
    </dsp:sp>
    <dsp:sp modelId="{8DCCC5B6-DB5F-244D-A001-3D9A36C24469}">
      <dsp:nvSpPr>
        <dsp:cNvPr id="0" name=""/>
        <dsp:cNvSpPr/>
      </dsp:nvSpPr>
      <dsp:spPr>
        <a:xfrm>
          <a:off x="0" y="4519000"/>
          <a:ext cx="9609889" cy="1102500"/>
        </a:xfrm>
        <a:prstGeom prst="rect">
          <a:avLst/>
        </a:prstGeom>
        <a:solidFill>
          <a:srgbClr val="FFFFFF">
            <a:alpha val="90000"/>
          </a:srgb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5834" tIns="416560" rIns="745834"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t>Includes support for science studies assisting the development and evolution of the MGD for GFOI and addressing specific country needs.</a:t>
          </a:r>
          <a:endParaRPr lang="en-US" sz="2000" kern="1200" dirty="0"/>
        </a:p>
      </dsp:txBody>
      <dsp:txXfrm>
        <a:off x="0" y="4519000"/>
        <a:ext cx="9609889" cy="1102500"/>
      </dsp:txXfrm>
    </dsp:sp>
    <dsp:sp modelId="{7FAC6EF3-7CC4-BF4E-925C-BF0A0F204D0A}">
      <dsp:nvSpPr>
        <dsp:cNvPr id="0" name=""/>
        <dsp:cNvSpPr/>
      </dsp:nvSpPr>
      <dsp:spPr>
        <a:xfrm>
          <a:off x="480494" y="4223800"/>
          <a:ext cx="6726922" cy="590400"/>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262" tIns="0" rIns="254262" bIns="0" numCol="1" spcCol="1270" anchor="ctr" anchorCtr="0">
          <a:noAutofit/>
        </a:bodyPr>
        <a:lstStyle/>
        <a:p>
          <a:pPr lvl="0" algn="l" defTabSz="889000" rtl="0">
            <a:lnSpc>
              <a:spcPct val="90000"/>
            </a:lnSpc>
            <a:spcBef>
              <a:spcPct val="0"/>
            </a:spcBef>
            <a:spcAft>
              <a:spcPct val="35000"/>
            </a:spcAft>
          </a:pPr>
          <a:r>
            <a:rPr lang="en-US" sz="2000" kern="1200" dirty="0" smtClean="0"/>
            <a:t>Data Supply in Support of GFOI R&amp;D Activities</a:t>
          </a:r>
          <a:endParaRPr lang="en-US" sz="2000" kern="1200" dirty="0"/>
        </a:p>
      </dsp:txBody>
      <dsp:txXfrm>
        <a:off x="509315" y="4252621"/>
        <a:ext cx="6669280"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200">
                <a:solidFill>
                  <a:schemeClr val="tx1"/>
                </a:solidFill>
                <a:cs typeface="Arial" charset="0"/>
              </a:defRPr>
            </a:lvl1pPr>
          </a:lstStyle>
          <a:p>
            <a:endParaRPr lang="en-GB"/>
          </a:p>
        </p:txBody>
      </p:sp>
      <p:sp>
        <p:nvSpPr>
          <p:cNvPr id="29699" name="Rectangle 3"/>
          <p:cNvSpPr>
            <a:spLocks noGrp="1" noChangeArrowheads="1"/>
          </p:cNvSpPr>
          <p:nvPr>
            <p:ph type="dt" idx="1"/>
          </p:nvPr>
        </p:nvSpPr>
        <p:spPr bwMode="auto">
          <a:xfrm>
            <a:off x="3884613"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solidFill>
                  <a:schemeClr val="tx1"/>
                </a:solidFill>
                <a:cs typeface="Arial" charset="0"/>
              </a:defRPr>
            </a:lvl1pPr>
          </a:lstStyle>
          <a:p>
            <a:endParaRPr lang="en-GB"/>
          </a:p>
        </p:txBody>
      </p:sp>
      <p:sp>
        <p:nvSpPr>
          <p:cNvPr id="29700" name="Rectangle 4"/>
          <p:cNvSpPr>
            <a:spLocks noGrp="1" noRot="1" noChangeAspec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sz="1200">
                <a:solidFill>
                  <a:schemeClr val="tx1"/>
                </a:solidFill>
                <a:cs typeface="Arial" charset="0"/>
              </a:defRPr>
            </a:lvl1pPr>
          </a:lstStyle>
          <a:p>
            <a:endParaRPr lang="en-GB"/>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solidFill>
                  <a:schemeClr val="tx1"/>
                </a:solidFill>
                <a:cs typeface="Arial" charset="0"/>
              </a:defRPr>
            </a:lvl1pPr>
          </a:lstStyle>
          <a:p>
            <a:fld id="{9053B11B-4BF6-5A44-A43C-59BB7886F9C2}" type="slidenum">
              <a:rPr lang="en-GB"/>
              <a:pPr/>
              <a:t>‹#›</a:t>
            </a:fld>
            <a:endParaRPr lang="en-GB"/>
          </a:p>
        </p:txBody>
      </p:sp>
    </p:spTree>
    <p:extLst>
      <p:ext uri="{BB962C8B-B14F-4D97-AF65-F5344CB8AC3E}">
        <p14:creationId xmlns:p14="http://schemas.microsoft.com/office/powerpoint/2010/main" val="342368035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Arial" charset="0"/>
      </a:defRPr>
    </a:lvl1pPr>
    <a:lvl2pPr marL="457200" algn="l" rtl="0" fontAlgn="base">
      <a:spcBef>
        <a:spcPct val="30000"/>
      </a:spcBef>
      <a:spcAft>
        <a:spcPct val="0"/>
      </a:spcAft>
      <a:defRPr sz="1200" kern="1200">
        <a:solidFill>
          <a:schemeClr val="tx1"/>
        </a:solidFill>
        <a:latin typeface="Arial" charset="0"/>
        <a:ea typeface="Arial" charset="0"/>
        <a:cs typeface="Arial" charset="0"/>
      </a:defRPr>
    </a:lvl2pPr>
    <a:lvl3pPr marL="914400" algn="l" rtl="0" fontAlgn="base">
      <a:spcBef>
        <a:spcPct val="30000"/>
      </a:spcBef>
      <a:spcAft>
        <a:spcPct val="0"/>
      </a:spcAft>
      <a:defRPr sz="1200" kern="1200">
        <a:solidFill>
          <a:schemeClr val="tx1"/>
        </a:solidFill>
        <a:latin typeface="Arial" charset="0"/>
        <a:ea typeface="Arial" charset="0"/>
        <a:cs typeface="Arial" charset="0"/>
      </a:defRPr>
    </a:lvl3pPr>
    <a:lvl4pPr marL="1371600" algn="l" rtl="0" fontAlgn="base">
      <a:spcBef>
        <a:spcPct val="30000"/>
      </a:spcBef>
      <a:spcAft>
        <a:spcPct val="0"/>
      </a:spcAft>
      <a:defRPr sz="1200" kern="1200">
        <a:solidFill>
          <a:schemeClr val="tx1"/>
        </a:solidFill>
        <a:latin typeface="Arial" charset="0"/>
        <a:ea typeface="Arial" charset="0"/>
        <a:cs typeface="Arial" charset="0"/>
      </a:defRPr>
    </a:lvl4pPr>
    <a:lvl5pPr marL="1828800" algn="l" rtl="0" fontAlgn="base">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xfrm>
            <a:off x="711200" y="744538"/>
            <a:ext cx="5375275" cy="3722687"/>
          </a:xfrm>
          <a:noFill/>
          <a:ln>
            <a:solidFill>
              <a:srgbClr val="000000"/>
            </a:solidFill>
            <a:miter lim="800000"/>
            <a:headEnd/>
            <a:tailEnd/>
          </a:ln>
        </p:spPr>
      </p:sp>
      <p:sp>
        <p:nvSpPr>
          <p:cNvPr id="18434" name="Rectangle 3"/>
          <p:cNvSpPr>
            <a:spLocks noGrp="1"/>
          </p:cNvSpPr>
          <p:nvPr>
            <p:ph type="body" idx="1"/>
          </p:nvPr>
        </p:nvSpPr>
        <p:spPr/>
        <p:txBody>
          <a:bodyPr/>
          <a:lstStyle/>
          <a:p>
            <a:endParaRPr lang="en-AU" smtClean="0"/>
          </a:p>
        </p:txBody>
      </p:sp>
    </p:spTree>
    <p:extLst>
      <p:ext uri="{BB962C8B-B14F-4D97-AF65-F5344CB8AC3E}">
        <p14:creationId xmlns:p14="http://schemas.microsoft.com/office/powerpoint/2010/main" val="884296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p:txBody>
          <a:bodyPr/>
          <a:lstStyle/>
          <a:p>
            <a:endParaRPr lang="en-AU" smtClean="0"/>
          </a:p>
        </p:txBody>
      </p:sp>
    </p:spTree>
    <p:extLst>
      <p:ext uri="{BB962C8B-B14F-4D97-AF65-F5344CB8AC3E}">
        <p14:creationId xmlns:p14="http://schemas.microsoft.com/office/powerpoint/2010/main" val="737630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p:txBody>
          <a:bodyPr/>
          <a:lstStyle/>
          <a:p>
            <a:endParaRPr lang="en-AU" smtClean="0"/>
          </a:p>
        </p:txBody>
      </p:sp>
    </p:spTree>
    <p:extLst>
      <p:ext uri="{BB962C8B-B14F-4D97-AF65-F5344CB8AC3E}">
        <p14:creationId xmlns:p14="http://schemas.microsoft.com/office/powerpoint/2010/main" val="1064809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p:txBody>
          <a:bodyPr/>
          <a:lstStyle/>
          <a:p>
            <a:endParaRPr lang="en-AU" smtClean="0"/>
          </a:p>
        </p:txBody>
      </p:sp>
    </p:spTree>
    <p:extLst>
      <p:ext uri="{BB962C8B-B14F-4D97-AF65-F5344CB8AC3E}">
        <p14:creationId xmlns:p14="http://schemas.microsoft.com/office/powerpoint/2010/main" val="1070250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solidFill>
                  <a:srgbClr val="000000"/>
                </a:solidFill>
              </a:rPr>
              <a:pPr/>
              <a:t>23</a:t>
            </a:fld>
            <a:endParaRPr lang="en-GB">
              <a:solidFill>
                <a:srgbClr val="000000"/>
              </a:solidFill>
            </a:endParaRPr>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628089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solidFill>
                  <a:srgbClr val="000000"/>
                </a:solidFill>
              </a:rPr>
              <a:pPr/>
              <a:t>24</a:t>
            </a:fld>
            <a:endParaRPr lang="en-GB">
              <a:solidFill>
                <a:srgbClr val="000000"/>
              </a:solidFill>
            </a:endParaRPr>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227294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solidFill>
                  <a:srgbClr val="000000"/>
                </a:solidFill>
              </a:rPr>
              <a:pPr/>
              <a:t>25</a:t>
            </a:fld>
            <a:endParaRPr lang="en-GB">
              <a:solidFill>
                <a:srgbClr val="000000"/>
              </a:solidFill>
            </a:endParaRPr>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1254460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solidFill>
                  <a:srgbClr val="000000"/>
                </a:solidFill>
              </a:rPr>
              <a:pPr/>
              <a:t>26</a:t>
            </a:fld>
            <a:endParaRPr lang="en-GB">
              <a:solidFill>
                <a:srgbClr val="000000"/>
              </a:solidFill>
            </a:endParaRPr>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40480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solidFill>
                  <a:srgbClr val="000000"/>
                </a:solidFill>
              </a:rPr>
              <a:pPr/>
              <a:t>27</a:t>
            </a:fld>
            <a:endParaRPr lang="en-GB">
              <a:solidFill>
                <a:srgbClr val="000000"/>
              </a:solidFill>
            </a:endParaRPr>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1048744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noFill/>
          <a:ln>
            <a:solidFill>
              <a:srgbClr val="000000"/>
            </a:solidFill>
            <a:miter lim="800000"/>
            <a:headEnd/>
            <a:tailEnd/>
          </a:ln>
        </p:spPr>
      </p:sp>
      <p:sp>
        <p:nvSpPr>
          <p:cNvPr id="16386" name="Rectangle 3"/>
          <p:cNvSpPr>
            <a:spLocks noGrp="1"/>
          </p:cNvSpPr>
          <p:nvPr>
            <p:ph type="body" idx="1"/>
          </p:nvPr>
        </p:nvSpPr>
        <p:spPr/>
        <p:txBody>
          <a:bodyPr/>
          <a:lstStyle/>
          <a:p>
            <a:endParaRPr lang="en-AU" smtClean="0"/>
          </a:p>
        </p:txBody>
      </p:sp>
    </p:spTree>
    <p:extLst>
      <p:ext uri="{BB962C8B-B14F-4D97-AF65-F5344CB8AC3E}">
        <p14:creationId xmlns:p14="http://schemas.microsoft.com/office/powerpoint/2010/main" val="342829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4</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p:txBody>
          <a:bodyPr/>
          <a:lstStyle/>
          <a:p>
            <a:r>
              <a:rPr lang="en-US" dirty="0" smtClean="0"/>
              <a:t>I would second what Steve has said. We need to encourage large implementation supporters like GIZ to consider seeing GFOI as an approach whose MGD and supporting data can ensure fidelity and acceptance of their investment in national MRV systems. Its an insurance policy to guarantee the results of the investment in a policy context. If they were to require consideration of GFOI as part of their aid project process it would be ideal. I guess you will not be so explicit but you should show the path…?</a:t>
            </a:r>
          </a:p>
          <a:p>
            <a:endParaRPr lang="en-US" dirty="0" smtClean="0"/>
          </a:p>
          <a:p>
            <a:r>
              <a:rPr lang="en-US" sz="1200" kern="1200" dirty="0" smtClean="0">
                <a:solidFill>
                  <a:schemeClr val="tx1"/>
                </a:solidFill>
                <a:latin typeface="Arial" charset="0"/>
                <a:ea typeface="ＭＳ Ｐゴシック" charset="0"/>
                <a:cs typeface="Arial" charset="0"/>
              </a:rPr>
              <a:t>For me, the important issue for us is to </a:t>
            </a:r>
            <a:r>
              <a:rPr lang="en-US" sz="1200" kern="1200" dirty="0" err="1" smtClean="0">
                <a:solidFill>
                  <a:schemeClr val="tx1"/>
                </a:solidFill>
                <a:latin typeface="Arial" charset="0"/>
                <a:ea typeface="ＭＳ Ｐゴシック" charset="0"/>
                <a:cs typeface="Arial" charset="0"/>
              </a:rPr>
              <a:t>maximise</a:t>
            </a:r>
            <a:r>
              <a:rPr lang="en-US" sz="1200" kern="1200" dirty="0" smtClean="0">
                <a:solidFill>
                  <a:schemeClr val="tx1"/>
                </a:solidFill>
                <a:latin typeface="Arial" charset="0"/>
                <a:ea typeface="ＭＳ Ｐゴシック" charset="0"/>
                <a:cs typeface="Arial" charset="0"/>
              </a:rPr>
              <a:t> the different paths for delivery of services to the final users. This can be done by FAO, by </a:t>
            </a:r>
            <a:r>
              <a:rPr lang="en-US" sz="1200" kern="1200" dirty="0" err="1" smtClean="0">
                <a:solidFill>
                  <a:schemeClr val="tx1"/>
                </a:solidFill>
                <a:latin typeface="Arial" charset="0"/>
                <a:ea typeface="ＭＳ Ｐゴシック" charset="0"/>
                <a:cs typeface="Arial" charset="0"/>
              </a:rPr>
              <a:t>Silvacarbon</a:t>
            </a:r>
            <a:r>
              <a:rPr lang="en-US" sz="1200" kern="1200" dirty="0" smtClean="0">
                <a:solidFill>
                  <a:schemeClr val="tx1"/>
                </a:solidFill>
                <a:latin typeface="Arial" charset="0"/>
                <a:ea typeface="ＭＳ Ｐゴシック" charset="0"/>
                <a:cs typeface="Arial" charset="0"/>
              </a:rPr>
              <a:t>, through Australia/</a:t>
            </a:r>
            <a:r>
              <a:rPr lang="en-US" sz="1200" kern="1200" dirty="0" err="1" smtClean="0">
                <a:solidFill>
                  <a:schemeClr val="tx1"/>
                </a:solidFill>
                <a:latin typeface="Arial" charset="0"/>
                <a:ea typeface="ＭＳ Ｐゴシック" charset="0"/>
                <a:cs typeface="Arial" charset="0"/>
              </a:rPr>
              <a:t>ClInton</a:t>
            </a:r>
            <a:r>
              <a:rPr lang="en-US" sz="1200" kern="1200" dirty="0" smtClean="0">
                <a:solidFill>
                  <a:schemeClr val="tx1"/>
                </a:solidFill>
                <a:latin typeface="Arial" charset="0"/>
                <a:ea typeface="ＭＳ Ｐゴシック" charset="0"/>
                <a:cs typeface="Arial" charset="0"/>
              </a:rPr>
              <a:t> but I would like to be less dependent on, especially, FAO hence my attempts to get UK and Germany involved.</a:t>
            </a:r>
            <a:r>
              <a:rPr lang="en-US" dirty="0" smtClean="0"/>
              <a:t> </a:t>
            </a:r>
            <a:br>
              <a:rPr lang="en-US" dirty="0" smtClean="0"/>
            </a:br>
            <a:r>
              <a:rPr lang="en-US" dirty="0" smtClean="0"/>
              <a:t/>
            </a:r>
            <a:br>
              <a:rPr lang="en-US" dirty="0" smtClean="0"/>
            </a:br>
            <a:r>
              <a:rPr lang="en-US" sz="1200" kern="1200" dirty="0" smtClean="0">
                <a:solidFill>
                  <a:schemeClr val="tx1"/>
                </a:solidFill>
                <a:latin typeface="Arial" charset="0"/>
                <a:ea typeface="ＭＳ Ｐゴシック" charset="0"/>
                <a:cs typeface="Arial" charset="0"/>
              </a:rPr>
              <a:t>Ideally we would have the infrastructure of GFOI - data, MGD, </a:t>
            </a:r>
            <a:r>
              <a:rPr lang="en-US" sz="1200" kern="1200" dirty="0" err="1" smtClean="0">
                <a:solidFill>
                  <a:schemeClr val="tx1"/>
                </a:solidFill>
                <a:latin typeface="Arial" charset="0"/>
                <a:ea typeface="ＭＳ Ｐゴシック" charset="0"/>
                <a:cs typeface="Arial" charset="0"/>
              </a:rPr>
              <a:t>CapB</a:t>
            </a:r>
            <a:r>
              <a:rPr lang="en-US" sz="1200" kern="1200" dirty="0" smtClean="0">
                <a:solidFill>
                  <a:schemeClr val="tx1"/>
                </a:solidFill>
                <a:latin typeface="Arial" charset="0"/>
                <a:ea typeface="ＭＳ Ｐゴシック" charset="0"/>
                <a:cs typeface="Arial" charset="0"/>
              </a:rPr>
              <a:t> and R&amp;D - helping to support a range of delivery mechanisms, as broad as possible, with no extra effort in principle. Hence what we would really like is for GFZ to support in-country activities and service delivery using the GFOI data/MGD,  and as part of the overall GFOI partnership. I hope UK will also do so.</a:t>
            </a:r>
            <a:r>
              <a:rPr lang="en-US" dirty="0" smtClean="0"/>
              <a:t> </a:t>
            </a:r>
          </a:p>
          <a:p>
            <a:endParaRPr lang="en-US" dirty="0" smtClean="0"/>
          </a:p>
          <a:p>
            <a:endParaRPr lang="en-GB" dirty="0"/>
          </a:p>
        </p:txBody>
      </p:sp>
    </p:spTree>
    <p:extLst>
      <p:ext uri="{BB962C8B-B14F-4D97-AF65-F5344CB8AC3E}">
        <p14:creationId xmlns:p14="http://schemas.microsoft.com/office/powerpoint/2010/main" val="1987247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atin typeface="Calibri" charset="0"/>
              </a:rPr>
              <a:t>Example over Amazon forest in Brazil </a:t>
            </a:r>
            <a:r>
              <a:rPr lang="en-GB">
                <a:latin typeface="Calibri" charset="0"/>
                <a:sym typeface="Wingdings" charset="0"/>
              </a:rPr>
              <a:t> zoom to full resolution</a:t>
            </a:r>
            <a:endParaRPr lang="en-GB">
              <a:latin typeface="Calibri" charset="0"/>
            </a:endParaRPr>
          </a:p>
        </p:txBody>
      </p:sp>
      <p:sp>
        <p:nvSpPr>
          <p:cNvPr id="4" name="Slide Number Placeholder 3"/>
          <p:cNvSpPr>
            <a:spLocks noGrp="1"/>
          </p:cNvSpPr>
          <p:nvPr>
            <p:ph type="sldNum" sz="quarter" idx="5"/>
          </p:nvPr>
        </p:nvSpPr>
        <p:spPr/>
        <p:txBody>
          <a:bodyPr/>
          <a:lstStyle/>
          <a:p>
            <a:pPr>
              <a:defRPr/>
            </a:pPr>
            <a:fld id="{725DB727-A297-E043-BD32-77310D52F250}" type="slidenum">
              <a:rPr lang="en-US" smtClean="0"/>
              <a:pPr>
                <a:defRPr/>
              </a:pPr>
              <a:t>9</a:t>
            </a:fld>
            <a:endParaRPr lang="en-US"/>
          </a:p>
        </p:txBody>
      </p:sp>
    </p:spTree>
    <p:extLst>
      <p:ext uri="{BB962C8B-B14F-4D97-AF65-F5344CB8AC3E}">
        <p14:creationId xmlns:p14="http://schemas.microsoft.com/office/powerpoint/2010/main" val="2086791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noFill/>
          <a:ln>
            <a:solidFill>
              <a:srgbClr val="000000"/>
            </a:solidFill>
            <a:miter lim="800000"/>
            <a:headEnd/>
            <a:tailEnd/>
          </a:ln>
        </p:spPr>
      </p:sp>
      <p:sp>
        <p:nvSpPr>
          <p:cNvPr id="16386" name="Rectangle 3"/>
          <p:cNvSpPr>
            <a:spLocks noGrp="1"/>
          </p:cNvSpPr>
          <p:nvPr>
            <p:ph type="body" idx="1"/>
          </p:nvPr>
        </p:nvSpPr>
        <p:spPr/>
        <p:txBody>
          <a:bodyPr/>
          <a:lstStyle/>
          <a:p>
            <a:endParaRPr lang="en-AU" smtClean="0"/>
          </a:p>
        </p:txBody>
      </p:sp>
    </p:spTree>
    <p:extLst>
      <p:ext uri="{BB962C8B-B14F-4D97-AF65-F5344CB8AC3E}">
        <p14:creationId xmlns:p14="http://schemas.microsoft.com/office/powerpoint/2010/main" val="2077598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p:txBody>
          <a:bodyPr/>
          <a:lstStyle/>
          <a:p>
            <a:endParaRPr lang="en-AU" smtClean="0"/>
          </a:p>
        </p:txBody>
      </p:sp>
    </p:spTree>
    <p:extLst>
      <p:ext uri="{BB962C8B-B14F-4D97-AF65-F5344CB8AC3E}">
        <p14:creationId xmlns:p14="http://schemas.microsoft.com/office/powerpoint/2010/main" val="971119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p:txBody>
          <a:bodyPr/>
          <a:lstStyle/>
          <a:p>
            <a:endParaRPr lang="en-AU" smtClean="0"/>
          </a:p>
        </p:txBody>
      </p:sp>
    </p:spTree>
    <p:extLst>
      <p:ext uri="{BB962C8B-B14F-4D97-AF65-F5344CB8AC3E}">
        <p14:creationId xmlns:p14="http://schemas.microsoft.com/office/powerpoint/2010/main" val="1487857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p:txBody>
          <a:bodyPr/>
          <a:lstStyle/>
          <a:p>
            <a:endParaRPr lang="en-AU" smtClean="0"/>
          </a:p>
        </p:txBody>
      </p:sp>
    </p:spTree>
    <p:extLst>
      <p:ext uri="{BB962C8B-B14F-4D97-AF65-F5344CB8AC3E}">
        <p14:creationId xmlns:p14="http://schemas.microsoft.com/office/powerpoint/2010/main" val="835814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p:txBody>
          <a:bodyPr/>
          <a:lstStyle/>
          <a:p>
            <a:endParaRPr lang="en-AU" smtClean="0"/>
          </a:p>
        </p:txBody>
      </p:sp>
    </p:spTree>
    <p:extLst>
      <p:ext uri="{BB962C8B-B14F-4D97-AF65-F5344CB8AC3E}">
        <p14:creationId xmlns:p14="http://schemas.microsoft.com/office/powerpoint/2010/main" val="8227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8700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Master" Target="../slideMasters/slideMaster8.xml"/><Relationship Id="rId2"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Master" Target="../slideMasters/slideMaster9.xml"/><Relationship Id="rId2"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9458" name="Picture 7" descr="Picture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38550"/>
            <a:ext cx="9906000" cy="321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ctrTitle"/>
          </p:nvPr>
        </p:nvSpPr>
        <p:spPr>
          <a:xfrm>
            <a:off x="741363" y="1412875"/>
            <a:ext cx="8420100" cy="1079500"/>
          </a:xfrm>
        </p:spPr>
        <p:txBody>
          <a:bodyPr/>
          <a:lstStyle>
            <a:lvl1pPr>
              <a:defRPr/>
            </a:lvl1pPr>
          </a:lstStyle>
          <a:p>
            <a:pPr lvl="0"/>
            <a:r>
              <a:rPr lang="en-GB" noProof="0" smtClean="0"/>
              <a:t>Click to edit Master title style</a:t>
            </a:r>
          </a:p>
        </p:txBody>
      </p:sp>
      <p:sp>
        <p:nvSpPr>
          <p:cNvPr id="19460" name="Rectangle 4"/>
          <p:cNvSpPr>
            <a:spLocks noGrp="1" noChangeArrowheads="1"/>
          </p:cNvSpPr>
          <p:nvPr>
            <p:ph type="subTitle" idx="1"/>
          </p:nvPr>
        </p:nvSpPr>
        <p:spPr>
          <a:xfrm>
            <a:off x="741363" y="2708275"/>
            <a:ext cx="8423275" cy="792163"/>
          </a:xfrm>
        </p:spPr>
        <p:txBody>
          <a:bodyPr/>
          <a:lstStyle>
            <a:lvl1pPr marL="0" indent="0">
              <a:buFontTx/>
              <a:buNone/>
              <a:defRPr/>
            </a:lvl1pPr>
          </a:lstStyle>
          <a:p>
            <a:pPr lvl="0"/>
            <a:r>
              <a:rPr lang="en-GB" noProof="0" smtClean="0"/>
              <a:t>Click to edit Master subtitle style</a:t>
            </a:r>
          </a:p>
        </p:txBody>
      </p:sp>
      <p:pic>
        <p:nvPicPr>
          <p:cNvPr id="19461" name="Picture 6" descr="Picture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750" y="179388"/>
            <a:ext cx="3233738" cy="512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39101" y="88900"/>
            <a:ext cx="1751278" cy="692150"/>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Tree>
    <p:extLst>
      <p:ext uri="{BB962C8B-B14F-4D97-AF65-F5344CB8AC3E}">
        <p14:creationId xmlns:p14="http://schemas.microsoft.com/office/powerpoint/2010/main" val="138376617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765175"/>
            <a:ext cx="2228850" cy="5360988"/>
          </a:xfrm>
        </p:spPr>
        <p:txBody>
          <a:bodyPr vert="eaVert"/>
          <a:lstStyle/>
          <a:p>
            <a:r>
              <a:rPr lang="fr-CH" smtClean="0"/>
              <a:t>Click to edit Master title style</a:t>
            </a:r>
            <a:endParaRPr lang="en-US"/>
          </a:p>
        </p:txBody>
      </p:sp>
      <p:sp>
        <p:nvSpPr>
          <p:cNvPr id="3" name="Vertical Text Placeholder 2"/>
          <p:cNvSpPr>
            <a:spLocks noGrp="1"/>
          </p:cNvSpPr>
          <p:nvPr>
            <p:ph type="body" orient="vert" idx="1"/>
          </p:nvPr>
        </p:nvSpPr>
        <p:spPr>
          <a:xfrm>
            <a:off x="495300" y="765175"/>
            <a:ext cx="6534150" cy="5360988"/>
          </a:xfr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Tree>
    <p:extLst>
      <p:ext uri="{BB962C8B-B14F-4D97-AF65-F5344CB8AC3E}">
        <p14:creationId xmlns:p14="http://schemas.microsoft.com/office/powerpoint/2010/main" val="99878305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765175"/>
            <a:ext cx="8915400" cy="652463"/>
          </a:xfrm>
        </p:spPr>
        <p:txBody>
          <a:bodyPr/>
          <a:lstStyle/>
          <a:p>
            <a:r>
              <a:rPr lang="fr-CH" smtClean="0"/>
              <a:t>Click to edit Master title style</a:t>
            </a:r>
            <a:endParaRPr lang="en-US"/>
          </a:p>
        </p:txBody>
      </p:sp>
      <p:sp>
        <p:nvSpPr>
          <p:cNvPr id="3" name="Table Placeholder 2"/>
          <p:cNvSpPr>
            <a:spLocks noGrp="1"/>
          </p:cNvSpPr>
          <p:nvPr>
            <p:ph type="tbl" idx="1"/>
          </p:nvPr>
        </p:nvSpPr>
        <p:spPr>
          <a:xfrm>
            <a:off x="495300" y="1600200"/>
            <a:ext cx="8915400" cy="4525963"/>
          </a:xfrm>
        </p:spPr>
        <p:txBody>
          <a:bodyPr/>
          <a:lstStyle/>
          <a:p>
            <a:endParaRPr lang="en-US"/>
          </a:p>
        </p:txBody>
      </p:sp>
    </p:spTree>
    <p:extLst>
      <p:ext uri="{BB962C8B-B14F-4D97-AF65-F5344CB8AC3E}">
        <p14:creationId xmlns:p14="http://schemas.microsoft.com/office/powerpoint/2010/main" val="238109224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5159" y="6196014"/>
            <a:ext cx="9911160" cy="6619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457200">
              <a:spcBef>
                <a:spcPct val="0"/>
              </a:spcBef>
              <a:defRPr/>
            </a:pPr>
            <a:endParaRPr lang="en-US" sz="2400">
              <a:solidFill>
                <a:srgbClr val="FFFFFF"/>
              </a:solidFill>
              <a:ea typeface="ＭＳ Ｐゴシック" charset="0"/>
              <a:cs typeface="ＭＳ Ｐゴシック" charset="0"/>
            </a:endParaRPr>
          </a:p>
        </p:txBody>
      </p:sp>
      <p:pic>
        <p:nvPicPr>
          <p:cNvPr id="5" name="Picture 8" descr="GEO_Header_Presentation.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59" y="6303964"/>
            <a:ext cx="2481660" cy="47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490259" y="6329364"/>
            <a:ext cx="1021556" cy="47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3475" y="6291264"/>
            <a:ext cx="1286404" cy="47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p:cNvCxnSpPr/>
          <p:nvPr userDrawn="1"/>
        </p:nvCxnSpPr>
        <p:spPr>
          <a:xfrm>
            <a:off x="0" y="6194425"/>
            <a:ext cx="9906000" cy="1588"/>
          </a:xfrm>
          <a:prstGeom prst="line">
            <a:avLst/>
          </a:prstGeom>
          <a:ln w="635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TextBox 8"/>
          <p:cNvSpPr txBox="1"/>
          <p:nvPr userDrawn="1"/>
        </p:nvSpPr>
        <p:spPr>
          <a:xfrm>
            <a:off x="5806017" y="6125546"/>
            <a:ext cx="2242608" cy="646331"/>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a:spcBef>
                <a:spcPct val="0"/>
              </a:spcBef>
              <a:defRPr/>
            </a:pPr>
            <a:r>
              <a:rPr lang="en-US" sz="1200" dirty="0" smtClean="0">
                <a:solidFill>
                  <a:prstClr val="black"/>
                </a:solidFill>
              </a:rPr>
              <a:t>SDCG-6</a:t>
            </a:r>
          </a:p>
          <a:p>
            <a:pPr defTabSz="457200">
              <a:spcBef>
                <a:spcPct val="0"/>
              </a:spcBef>
              <a:defRPr/>
            </a:pPr>
            <a:r>
              <a:rPr lang="en-US" sz="1200" dirty="0" smtClean="0">
                <a:solidFill>
                  <a:prstClr val="black"/>
                </a:solidFill>
              </a:rPr>
              <a:t>Oslo, Norway</a:t>
            </a:r>
          </a:p>
          <a:p>
            <a:pPr defTabSz="457200">
              <a:spcBef>
                <a:spcPct val="0"/>
              </a:spcBef>
              <a:defRPr/>
            </a:pPr>
            <a:r>
              <a:rPr lang="en-US" sz="1200" dirty="0" smtClean="0">
                <a:solidFill>
                  <a:prstClr val="black"/>
                </a:solidFill>
              </a:rPr>
              <a:t>October 22-24, 2014</a:t>
            </a:r>
          </a:p>
        </p:txBody>
      </p:sp>
      <p:sp>
        <p:nvSpPr>
          <p:cNvPr id="2" name="Title 1"/>
          <p:cNvSpPr>
            <a:spLocks noGrp="1"/>
          </p:cNvSpPr>
          <p:nvPr>
            <p:ph type="ctrTitle"/>
          </p:nvPr>
        </p:nvSpPr>
        <p:spPr>
          <a:xfrm>
            <a:off x="749829" y="1249893"/>
            <a:ext cx="8420100" cy="1470025"/>
          </a:xfrm>
        </p:spPr>
        <p:txBody>
          <a:bodyPr/>
          <a:lstStyle>
            <a:lvl1pPr>
              <a:defRPr>
                <a:solidFill>
                  <a:schemeClr val="tx2">
                    <a:lumMod val="60000"/>
                    <a:lumOff val="40000"/>
                  </a:schemeClr>
                </a:solidFill>
              </a:defRPr>
            </a:lvl1pPr>
          </a:lstStyle>
          <a:p>
            <a:r>
              <a:rPr lang="en-AU" smtClean="0"/>
              <a:t>Click to edit Master title style</a:t>
            </a:r>
            <a:endParaRPr lang="en-US" dirty="0"/>
          </a:p>
        </p:txBody>
      </p:sp>
      <p:sp>
        <p:nvSpPr>
          <p:cNvPr id="3" name="Subtitle 2"/>
          <p:cNvSpPr>
            <a:spLocks noGrp="1"/>
          </p:cNvSpPr>
          <p:nvPr>
            <p:ph type="subTitle" idx="1"/>
          </p:nvPr>
        </p:nvSpPr>
        <p:spPr>
          <a:xfrm>
            <a:off x="1493441" y="2857501"/>
            <a:ext cx="6934200" cy="1198033"/>
          </a:xfrm>
        </p:spPr>
        <p:txBody>
          <a:bodyPr/>
          <a:lstStyle>
            <a:lvl1pPr marL="0" indent="0" algn="ctr">
              <a:buNone/>
              <a:defRPr>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Tree>
    <p:extLst>
      <p:ext uri="{BB962C8B-B14F-4D97-AF65-F5344CB8AC3E}">
        <p14:creationId xmlns:p14="http://schemas.microsoft.com/office/powerpoint/2010/main" val="407383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5159" y="6196014"/>
            <a:ext cx="9911160" cy="6619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457200">
              <a:spcBef>
                <a:spcPct val="0"/>
              </a:spcBef>
              <a:defRPr/>
            </a:pPr>
            <a:endParaRPr lang="en-US" sz="2400">
              <a:solidFill>
                <a:srgbClr val="FFFFFF"/>
              </a:solidFill>
              <a:ea typeface="ＭＳ Ｐゴシック" charset="0"/>
              <a:cs typeface="ＭＳ Ｐゴシック" charset="0"/>
            </a:endParaRPr>
          </a:p>
        </p:txBody>
      </p:sp>
      <p:pic>
        <p:nvPicPr>
          <p:cNvPr id="5" name="Picture 8" descr="GEO_Header_Presentation.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59" y="6303964"/>
            <a:ext cx="2481660" cy="47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490259" y="6329364"/>
            <a:ext cx="1021556" cy="47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3475" y="6291264"/>
            <a:ext cx="1286404" cy="47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p:cNvCxnSpPr/>
          <p:nvPr userDrawn="1"/>
        </p:nvCxnSpPr>
        <p:spPr>
          <a:xfrm>
            <a:off x="0" y="6194425"/>
            <a:ext cx="9906000" cy="1588"/>
          </a:xfrm>
          <a:prstGeom prst="line">
            <a:avLst/>
          </a:prstGeom>
          <a:ln w="635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TextBox 8"/>
          <p:cNvSpPr txBox="1"/>
          <p:nvPr userDrawn="1"/>
        </p:nvSpPr>
        <p:spPr>
          <a:xfrm>
            <a:off x="5806017" y="6245129"/>
            <a:ext cx="2242608" cy="646331"/>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a:spcBef>
                <a:spcPct val="0"/>
              </a:spcBef>
              <a:defRPr/>
            </a:pPr>
            <a:r>
              <a:rPr lang="en-US" sz="1200" dirty="0" smtClean="0">
                <a:solidFill>
                  <a:prstClr val="black"/>
                </a:solidFill>
              </a:rPr>
              <a:t>SDCG-6</a:t>
            </a:r>
          </a:p>
          <a:p>
            <a:pPr defTabSz="457200">
              <a:spcBef>
                <a:spcPct val="0"/>
              </a:spcBef>
              <a:defRPr/>
            </a:pPr>
            <a:r>
              <a:rPr lang="en-US" sz="1200" dirty="0" smtClean="0">
                <a:solidFill>
                  <a:prstClr val="black"/>
                </a:solidFill>
              </a:rPr>
              <a:t>Oslo, Norway</a:t>
            </a:r>
          </a:p>
          <a:p>
            <a:pPr defTabSz="457200">
              <a:spcBef>
                <a:spcPct val="0"/>
              </a:spcBef>
              <a:defRPr/>
            </a:pPr>
            <a:r>
              <a:rPr lang="en-US" sz="1200" dirty="0" smtClean="0">
                <a:solidFill>
                  <a:prstClr val="black"/>
                </a:solidFill>
              </a:rPr>
              <a:t>October 22-24, 2014</a:t>
            </a:r>
          </a:p>
        </p:txBody>
      </p:sp>
      <p:sp>
        <p:nvSpPr>
          <p:cNvPr id="2" name="Title 1"/>
          <p:cNvSpPr>
            <a:spLocks noGrp="1"/>
          </p:cNvSpPr>
          <p:nvPr>
            <p:ph type="title"/>
          </p:nvPr>
        </p:nvSpPr>
        <p:spPr/>
        <p:txBody>
          <a:bodyPr/>
          <a:lstStyle>
            <a:lvl1pPr algn="l">
              <a:defRPr baseline="0">
                <a:solidFill>
                  <a:schemeClr val="tx2">
                    <a:lumMod val="60000"/>
                    <a:lumOff val="40000"/>
                  </a:schemeClr>
                </a:solidFill>
              </a:defRPr>
            </a:lvl1pPr>
          </a:lstStyle>
          <a:p>
            <a:r>
              <a:rPr lang="en-AU" smtClean="0"/>
              <a:t>Click to edit Master title style</a:t>
            </a:r>
            <a:endParaRPr lang="en-US" dirty="0"/>
          </a:p>
        </p:txBody>
      </p:sp>
      <p:sp>
        <p:nvSpPr>
          <p:cNvPr id="3" name="Content Placeholder 2"/>
          <p:cNvSpPr>
            <a:spLocks noGrp="1"/>
          </p:cNvSpPr>
          <p:nvPr>
            <p:ph idx="1"/>
          </p:nvPr>
        </p:nvSpPr>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25278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38251" y="765175"/>
            <a:ext cx="8191368" cy="647700"/>
          </a:xfrm>
        </p:spPr>
        <p:txBody>
          <a:bodyPr/>
          <a:lstStyle/>
          <a:p>
            <a:r>
              <a:rPr lang="en-AU" smtClean="0"/>
              <a:t>Click to edit Master title style</a:t>
            </a:r>
            <a:endParaRPr lang="en-US"/>
          </a:p>
        </p:txBody>
      </p:sp>
      <p:sp>
        <p:nvSpPr>
          <p:cNvPr id="3" name="Table Placeholder 2"/>
          <p:cNvSpPr>
            <a:spLocks noGrp="1"/>
          </p:cNvSpPr>
          <p:nvPr>
            <p:ph type="tbl" idx="1"/>
          </p:nvPr>
        </p:nvSpPr>
        <p:spPr>
          <a:xfrm>
            <a:off x="1238251" y="1524000"/>
            <a:ext cx="8191368" cy="4343400"/>
          </a:xfrm>
        </p:spPr>
        <p:txBody>
          <a:bodyPr/>
          <a:lstStyle/>
          <a:p>
            <a:pPr lvl="0"/>
            <a:endParaRPr lang="en-US" noProof="0"/>
          </a:p>
        </p:txBody>
      </p:sp>
      <p:sp>
        <p:nvSpPr>
          <p:cNvPr id="4" name="Slide Number Placeholder 3"/>
          <p:cNvSpPr>
            <a:spLocks noGrp="1"/>
          </p:cNvSpPr>
          <p:nvPr>
            <p:ph type="sldNum" sz="quarter" idx="10"/>
          </p:nvPr>
        </p:nvSpPr>
        <p:spPr>
          <a:xfrm>
            <a:off x="6278960" y="6467475"/>
            <a:ext cx="1248569" cy="331788"/>
          </a:xfrm>
        </p:spPr>
        <p:txBody>
          <a:bodyPr/>
          <a:lstStyle>
            <a:lvl1pPr>
              <a:defRPr/>
            </a:lvl1pPr>
          </a:lstStyle>
          <a:p>
            <a:pPr>
              <a:defRPr/>
            </a:pPr>
            <a:fld id="{94F0BD66-B306-0E46-A775-CB470884E2A4}" type="slidenum">
              <a:rPr lang="en-US"/>
              <a:pPr>
                <a:defRPr/>
              </a:pPr>
              <a:t>‹#›</a:t>
            </a:fld>
            <a:endParaRPr lang="en-US"/>
          </a:p>
        </p:txBody>
      </p:sp>
    </p:spTree>
    <p:extLst>
      <p:ext uri="{BB962C8B-B14F-4D97-AF65-F5344CB8AC3E}">
        <p14:creationId xmlns:p14="http://schemas.microsoft.com/office/powerpoint/2010/main" val="1944168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85900" y="3219238"/>
            <a:ext cx="6934200" cy="667491"/>
          </a:xfrm>
          <a:prstGeom prst="rect">
            <a:avLst/>
          </a:prstGeom>
        </p:spPr>
        <p:txBody>
          <a:bodyPr>
            <a:normAutofit/>
          </a:bodyPr>
          <a:lstStyle>
            <a:lvl1pPr marL="0" indent="0" algn="ctr">
              <a:buNone/>
              <a:defRPr sz="28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
        <p:nvSpPr>
          <p:cNvPr id="9" name="Title 1"/>
          <p:cNvSpPr>
            <a:spLocks noGrp="1"/>
          </p:cNvSpPr>
          <p:nvPr>
            <p:ph type="title"/>
          </p:nvPr>
        </p:nvSpPr>
        <p:spPr>
          <a:xfrm>
            <a:off x="1275440" y="2501912"/>
            <a:ext cx="7431697" cy="698785"/>
          </a:xfrm>
          <a:prstGeom prst="rect">
            <a:avLst/>
          </a:prstGeom>
        </p:spPr>
        <p:txBody>
          <a:bodyPr>
            <a:noAutofit/>
          </a:bodyPr>
          <a:lstStyle>
            <a:lvl1pPr>
              <a:defRPr sz="4000" b="1">
                <a:solidFill>
                  <a:schemeClr val="tx1"/>
                </a:solidFill>
              </a:defRPr>
            </a:lvl1pPr>
          </a:lstStyle>
          <a:p>
            <a:r>
              <a:rPr lang="en-AU" dirty="0" smtClean="0"/>
              <a:t>Click to edit Master title style</a:t>
            </a:r>
            <a:endParaRPr lang="en-US" dirty="0"/>
          </a:p>
        </p:txBody>
      </p:sp>
      <p:pic>
        <p:nvPicPr>
          <p:cNvPr id="10" name="Picture 9" descr="geo_logo.png"/>
          <p:cNvPicPr>
            <a:picLocks noChangeAspect="1"/>
          </p:cNvPicPr>
          <p:nvPr userDrawn="1"/>
        </p:nvPicPr>
        <p:blipFill rotWithShape="1">
          <a:blip r:embed="rId2">
            <a:extLst>
              <a:ext uri="{28A0092B-C50C-407E-A947-70E740481C1C}">
                <a14:useLocalDpi xmlns:a14="http://schemas.microsoft.com/office/drawing/2010/main" val="0"/>
              </a:ext>
            </a:extLst>
          </a:blip>
          <a:srcRect r="67152"/>
          <a:stretch/>
        </p:blipFill>
        <p:spPr>
          <a:xfrm>
            <a:off x="170727" y="6322871"/>
            <a:ext cx="964111" cy="398431"/>
          </a:xfrm>
          <a:prstGeom prst="rect">
            <a:avLst/>
          </a:prstGeom>
        </p:spPr>
      </p:pic>
      <p:sp>
        <p:nvSpPr>
          <p:cNvPr id="14" name="Footer Placeholder 4"/>
          <p:cNvSpPr>
            <a:spLocks noGrp="1"/>
          </p:cNvSpPr>
          <p:nvPr>
            <p:ph type="ftr" sz="quarter" idx="11"/>
          </p:nvPr>
        </p:nvSpPr>
        <p:spPr>
          <a:xfrm>
            <a:off x="4248235" y="6226899"/>
            <a:ext cx="1415924" cy="569336"/>
          </a:xfrm>
          <a:prstGeom prst="rect">
            <a:avLst/>
          </a:prstGeom>
        </p:spPr>
        <p:txBody>
          <a:bodyPr/>
          <a:lstStyle>
            <a:lvl1pPr>
              <a:defRPr sz="1050">
                <a:solidFill>
                  <a:srgbClr val="FFFFFF"/>
                </a:solidFill>
              </a:defRPr>
            </a:lvl1pPr>
          </a:lstStyle>
          <a:p>
            <a:pPr>
              <a:defRPr/>
            </a:pPr>
            <a:r>
              <a:rPr lang="en-US" b="1" dirty="0" smtClean="0"/>
              <a:t>SDCG-7</a:t>
            </a:r>
          </a:p>
          <a:p>
            <a:pPr>
              <a:defRPr/>
            </a:pPr>
            <a:r>
              <a:rPr lang="en-US" b="1" dirty="0" smtClean="0"/>
              <a:t>Sydney</a:t>
            </a:r>
            <a:r>
              <a:rPr lang="en-US" sz="1000" b="1" dirty="0" smtClean="0"/>
              <a:t>, Australia</a:t>
            </a:r>
          </a:p>
          <a:p>
            <a:pPr>
              <a:defRPr/>
            </a:pPr>
            <a:r>
              <a:rPr lang="en-US" sz="1000" b="1" dirty="0" smtClean="0"/>
              <a:t>March 5</a:t>
            </a:r>
            <a:r>
              <a:rPr lang="en-US" sz="1000" b="1" baseline="30000" dirty="0" smtClean="0"/>
              <a:t>th</a:t>
            </a:r>
            <a:r>
              <a:rPr lang="en-US" sz="1000" b="1" dirty="0" smtClean="0"/>
              <a:t> – 6</a:t>
            </a:r>
            <a:r>
              <a:rPr lang="en-US" sz="1000" b="1" baseline="30000" dirty="0" smtClean="0"/>
              <a:t>th</a:t>
            </a:r>
            <a:r>
              <a:rPr lang="en-US" sz="1000" b="1" dirty="0" smtClean="0"/>
              <a:t> 2015</a:t>
            </a:r>
            <a:endParaRPr lang="en-US" sz="1000" dirty="0" smtClean="0"/>
          </a:p>
          <a:p>
            <a:endParaRPr lang="en-US" dirty="0"/>
          </a:p>
        </p:txBody>
      </p:sp>
    </p:spTree>
    <p:extLst>
      <p:ext uri="{BB962C8B-B14F-4D97-AF65-F5344CB8AC3E}">
        <p14:creationId xmlns:p14="http://schemas.microsoft.com/office/powerpoint/2010/main" val="702576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844" y="89225"/>
            <a:ext cx="6504555" cy="698785"/>
          </a:xfrm>
          <a:prstGeom prst="rect">
            <a:avLst/>
          </a:prstGeom>
        </p:spPr>
        <p:txBody>
          <a:bodyPr>
            <a:noAutofit/>
          </a:bodyPr>
          <a:lstStyle>
            <a:lvl1pPr>
              <a:defRPr sz="3600" b="1">
                <a:solidFill>
                  <a:schemeClr val="bg1"/>
                </a:solidFill>
              </a:defRPr>
            </a:lvl1pPr>
          </a:lstStyle>
          <a:p>
            <a:r>
              <a:rPr lang="en-AU" dirty="0" smtClean="0"/>
              <a:t>Click to edit Master title style</a:t>
            </a:r>
            <a:endParaRPr lang="en-US" dirty="0"/>
          </a:p>
        </p:txBody>
      </p:sp>
      <p:sp>
        <p:nvSpPr>
          <p:cNvPr id="3" name="Content Placeholder 2"/>
          <p:cNvSpPr>
            <a:spLocks noGrp="1"/>
          </p:cNvSpPr>
          <p:nvPr>
            <p:ph idx="1"/>
          </p:nvPr>
        </p:nvSpPr>
        <p:spPr>
          <a:xfrm>
            <a:off x="153843" y="1349891"/>
            <a:ext cx="8915400" cy="4525963"/>
          </a:xfrm>
          <a:prstGeom prst="rect">
            <a:avLst/>
          </a:prstGeo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4"/>
          <p:cNvSpPr>
            <a:spLocks noGrp="1"/>
          </p:cNvSpPr>
          <p:nvPr>
            <p:ph type="ftr" sz="quarter" idx="11"/>
          </p:nvPr>
        </p:nvSpPr>
        <p:spPr>
          <a:xfrm>
            <a:off x="4248235" y="6226899"/>
            <a:ext cx="1415924" cy="569336"/>
          </a:xfrm>
          <a:prstGeom prst="rect">
            <a:avLst/>
          </a:prstGeom>
        </p:spPr>
        <p:txBody>
          <a:bodyPr/>
          <a:lstStyle>
            <a:lvl1pPr>
              <a:defRPr sz="1050">
                <a:solidFill>
                  <a:srgbClr val="FFFFFF"/>
                </a:solidFill>
              </a:defRPr>
            </a:lvl1pPr>
          </a:lstStyle>
          <a:p>
            <a:pPr>
              <a:defRPr/>
            </a:pPr>
            <a:r>
              <a:rPr lang="en-US" b="1" dirty="0" smtClean="0"/>
              <a:t>SDCG-7</a:t>
            </a:r>
          </a:p>
          <a:p>
            <a:pPr>
              <a:defRPr/>
            </a:pPr>
            <a:r>
              <a:rPr lang="en-US" b="1" dirty="0" smtClean="0"/>
              <a:t>Sydney</a:t>
            </a:r>
            <a:r>
              <a:rPr lang="en-US" sz="1000" b="1" dirty="0" smtClean="0"/>
              <a:t>, Australia</a:t>
            </a:r>
          </a:p>
          <a:p>
            <a:pPr>
              <a:defRPr/>
            </a:pPr>
            <a:r>
              <a:rPr lang="en-US" sz="1000" b="1" dirty="0" smtClean="0"/>
              <a:t>March 5</a:t>
            </a:r>
            <a:r>
              <a:rPr lang="en-US" sz="1000" b="1" baseline="30000" dirty="0" smtClean="0"/>
              <a:t>th</a:t>
            </a:r>
            <a:r>
              <a:rPr lang="en-US" sz="1000" b="1" dirty="0" smtClean="0"/>
              <a:t> – 6</a:t>
            </a:r>
            <a:r>
              <a:rPr lang="en-US" sz="1000" b="1" baseline="30000" dirty="0" smtClean="0"/>
              <a:t>th</a:t>
            </a:r>
            <a:r>
              <a:rPr lang="en-US" sz="1000" b="1" dirty="0" smtClean="0"/>
              <a:t> 2015</a:t>
            </a:r>
            <a:endParaRPr lang="en-US" sz="1000" dirty="0" smtClean="0"/>
          </a:p>
          <a:p>
            <a:endParaRPr lang="en-US" dirty="0"/>
          </a:p>
        </p:txBody>
      </p:sp>
      <p:sp>
        <p:nvSpPr>
          <p:cNvPr id="6" name="Slide Number Placeholder 5"/>
          <p:cNvSpPr>
            <a:spLocks noGrp="1"/>
          </p:cNvSpPr>
          <p:nvPr>
            <p:ph type="sldNum" sz="quarter" idx="12"/>
          </p:nvPr>
        </p:nvSpPr>
        <p:spPr>
          <a:xfrm>
            <a:off x="9199235" y="6322871"/>
            <a:ext cx="552919" cy="365125"/>
          </a:xfrm>
          <a:prstGeom prst="rect">
            <a:avLst/>
          </a:prstGeom>
        </p:spPr>
        <p:txBody>
          <a:bodyPr/>
          <a:lstStyle>
            <a:lvl1pPr>
              <a:defRPr sz="1200">
                <a:solidFill>
                  <a:srgbClr val="FFFFFF"/>
                </a:solidFill>
              </a:defRPr>
            </a:lvl1pPr>
          </a:lstStyle>
          <a:p>
            <a:pPr algn="ctr"/>
            <a:fld id="{82D36AB3-2316-484A-8EF9-67EFC1B9B32B}" type="slidenum">
              <a:rPr lang="en-US" smtClean="0"/>
              <a:pPr algn="ctr"/>
              <a:t>‹#›</a:t>
            </a:fld>
            <a:endParaRPr lang="en-US" dirty="0"/>
          </a:p>
        </p:txBody>
      </p:sp>
      <p:pic>
        <p:nvPicPr>
          <p:cNvPr id="7" name="Picture 6" descr="geo_logo.png"/>
          <p:cNvPicPr>
            <a:picLocks noChangeAspect="1"/>
          </p:cNvPicPr>
          <p:nvPr userDrawn="1"/>
        </p:nvPicPr>
        <p:blipFill rotWithShape="1">
          <a:blip r:embed="rId2">
            <a:extLst>
              <a:ext uri="{28A0092B-C50C-407E-A947-70E740481C1C}">
                <a14:useLocalDpi xmlns:a14="http://schemas.microsoft.com/office/drawing/2010/main" val="0"/>
              </a:ext>
            </a:extLst>
          </a:blip>
          <a:srcRect r="67152"/>
          <a:stretch/>
        </p:blipFill>
        <p:spPr>
          <a:xfrm>
            <a:off x="170727" y="6322871"/>
            <a:ext cx="964111" cy="398431"/>
          </a:xfrm>
          <a:prstGeom prst="rect">
            <a:avLst/>
          </a:prstGeom>
        </p:spPr>
      </p:pic>
    </p:spTree>
    <p:extLst>
      <p:ext uri="{BB962C8B-B14F-4D97-AF65-F5344CB8AC3E}">
        <p14:creationId xmlns:p14="http://schemas.microsoft.com/office/powerpoint/2010/main" val="656900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85900" y="3219238"/>
            <a:ext cx="6934200" cy="667491"/>
          </a:xfrm>
          <a:prstGeom prst="rect">
            <a:avLst/>
          </a:prstGeom>
        </p:spPr>
        <p:txBody>
          <a:bodyPr>
            <a:normAutofit/>
          </a:bodyPr>
          <a:lstStyle>
            <a:lvl1pPr marL="0" indent="0" algn="ctr">
              <a:buNone/>
              <a:defRPr sz="28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
        <p:nvSpPr>
          <p:cNvPr id="9" name="Title 1"/>
          <p:cNvSpPr>
            <a:spLocks noGrp="1"/>
          </p:cNvSpPr>
          <p:nvPr>
            <p:ph type="title"/>
          </p:nvPr>
        </p:nvSpPr>
        <p:spPr>
          <a:xfrm>
            <a:off x="1275440" y="2501912"/>
            <a:ext cx="7431697" cy="698785"/>
          </a:xfrm>
          <a:prstGeom prst="rect">
            <a:avLst/>
          </a:prstGeom>
        </p:spPr>
        <p:txBody>
          <a:bodyPr>
            <a:noAutofit/>
          </a:bodyPr>
          <a:lstStyle>
            <a:lvl1pPr>
              <a:defRPr sz="4000" b="1">
                <a:solidFill>
                  <a:schemeClr val="tx1"/>
                </a:solidFill>
              </a:defRPr>
            </a:lvl1pPr>
          </a:lstStyle>
          <a:p>
            <a:r>
              <a:rPr lang="en-AU" dirty="0" smtClean="0"/>
              <a:t>Click to edit Master title style</a:t>
            </a:r>
            <a:endParaRPr lang="en-US" dirty="0"/>
          </a:p>
        </p:txBody>
      </p:sp>
      <p:pic>
        <p:nvPicPr>
          <p:cNvPr id="10" name="Picture 9" descr="geo_logo.png"/>
          <p:cNvPicPr>
            <a:picLocks noChangeAspect="1"/>
          </p:cNvPicPr>
          <p:nvPr userDrawn="1"/>
        </p:nvPicPr>
        <p:blipFill rotWithShape="1">
          <a:blip r:embed="rId2">
            <a:extLst>
              <a:ext uri="{28A0092B-C50C-407E-A947-70E740481C1C}">
                <a14:useLocalDpi xmlns:a14="http://schemas.microsoft.com/office/drawing/2010/main" val="0"/>
              </a:ext>
            </a:extLst>
          </a:blip>
          <a:srcRect r="67152"/>
          <a:stretch/>
        </p:blipFill>
        <p:spPr>
          <a:xfrm>
            <a:off x="170727" y="6322871"/>
            <a:ext cx="964111" cy="398431"/>
          </a:xfrm>
          <a:prstGeom prst="rect">
            <a:avLst/>
          </a:prstGeom>
        </p:spPr>
      </p:pic>
      <p:sp>
        <p:nvSpPr>
          <p:cNvPr id="14" name="Footer Placeholder 4"/>
          <p:cNvSpPr>
            <a:spLocks noGrp="1"/>
          </p:cNvSpPr>
          <p:nvPr>
            <p:ph type="ftr" sz="quarter" idx="11"/>
          </p:nvPr>
        </p:nvSpPr>
        <p:spPr>
          <a:xfrm>
            <a:off x="4248235" y="6226899"/>
            <a:ext cx="1415924" cy="569336"/>
          </a:xfrm>
          <a:prstGeom prst="rect">
            <a:avLst/>
          </a:prstGeom>
        </p:spPr>
        <p:txBody>
          <a:bodyPr/>
          <a:lstStyle>
            <a:lvl1pPr>
              <a:defRPr sz="1050">
                <a:solidFill>
                  <a:srgbClr val="FFFFFF"/>
                </a:solidFill>
              </a:defRPr>
            </a:lvl1pPr>
          </a:lstStyle>
          <a:p>
            <a:pPr>
              <a:defRPr/>
            </a:pPr>
            <a:r>
              <a:rPr lang="en-US" b="1" dirty="0" smtClean="0"/>
              <a:t>SDCG-7</a:t>
            </a:r>
          </a:p>
          <a:p>
            <a:pPr>
              <a:defRPr/>
            </a:pPr>
            <a:r>
              <a:rPr lang="en-US" b="1" dirty="0" smtClean="0"/>
              <a:t>Sydney</a:t>
            </a:r>
            <a:r>
              <a:rPr lang="en-US" sz="1000" b="1" dirty="0" smtClean="0"/>
              <a:t>, Australia</a:t>
            </a:r>
          </a:p>
          <a:p>
            <a:pPr>
              <a:defRPr/>
            </a:pPr>
            <a:r>
              <a:rPr lang="en-US" sz="1000" b="1" dirty="0" smtClean="0"/>
              <a:t>March 5</a:t>
            </a:r>
            <a:r>
              <a:rPr lang="en-US" sz="1000" b="1" baseline="30000" dirty="0" smtClean="0"/>
              <a:t>th</a:t>
            </a:r>
            <a:r>
              <a:rPr lang="en-US" sz="1000" b="1" dirty="0" smtClean="0"/>
              <a:t> – 6</a:t>
            </a:r>
            <a:r>
              <a:rPr lang="en-US" sz="1000" b="1" baseline="30000" dirty="0" smtClean="0"/>
              <a:t>th</a:t>
            </a:r>
            <a:r>
              <a:rPr lang="en-US" sz="1000" b="1" dirty="0" smtClean="0"/>
              <a:t> 2015</a:t>
            </a:r>
            <a:endParaRPr lang="en-US" sz="1000" dirty="0" smtClean="0"/>
          </a:p>
          <a:p>
            <a:endParaRPr lang="en-US" dirty="0"/>
          </a:p>
        </p:txBody>
      </p:sp>
    </p:spTree>
    <p:extLst>
      <p:ext uri="{BB962C8B-B14F-4D97-AF65-F5344CB8AC3E}">
        <p14:creationId xmlns:p14="http://schemas.microsoft.com/office/powerpoint/2010/main" val="1015303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844" y="89225"/>
            <a:ext cx="6504555" cy="698785"/>
          </a:xfrm>
          <a:prstGeom prst="rect">
            <a:avLst/>
          </a:prstGeom>
        </p:spPr>
        <p:txBody>
          <a:bodyPr>
            <a:noAutofit/>
          </a:bodyPr>
          <a:lstStyle>
            <a:lvl1pPr>
              <a:defRPr sz="3600" b="1">
                <a:solidFill>
                  <a:schemeClr val="bg1"/>
                </a:solidFill>
              </a:defRPr>
            </a:lvl1pPr>
          </a:lstStyle>
          <a:p>
            <a:r>
              <a:rPr lang="en-AU" dirty="0" smtClean="0"/>
              <a:t>Click to edit Master title style</a:t>
            </a:r>
            <a:endParaRPr lang="en-US" dirty="0"/>
          </a:p>
        </p:txBody>
      </p:sp>
      <p:sp>
        <p:nvSpPr>
          <p:cNvPr id="3" name="Content Placeholder 2"/>
          <p:cNvSpPr>
            <a:spLocks noGrp="1"/>
          </p:cNvSpPr>
          <p:nvPr>
            <p:ph idx="1"/>
          </p:nvPr>
        </p:nvSpPr>
        <p:spPr>
          <a:xfrm>
            <a:off x="153843" y="1349891"/>
            <a:ext cx="8915400" cy="4525963"/>
          </a:xfrm>
          <a:prstGeom prst="rect">
            <a:avLst/>
          </a:prstGeo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4"/>
          <p:cNvSpPr>
            <a:spLocks noGrp="1"/>
          </p:cNvSpPr>
          <p:nvPr>
            <p:ph type="ftr" sz="quarter" idx="11"/>
          </p:nvPr>
        </p:nvSpPr>
        <p:spPr>
          <a:xfrm>
            <a:off x="4248235" y="6226899"/>
            <a:ext cx="1415924" cy="569336"/>
          </a:xfrm>
          <a:prstGeom prst="rect">
            <a:avLst/>
          </a:prstGeom>
        </p:spPr>
        <p:txBody>
          <a:bodyPr/>
          <a:lstStyle>
            <a:lvl1pPr>
              <a:defRPr sz="1050">
                <a:solidFill>
                  <a:srgbClr val="FFFFFF"/>
                </a:solidFill>
              </a:defRPr>
            </a:lvl1pPr>
          </a:lstStyle>
          <a:p>
            <a:pPr>
              <a:defRPr/>
            </a:pPr>
            <a:r>
              <a:rPr lang="en-US" b="1" dirty="0" smtClean="0"/>
              <a:t>SDCG-7</a:t>
            </a:r>
          </a:p>
          <a:p>
            <a:pPr>
              <a:defRPr/>
            </a:pPr>
            <a:r>
              <a:rPr lang="en-US" b="1" dirty="0" smtClean="0"/>
              <a:t>Sydney</a:t>
            </a:r>
            <a:r>
              <a:rPr lang="en-US" sz="1000" b="1" dirty="0" smtClean="0"/>
              <a:t>, Australia</a:t>
            </a:r>
          </a:p>
          <a:p>
            <a:pPr>
              <a:defRPr/>
            </a:pPr>
            <a:r>
              <a:rPr lang="en-US" sz="1000" b="1" dirty="0" smtClean="0"/>
              <a:t>March 5</a:t>
            </a:r>
            <a:r>
              <a:rPr lang="en-US" sz="1000" b="1" baseline="30000" dirty="0" smtClean="0"/>
              <a:t>th</a:t>
            </a:r>
            <a:r>
              <a:rPr lang="en-US" sz="1000" b="1" dirty="0" smtClean="0"/>
              <a:t> – 6</a:t>
            </a:r>
            <a:r>
              <a:rPr lang="en-US" sz="1000" b="1" baseline="30000" dirty="0" smtClean="0"/>
              <a:t>th</a:t>
            </a:r>
            <a:r>
              <a:rPr lang="en-US" sz="1000" b="1" dirty="0" smtClean="0"/>
              <a:t> 2015</a:t>
            </a:r>
            <a:endParaRPr lang="en-US" sz="1000" dirty="0" smtClean="0"/>
          </a:p>
          <a:p>
            <a:endParaRPr lang="en-US" dirty="0"/>
          </a:p>
        </p:txBody>
      </p:sp>
      <p:sp>
        <p:nvSpPr>
          <p:cNvPr id="6" name="Slide Number Placeholder 5"/>
          <p:cNvSpPr>
            <a:spLocks noGrp="1"/>
          </p:cNvSpPr>
          <p:nvPr>
            <p:ph type="sldNum" sz="quarter" idx="12"/>
          </p:nvPr>
        </p:nvSpPr>
        <p:spPr>
          <a:xfrm>
            <a:off x="9199235" y="6322871"/>
            <a:ext cx="552919" cy="365125"/>
          </a:xfrm>
          <a:prstGeom prst="rect">
            <a:avLst/>
          </a:prstGeom>
        </p:spPr>
        <p:txBody>
          <a:bodyPr/>
          <a:lstStyle>
            <a:lvl1pPr>
              <a:defRPr sz="1200">
                <a:solidFill>
                  <a:srgbClr val="FFFFFF"/>
                </a:solidFill>
              </a:defRPr>
            </a:lvl1pPr>
          </a:lstStyle>
          <a:p>
            <a:pPr algn="ctr"/>
            <a:fld id="{82D36AB3-2316-484A-8EF9-67EFC1B9B32B}" type="slidenum">
              <a:rPr lang="en-US" smtClean="0"/>
              <a:pPr algn="ctr"/>
              <a:t>‹#›</a:t>
            </a:fld>
            <a:endParaRPr lang="en-US" dirty="0"/>
          </a:p>
        </p:txBody>
      </p:sp>
      <p:pic>
        <p:nvPicPr>
          <p:cNvPr id="7" name="Picture 6" descr="geo_logo.png"/>
          <p:cNvPicPr>
            <a:picLocks noChangeAspect="1"/>
          </p:cNvPicPr>
          <p:nvPr userDrawn="1"/>
        </p:nvPicPr>
        <p:blipFill rotWithShape="1">
          <a:blip r:embed="rId2">
            <a:extLst>
              <a:ext uri="{28A0092B-C50C-407E-A947-70E740481C1C}">
                <a14:useLocalDpi xmlns:a14="http://schemas.microsoft.com/office/drawing/2010/main" val="0"/>
              </a:ext>
            </a:extLst>
          </a:blip>
          <a:srcRect r="67152"/>
          <a:stretch/>
        </p:blipFill>
        <p:spPr>
          <a:xfrm>
            <a:off x="170727" y="6322871"/>
            <a:ext cx="964111" cy="398431"/>
          </a:xfrm>
          <a:prstGeom prst="rect">
            <a:avLst/>
          </a:prstGeom>
        </p:spPr>
      </p:pic>
    </p:spTree>
    <p:extLst>
      <p:ext uri="{BB962C8B-B14F-4D97-AF65-F5344CB8AC3E}">
        <p14:creationId xmlns:p14="http://schemas.microsoft.com/office/powerpoint/2010/main" val="427077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Content Placeholder 2"/>
          <p:cNvSpPr>
            <a:spLocks noGrp="1"/>
          </p:cNvSpPr>
          <p:nvPr>
            <p:ph idx="1"/>
          </p:nvPr>
        </p:nvSpPr>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Tree>
    <p:extLst>
      <p:ext uri="{BB962C8B-B14F-4D97-AF65-F5344CB8AC3E}">
        <p14:creationId xmlns:p14="http://schemas.microsoft.com/office/powerpoint/2010/main" val="173549923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85900" y="3219238"/>
            <a:ext cx="6934200" cy="667491"/>
          </a:xfrm>
          <a:prstGeom prst="rect">
            <a:avLst/>
          </a:prstGeom>
        </p:spPr>
        <p:txBody>
          <a:bodyPr>
            <a:normAutofit/>
          </a:bodyPr>
          <a:lstStyle>
            <a:lvl1pPr marL="0" indent="0" algn="ctr">
              <a:buNone/>
              <a:defRPr sz="28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
        <p:nvSpPr>
          <p:cNvPr id="9" name="Title 1"/>
          <p:cNvSpPr>
            <a:spLocks noGrp="1"/>
          </p:cNvSpPr>
          <p:nvPr>
            <p:ph type="title"/>
          </p:nvPr>
        </p:nvSpPr>
        <p:spPr>
          <a:xfrm>
            <a:off x="1275440" y="2501912"/>
            <a:ext cx="7431697" cy="698785"/>
          </a:xfrm>
          <a:prstGeom prst="rect">
            <a:avLst/>
          </a:prstGeom>
        </p:spPr>
        <p:txBody>
          <a:bodyPr>
            <a:noAutofit/>
          </a:bodyPr>
          <a:lstStyle>
            <a:lvl1pPr>
              <a:defRPr sz="4000" b="1">
                <a:solidFill>
                  <a:schemeClr val="tx1"/>
                </a:solidFill>
              </a:defRPr>
            </a:lvl1pPr>
          </a:lstStyle>
          <a:p>
            <a:r>
              <a:rPr lang="en-AU" dirty="0" smtClean="0"/>
              <a:t>Click to edit Master title style</a:t>
            </a:r>
            <a:endParaRPr lang="en-US" dirty="0"/>
          </a:p>
        </p:txBody>
      </p:sp>
      <p:pic>
        <p:nvPicPr>
          <p:cNvPr id="10" name="Picture 9" descr="geo_logo.png"/>
          <p:cNvPicPr>
            <a:picLocks noChangeAspect="1"/>
          </p:cNvPicPr>
          <p:nvPr userDrawn="1"/>
        </p:nvPicPr>
        <p:blipFill rotWithShape="1">
          <a:blip r:embed="rId2">
            <a:extLst>
              <a:ext uri="{28A0092B-C50C-407E-A947-70E740481C1C}">
                <a14:useLocalDpi xmlns:a14="http://schemas.microsoft.com/office/drawing/2010/main" val="0"/>
              </a:ext>
            </a:extLst>
          </a:blip>
          <a:srcRect r="67152"/>
          <a:stretch/>
        </p:blipFill>
        <p:spPr>
          <a:xfrm>
            <a:off x="170727" y="6322871"/>
            <a:ext cx="964111" cy="398431"/>
          </a:xfrm>
          <a:prstGeom prst="rect">
            <a:avLst/>
          </a:prstGeom>
        </p:spPr>
      </p:pic>
      <p:sp>
        <p:nvSpPr>
          <p:cNvPr id="14" name="Footer Placeholder 4"/>
          <p:cNvSpPr>
            <a:spLocks noGrp="1"/>
          </p:cNvSpPr>
          <p:nvPr>
            <p:ph type="ftr" sz="quarter" idx="11"/>
          </p:nvPr>
        </p:nvSpPr>
        <p:spPr>
          <a:xfrm>
            <a:off x="4248235" y="6226899"/>
            <a:ext cx="1415924" cy="569336"/>
          </a:xfrm>
          <a:prstGeom prst="rect">
            <a:avLst/>
          </a:prstGeom>
        </p:spPr>
        <p:txBody>
          <a:bodyPr/>
          <a:lstStyle>
            <a:lvl1pPr>
              <a:defRPr sz="1050">
                <a:solidFill>
                  <a:srgbClr val="FFFFFF"/>
                </a:solidFill>
              </a:defRPr>
            </a:lvl1pPr>
          </a:lstStyle>
          <a:p>
            <a:pPr>
              <a:defRPr/>
            </a:pPr>
            <a:r>
              <a:rPr lang="en-US" b="1" dirty="0" smtClean="0"/>
              <a:t>SDCG-7</a:t>
            </a:r>
          </a:p>
          <a:p>
            <a:pPr>
              <a:defRPr/>
            </a:pPr>
            <a:r>
              <a:rPr lang="en-US" b="1" dirty="0" smtClean="0"/>
              <a:t>Sydney</a:t>
            </a:r>
            <a:r>
              <a:rPr lang="en-US" sz="1000" b="1" dirty="0" smtClean="0"/>
              <a:t>, Australia</a:t>
            </a:r>
          </a:p>
          <a:p>
            <a:pPr>
              <a:defRPr/>
            </a:pPr>
            <a:r>
              <a:rPr lang="en-US" sz="1000" b="1" dirty="0" smtClean="0"/>
              <a:t>March 5</a:t>
            </a:r>
            <a:r>
              <a:rPr lang="en-US" sz="1000" b="1" baseline="30000" dirty="0" smtClean="0"/>
              <a:t>th</a:t>
            </a:r>
            <a:r>
              <a:rPr lang="en-US" sz="1000" b="1" dirty="0" smtClean="0"/>
              <a:t> – 6</a:t>
            </a:r>
            <a:r>
              <a:rPr lang="en-US" sz="1000" b="1" baseline="30000" dirty="0" smtClean="0"/>
              <a:t>th</a:t>
            </a:r>
            <a:r>
              <a:rPr lang="en-US" sz="1000" b="1" dirty="0" smtClean="0"/>
              <a:t> 2015</a:t>
            </a:r>
            <a:endParaRPr lang="en-US" sz="1000" dirty="0" smtClean="0"/>
          </a:p>
          <a:p>
            <a:endParaRPr lang="en-US" dirty="0"/>
          </a:p>
        </p:txBody>
      </p:sp>
    </p:spTree>
    <p:extLst>
      <p:ext uri="{BB962C8B-B14F-4D97-AF65-F5344CB8AC3E}">
        <p14:creationId xmlns:p14="http://schemas.microsoft.com/office/powerpoint/2010/main" val="13306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844" y="89225"/>
            <a:ext cx="6504555" cy="698785"/>
          </a:xfrm>
          <a:prstGeom prst="rect">
            <a:avLst/>
          </a:prstGeom>
        </p:spPr>
        <p:txBody>
          <a:bodyPr>
            <a:noAutofit/>
          </a:bodyPr>
          <a:lstStyle>
            <a:lvl1pPr>
              <a:defRPr sz="3600" b="1">
                <a:solidFill>
                  <a:schemeClr val="bg1"/>
                </a:solidFill>
              </a:defRPr>
            </a:lvl1pPr>
          </a:lstStyle>
          <a:p>
            <a:r>
              <a:rPr lang="en-AU" dirty="0" smtClean="0"/>
              <a:t>Click to edit Master title style</a:t>
            </a:r>
            <a:endParaRPr lang="en-US" dirty="0"/>
          </a:p>
        </p:txBody>
      </p:sp>
      <p:sp>
        <p:nvSpPr>
          <p:cNvPr id="3" name="Content Placeholder 2"/>
          <p:cNvSpPr>
            <a:spLocks noGrp="1"/>
          </p:cNvSpPr>
          <p:nvPr>
            <p:ph idx="1"/>
          </p:nvPr>
        </p:nvSpPr>
        <p:spPr>
          <a:xfrm>
            <a:off x="153843" y="1349891"/>
            <a:ext cx="8915400" cy="4525963"/>
          </a:xfrm>
          <a:prstGeom prst="rect">
            <a:avLst/>
          </a:prstGeo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4"/>
          <p:cNvSpPr>
            <a:spLocks noGrp="1"/>
          </p:cNvSpPr>
          <p:nvPr>
            <p:ph type="ftr" sz="quarter" idx="11"/>
          </p:nvPr>
        </p:nvSpPr>
        <p:spPr>
          <a:xfrm>
            <a:off x="4248235" y="6226899"/>
            <a:ext cx="1415924" cy="569336"/>
          </a:xfrm>
          <a:prstGeom prst="rect">
            <a:avLst/>
          </a:prstGeom>
        </p:spPr>
        <p:txBody>
          <a:bodyPr/>
          <a:lstStyle>
            <a:lvl1pPr>
              <a:defRPr sz="1050">
                <a:solidFill>
                  <a:srgbClr val="FFFFFF"/>
                </a:solidFill>
              </a:defRPr>
            </a:lvl1pPr>
          </a:lstStyle>
          <a:p>
            <a:pPr>
              <a:defRPr/>
            </a:pPr>
            <a:r>
              <a:rPr lang="en-US" b="1" dirty="0" smtClean="0"/>
              <a:t>SDCG-7</a:t>
            </a:r>
          </a:p>
          <a:p>
            <a:pPr>
              <a:defRPr/>
            </a:pPr>
            <a:r>
              <a:rPr lang="en-US" b="1" dirty="0" smtClean="0"/>
              <a:t>Sydney</a:t>
            </a:r>
            <a:r>
              <a:rPr lang="en-US" sz="1000" b="1" dirty="0" smtClean="0"/>
              <a:t>, Australia</a:t>
            </a:r>
          </a:p>
          <a:p>
            <a:pPr>
              <a:defRPr/>
            </a:pPr>
            <a:r>
              <a:rPr lang="en-US" sz="1000" b="1" dirty="0" smtClean="0"/>
              <a:t>March 5</a:t>
            </a:r>
            <a:r>
              <a:rPr lang="en-US" sz="1000" b="1" baseline="30000" dirty="0" smtClean="0"/>
              <a:t>th</a:t>
            </a:r>
            <a:r>
              <a:rPr lang="en-US" sz="1000" b="1" dirty="0" smtClean="0"/>
              <a:t> – 6</a:t>
            </a:r>
            <a:r>
              <a:rPr lang="en-US" sz="1000" b="1" baseline="30000" dirty="0" smtClean="0"/>
              <a:t>th</a:t>
            </a:r>
            <a:r>
              <a:rPr lang="en-US" sz="1000" b="1" dirty="0" smtClean="0"/>
              <a:t> 2015</a:t>
            </a:r>
            <a:endParaRPr lang="en-US" sz="1000" dirty="0" smtClean="0"/>
          </a:p>
          <a:p>
            <a:endParaRPr lang="en-US" dirty="0"/>
          </a:p>
        </p:txBody>
      </p:sp>
      <p:sp>
        <p:nvSpPr>
          <p:cNvPr id="6" name="Slide Number Placeholder 5"/>
          <p:cNvSpPr>
            <a:spLocks noGrp="1"/>
          </p:cNvSpPr>
          <p:nvPr>
            <p:ph type="sldNum" sz="quarter" idx="12"/>
          </p:nvPr>
        </p:nvSpPr>
        <p:spPr>
          <a:xfrm>
            <a:off x="9199235" y="6322871"/>
            <a:ext cx="552919" cy="365125"/>
          </a:xfrm>
          <a:prstGeom prst="rect">
            <a:avLst/>
          </a:prstGeom>
        </p:spPr>
        <p:txBody>
          <a:bodyPr/>
          <a:lstStyle>
            <a:lvl1pPr>
              <a:defRPr sz="1200">
                <a:solidFill>
                  <a:srgbClr val="FFFFFF"/>
                </a:solidFill>
              </a:defRPr>
            </a:lvl1pPr>
          </a:lstStyle>
          <a:p>
            <a:pPr algn="ctr"/>
            <a:fld id="{82D36AB3-2316-484A-8EF9-67EFC1B9B32B}" type="slidenum">
              <a:rPr lang="en-US" smtClean="0"/>
              <a:pPr algn="ctr"/>
              <a:t>‹#›</a:t>
            </a:fld>
            <a:endParaRPr lang="en-US" dirty="0"/>
          </a:p>
        </p:txBody>
      </p:sp>
      <p:pic>
        <p:nvPicPr>
          <p:cNvPr id="7" name="Picture 6" descr="geo_logo.png"/>
          <p:cNvPicPr>
            <a:picLocks noChangeAspect="1"/>
          </p:cNvPicPr>
          <p:nvPr userDrawn="1"/>
        </p:nvPicPr>
        <p:blipFill rotWithShape="1">
          <a:blip r:embed="rId2">
            <a:extLst>
              <a:ext uri="{28A0092B-C50C-407E-A947-70E740481C1C}">
                <a14:useLocalDpi xmlns:a14="http://schemas.microsoft.com/office/drawing/2010/main" val="0"/>
              </a:ext>
            </a:extLst>
          </a:blip>
          <a:srcRect r="67152"/>
          <a:stretch/>
        </p:blipFill>
        <p:spPr>
          <a:xfrm>
            <a:off x="170727" y="6322871"/>
            <a:ext cx="964111" cy="398431"/>
          </a:xfrm>
          <a:prstGeom prst="rect">
            <a:avLst/>
          </a:prstGeom>
        </p:spPr>
      </p:pic>
    </p:spTree>
    <p:extLst>
      <p:ext uri="{BB962C8B-B14F-4D97-AF65-F5344CB8AC3E}">
        <p14:creationId xmlns:p14="http://schemas.microsoft.com/office/powerpoint/2010/main" val="1894106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85900" y="3219238"/>
            <a:ext cx="6934200" cy="667491"/>
          </a:xfrm>
          <a:prstGeom prst="rect">
            <a:avLst/>
          </a:prstGeom>
        </p:spPr>
        <p:txBody>
          <a:bodyPr>
            <a:normAutofit/>
          </a:bodyPr>
          <a:lstStyle>
            <a:lvl1pPr marL="0" indent="0" algn="ctr">
              <a:buNone/>
              <a:defRPr sz="28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
        <p:nvSpPr>
          <p:cNvPr id="9" name="Title 1"/>
          <p:cNvSpPr>
            <a:spLocks noGrp="1"/>
          </p:cNvSpPr>
          <p:nvPr>
            <p:ph type="title"/>
          </p:nvPr>
        </p:nvSpPr>
        <p:spPr>
          <a:xfrm>
            <a:off x="1275440" y="2501912"/>
            <a:ext cx="7431697" cy="698785"/>
          </a:xfrm>
          <a:prstGeom prst="rect">
            <a:avLst/>
          </a:prstGeom>
        </p:spPr>
        <p:txBody>
          <a:bodyPr>
            <a:noAutofit/>
          </a:bodyPr>
          <a:lstStyle>
            <a:lvl1pPr>
              <a:defRPr sz="4000" b="1">
                <a:solidFill>
                  <a:schemeClr val="tx1"/>
                </a:solidFill>
              </a:defRPr>
            </a:lvl1pPr>
          </a:lstStyle>
          <a:p>
            <a:r>
              <a:rPr lang="en-AU" dirty="0" smtClean="0"/>
              <a:t>Click to edit Master title style</a:t>
            </a:r>
            <a:endParaRPr lang="en-US" dirty="0"/>
          </a:p>
        </p:txBody>
      </p:sp>
      <p:pic>
        <p:nvPicPr>
          <p:cNvPr id="10" name="Picture 9" descr="geo_logo.png"/>
          <p:cNvPicPr>
            <a:picLocks noChangeAspect="1"/>
          </p:cNvPicPr>
          <p:nvPr userDrawn="1"/>
        </p:nvPicPr>
        <p:blipFill rotWithShape="1">
          <a:blip r:embed="rId2">
            <a:extLst>
              <a:ext uri="{28A0092B-C50C-407E-A947-70E740481C1C}">
                <a14:useLocalDpi xmlns:a14="http://schemas.microsoft.com/office/drawing/2010/main" val="0"/>
              </a:ext>
            </a:extLst>
          </a:blip>
          <a:srcRect r="67152"/>
          <a:stretch/>
        </p:blipFill>
        <p:spPr>
          <a:xfrm>
            <a:off x="170727" y="6322871"/>
            <a:ext cx="964111" cy="398431"/>
          </a:xfrm>
          <a:prstGeom prst="rect">
            <a:avLst/>
          </a:prstGeom>
        </p:spPr>
      </p:pic>
      <p:sp>
        <p:nvSpPr>
          <p:cNvPr id="14" name="Footer Placeholder 4"/>
          <p:cNvSpPr>
            <a:spLocks noGrp="1"/>
          </p:cNvSpPr>
          <p:nvPr>
            <p:ph type="ftr" sz="quarter" idx="11"/>
          </p:nvPr>
        </p:nvSpPr>
        <p:spPr>
          <a:xfrm>
            <a:off x="4248235" y="6226899"/>
            <a:ext cx="1415924" cy="569336"/>
          </a:xfrm>
          <a:prstGeom prst="rect">
            <a:avLst/>
          </a:prstGeom>
        </p:spPr>
        <p:txBody>
          <a:bodyPr/>
          <a:lstStyle>
            <a:lvl1pPr>
              <a:defRPr sz="1050">
                <a:solidFill>
                  <a:srgbClr val="FFFFFF"/>
                </a:solidFill>
              </a:defRPr>
            </a:lvl1pPr>
          </a:lstStyle>
          <a:p>
            <a:pPr>
              <a:defRPr/>
            </a:pPr>
            <a:r>
              <a:rPr lang="en-US" b="1" dirty="0" smtClean="0"/>
              <a:t>SDCG-7</a:t>
            </a:r>
          </a:p>
          <a:p>
            <a:pPr>
              <a:defRPr/>
            </a:pPr>
            <a:r>
              <a:rPr lang="en-US" b="1" dirty="0" smtClean="0"/>
              <a:t>Sydney</a:t>
            </a:r>
            <a:r>
              <a:rPr lang="en-US" sz="1000" b="1" dirty="0" smtClean="0"/>
              <a:t>, Australia</a:t>
            </a:r>
          </a:p>
          <a:p>
            <a:pPr>
              <a:defRPr/>
            </a:pPr>
            <a:r>
              <a:rPr lang="en-US" sz="1000" b="1" dirty="0" smtClean="0"/>
              <a:t>March 5</a:t>
            </a:r>
            <a:r>
              <a:rPr lang="en-US" sz="1000" b="1" baseline="30000" dirty="0" smtClean="0"/>
              <a:t>th</a:t>
            </a:r>
            <a:r>
              <a:rPr lang="en-US" sz="1000" b="1" dirty="0" smtClean="0"/>
              <a:t> – 6</a:t>
            </a:r>
            <a:r>
              <a:rPr lang="en-US" sz="1000" b="1" baseline="30000" dirty="0" smtClean="0"/>
              <a:t>th</a:t>
            </a:r>
            <a:r>
              <a:rPr lang="en-US" sz="1000" b="1" dirty="0" smtClean="0"/>
              <a:t> 2015</a:t>
            </a:r>
            <a:endParaRPr lang="en-US" sz="1000" dirty="0" smtClean="0"/>
          </a:p>
          <a:p>
            <a:endParaRPr lang="en-US" dirty="0"/>
          </a:p>
        </p:txBody>
      </p:sp>
    </p:spTree>
    <p:extLst>
      <p:ext uri="{BB962C8B-B14F-4D97-AF65-F5344CB8AC3E}">
        <p14:creationId xmlns:p14="http://schemas.microsoft.com/office/powerpoint/2010/main" val="210694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844" y="89225"/>
            <a:ext cx="6504555" cy="698785"/>
          </a:xfrm>
          <a:prstGeom prst="rect">
            <a:avLst/>
          </a:prstGeom>
        </p:spPr>
        <p:txBody>
          <a:bodyPr>
            <a:noAutofit/>
          </a:bodyPr>
          <a:lstStyle>
            <a:lvl1pPr>
              <a:defRPr sz="3600" b="1">
                <a:solidFill>
                  <a:schemeClr val="bg1"/>
                </a:solidFill>
              </a:defRPr>
            </a:lvl1pPr>
          </a:lstStyle>
          <a:p>
            <a:r>
              <a:rPr lang="en-AU" dirty="0" smtClean="0"/>
              <a:t>Click to edit Master title style</a:t>
            </a:r>
            <a:endParaRPr lang="en-US" dirty="0"/>
          </a:p>
        </p:txBody>
      </p:sp>
      <p:sp>
        <p:nvSpPr>
          <p:cNvPr id="3" name="Content Placeholder 2"/>
          <p:cNvSpPr>
            <a:spLocks noGrp="1"/>
          </p:cNvSpPr>
          <p:nvPr>
            <p:ph idx="1"/>
          </p:nvPr>
        </p:nvSpPr>
        <p:spPr>
          <a:xfrm>
            <a:off x="153843" y="1349891"/>
            <a:ext cx="8915400" cy="4525963"/>
          </a:xfrm>
          <a:prstGeom prst="rect">
            <a:avLst/>
          </a:prstGeo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4"/>
          <p:cNvSpPr>
            <a:spLocks noGrp="1"/>
          </p:cNvSpPr>
          <p:nvPr>
            <p:ph type="ftr" sz="quarter" idx="11"/>
          </p:nvPr>
        </p:nvSpPr>
        <p:spPr>
          <a:xfrm>
            <a:off x="4248235" y="6226899"/>
            <a:ext cx="1415924" cy="569336"/>
          </a:xfrm>
          <a:prstGeom prst="rect">
            <a:avLst/>
          </a:prstGeom>
        </p:spPr>
        <p:txBody>
          <a:bodyPr/>
          <a:lstStyle>
            <a:lvl1pPr>
              <a:defRPr sz="1050">
                <a:solidFill>
                  <a:srgbClr val="FFFFFF"/>
                </a:solidFill>
              </a:defRPr>
            </a:lvl1pPr>
          </a:lstStyle>
          <a:p>
            <a:pPr>
              <a:defRPr/>
            </a:pPr>
            <a:r>
              <a:rPr lang="en-US" b="1" dirty="0" smtClean="0"/>
              <a:t>SDCG-7</a:t>
            </a:r>
          </a:p>
          <a:p>
            <a:pPr>
              <a:defRPr/>
            </a:pPr>
            <a:r>
              <a:rPr lang="en-US" b="1" dirty="0" smtClean="0"/>
              <a:t>Sydney</a:t>
            </a:r>
            <a:r>
              <a:rPr lang="en-US" sz="1000" b="1" dirty="0" smtClean="0"/>
              <a:t>, Australia</a:t>
            </a:r>
          </a:p>
          <a:p>
            <a:pPr>
              <a:defRPr/>
            </a:pPr>
            <a:r>
              <a:rPr lang="en-US" sz="1000" b="1" dirty="0" smtClean="0"/>
              <a:t>March 5</a:t>
            </a:r>
            <a:r>
              <a:rPr lang="en-US" sz="1000" b="1" baseline="30000" dirty="0" smtClean="0"/>
              <a:t>th</a:t>
            </a:r>
            <a:r>
              <a:rPr lang="en-US" sz="1000" b="1" dirty="0" smtClean="0"/>
              <a:t> – 6</a:t>
            </a:r>
            <a:r>
              <a:rPr lang="en-US" sz="1000" b="1" baseline="30000" dirty="0" smtClean="0"/>
              <a:t>th</a:t>
            </a:r>
            <a:r>
              <a:rPr lang="en-US" sz="1000" b="1" dirty="0" smtClean="0"/>
              <a:t> 2015</a:t>
            </a:r>
            <a:endParaRPr lang="en-US" sz="1000" dirty="0" smtClean="0"/>
          </a:p>
          <a:p>
            <a:endParaRPr lang="en-US" dirty="0"/>
          </a:p>
        </p:txBody>
      </p:sp>
      <p:sp>
        <p:nvSpPr>
          <p:cNvPr id="6" name="Slide Number Placeholder 5"/>
          <p:cNvSpPr>
            <a:spLocks noGrp="1"/>
          </p:cNvSpPr>
          <p:nvPr>
            <p:ph type="sldNum" sz="quarter" idx="12"/>
          </p:nvPr>
        </p:nvSpPr>
        <p:spPr>
          <a:xfrm>
            <a:off x="9199235" y="6322871"/>
            <a:ext cx="552919" cy="365125"/>
          </a:xfrm>
          <a:prstGeom prst="rect">
            <a:avLst/>
          </a:prstGeom>
        </p:spPr>
        <p:txBody>
          <a:bodyPr/>
          <a:lstStyle>
            <a:lvl1pPr>
              <a:defRPr sz="1200">
                <a:solidFill>
                  <a:srgbClr val="FFFFFF"/>
                </a:solidFill>
              </a:defRPr>
            </a:lvl1pPr>
          </a:lstStyle>
          <a:p>
            <a:pPr algn="ctr"/>
            <a:fld id="{82D36AB3-2316-484A-8EF9-67EFC1B9B32B}" type="slidenum">
              <a:rPr lang="en-US" smtClean="0"/>
              <a:pPr algn="ctr"/>
              <a:t>‹#›</a:t>
            </a:fld>
            <a:endParaRPr lang="en-US" dirty="0"/>
          </a:p>
        </p:txBody>
      </p:sp>
      <p:pic>
        <p:nvPicPr>
          <p:cNvPr id="7" name="Picture 6" descr="geo_logo.png"/>
          <p:cNvPicPr>
            <a:picLocks noChangeAspect="1"/>
          </p:cNvPicPr>
          <p:nvPr userDrawn="1"/>
        </p:nvPicPr>
        <p:blipFill rotWithShape="1">
          <a:blip r:embed="rId2">
            <a:extLst>
              <a:ext uri="{28A0092B-C50C-407E-A947-70E740481C1C}">
                <a14:useLocalDpi xmlns:a14="http://schemas.microsoft.com/office/drawing/2010/main" val="0"/>
              </a:ext>
            </a:extLst>
          </a:blip>
          <a:srcRect r="67152"/>
          <a:stretch/>
        </p:blipFill>
        <p:spPr>
          <a:xfrm>
            <a:off x="170727" y="6322871"/>
            <a:ext cx="964111" cy="398431"/>
          </a:xfrm>
          <a:prstGeom prst="rect">
            <a:avLst/>
          </a:prstGeom>
        </p:spPr>
      </p:pic>
    </p:spTree>
    <p:extLst>
      <p:ext uri="{BB962C8B-B14F-4D97-AF65-F5344CB8AC3E}">
        <p14:creationId xmlns:p14="http://schemas.microsoft.com/office/powerpoint/2010/main" val="1579217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7" indent="0" algn="ctr">
              <a:buNone/>
              <a:defRPr/>
            </a:lvl2pPr>
            <a:lvl3pPr marL="914215" indent="0" algn="ctr">
              <a:buNone/>
              <a:defRPr/>
            </a:lvl3pPr>
            <a:lvl4pPr marL="1371321" indent="0" algn="ctr">
              <a:buNone/>
              <a:defRPr/>
            </a:lvl4pPr>
            <a:lvl5pPr marL="1828428" indent="0" algn="ctr">
              <a:buNone/>
              <a:defRPr/>
            </a:lvl5pPr>
            <a:lvl6pPr marL="2285532" indent="0" algn="ctr">
              <a:buNone/>
              <a:defRPr/>
            </a:lvl6pPr>
            <a:lvl7pPr marL="2742646" indent="0" algn="ctr">
              <a:buNone/>
              <a:defRPr/>
            </a:lvl7pPr>
            <a:lvl8pPr marL="3199749" indent="0" algn="ctr">
              <a:buNone/>
              <a:defRPr/>
            </a:lvl8pPr>
            <a:lvl9pPr marL="365685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62389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5161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2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27"/>
            <a:ext cx="7772400" cy="1500187"/>
          </a:xfrm>
        </p:spPr>
        <p:txBody>
          <a:bodyPr/>
          <a:lstStyle>
            <a:lvl1pPr marL="0" indent="0">
              <a:buNone/>
              <a:defRPr sz="2000"/>
            </a:lvl1pPr>
            <a:lvl2pPr marL="457107" indent="0">
              <a:buNone/>
              <a:defRPr sz="1800"/>
            </a:lvl2pPr>
            <a:lvl3pPr marL="914215" indent="0">
              <a:buNone/>
              <a:defRPr sz="1600"/>
            </a:lvl3pPr>
            <a:lvl4pPr marL="1371321" indent="0">
              <a:buNone/>
              <a:defRPr sz="1400"/>
            </a:lvl4pPr>
            <a:lvl5pPr marL="1828428" indent="0">
              <a:buNone/>
              <a:defRPr sz="1400"/>
            </a:lvl5pPr>
            <a:lvl6pPr marL="2285532" indent="0">
              <a:buNone/>
              <a:defRPr sz="1400"/>
            </a:lvl6pPr>
            <a:lvl7pPr marL="2742646" indent="0">
              <a:buNone/>
              <a:defRPr sz="1400"/>
            </a:lvl7pPr>
            <a:lvl8pPr marL="3199749" indent="0">
              <a:buNone/>
              <a:defRPr sz="1400"/>
            </a:lvl8pPr>
            <a:lvl9pPr marL="3656856" indent="0">
              <a:buNone/>
              <a:defRPr sz="1400"/>
            </a:lvl9pPr>
          </a:lstStyle>
          <a:p>
            <a:pPr lvl="0"/>
            <a:r>
              <a:rPr lang="en-US" smtClean="0"/>
              <a:t>Click to edit Master text styles</a:t>
            </a:r>
          </a:p>
        </p:txBody>
      </p:sp>
    </p:spTree>
    <p:extLst>
      <p:ext uri="{BB962C8B-B14F-4D97-AF65-F5344CB8AC3E}">
        <p14:creationId xmlns:p14="http://schemas.microsoft.com/office/powerpoint/2010/main" val="5524400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4050" y="4924452"/>
            <a:ext cx="3003550" cy="1114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10000" y="4924452"/>
            <a:ext cx="3003550" cy="1114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079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3" y="363557"/>
            <a:ext cx="8051800" cy="538161"/>
          </a:xfrm>
        </p:spPr>
        <p:txBody>
          <a:bodyPr/>
          <a:lstStyle>
            <a:lvl1pPr>
              <a:defRPr sz="28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3" y="1535116"/>
            <a:ext cx="4040188" cy="639762"/>
          </a:xfrm>
        </p:spPr>
        <p:txBody>
          <a:bodyPr/>
          <a:lstStyle>
            <a:lvl1pPr marL="0" indent="0">
              <a:buNone/>
              <a:defRPr sz="2400" b="1"/>
            </a:lvl1pPr>
            <a:lvl2pPr marL="457107" indent="0">
              <a:buNone/>
              <a:defRPr sz="2000" b="1"/>
            </a:lvl2pPr>
            <a:lvl3pPr marL="914215" indent="0">
              <a:buNone/>
              <a:defRPr sz="1800" b="1"/>
            </a:lvl3pPr>
            <a:lvl4pPr marL="1371321" indent="0">
              <a:buNone/>
              <a:defRPr sz="1600" b="1"/>
            </a:lvl4pPr>
            <a:lvl5pPr marL="1828428" indent="0">
              <a:buNone/>
              <a:defRPr sz="1600" b="1"/>
            </a:lvl5pPr>
            <a:lvl6pPr marL="2285532" indent="0">
              <a:buNone/>
              <a:defRPr sz="1600" b="1"/>
            </a:lvl6pPr>
            <a:lvl7pPr marL="2742646" indent="0">
              <a:buNone/>
              <a:defRPr sz="1600" b="1"/>
            </a:lvl7pPr>
            <a:lvl8pPr marL="3199749" indent="0">
              <a:buNone/>
              <a:defRPr sz="1600" b="1"/>
            </a:lvl8pPr>
            <a:lvl9pPr marL="365685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6"/>
            <a:ext cx="4041775" cy="639762"/>
          </a:xfrm>
        </p:spPr>
        <p:txBody>
          <a:bodyPr/>
          <a:lstStyle>
            <a:lvl1pPr marL="0" indent="0">
              <a:buNone/>
              <a:defRPr sz="2400" b="1"/>
            </a:lvl1pPr>
            <a:lvl2pPr marL="457107" indent="0">
              <a:buNone/>
              <a:defRPr sz="2000" b="1"/>
            </a:lvl2pPr>
            <a:lvl3pPr marL="914215" indent="0">
              <a:buNone/>
              <a:defRPr sz="1800" b="1"/>
            </a:lvl3pPr>
            <a:lvl4pPr marL="1371321" indent="0">
              <a:buNone/>
              <a:defRPr sz="1600" b="1"/>
            </a:lvl4pPr>
            <a:lvl5pPr marL="1828428" indent="0">
              <a:buNone/>
              <a:defRPr sz="1600" b="1"/>
            </a:lvl5pPr>
            <a:lvl6pPr marL="2285532" indent="0">
              <a:buNone/>
              <a:defRPr sz="1600" b="1"/>
            </a:lvl6pPr>
            <a:lvl7pPr marL="2742646" indent="0">
              <a:buNone/>
              <a:defRPr sz="1600" b="1"/>
            </a:lvl7pPr>
            <a:lvl8pPr marL="3199749" indent="0">
              <a:buNone/>
              <a:defRPr sz="1600" b="1"/>
            </a:lvl8pPr>
            <a:lvl9pPr marL="365685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9450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0223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descr="GFOIGraphic.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906000" cy="6858000"/>
          </a:xfrm>
          <a:prstGeom prst="rect">
            <a:avLst/>
          </a:prstGeom>
        </p:spPr>
      </p:pic>
      <p:sp>
        <p:nvSpPr>
          <p:cNvPr id="2" name="Title 1"/>
          <p:cNvSpPr>
            <a:spLocks noGrp="1"/>
          </p:cNvSpPr>
          <p:nvPr>
            <p:ph type="title"/>
          </p:nvPr>
        </p:nvSpPr>
        <p:spPr>
          <a:xfrm>
            <a:off x="782638" y="4406900"/>
            <a:ext cx="8420100" cy="1362075"/>
          </a:xfrm>
        </p:spPr>
        <p:txBody>
          <a:bodyPr anchor="t"/>
          <a:lstStyle>
            <a:lvl1pPr algn="r">
              <a:defRPr sz="4000" b="1" cap="all">
                <a:solidFill>
                  <a:srgbClr val="FFFF00"/>
                </a:solidFill>
              </a:defRPr>
            </a:lvl1pPr>
          </a:lstStyle>
          <a:p>
            <a:r>
              <a:rPr lang="fr-CH" dirty="0" smtClean="0"/>
              <a:t>Click to edit Master title style</a:t>
            </a:r>
            <a:endParaRPr lang="en-US" dirty="0"/>
          </a:p>
        </p:txBody>
      </p:sp>
      <p:sp>
        <p:nvSpPr>
          <p:cNvPr id="3" name="Text Placeholder 2"/>
          <p:cNvSpPr>
            <a:spLocks noGrp="1"/>
          </p:cNvSpPr>
          <p:nvPr>
            <p:ph type="body" idx="1"/>
          </p:nvPr>
        </p:nvSpPr>
        <p:spPr>
          <a:xfrm>
            <a:off x="782638" y="2906713"/>
            <a:ext cx="8420100" cy="1500187"/>
          </a:xfrm>
        </p:spPr>
        <p:txBody>
          <a:bodyPr anchor="b"/>
          <a:lstStyle>
            <a:lvl1pPr marL="0" indent="0" algn="r">
              <a:buNone/>
              <a:defRPr sz="2000">
                <a:solidFill>
                  <a:srgbClr val="FFFF0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CH" smtClean="0"/>
              <a:t>Click to edit Master text styles</a:t>
            </a:r>
          </a:p>
        </p:txBody>
      </p:sp>
    </p:spTree>
    <p:extLst>
      <p:ext uri="{BB962C8B-B14F-4D97-AF65-F5344CB8AC3E}">
        <p14:creationId xmlns:p14="http://schemas.microsoft.com/office/powerpoint/2010/main" val="594965799"/>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741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3"/>
            <a:ext cx="3008313" cy="4691063"/>
          </a:xfrm>
        </p:spPr>
        <p:txBody>
          <a:bodyPr/>
          <a:lstStyle>
            <a:lvl1pPr marL="0" indent="0">
              <a:buNone/>
              <a:defRPr sz="1400"/>
            </a:lvl1pPr>
            <a:lvl2pPr marL="457107" indent="0">
              <a:buNone/>
              <a:defRPr sz="1200"/>
            </a:lvl2pPr>
            <a:lvl3pPr marL="914215" indent="0">
              <a:buNone/>
              <a:defRPr sz="1000"/>
            </a:lvl3pPr>
            <a:lvl4pPr marL="1371321" indent="0">
              <a:buNone/>
              <a:defRPr sz="900"/>
            </a:lvl4pPr>
            <a:lvl5pPr marL="1828428" indent="0">
              <a:buNone/>
              <a:defRPr sz="900"/>
            </a:lvl5pPr>
            <a:lvl6pPr marL="2285532" indent="0">
              <a:buNone/>
              <a:defRPr sz="900"/>
            </a:lvl6pPr>
            <a:lvl7pPr marL="2742646" indent="0">
              <a:buNone/>
              <a:defRPr sz="900"/>
            </a:lvl7pPr>
            <a:lvl8pPr marL="3199749" indent="0">
              <a:buNone/>
              <a:defRPr sz="900"/>
            </a:lvl8pPr>
            <a:lvl9pPr marL="3656856" indent="0">
              <a:buNone/>
              <a:defRPr sz="900"/>
            </a:lvl9pPr>
          </a:lstStyle>
          <a:p>
            <a:pPr lvl="0"/>
            <a:r>
              <a:rPr lang="en-US" smtClean="0"/>
              <a:t>Click to edit Master text styles</a:t>
            </a:r>
          </a:p>
        </p:txBody>
      </p:sp>
    </p:spTree>
    <p:extLst>
      <p:ext uri="{BB962C8B-B14F-4D97-AF65-F5344CB8AC3E}">
        <p14:creationId xmlns:p14="http://schemas.microsoft.com/office/powerpoint/2010/main" val="501443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6"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6" y="612775"/>
            <a:ext cx="5486400" cy="4114800"/>
          </a:xfrm>
        </p:spPr>
        <p:txBody>
          <a:bodyPr/>
          <a:lstStyle>
            <a:lvl1pPr marL="0" indent="0">
              <a:buNone/>
              <a:defRPr sz="3200"/>
            </a:lvl1pPr>
            <a:lvl2pPr marL="457107" indent="0">
              <a:buNone/>
              <a:defRPr sz="2800"/>
            </a:lvl2pPr>
            <a:lvl3pPr marL="914215" indent="0">
              <a:buNone/>
              <a:defRPr sz="2400"/>
            </a:lvl3pPr>
            <a:lvl4pPr marL="1371321" indent="0">
              <a:buNone/>
              <a:defRPr sz="2000"/>
            </a:lvl4pPr>
            <a:lvl5pPr marL="1828428" indent="0">
              <a:buNone/>
              <a:defRPr sz="2000"/>
            </a:lvl5pPr>
            <a:lvl6pPr marL="2285532" indent="0">
              <a:buNone/>
              <a:defRPr sz="2000"/>
            </a:lvl6pPr>
            <a:lvl7pPr marL="2742646" indent="0">
              <a:buNone/>
              <a:defRPr sz="2000"/>
            </a:lvl7pPr>
            <a:lvl8pPr marL="3199749" indent="0">
              <a:buNone/>
              <a:defRPr sz="2000"/>
            </a:lvl8pPr>
            <a:lvl9pPr marL="3656856" indent="0">
              <a:buNone/>
              <a:defRPr sz="2000"/>
            </a:lvl9pPr>
          </a:lstStyle>
          <a:p>
            <a:pPr lvl="0"/>
            <a:endParaRPr lang="en-US" noProof="0" dirty="0" smtClean="0"/>
          </a:p>
        </p:txBody>
      </p:sp>
      <p:sp>
        <p:nvSpPr>
          <p:cNvPr id="4" name="Text Placeholder 3"/>
          <p:cNvSpPr>
            <a:spLocks noGrp="1"/>
          </p:cNvSpPr>
          <p:nvPr>
            <p:ph type="body" sz="half" idx="2"/>
          </p:nvPr>
        </p:nvSpPr>
        <p:spPr>
          <a:xfrm>
            <a:off x="1792296" y="5367338"/>
            <a:ext cx="5486400" cy="804862"/>
          </a:xfrm>
        </p:spPr>
        <p:txBody>
          <a:bodyPr/>
          <a:lstStyle>
            <a:lvl1pPr marL="0" indent="0">
              <a:buNone/>
              <a:defRPr sz="1400"/>
            </a:lvl1pPr>
            <a:lvl2pPr marL="457107" indent="0">
              <a:buNone/>
              <a:defRPr sz="1200"/>
            </a:lvl2pPr>
            <a:lvl3pPr marL="914215" indent="0">
              <a:buNone/>
              <a:defRPr sz="1000"/>
            </a:lvl3pPr>
            <a:lvl4pPr marL="1371321" indent="0">
              <a:buNone/>
              <a:defRPr sz="900"/>
            </a:lvl4pPr>
            <a:lvl5pPr marL="1828428" indent="0">
              <a:buNone/>
              <a:defRPr sz="900"/>
            </a:lvl5pPr>
            <a:lvl6pPr marL="2285532" indent="0">
              <a:buNone/>
              <a:defRPr sz="900"/>
            </a:lvl6pPr>
            <a:lvl7pPr marL="2742646" indent="0">
              <a:buNone/>
              <a:defRPr sz="900"/>
            </a:lvl7pPr>
            <a:lvl8pPr marL="3199749" indent="0">
              <a:buNone/>
              <a:defRPr sz="900"/>
            </a:lvl8pPr>
            <a:lvl9pPr marL="3656856" indent="0">
              <a:buNone/>
              <a:defRPr sz="900"/>
            </a:lvl9pPr>
          </a:lstStyle>
          <a:p>
            <a:pPr lvl="0"/>
            <a:r>
              <a:rPr lang="en-US" smtClean="0"/>
              <a:t>Click to edit Master text styles</a:t>
            </a:r>
          </a:p>
        </p:txBody>
      </p:sp>
    </p:spTree>
    <p:extLst>
      <p:ext uri="{BB962C8B-B14F-4D97-AF65-F5344CB8AC3E}">
        <p14:creationId xmlns:p14="http://schemas.microsoft.com/office/powerpoint/2010/main" val="786474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1630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73692" y="4354540"/>
            <a:ext cx="1539875" cy="16843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4063" y="4354540"/>
            <a:ext cx="4467225" cy="16843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5065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65558" y="3886200"/>
            <a:ext cx="8611200" cy="419100"/>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636322" y="2574925"/>
            <a:ext cx="8609277" cy="579438"/>
          </a:xfr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pic>
        <p:nvPicPr>
          <p:cNvPr id="56341" name="Picture 22" descr="signature"/>
          <p:cNvPicPr>
            <a:picLocks noChangeAspect="1" noChangeArrowheads="1"/>
          </p:cNvPicPr>
          <p:nvPr userDrawn="1"/>
        </p:nvPicPr>
        <p:blipFill>
          <a:blip r:embed="rId2">
            <a:extLst>
              <a:ext uri="{28A0092B-C50C-407E-A947-70E740481C1C}">
                <a14:useLocalDpi xmlns:a14="http://schemas.microsoft.com/office/drawing/2010/main" val="0"/>
              </a:ext>
            </a:extLst>
          </a:blip>
          <a:srcRect l="84271" t="-8163"/>
          <a:stretch>
            <a:fillRect/>
          </a:stretch>
        </p:blipFill>
        <p:spPr bwMode="auto">
          <a:xfrm>
            <a:off x="8347869" y="6391276"/>
            <a:ext cx="1558131"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4" name="Picture 24" descr="PPT_Header0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
            <a:ext cx="9906000" cy="1204913"/>
          </a:xfrm>
          <a:prstGeom prst="rect">
            <a:avLst/>
          </a:prstGeom>
          <a:noFill/>
          <a:extLst>
            <a:ext uri="{909E8E84-426E-40DD-AFC4-6F175D3DCCD1}">
              <a14:hiddenFill xmlns:a14="http://schemas.microsoft.com/office/drawing/2010/main">
                <a:solidFill>
                  <a:srgbClr val="FFFFFF"/>
                </a:solidFill>
              </a14:hiddenFill>
            </a:ext>
          </a:extLst>
        </p:spPr>
      </p:pic>
      <p:pic>
        <p:nvPicPr>
          <p:cNvPr id="56345" name="Picture 25" descr="PPT_Header01" hidden="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
            <a:ext cx="9906000" cy="1204913"/>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684477" y="5864215"/>
            <a:ext cx="543454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algn="l">
              <a:spcBef>
                <a:spcPct val="50000"/>
              </a:spcBef>
            </a:pPr>
            <a:r>
              <a:rPr lang="en-US" sz="800" smtClean="0">
                <a:solidFill>
                  <a:srgbClr val="000000"/>
                </a:solidFill>
                <a:latin typeface="Verdana" pitchFamily="34" charset="0"/>
                <a:ea typeface=""/>
                <a:cs typeface=""/>
              </a:rPr>
              <a:t>Issue/Revision: .</a:t>
            </a:r>
          </a:p>
          <a:p>
            <a:pPr algn="l">
              <a:spcBef>
                <a:spcPct val="50000"/>
              </a:spcBef>
            </a:pPr>
            <a:r>
              <a:rPr lang="en-US" sz="800" smtClean="0">
                <a:solidFill>
                  <a:srgbClr val="000000"/>
                </a:solidFill>
                <a:latin typeface="Verdana" pitchFamily="34" charset="0"/>
                <a:ea typeface=""/>
                <a:cs typeface=""/>
              </a:rPr>
              <a:t>Reference: </a:t>
            </a:r>
          </a:p>
          <a:p>
            <a:pPr algn="l">
              <a:spcBef>
                <a:spcPct val="50000"/>
              </a:spcBef>
            </a:pPr>
            <a:r>
              <a:rPr lang="en-US" sz="800" smtClean="0">
                <a:solidFill>
                  <a:srgbClr val="000000"/>
                </a:solidFill>
                <a:latin typeface="Verdana" pitchFamily="34" charset="0"/>
                <a:ea typeface=""/>
                <a:cs typeface=""/>
              </a:rPr>
              <a:t>Status: N/A</a:t>
            </a:r>
          </a:p>
          <a:p>
            <a:pPr algn="l">
              <a:spcBef>
                <a:spcPct val="50000"/>
              </a:spcBef>
            </a:pPr>
            <a:r>
              <a:rPr lang="en-US" sz="800" smtClean="0">
                <a:solidFill>
                  <a:srgbClr val="000000"/>
                </a:solidFill>
                <a:latin typeface="Verdana" pitchFamily="34" charset="0"/>
                <a:ea typeface=""/>
                <a:cs typeface=""/>
              </a:rPr>
              <a:t>ESA UNCLASSIFIED - For Official Use</a:t>
            </a:r>
            <a:endParaRPr lang="en-GB" sz="800" dirty="0">
              <a:solidFill>
                <a:srgbClr val="000000"/>
              </a:solidFill>
              <a:latin typeface="Verdana" pitchFamily="34" charset="0"/>
              <a:ea typeface=""/>
              <a:cs typeface=""/>
            </a:endParaRPr>
          </a:p>
        </p:txBody>
      </p:sp>
    </p:spTree>
    <p:extLst>
      <p:ext uri="{BB962C8B-B14F-4D97-AF65-F5344CB8AC3E}">
        <p14:creationId xmlns:p14="http://schemas.microsoft.com/office/powerpoint/2010/main" val="45245677"/>
      </p:ext>
    </p:extLst>
  </p:cSld>
  <p:clrMapOvr>
    <a:masterClrMapping/>
  </p:clrMapOvr>
  <p:timing>
    <p:tnLst>
      <p:par>
        <p:cTn id="1" dur="indefinite" restart="never" nodeType="tmRoot"/>
      </p:par>
    </p:tnLst>
  </p:timing>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59188972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3000" y="4406899"/>
            <a:ext cx="8438138" cy="1323439"/>
          </a:xfrm>
        </p:spPr>
        <p:txBody>
          <a:bodyPr anchor="t"/>
          <a:lstStyle>
            <a:lvl1pPr algn="l">
              <a:defRPr sz="4000" b="1"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63000" y="2906713"/>
            <a:ext cx="84381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55695952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67279" y="1673225"/>
            <a:ext cx="4213491"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5045867" y="1673225"/>
            <a:ext cx="4212000"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33312261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8600" y="381600"/>
            <a:ext cx="6614400" cy="428400"/>
          </a:xfrm>
        </p:spPr>
        <p:txBody>
          <a:bodyPr/>
          <a:lstStyle>
            <a:lvl1pPr>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70717" y="1666800"/>
            <a:ext cx="4219800" cy="4968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5032111" y="1666875"/>
            <a:ext cx="4221117" cy="495324"/>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5032112" y="2174875"/>
            <a:ext cx="4223808" cy="3816350"/>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70800" y="2174400"/>
            <a:ext cx="4223808" cy="3816350"/>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extLst>
      <p:ext uri="{BB962C8B-B14F-4D97-AF65-F5344CB8AC3E}">
        <p14:creationId xmlns:p14="http://schemas.microsoft.com/office/powerpoint/2010/main" val="15163820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Content Placeholder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Content Placeholder 3"/>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Tree>
    <p:extLst>
      <p:ext uri="{BB962C8B-B14F-4D97-AF65-F5344CB8AC3E}">
        <p14:creationId xmlns:p14="http://schemas.microsoft.com/office/powerpoint/2010/main" val="161419943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8552826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0574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8600" y="409890"/>
            <a:ext cx="6614400" cy="400110"/>
          </a:xfrm>
        </p:spPr>
        <p:txBody>
          <a:bodyPr anchor="b"/>
          <a:lstStyle>
            <a:lvl1pPr algn="l">
              <a:defRPr sz="2000" b="1"/>
            </a:lvl1pPr>
          </a:lstStyle>
          <a:p>
            <a:r>
              <a:rPr lang="en-US" noProof="0" smtClean="0"/>
              <a:t>Click to edit Master title style</a:t>
            </a:r>
            <a:endParaRPr lang="en-GB" noProof="0"/>
          </a:p>
        </p:txBody>
      </p:sp>
      <p:sp>
        <p:nvSpPr>
          <p:cNvPr id="3" name="Content Placeholder 2"/>
          <p:cNvSpPr>
            <a:spLocks noGrp="1"/>
          </p:cNvSpPr>
          <p:nvPr>
            <p:ph idx="1"/>
          </p:nvPr>
        </p:nvSpPr>
        <p:spPr>
          <a:xfrm>
            <a:off x="3872971" y="1666875"/>
            <a:ext cx="5382948"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70719" y="1666800"/>
            <a:ext cx="3083587" cy="4324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1728134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5500" y="5069087"/>
            <a:ext cx="64272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735269" y="1666874"/>
            <a:ext cx="6426862" cy="3390901"/>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735500" y="5372100"/>
            <a:ext cx="6427200" cy="6191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834982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65558" y="3886200"/>
            <a:ext cx="8611200" cy="419100"/>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636322" y="2574925"/>
            <a:ext cx="8609277" cy="579438"/>
          </a:xfr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pic>
        <p:nvPicPr>
          <p:cNvPr id="56341" name="Picture 22" descr="signature"/>
          <p:cNvPicPr>
            <a:picLocks noChangeAspect="1" noChangeArrowheads="1"/>
          </p:cNvPicPr>
          <p:nvPr userDrawn="1"/>
        </p:nvPicPr>
        <p:blipFill>
          <a:blip r:embed="rId2">
            <a:extLst>
              <a:ext uri="{28A0092B-C50C-407E-A947-70E740481C1C}">
                <a14:useLocalDpi xmlns:a14="http://schemas.microsoft.com/office/drawing/2010/main" val="0"/>
              </a:ext>
            </a:extLst>
          </a:blip>
          <a:srcRect l="84271" t="-8163"/>
          <a:stretch>
            <a:fillRect/>
          </a:stretch>
        </p:blipFill>
        <p:spPr bwMode="auto">
          <a:xfrm>
            <a:off x="8347869" y="6391276"/>
            <a:ext cx="1558131"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4" name="Picture 24" descr="PPT_Header0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
            <a:ext cx="9906000" cy="1204913"/>
          </a:xfrm>
          <a:prstGeom prst="rect">
            <a:avLst/>
          </a:prstGeom>
          <a:noFill/>
          <a:extLst>
            <a:ext uri="{909E8E84-426E-40DD-AFC4-6F175D3DCCD1}">
              <a14:hiddenFill xmlns:a14="http://schemas.microsoft.com/office/drawing/2010/main">
                <a:solidFill>
                  <a:srgbClr val="FFFFFF"/>
                </a:solidFill>
              </a14:hiddenFill>
            </a:ext>
          </a:extLst>
        </p:spPr>
      </p:pic>
      <p:pic>
        <p:nvPicPr>
          <p:cNvPr id="56345" name="Picture 25" descr="PPT_Header01" hidden="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
            <a:ext cx="9906000" cy="1204913"/>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684477" y="5864215"/>
            <a:ext cx="543454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algn="l">
              <a:spcBef>
                <a:spcPct val="50000"/>
              </a:spcBef>
            </a:pPr>
            <a:r>
              <a:rPr lang="en-US" sz="800" smtClean="0">
                <a:solidFill>
                  <a:srgbClr val="000000"/>
                </a:solidFill>
                <a:latin typeface="Verdana" pitchFamily="34" charset="0"/>
                <a:ea typeface=""/>
                <a:cs typeface=""/>
              </a:rPr>
              <a:t>Issue/Revision: .</a:t>
            </a:r>
          </a:p>
          <a:p>
            <a:pPr algn="l">
              <a:spcBef>
                <a:spcPct val="50000"/>
              </a:spcBef>
            </a:pPr>
            <a:r>
              <a:rPr lang="en-US" sz="800" smtClean="0">
                <a:solidFill>
                  <a:srgbClr val="000000"/>
                </a:solidFill>
                <a:latin typeface="Verdana" pitchFamily="34" charset="0"/>
                <a:ea typeface=""/>
                <a:cs typeface=""/>
              </a:rPr>
              <a:t>Reference: </a:t>
            </a:r>
          </a:p>
          <a:p>
            <a:pPr algn="l">
              <a:spcBef>
                <a:spcPct val="50000"/>
              </a:spcBef>
            </a:pPr>
            <a:r>
              <a:rPr lang="en-US" sz="800" smtClean="0">
                <a:solidFill>
                  <a:srgbClr val="000000"/>
                </a:solidFill>
                <a:latin typeface="Verdana" pitchFamily="34" charset="0"/>
                <a:ea typeface=""/>
                <a:cs typeface=""/>
              </a:rPr>
              <a:t>Status: N/A</a:t>
            </a:r>
          </a:p>
          <a:p>
            <a:pPr algn="l">
              <a:spcBef>
                <a:spcPct val="50000"/>
              </a:spcBef>
            </a:pPr>
            <a:r>
              <a:rPr lang="en-US" sz="800" smtClean="0">
                <a:solidFill>
                  <a:srgbClr val="000000"/>
                </a:solidFill>
                <a:latin typeface="Verdana" pitchFamily="34" charset="0"/>
                <a:ea typeface=""/>
                <a:cs typeface=""/>
              </a:rPr>
              <a:t>ESA UNCLASSIFIED - For Official Use</a:t>
            </a:r>
            <a:endParaRPr lang="en-GB" sz="800" dirty="0">
              <a:solidFill>
                <a:srgbClr val="000000"/>
              </a:solidFill>
              <a:latin typeface="Verdana" pitchFamily="34" charset="0"/>
              <a:ea typeface=""/>
              <a:cs typeface=""/>
            </a:endParaRPr>
          </a:p>
        </p:txBody>
      </p:sp>
    </p:spTree>
    <p:extLst>
      <p:ext uri="{BB962C8B-B14F-4D97-AF65-F5344CB8AC3E}">
        <p14:creationId xmlns:p14="http://schemas.microsoft.com/office/powerpoint/2010/main" val="1222448332"/>
      </p:ext>
    </p:extLst>
  </p:cSld>
  <p:clrMapOvr>
    <a:masterClrMapping/>
  </p:clrMapOvr>
  <p:timing>
    <p:tnLst>
      <p:par>
        <p:cTn id="1" dur="indefinite" restart="never" nodeType="tmRoot"/>
      </p:par>
    </p:tnLst>
  </p:timing>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52596526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3000" y="4406899"/>
            <a:ext cx="8438138" cy="1323439"/>
          </a:xfrm>
        </p:spPr>
        <p:txBody>
          <a:bodyPr anchor="t"/>
          <a:lstStyle>
            <a:lvl1pPr algn="l">
              <a:defRPr sz="4000" b="1"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63000" y="2906713"/>
            <a:ext cx="84381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59214552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67279" y="1673225"/>
            <a:ext cx="4213491"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5045867" y="1673225"/>
            <a:ext cx="4212000"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2087138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8600" y="381600"/>
            <a:ext cx="6614400" cy="428400"/>
          </a:xfrm>
        </p:spPr>
        <p:txBody>
          <a:bodyPr/>
          <a:lstStyle>
            <a:lvl1pPr>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70717" y="1666800"/>
            <a:ext cx="4219800" cy="4968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5032111" y="1666875"/>
            <a:ext cx="4221117" cy="495324"/>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5032112" y="2174875"/>
            <a:ext cx="4223808" cy="3816350"/>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70800" y="2174400"/>
            <a:ext cx="4223808" cy="3816350"/>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extLst>
      <p:ext uri="{BB962C8B-B14F-4D97-AF65-F5344CB8AC3E}">
        <p14:creationId xmlns:p14="http://schemas.microsoft.com/office/powerpoint/2010/main" val="169507061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235048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fr-CH"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Tree>
    <p:extLst>
      <p:ext uri="{BB962C8B-B14F-4D97-AF65-F5344CB8AC3E}">
        <p14:creationId xmlns:p14="http://schemas.microsoft.com/office/powerpoint/2010/main" val="2331049572"/>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488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8600" y="409890"/>
            <a:ext cx="6614400" cy="400110"/>
          </a:xfrm>
        </p:spPr>
        <p:txBody>
          <a:bodyPr anchor="b"/>
          <a:lstStyle>
            <a:lvl1pPr algn="l">
              <a:defRPr sz="2000" b="1"/>
            </a:lvl1pPr>
          </a:lstStyle>
          <a:p>
            <a:r>
              <a:rPr lang="en-US" noProof="0" smtClean="0"/>
              <a:t>Click to edit Master title style</a:t>
            </a:r>
            <a:endParaRPr lang="en-GB" noProof="0"/>
          </a:p>
        </p:txBody>
      </p:sp>
      <p:sp>
        <p:nvSpPr>
          <p:cNvPr id="3" name="Content Placeholder 2"/>
          <p:cNvSpPr>
            <a:spLocks noGrp="1"/>
          </p:cNvSpPr>
          <p:nvPr>
            <p:ph idx="1"/>
          </p:nvPr>
        </p:nvSpPr>
        <p:spPr>
          <a:xfrm>
            <a:off x="3872971" y="1666875"/>
            <a:ext cx="5382948"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70719" y="1666800"/>
            <a:ext cx="3083587" cy="4324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8210980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5500" y="5069087"/>
            <a:ext cx="64272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735269" y="1666874"/>
            <a:ext cx="6426862" cy="3390901"/>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735500" y="5372100"/>
            <a:ext cx="6427200" cy="6191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7236712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85900" y="3219238"/>
            <a:ext cx="6934200" cy="667491"/>
          </a:xfrm>
          <a:prstGeom prst="rect">
            <a:avLst/>
          </a:prstGeom>
        </p:spPr>
        <p:txBody>
          <a:bodyPr>
            <a:normAutofit/>
          </a:bodyPr>
          <a:lstStyle>
            <a:lvl1pPr marL="0" indent="0" algn="ctr">
              <a:buNone/>
              <a:defRPr sz="28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
        <p:nvSpPr>
          <p:cNvPr id="9" name="Title 1"/>
          <p:cNvSpPr>
            <a:spLocks noGrp="1"/>
          </p:cNvSpPr>
          <p:nvPr>
            <p:ph type="title"/>
          </p:nvPr>
        </p:nvSpPr>
        <p:spPr>
          <a:xfrm>
            <a:off x="1275440" y="2501912"/>
            <a:ext cx="7431697" cy="698785"/>
          </a:xfrm>
          <a:prstGeom prst="rect">
            <a:avLst/>
          </a:prstGeom>
        </p:spPr>
        <p:txBody>
          <a:bodyPr>
            <a:noAutofit/>
          </a:bodyPr>
          <a:lstStyle>
            <a:lvl1pPr>
              <a:defRPr sz="4000" b="1">
                <a:solidFill>
                  <a:schemeClr val="tx1"/>
                </a:solidFill>
              </a:defRPr>
            </a:lvl1pPr>
          </a:lstStyle>
          <a:p>
            <a:r>
              <a:rPr lang="en-AU" dirty="0" smtClean="0"/>
              <a:t>Click to edit Master title style</a:t>
            </a:r>
            <a:endParaRPr lang="en-US" dirty="0"/>
          </a:p>
        </p:txBody>
      </p:sp>
      <p:pic>
        <p:nvPicPr>
          <p:cNvPr id="10" name="Picture 9" descr="geo_logo.png"/>
          <p:cNvPicPr>
            <a:picLocks noChangeAspect="1"/>
          </p:cNvPicPr>
          <p:nvPr userDrawn="1"/>
        </p:nvPicPr>
        <p:blipFill rotWithShape="1">
          <a:blip r:embed="rId2">
            <a:extLst>
              <a:ext uri="{28A0092B-C50C-407E-A947-70E740481C1C}">
                <a14:useLocalDpi xmlns:a14="http://schemas.microsoft.com/office/drawing/2010/main" val="0"/>
              </a:ext>
            </a:extLst>
          </a:blip>
          <a:srcRect r="67152"/>
          <a:stretch/>
        </p:blipFill>
        <p:spPr>
          <a:xfrm>
            <a:off x="170727" y="6322871"/>
            <a:ext cx="964111" cy="398431"/>
          </a:xfrm>
          <a:prstGeom prst="rect">
            <a:avLst/>
          </a:prstGeom>
        </p:spPr>
      </p:pic>
      <p:sp>
        <p:nvSpPr>
          <p:cNvPr id="14" name="Footer Placeholder 4"/>
          <p:cNvSpPr>
            <a:spLocks noGrp="1"/>
          </p:cNvSpPr>
          <p:nvPr>
            <p:ph type="ftr" sz="quarter" idx="11"/>
          </p:nvPr>
        </p:nvSpPr>
        <p:spPr>
          <a:xfrm>
            <a:off x="4248235" y="6226899"/>
            <a:ext cx="1415924" cy="569336"/>
          </a:xfrm>
          <a:prstGeom prst="rect">
            <a:avLst/>
          </a:prstGeom>
        </p:spPr>
        <p:txBody>
          <a:bodyPr/>
          <a:lstStyle>
            <a:lvl1pPr>
              <a:defRPr sz="1050">
                <a:solidFill>
                  <a:srgbClr val="FFFFFF"/>
                </a:solidFill>
              </a:defRPr>
            </a:lvl1pPr>
          </a:lstStyle>
          <a:p>
            <a:pPr>
              <a:defRPr/>
            </a:pPr>
            <a:r>
              <a:rPr lang="en-US" b="1" dirty="0" smtClean="0"/>
              <a:t>SDCG-7</a:t>
            </a:r>
          </a:p>
          <a:p>
            <a:pPr>
              <a:defRPr/>
            </a:pPr>
            <a:r>
              <a:rPr lang="en-US" b="1" dirty="0" smtClean="0"/>
              <a:t>Sydney</a:t>
            </a:r>
            <a:r>
              <a:rPr lang="en-US" sz="1000" b="1" dirty="0" smtClean="0"/>
              <a:t>, Australia</a:t>
            </a:r>
          </a:p>
          <a:p>
            <a:pPr>
              <a:defRPr/>
            </a:pPr>
            <a:r>
              <a:rPr lang="en-US" sz="1000" b="1" dirty="0" smtClean="0"/>
              <a:t>March 5</a:t>
            </a:r>
            <a:r>
              <a:rPr lang="en-US" sz="1000" b="1" baseline="30000" dirty="0" smtClean="0"/>
              <a:t>th</a:t>
            </a:r>
            <a:r>
              <a:rPr lang="en-US" sz="1000" b="1" dirty="0" smtClean="0"/>
              <a:t> – 6</a:t>
            </a:r>
            <a:r>
              <a:rPr lang="en-US" sz="1000" b="1" baseline="30000" dirty="0" smtClean="0"/>
              <a:t>th</a:t>
            </a:r>
            <a:r>
              <a:rPr lang="en-US" sz="1000" b="1" dirty="0" smtClean="0"/>
              <a:t> 2015</a:t>
            </a:r>
            <a:endParaRPr lang="en-US" sz="1000" dirty="0" smtClean="0"/>
          </a:p>
          <a:p>
            <a:endParaRPr lang="en-US" dirty="0"/>
          </a:p>
        </p:txBody>
      </p:sp>
    </p:spTree>
    <p:extLst>
      <p:ext uri="{BB962C8B-B14F-4D97-AF65-F5344CB8AC3E}">
        <p14:creationId xmlns:p14="http://schemas.microsoft.com/office/powerpoint/2010/main" val="2949990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844" y="89225"/>
            <a:ext cx="6504555" cy="698785"/>
          </a:xfrm>
          <a:prstGeom prst="rect">
            <a:avLst/>
          </a:prstGeom>
        </p:spPr>
        <p:txBody>
          <a:bodyPr>
            <a:noAutofit/>
          </a:bodyPr>
          <a:lstStyle>
            <a:lvl1pPr>
              <a:defRPr sz="3600" b="1">
                <a:solidFill>
                  <a:schemeClr val="bg1"/>
                </a:solidFill>
              </a:defRPr>
            </a:lvl1pPr>
          </a:lstStyle>
          <a:p>
            <a:r>
              <a:rPr lang="en-AU" dirty="0" smtClean="0"/>
              <a:t>Click to edit Master title style</a:t>
            </a:r>
            <a:endParaRPr lang="en-US" dirty="0"/>
          </a:p>
        </p:txBody>
      </p:sp>
      <p:sp>
        <p:nvSpPr>
          <p:cNvPr id="3" name="Content Placeholder 2"/>
          <p:cNvSpPr>
            <a:spLocks noGrp="1"/>
          </p:cNvSpPr>
          <p:nvPr>
            <p:ph idx="1"/>
          </p:nvPr>
        </p:nvSpPr>
        <p:spPr>
          <a:xfrm>
            <a:off x="153843" y="1349891"/>
            <a:ext cx="8915400" cy="4525963"/>
          </a:xfrm>
          <a:prstGeom prst="rect">
            <a:avLst/>
          </a:prstGeo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4"/>
          <p:cNvSpPr>
            <a:spLocks noGrp="1"/>
          </p:cNvSpPr>
          <p:nvPr>
            <p:ph type="ftr" sz="quarter" idx="11"/>
          </p:nvPr>
        </p:nvSpPr>
        <p:spPr>
          <a:xfrm>
            <a:off x="4248235" y="6226899"/>
            <a:ext cx="1415924" cy="569336"/>
          </a:xfrm>
          <a:prstGeom prst="rect">
            <a:avLst/>
          </a:prstGeom>
        </p:spPr>
        <p:txBody>
          <a:bodyPr/>
          <a:lstStyle>
            <a:lvl1pPr>
              <a:defRPr sz="1050">
                <a:solidFill>
                  <a:srgbClr val="FFFFFF"/>
                </a:solidFill>
              </a:defRPr>
            </a:lvl1pPr>
          </a:lstStyle>
          <a:p>
            <a:pPr>
              <a:defRPr/>
            </a:pPr>
            <a:r>
              <a:rPr lang="en-US" b="1" dirty="0" smtClean="0"/>
              <a:t>SDCG-7</a:t>
            </a:r>
          </a:p>
          <a:p>
            <a:pPr>
              <a:defRPr/>
            </a:pPr>
            <a:r>
              <a:rPr lang="en-US" b="1" dirty="0" smtClean="0"/>
              <a:t>Sydney</a:t>
            </a:r>
            <a:r>
              <a:rPr lang="en-US" sz="1000" b="1" dirty="0" smtClean="0"/>
              <a:t>, Australia</a:t>
            </a:r>
          </a:p>
          <a:p>
            <a:pPr>
              <a:defRPr/>
            </a:pPr>
            <a:r>
              <a:rPr lang="en-US" sz="1000" b="1" dirty="0" smtClean="0"/>
              <a:t>March 5</a:t>
            </a:r>
            <a:r>
              <a:rPr lang="en-US" sz="1000" b="1" baseline="30000" dirty="0" smtClean="0"/>
              <a:t>th</a:t>
            </a:r>
            <a:r>
              <a:rPr lang="en-US" sz="1000" b="1" dirty="0" smtClean="0"/>
              <a:t> – 6</a:t>
            </a:r>
            <a:r>
              <a:rPr lang="en-US" sz="1000" b="1" baseline="30000" dirty="0" smtClean="0"/>
              <a:t>th</a:t>
            </a:r>
            <a:r>
              <a:rPr lang="en-US" sz="1000" b="1" dirty="0" smtClean="0"/>
              <a:t> 2015</a:t>
            </a:r>
            <a:endParaRPr lang="en-US" sz="1000" dirty="0" smtClean="0"/>
          </a:p>
          <a:p>
            <a:endParaRPr lang="en-US" dirty="0"/>
          </a:p>
        </p:txBody>
      </p:sp>
      <p:sp>
        <p:nvSpPr>
          <p:cNvPr id="6" name="Slide Number Placeholder 5"/>
          <p:cNvSpPr>
            <a:spLocks noGrp="1"/>
          </p:cNvSpPr>
          <p:nvPr>
            <p:ph type="sldNum" sz="quarter" idx="12"/>
          </p:nvPr>
        </p:nvSpPr>
        <p:spPr>
          <a:xfrm>
            <a:off x="9199235" y="6322871"/>
            <a:ext cx="552919" cy="365125"/>
          </a:xfrm>
          <a:prstGeom prst="rect">
            <a:avLst/>
          </a:prstGeom>
        </p:spPr>
        <p:txBody>
          <a:bodyPr/>
          <a:lstStyle>
            <a:lvl1pPr>
              <a:defRPr sz="1200">
                <a:solidFill>
                  <a:srgbClr val="FFFFFF"/>
                </a:solidFill>
              </a:defRPr>
            </a:lvl1pPr>
          </a:lstStyle>
          <a:p>
            <a:pPr algn="ctr"/>
            <a:fld id="{82D36AB3-2316-484A-8EF9-67EFC1B9B32B}" type="slidenum">
              <a:rPr lang="en-US" smtClean="0"/>
              <a:pPr algn="ctr"/>
              <a:t>‹#›</a:t>
            </a:fld>
            <a:endParaRPr lang="en-US" dirty="0"/>
          </a:p>
        </p:txBody>
      </p:sp>
      <p:pic>
        <p:nvPicPr>
          <p:cNvPr id="7" name="Picture 6" descr="geo_logo.png"/>
          <p:cNvPicPr>
            <a:picLocks noChangeAspect="1"/>
          </p:cNvPicPr>
          <p:nvPr userDrawn="1"/>
        </p:nvPicPr>
        <p:blipFill rotWithShape="1">
          <a:blip r:embed="rId2">
            <a:extLst>
              <a:ext uri="{28A0092B-C50C-407E-A947-70E740481C1C}">
                <a14:useLocalDpi xmlns:a14="http://schemas.microsoft.com/office/drawing/2010/main" val="0"/>
              </a:ext>
            </a:extLst>
          </a:blip>
          <a:srcRect r="67152"/>
          <a:stretch/>
        </p:blipFill>
        <p:spPr>
          <a:xfrm>
            <a:off x="170727" y="6322871"/>
            <a:ext cx="964111" cy="398431"/>
          </a:xfrm>
          <a:prstGeom prst="rect">
            <a:avLst/>
          </a:prstGeom>
        </p:spPr>
      </p:pic>
    </p:spTree>
    <p:extLst>
      <p:ext uri="{BB962C8B-B14F-4D97-AF65-F5344CB8AC3E}">
        <p14:creationId xmlns:p14="http://schemas.microsoft.com/office/powerpoint/2010/main" val="9378720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849821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Tree>
    <p:extLst>
      <p:ext uri="{BB962C8B-B14F-4D97-AF65-F5344CB8AC3E}">
        <p14:creationId xmlns:p14="http://schemas.microsoft.com/office/powerpoint/2010/main" val="130131975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62563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fr-CH" smtClean="0"/>
              <a:t>Click to edit Master title style</a:t>
            </a:r>
            <a:endParaRPr lang="en-US"/>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Tree>
    <p:extLst>
      <p:ext uri="{BB962C8B-B14F-4D97-AF65-F5344CB8AC3E}">
        <p14:creationId xmlns:p14="http://schemas.microsoft.com/office/powerpoint/2010/main" val="127242798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fr-CH"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Tree>
    <p:extLst>
      <p:ext uri="{BB962C8B-B14F-4D97-AF65-F5344CB8AC3E}">
        <p14:creationId xmlns:p14="http://schemas.microsoft.com/office/powerpoint/2010/main" val="166475503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5.xml"/><Relationship Id="rId4" Type="http://schemas.openxmlformats.org/officeDocument/2006/relationships/theme" Target="../theme/theme10.xml"/><Relationship Id="rId5" Type="http://schemas.openxmlformats.org/officeDocument/2006/relationships/image" Target="../media/image9.jp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53.xml"/><Relationship Id="rId2" Type="http://schemas.openxmlformats.org/officeDocument/2006/relationships/slideLayout" Target="../slideLayouts/slideLayout5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9.jp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4" Type="http://schemas.openxmlformats.org/officeDocument/2006/relationships/image" Target="../media/image9.jp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4" Type="http://schemas.openxmlformats.org/officeDocument/2006/relationships/image" Target="../media/image9.jp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4" Type="http://schemas.openxmlformats.org/officeDocument/2006/relationships/image" Target="../media/image9.jp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2.xml"/><Relationship Id="rId2"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7.xml"/><Relationship Id="rId13" Type="http://schemas.openxmlformats.org/officeDocument/2006/relationships/image" Target="../media/image12.png"/><Relationship Id="rId14" Type="http://schemas.openxmlformats.org/officeDocument/2006/relationships/image" Target="../media/image13.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8.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3.pn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3.png"/><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9" Type="http://schemas.openxmlformats.org/officeDocument/2006/relationships/slideLayout" Target="../slideLayouts/slideLayout52.xml"/><Relationship Id="rId1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95300" y="765175"/>
            <a:ext cx="8915400" cy="652463"/>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782" tIns="47891" rIns="95782" bIns="47891" numCol="1" anchor="ctr" anchorCtr="0" compatLnSpc="1">
            <a:prstTxWarp prst="textNoShape">
              <a:avLst/>
            </a:prstTxWarp>
          </a:bodyPr>
          <a:lstStyle/>
          <a:p>
            <a:pPr lvl="0"/>
            <a:r>
              <a:rPr lang="en-GB" dirty="0"/>
              <a:t>Click to edit Master title style</a:t>
            </a:r>
          </a:p>
        </p:txBody>
      </p:sp>
      <p:sp>
        <p:nvSpPr>
          <p:cNvPr id="18435" name="Rectangle 3"/>
          <p:cNvSpPr>
            <a:spLocks noGrp="1" noChangeArrowheads="1"/>
          </p:cNvSpPr>
          <p:nvPr>
            <p:ph type="body" idx="1"/>
          </p:nvPr>
        </p:nvSpPr>
        <p:spPr bwMode="auto">
          <a:xfrm>
            <a:off x="495300" y="1600200"/>
            <a:ext cx="8915400" cy="4525963"/>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782" tIns="47891" rIns="95782" bIns="47891"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8439" name="Picture 6" descr="Picture10"/>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8750" y="177800"/>
            <a:ext cx="3233738" cy="51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039101" y="88900"/>
            <a:ext cx="1751278" cy="69215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ransition>
    <p:fade/>
  </p:transition>
  <p:timing>
    <p:tnLst>
      <p:par>
        <p:cTn id="1" dur="indefinite" restart="never" nodeType="tmRoot"/>
      </p:par>
    </p:tnLst>
  </p:timing>
  <p:txStyles>
    <p:titleStyle>
      <a:lvl1pPr algn="l" defTabSz="957263" rtl="0" fontAlgn="base">
        <a:spcBef>
          <a:spcPct val="0"/>
        </a:spcBef>
        <a:spcAft>
          <a:spcPct val="0"/>
        </a:spcAft>
        <a:defRPr sz="3700" b="1">
          <a:solidFill>
            <a:schemeClr val="tx1"/>
          </a:solidFill>
          <a:latin typeface="+mj-lt"/>
          <a:ea typeface="+mj-ea"/>
          <a:cs typeface="+mj-cs"/>
        </a:defRPr>
      </a:lvl1pPr>
      <a:lvl2pPr algn="l" defTabSz="957263" rtl="0" fontAlgn="base">
        <a:spcBef>
          <a:spcPct val="0"/>
        </a:spcBef>
        <a:spcAft>
          <a:spcPct val="0"/>
        </a:spcAft>
        <a:defRPr sz="3700" b="1">
          <a:solidFill>
            <a:schemeClr val="tx2"/>
          </a:solidFill>
          <a:latin typeface="Arial Narrow" charset="0"/>
          <a:ea typeface="ＭＳ Ｐゴシック" charset="0"/>
          <a:cs typeface="Arial" charset="0"/>
        </a:defRPr>
      </a:lvl2pPr>
      <a:lvl3pPr algn="l" defTabSz="957263" rtl="0" fontAlgn="base">
        <a:spcBef>
          <a:spcPct val="0"/>
        </a:spcBef>
        <a:spcAft>
          <a:spcPct val="0"/>
        </a:spcAft>
        <a:defRPr sz="3700" b="1">
          <a:solidFill>
            <a:schemeClr val="tx2"/>
          </a:solidFill>
          <a:latin typeface="Arial Narrow" charset="0"/>
          <a:ea typeface="ＭＳ Ｐゴシック" charset="0"/>
          <a:cs typeface="Arial" charset="0"/>
        </a:defRPr>
      </a:lvl3pPr>
      <a:lvl4pPr algn="l" defTabSz="957263" rtl="0" fontAlgn="base">
        <a:spcBef>
          <a:spcPct val="0"/>
        </a:spcBef>
        <a:spcAft>
          <a:spcPct val="0"/>
        </a:spcAft>
        <a:defRPr sz="3700" b="1">
          <a:solidFill>
            <a:schemeClr val="tx2"/>
          </a:solidFill>
          <a:latin typeface="Arial Narrow" charset="0"/>
          <a:ea typeface="ＭＳ Ｐゴシック" charset="0"/>
          <a:cs typeface="Arial" charset="0"/>
        </a:defRPr>
      </a:lvl4pPr>
      <a:lvl5pPr algn="l" defTabSz="957263" rtl="0" fontAlgn="base">
        <a:spcBef>
          <a:spcPct val="0"/>
        </a:spcBef>
        <a:spcAft>
          <a:spcPct val="0"/>
        </a:spcAft>
        <a:defRPr sz="3700" b="1">
          <a:solidFill>
            <a:schemeClr val="tx2"/>
          </a:solidFill>
          <a:latin typeface="Arial Narrow" charset="0"/>
          <a:ea typeface="ＭＳ Ｐゴシック" charset="0"/>
          <a:cs typeface="Arial" charset="0"/>
        </a:defRPr>
      </a:lvl5pPr>
      <a:lvl6pPr marL="457200" algn="l" defTabSz="957263" rtl="0" fontAlgn="base">
        <a:spcBef>
          <a:spcPct val="0"/>
        </a:spcBef>
        <a:spcAft>
          <a:spcPct val="0"/>
        </a:spcAft>
        <a:defRPr sz="3700" b="1">
          <a:solidFill>
            <a:schemeClr val="tx2"/>
          </a:solidFill>
          <a:latin typeface="Arial Narrow" charset="0"/>
          <a:ea typeface="ＭＳ Ｐゴシック" charset="0"/>
          <a:cs typeface="Arial" charset="0"/>
        </a:defRPr>
      </a:lvl6pPr>
      <a:lvl7pPr marL="914400" algn="l" defTabSz="957263" rtl="0" fontAlgn="base">
        <a:spcBef>
          <a:spcPct val="0"/>
        </a:spcBef>
        <a:spcAft>
          <a:spcPct val="0"/>
        </a:spcAft>
        <a:defRPr sz="3700" b="1">
          <a:solidFill>
            <a:schemeClr val="tx2"/>
          </a:solidFill>
          <a:latin typeface="Arial Narrow" charset="0"/>
          <a:ea typeface="ＭＳ Ｐゴシック" charset="0"/>
          <a:cs typeface="Arial" charset="0"/>
        </a:defRPr>
      </a:lvl7pPr>
      <a:lvl8pPr marL="1371600" algn="l" defTabSz="957263" rtl="0" fontAlgn="base">
        <a:spcBef>
          <a:spcPct val="0"/>
        </a:spcBef>
        <a:spcAft>
          <a:spcPct val="0"/>
        </a:spcAft>
        <a:defRPr sz="3700" b="1">
          <a:solidFill>
            <a:schemeClr val="tx2"/>
          </a:solidFill>
          <a:latin typeface="Arial Narrow" charset="0"/>
          <a:ea typeface="ＭＳ Ｐゴシック" charset="0"/>
          <a:cs typeface="Arial" charset="0"/>
        </a:defRPr>
      </a:lvl8pPr>
      <a:lvl9pPr marL="1828800" algn="l" defTabSz="957263" rtl="0" fontAlgn="base">
        <a:spcBef>
          <a:spcPct val="0"/>
        </a:spcBef>
        <a:spcAft>
          <a:spcPct val="0"/>
        </a:spcAft>
        <a:defRPr sz="3700" b="1">
          <a:solidFill>
            <a:schemeClr val="tx2"/>
          </a:solidFill>
          <a:latin typeface="Arial Narrow" charset="0"/>
          <a:ea typeface="ＭＳ Ｐゴシック" charset="0"/>
          <a:cs typeface="Arial" charset="0"/>
        </a:defRPr>
      </a:lvl9pPr>
    </p:titleStyle>
    <p:bodyStyle>
      <a:lvl1pPr marL="358775" indent="-358775" algn="l" defTabSz="957263" rtl="0" fontAlgn="base">
        <a:spcBef>
          <a:spcPct val="20000"/>
        </a:spcBef>
        <a:spcAft>
          <a:spcPct val="0"/>
        </a:spcAft>
        <a:buChar char="•"/>
        <a:defRPr sz="2500">
          <a:solidFill>
            <a:schemeClr val="tx1"/>
          </a:solidFill>
          <a:latin typeface="+mn-lt"/>
          <a:ea typeface="+mn-ea"/>
          <a:cs typeface="+mn-cs"/>
        </a:defRPr>
      </a:lvl1pPr>
      <a:lvl2pPr marL="777875" indent="-298450" algn="l" defTabSz="957263" rtl="0" fontAlgn="base">
        <a:spcBef>
          <a:spcPct val="20000"/>
        </a:spcBef>
        <a:spcAft>
          <a:spcPct val="0"/>
        </a:spcAft>
        <a:buChar char="–"/>
        <a:defRPr sz="2100">
          <a:solidFill>
            <a:schemeClr val="tx1"/>
          </a:solidFill>
          <a:latin typeface="+mn-lt"/>
          <a:ea typeface="Arial" charset="0"/>
          <a:cs typeface="+mn-cs"/>
        </a:defRPr>
      </a:lvl2pPr>
      <a:lvl3pPr marL="1196975" indent="-239713" algn="l" defTabSz="957263" rtl="0" fontAlgn="base">
        <a:spcBef>
          <a:spcPct val="20000"/>
        </a:spcBef>
        <a:spcAft>
          <a:spcPct val="0"/>
        </a:spcAft>
        <a:buChar char="•"/>
        <a:defRPr sz="1900">
          <a:solidFill>
            <a:schemeClr val="tx1"/>
          </a:solidFill>
          <a:latin typeface="+mn-lt"/>
          <a:ea typeface="Arial" charset="0"/>
          <a:cs typeface="+mn-cs"/>
        </a:defRPr>
      </a:lvl3pPr>
      <a:lvl4pPr marL="1676400" indent="-239713" algn="l" defTabSz="957263" rtl="0" fontAlgn="base">
        <a:spcBef>
          <a:spcPct val="20000"/>
        </a:spcBef>
        <a:spcAft>
          <a:spcPct val="0"/>
        </a:spcAft>
        <a:buChar char="–"/>
        <a:defRPr sz="1600">
          <a:solidFill>
            <a:schemeClr val="tx1"/>
          </a:solidFill>
          <a:latin typeface="+mn-lt"/>
          <a:ea typeface="Arial" charset="0"/>
          <a:cs typeface="+mn-cs"/>
        </a:defRPr>
      </a:lvl4pPr>
      <a:lvl5pPr marL="2154238" indent="-238125" algn="l" defTabSz="957263" rtl="0" fontAlgn="base">
        <a:spcBef>
          <a:spcPct val="20000"/>
        </a:spcBef>
        <a:spcAft>
          <a:spcPct val="0"/>
        </a:spcAft>
        <a:buChar char="»"/>
        <a:defRPr sz="1600">
          <a:solidFill>
            <a:schemeClr val="tx1"/>
          </a:solidFill>
          <a:latin typeface="+mn-lt"/>
          <a:ea typeface="Arial" charset="0"/>
          <a:cs typeface="+mn-cs"/>
        </a:defRPr>
      </a:lvl5pPr>
      <a:lvl6pPr marL="2611438" indent="-238125" algn="l" defTabSz="957263" rtl="0" fontAlgn="base">
        <a:spcBef>
          <a:spcPct val="20000"/>
        </a:spcBef>
        <a:spcAft>
          <a:spcPct val="0"/>
        </a:spcAft>
        <a:buChar char="»"/>
        <a:defRPr sz="1600">
          <a:solidFill>
            <a:schemeClr val="tx1"/>
          </a:solidFill>
          <a:latin typeface="+mn-lt"/>
          <a:ea typeface="Arial" charset="0"/>
          <a:cs typeface="+mn-cs"/>
        </a:defRPr>
      </a:lvl6pPr>
      <a:lvl7pPr marL="3068638" indent="-238125" algn="l" defTabSz="957263" rtl="0" fontAlgn="base">
        <a:spcBef>
          <a:spcPct val="20000"/>
        </a:spcBef>
        <a:spcAft>
          <a:spcPct val="0"/>
        </a:spcAft>
        <a:buChar char="»"/>
        <a:defRPr sz="1600">
          <a:solidFill>
            <a:schemeClr val="tx1"/>
          </a:solidFill>
          <a:latin typeface="+mn-lt"/>
          <a:ea typeface="Arial" charset="0"/>
          <a:cs typeface="+mn-cs"/>
        </a:defRPr>
      </a:lvl7pPr>
      <a:lvl8pPr marL="3525838" indent="-238125" algn="l" defTabSz="957263" rtl="0" fontAlgn="base">
        <a:spcBef>
          <a:spcPct val="20000"/>
        </a:spcBef>
        <a:spcAft>
          <a:spcPct val="0"/>
        </a:spcAft>
        <a:buChar char="»"/>
        <a:defRPr sz="1600">
          <a:solidFill>
            <a:schemeClr val="tx1"/>
          </a:solidFill>
          <a:latin typeface="+mn-lt"/>
          <a:ea typeface="Arial" charset="0"/>
          <a:cs typeface="+mn-cs"/>
        </a:defRPr>
      </a:lvl8pPr>
      <a:lvl9pPr marL="3983038" indent="-238125" algn="l" defTabSz="957263" rtl="0" fontAlgn="base">
        <a:spcBef>
          <a:spcPct val="20000"/>
        </a:spcBef>
        <a:spcAft>
          <a:spcPct val="0"/>
        </a:spcAft>
        <a:buChar char="»"/>
        <a:defRPr sz="16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11" name="Picture 10" descr="geo_logo.png"/>
          <p:cNvPicPr>
            <a:picLocks noChangeAspect="1"/>
          </p:cNvPicPr>
          <p:nvPr userDrawn="1"/>
        </p:nvPicPr>
        <p:blipFill rotWithShape="1">
          <a:blip r:embed="rId6">
            <a:extLst>
              <a:ext uri="{28A0092B-C50C-407E-A947-70E740481C1C}">
                <a14:useLocalDpi xmlns:a14="http://schemas.microsoft.com/office/drawing/2010/main" val="0"/>
              </a:ext>
            </a:extLst>
          </a:blip>
          <a:srcRect r="67152"/>
          <a:stretch/>
        </p:blipFill>
        <p:spPr>
          <a:xfrm>
            <a:off x="170727" y="6322871"/>
            <a:ext cx="964111" cy="398431"/>
          </a:xfrm>
          <a:prstGeom prst="rect">
            <a:avLst/>
          </a:prstGeom>
        </p:spPr>
      </p:pic>
      <p:pic>
        <p:nvPicPr>
          <p:cNvPr id="12" name="Picture 11" descr="ceos_logo.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55778" y="6267408"/>
            <a:ext cx="1368524" cy="500248"/>
          </a:xfrm>
          <a:prstGeom prst="rect">
            <a:avLst/>
          </a:prstGeom>
        </p:spPr>
      </p:pic>
      <p:sp>
        <p:nvSpPr>
          <p:cNvPr id="13" name="Footer Placeholder 4"/>
          <p:cNvSpPr>
            <a:spLocks noGrp="1"/>
          </p:cNvSpPr>
          <p:nvPr>
            <p:ph type="ftr" sz="quarter" idx="3"/>
          </p:nvPr>
        </p:nvSpPr>
        <p:spPr>
          <a:xfrm>
            <a:off x="4248235" y="6226899"/>
            <a:ext cx="1415924" cy="569336"/>
          </a:xfrm>
          <a:prstGeom prst="rect">
            <a:avLst/>
          </a:prstGeom>
        </p:spPr>
        <p:txBody>
          <a:bodyPr/>
          <a:lstStyle>
            <a:lvl1pPr algn="ctr">
              <a:defRPr sz="1050">
                <a:solidFill>
                  <a:srgbClr val="FFFFFF"/>
                </a:solidFill>
              </a:defRPr>
            </a:lvl1pPr>
          </a:lstStyle>
          <a:p>
            <a:pPr defTabSz="457200" fontAlgn="auto">
              <a:spcBef>
                <a:spcPts val="0"/>
              </a:spcBef>
              <a:spcAft>
                <a:spcPts val="0"/>
              </a:spcAft>
              <a:defRPr/>
            </a:pPr>
            <a:r>
              <a:rPr lang="en-US" b="1" smtClean="0">
                <a:latin typeface="Calibri"/>
                <a:ea typeface=""/>
                <a:cs typeface=""/>
              </a:rPr>
              <a:t>SDCG-7</a:t>
            </a:r>
          </a:p>
          <a:p>
            <a:pPr defTabSz="457200" fontAlgn="auto">
              <a:spcBef>
                <a:spcPts val="0"/>
              </a:spcBef>
              <a:spcAft>
                <a:spcPts val="0"/>
              </a:spcAft>
              <a:defRPr/>
            </a:pPr>
            <a:r>
              <a:rPr lang="en-US" b="1" smtClean="0">
                <a:latin typeface="Calibri"/>
                <a:ea typeface=""/>
                <a:cs typeface=""/>
              </a:rPr>
              <a:t>Sydney</a:t>
            </a:r>
            <a:r>
              <a:rPr lang="en-US" sz="1000" b="1" smtClean="0">
                <a:latin typeface="Calibri"/>
                <a:ea typeface=""/>
                <a:cs typeface=""/>
              </a:rPr>
              <a:t>, Australia</a:t>
            </a:r>
          </a:p>
          <a:p>
            <a:pPr defTabSz="457200" fontAlgn="auto">
              <a:spcBef>
                <a:spcPts val="0"/>
              </a:spcBef>
              <a:spcAft>
                <a:spcPts val="0"/>
              </a:spcAft>
              <a:defRPr/>
            </a:pPr>
            <a:r>
              <a:rPr lang="en-US" sz="1000" b="1" smtClean="0">
                <a:latin typeface="Calibri"/>
                <a:ea typeface=""/>
                <a:cs typeface=""/>
              </a:rPr>
              <a:t>March 5</a:t>
            </a:r>
            <a:r>
              <a:rPr lang="en-US" sz="1000" b="1" baseline="30000" smtClean="0">
                <a:latin typeface="Calibri"/>
                <a:ea typeface=""/>
                <a:cs typeface=""/>
              </a:rPr>
              <a:t>th</a:t>
            </a:r>
            <a:r>
              <a:rPr lang="en-US" sz="1000" b="1" smtClean="0">
                <a:latin typeface="Calibri"/>
                <a:ea typeface=""/>
                <a:cs typeface=""/>
              </a:rPr>
              <a:t> – 6</a:t>
            </a:r>
            <a:r>
              <a:rPr lang="en-US" sz="1000" b="1" baseline="30000" smtClean="0">
                <a:latin typeface="Calibri"/>
                <a:ea typeface=""/>
                <a:cs typeface=""/>
              </a:rPr>
              <a:t>th</a:t>
            </a:r>
            <a:r>
              <a:rPr lang="en-US" sz="1000" b="1" smtClean="0">
                <a:latin typeface="Calibri"/>
                <a:ea typeface=""/>
                <a:cs typeface=""/>
              </a:rPr>
              <a:t> 2015</a:t>
            </a:r>
            <a:endParaRPr lang="en-US" sz="1000" smtClean="0">
              <a:latin typeface="Calibri"/>
              <a:ea typeface=""/>
              <a:cs typeface=""/>
            </a:endParaRPr>
          </a:p>
          <a:p>
            <a:pPr defTabSz="457200" fontAlgn="auto">
              <a:spcBef>
                <a:spcPts val="0"/>
              </a:spcBef>
              <a:spcAft>
                <a:spcPts val="0"/>
              </a:spcAft>
            </a:pPr>
            <a:endParaRPr lang="en-US" dirty="0">
              <a:latin typeface="Calibri"/>
              <a:ea typeface=""/>
              <a:cs typeface=""/>
            </a:endParaRPr>
          </a:p>
        </p:txBody>
      </p:sp>
      <p:sp>
        <p:nvSpPr>
          <p:cNvPr id="14" name="Slide Number Placeholder 5"/>
          <p:cNvSpPr>
            <a:spLocks noGrp="1"/>
          </p:cNvSpPr>
          <p:nvPr>
            <p:ph type="sldNum" sz="quarter" idx="4"/>
          </p:nvPr>
        </p:nvSpPr>
        <p:spPr>
          <a:xfrm>
            <a:off x="9199235" y="6322871"/>
            <a:ext cx="552919" cy="365125"/>
          </a:xfrm>
          <a:prstGeom prst="rect">
            <a:avLst/>
          </a:prstGeom>
        </p:spPr>
        <p:txBody>
          <a:bodyPr/>
          <a:lstStyle>
            <a:lvl1pPr>
              <a:defRPr sz="1200">
                <a:solidFill>
                  <a:srgbClr val="FFFFFF"/>
                </a:solidFill>
              </a:defRPr>
            </a:lvl1pPr>
          </a:lstStyle>
          <a:p>
            <a:pPr defTabSz="457200" fontAlgn="auto">
              <a:spcBef>
                <a:spcPts val="0"/>
              </a:spcBef>
              <a:spcAft>
                <a:spcPts val="0"/>
              </a:spcAft>
            </a:pPr>
            <a:fld id="{82D36AB3-2316-484A-8EF9-67EFC1B9B32B}" type="slidenum">
              <a:rPr lang="en-US" smtClean="0">
                <a:latin typeface="Calibri"/>
                <a:ea typeface=""/>
                <a:cs typeface=""/>
              </a:rPr>
              <a:pPr defTabSz="457200" fontAlgn="auto">
                <a:spcBef>
                  <a:spcPts val="0"/>
                </a:spcBef>
                <a:spcAft>
                  <a:spcPts val="0"/>
                </a:spcAft>
              </a:pPr>
              <a:t>‹#›</a:t>
            </a:fld>
            <a:endParaRPr lang="en-US" dirty="0">
              <a:latin typeface="Calibri"/>
              <a:ea typeface=""/>
              <a:cs typeface=""/>
            </a:endParaRPr>
          </a:p>
        </p:txBody>
      </p:sp>
    </p:spTree>
    <p:extLst>
      <p:ext uri="{BB962C8B-B14F-4D97-AF65-F5344CB8AC3E}">
        <p14:creationId xmlns:p14="http://schemas.microsoft.com/office/powerpoint/2010/main" val="60457622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5300" y="274638"/>
            <a:ext cx="8915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t>Click to edit Master title style</a:t>
            </a:r>
            <a:endParaRPr lang="en-US"/>
          </a:p>
        </p:txBody>
      </p:sp>
      <p:sp>
        <p:nvSpPr>
          <p:cNvPr id="1027" name="Text Placeholder 2"/>
          <p:cNvSpPr>
            <a:spLocks noGrp="1"/>
          </p:cNvSpPr>
          <p:nvPr>
            <p:ph type="body" idx="1"/>
          </p:nvPr>
        </p:nvSpPr>
        <p:spPr bwMode="auto">
          <a:xfrm>
            <a:off x="495300" y="1600201"/>
            <a:ext cx="89154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95300" y="6356351"/>
            <a:ext cx="2311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0"/>
                <a:cs typeface="Arial" charset="0"/>
              </a:defRPr>
            </a:lvl1pPr>
          </a:lstStyle>
          <a:p>
            <a:pPr algn="l" defTabSz="457200">
              <a:spcBef>
                <a:spcPct val="0"/>
              </a:spcBef>
              <a:defRPr/>
            </a:pPr>
            <a:fld id="{D5F3CE56-6FB0-AE4F-91CB-BBB4C2C895F5}" type="datetime1">
              <a:rPr lang="en-US" smtClean="0"/>
              <a:pPr algn="l" defTabSz="457200">
                <a:spcBef>
                  <a:spcPct val="0"/>
                </a:spcBef>
                <a:defRPr/>
              </a:pPr>
              <a:t>2/24/16</a:t>
            </a:fld>
            <a:endParaRPr lang="en-US"/>
          </a:p>
        </p:txBody>
      </p:sp>
      <p:sp>
        <p:nvSpPr>
          <p:cNvPr id="5" name="Footer Placeholder 4"/>
          <p:cNvSpPr>
            <a:spLocks noGrp="1"/>
          </p:cNvSpPr>
          <p:nvPr>
            <p:ph type="ftr" sz="quarter" idx="3"/>
          </p:nvPr>
        </p:nvSpPr>
        <p:spPr>
          <a:xfrm>
            <a:off x="3384550" y="6356351"/>
            <a:ext cx="31369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4BACC6"/>
                </a:solidFill>
                <a:latin typeface="Calibri" charset="0"/>
                <a:ea typeface="ＭＳ Ｐゴシック" charset="0"/>
                <a:cs typeface="ＭＳ Ｐゴシック" charset="0"/>
              </a:defRPr>
            </a:lvl1pPr>
          </a:lstStyle>
          <a:p>
            <a:pPr defTabSz="457200">
              <a:spcBef>
                <a:spcPct val="0"/>
              </a:spcBef>
              <a:defRPr/>
            </a:pPr>
            <a:r>
              <a:rPr lang="en-US" smtClean="0"/>
              <a:t>SDCG-6</a:t>
            </a:r>
          </a:p>
          <a:p>
            <a:pPr defTabSz="457200">
              <a:spcBef>
                <a:spcPct val="0"/>
              </a:spcBef>
              <a:defRPr/>
            </a:pPr>
            <a:r>
              <a:rPr lang="en-US" smtClean="0"/>
              <a:t>Oslo, Norway</a:t>
            </a:r>
          </a:p>
          <a:p>
            <a:pPr defTabSz="457200">
              <a:spcBef>
                <a:spcPct val="0"/>
              </a:spcBef>
              <a:defRPr/>
            </a:pPr>
            <a:r>
              <a:rPr lang="en-US" smtClean="0"/>
              <a:t>October 22-24, 2014</a:t>
            </a:r>
            <a:endParaRPr lang="en-US" dirty="0" smtClean="0"/>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ＭＳ Ｐゴシック" charset="0"/>
                <a:cs typeface="Arial" charset="0"/>
              </a:defRPr>
            </a:lvl1pPr>
          </a:lstStyle>
          <a:p>
            <a:pPr defTabSz="457200">
              <a:spcBef>
                <a:spcPct val="0"/>
              </a:spcBef>
              <a:defRPr/>
            </a:pPr>
            <a:fld id="{B4A6B069-877E-1348-9BF8-1DB9290FDB6D}" type="slidenum">
              <a:rPr lang="en-US" smtClean="0"/>
              <a:pPr defTabSz="457200">
                <a:spcBef>
                  <a:spcPct val="0"/>
                </a:spcBef>
                <a:defRPr/>
              </a:pPr>
              <a:t>‹#›</a:t>
            </a:fld>
            <a:endParaRPr lang="en-US"/>
          </a:p>
        </p:txBody>
      </p:sp>
      <p:sp>
        <p:nvSpPr>
          <p:cNvPr id="7" name="TextBox 6"/>
          <p:cNvSpPr txBox="1"/>
          <p:nvPr userDrawn="1"/>
        </p:nvSpPr>
        <p:spPr>
          <a:xfrm>
            <a:off x="0" y="0"/>
            <a:ext cx="2051712" cy="246221"/>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defTabSz="457200" eaLnBrk="1" hangingPunct="1">
              <a:spcBef>
                <a:spcPct val="0"/>
              </a:spcBef>
              <a:defRPr/>
            </a:pPr>
            <a:r>
              <a:rPr lang="en-US" sz="1000" smtClean="0">
                <a:solidFill>
                  <a:srgbClr val="4F81BD"/>
                </a:solidFill>
                <a:latin typeface="Calibri" charset="0"/>
              </a:rPr>
              <a:t>www.earthobservations.org</a:t>
            </a:r>
          </a:p>
        </p:txBody>
      </p:sp>
      <p:sp>
        <p:nvSpPr>
          <p:cNvPr id="8" name="TextBox 7"/>
          <p:cNvSpPr txBox="1"/>
          <p:nvPr userDrawn="1"/>
        </p:nvSpPr>
        <p:spPr>
          <a:xfrm>
            <a:off x="8650553" y="22225"/>
            <a:ext cx="1243410" cy="25400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defTabSz="457200" eaLnBrk="1" hangingPunct="1">
              <a:spcBef>
                <a:spcPct val="0"/>
              </a:spcBef>
              <a:defRPr/>
            </a:pPr>
            <a:r>
              <a:rPr lang="en-US" sz="1000" dirty="0" err="1" smtClean="0">
                <a:solidFill>
                  <a:srgbClr val="4F81BD"/>
                </a:solidFill>
                <a:latin typeface="Calibri" charset="0"/>
              </a:rPr>
              <a:t>www.gfoi.org</a:t>
            </a:r>
            <a:endParaRPr lang="en-US" sz="1000" dirty="0" smtClean="0">
              <a:solidFill>
                <a:srgbClr val="4F81BD"/>
              </a:solidFill>
              <a:latin typeface="Calibri" charset="0"/>
            </a:endParaRPr>
          </a:p>
        </p:txBody>
      </p:sp>
    </p:spTree>
    <p:extLst>
      <p:ext uri="{BB962C8B-B14F-4D97-AF65-F5344CB8AC3E}">
        <p14:creationId xmlns:p14="http://schemas.microsoft.com/office/powerpoint/2010/main" val="140874780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1" name="Picture 10" descr="geo_logo.png"/>
          <p:cNvPicPr>
            <a:picLocks noChangeAspect="1"/>
          </p:cNvPicPr>
          <p:nvPr userDrawn="1"/>
        </p:nvPicPr>
        <p:blipFill rotWithShape="1">
          <a:blip r:embed="rId5">
            <a:extLst>
              <a:ext uri="{28A0092B-C50C-407E-A947-70E740481C1C}">
                <a14:useLocalDpi xmlns:a14="http://schemas.microsoft.com/office/drawing/2010/main" val="0"/>
              </a:ext>
            </a:extLst>
          </a:blip>
          <a:srcRect r="67152"/>
          <a:stretch/>
        </p:blipFill>
        <p:spPr>
          <a:xfrm>
            <a:off x="170727" y="6322871"/>
            <a:ext cx="964111" cy="398431"/>
          </a:xfrm>
          <a:prstGeom prst="rect">
            <a:avLst/>
          </a:prstGeom>
        </p:spPr>
      </p:pic>
      <p:pic>
        <p:nvPicPr>
          <p:cNvPr id="12" name="Picture 11" descr="ceos_logo.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55778" y="6267408"/>
            <a:ext cx="1368524" cy="500248"/>
          </a:xfrm>
          <a:prstGeom prst="rect">
            <a:avLst/>
          </a:prstGeom>
        </p:spPr>
      </p:pic>
      <p:sp>
        <p:nvSpPr>
          <p:cNvPr id="13" name="Footer Placeholder 4"/>
          <p:cNvSpPr>
            <a:spLocks noGrp="1"/>
          </p:cNvSpPr>
          <p:nvPr>
            <p:ph type="ftr" sz="quarter" idx="3"/>
          </p:nvPr>
        </p:nvSpPr>
        <p:spPr>
          <a:xfrm>
            <a:off x="4248235" y="6226899"/>
            <a:ext cx="1415924" cy="569336"/>
          </a:xfrm>
          <a:prstGeom prst="rect">
            <a:avLst/>
          </a:prstGeom>
        </p:spPr>
        <p:txBody>
          <a:bodyPr/>
          <a:lstStyle>
            <a:lvl1pPr algn="ctr">
              <a:defRPr sz="1050">
                <a:solidFill>
                  <a:srgbClr val="FFFFFF"/>
                </a:solidFill>
              </a:defRPr>
            </a:lvl1pPr>
          </a:lstStyle>
          <a:p>
            <a:pPr defTabSz="457200" fontAlgn="auto">
              <a:spcBef>
                <a:spcPts val="0"/>
              </a:spcBef>
              <a:spcAft>
                <a:spcPts val="0"/>
              </a:spcAft>
              <a:defRPr/>
            </a:pPr>
            <a:r>
              <a:rPr lang="en-US" b="1" smtClean="0">
                <a:latin typeface="Calibri"/>
                <a:ea typeface=""/>
                <a:cs typeface=""/>
              </a:rPr>
              <a:t>SDCG-7</a:t>
            </a:r>
          </a:p>
          <a:p>
            <a:pPr defTabSz="457200" fontAlgn="auto">
              <a:spcBef>
                <a:spcPts val="0"/>
              </a:spcBef>
              <a:spcAft>
                <a:spcPts val="0"/>
              </a:spcAft>
              <a:defRPr/>
            </a:pPr>
            <a:r>
              <a:rPr lang="en-US" b="1" smtClean="0">
                <a:latin typeface="Calibri"/>
                <a:ea typeface=""/>
                <a:cs typeface=""/>
              </a:rPr>
              <a:t>Sydney</a:t>
            </a:r>
            <a:r>
              <a:rPr lang="en-US" sz="1000" b="1" smtClean="0">
                <a:latin typeface="Calibri"/>
                <a:ea typeface=""/>
                <a:cs typeface=""/>
              </a:rPr>
              <a:t>, Australia</a:t>
            </a:r>
          </a:p>
          <a:p>
            <a:pPr defTabSz="457200" fontAlgn="auto">
              <a:spcBef>
                <a:spcPts val="0"/>
              </a:spcBef>
              <a:spcAft>
                <a:spcPts val="0"/>
              </a:spcAft>
              <a:defRPr/>
            </a:pPr>
            <a:r>
              <a:rPr lang="en-US" sz="1000" b="1" smtClean="0">
                <a:latin typeface="Calibri"/>
                <a:ea typeface=""/>
                <a:cs typeface=""/>
              </a:rPr>
              <a:t>March 5</a:t>
            </a:r>
            <a:r>
              <a:rPr lang="en-US" sz="1000" b="1" baseline="30000" smtClean="0">
                <a:latin typeface="Calibri"/>
                <a:ea typeface=""/>
                <a:cs typeface=""/>
              </a:rPr>
              <a:t>th</a:t>
            </a:r>
            <a:r>
              <a:rPr lang="en-US" sz="1000" b="1" smtClean="0">
                <a:latin typeface="Calibri"/>
                <a:ea typeface=""/>
                <a:cs typeface=""/>
              </a:rPr>
              <a:t> – 6</a:t>
            </a:r>
            <a:r>
              <a:rPr lang="en-US" sz="1000" b="1" baseline="30000" smtClean="0">
                <a:latin typeface="Calibri"/>
                <a:ea typeface=""/>
                <a:cs typeface=""/>
              </a:rPr>
              <a:t>th</a:t>
            </a:r>
            <a:r>
              <a:rPr lang="en-US" sz="1000" b="1" smtClean="0">
                <a:latin typeface="Calibri"/>
                <a:ea typeface=""/>
                <a:cs typeface=""/>
              </a:rPr>
              <a:t> 2015</a:t>
            </a:r>
            <a:endParaRPr lang="en-US" sz="1000" smtClean="0">
              <a:latin typeface="Calibri"/>
              <a:ea typeface=""/>
              <a:cs typeface=""/>
            </a:endParaRPr>
          </a:p>
          <a:p>
            <a:pPr defTabSz="457200" fontAlgn="auto">
              <a:spcBef>
                <a:spcPts val="0"/>
              </a:spcBef>
              <a:spcAft>
                <a:spcPts val="0"/>
              </a:spcAft>
            </a:pPr>
            <a:endParaRPr lang="en-US" dirty="0">
              <a:latin typeface="Calibri"/>
              <a:ea typeface=""/>
              <a:cs typeface=""/>
            </a:endParaRPr>
          </a:p>
        </p:txBody>
      </p:sp>
      <p:sp>
        <p:nvSpPr>
          <p:cNvPr id="14" name="Slide Number Placeholder 5"/>
          <p:cNvSpPr>
            <a:spLocks noGrp="1"/>
          </p:cNvSpPr>
          <p:nvPr>
            <p:ph type="sldNum" sz="quarter" idx="4"/>
          </p:nvPr>
        </p:nvSpPr>
        <p:spPr>
          <a:xfrm>
            <a:off x="9199235" y="6322871"/>
            <a:ext cx="552919" cy="365125"/>
          </a:xfrm>
          <a:prstGeom prst="rect">
            <a:avLst/>
          </a:prstGeom>
        </p:spPr>
        <p:txBody>
          <a:bodyPr/>
          <a:lstStyle>
            <a:lvl1pPr>
              <a:defRPr sz="1200">
                <a:solidFill>
                  <a:srgbClr val="FFFFFF"/>
                </a:solidFill>
              </a:defRPr>
            </a:lvl1pPr>
          </a:lstStyle>
          <a:p>
            <a:pPr defTabSz="457200" fontAlgn="auto">
              <a:spcBef>
                <a:spcPts val="0"/>
              </a:spcBef>
              <a:spcAft>
                <a:spcPts val="0"/>
              </a:spcAft>
            </a:pPr>
            <a:fld id="{82D36AB3-2316-484A-8EF9-67EFC1B9B32B}" type="slidenum">
              <a:rPr lang="en-US" smtClean="0">
                <a:latin typeface="Calibri"/>
                <a:ea typeface=""/>
                <a:cs typeface=""/>
              </a:rPr>
              <a:pPr defTabSz="457200" fontAlgn="auto">
                <a:spcBef>
                  <a:spcPts val="0"/>
                </a:spcBef>
                <a:spcAft>
                  <a:spcPts val="0"/>
                </a:spcAft>
              </a:pPr>
              <a:t>‹#›</a:t>
            </a:fld>
            <a:endParaRPr lang="en-US" dirty="0">
              <a:latin typeface="Calibri"/>
              <a:ea typeface=""/>
              <a:cs typeface=""/>
            </a:endParaRPr>
          </a:p>
        </p:txBody>
      </p:sp>
    </p:spTree>
    <p:extLst>
      <p:ext uri="{BB962C8B-B14F-4D97-AF65-F5344CB8AC3E}">
        <p14:creationId xmlns:p14="http://schemas.microsoft.com/office/powerpoint/2010/main" val="1042074732"/>
      </p:ext>
    </p:extLst>
  </p:cSld>
  <p:clrMap bg1="lt1" tx1="dk1" bg2="lt2" tx2="dk2" accent1="accent1" accent2="accent2" accent3="accent3" accent4="accent4" accent5="accent5" accent6="accent6" hlink="hlink" folHlink="folHlink"/>
  <p:sldLayoutIdLst>
    <p:sldLayoutId id="2147483669" r:id="rId1"/>
    <p:sldLayoutId id="214748367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1" name="Picture 10" descr="geo_logo.png"/>
          <p:cNvPicPr>
            <a:picLocks noChangeAspect="1"/>
          </p:cNvPicPr>
          <p:nvPr userDrawn="1"/>
        </p:nvPicPr>
        <p:blipFill rotWithShape="1">
          <a:blip r:embed="rId5">
            <a:extLst>
              <a:ext uri="{28A0092B-C50C-407E-A947-70E740481C1C}">
                <a14:useLocalDpi xmlns:a14="http://schemas.microsoft.com/office/drawing/2010/main" val="0"/>
              </a:ext>
            </a:extLst>
          </a:blip>
          <a:srcRect r="67152"/>
          <a:stretch/>
        </p:blipFill>
        <p:spPr>
          <a:xfrm>
            <a:off x="170727" y="6322871"/>
            <a:ext cx="964111" cy="398431"/>
          </a:xfrm>
          <a:prstGeom prst="rect">
            <a:avLst/>
          </a:prstGeom>
        </p:spPr>
      </p:pic>
      <p:pic>
        <p:nvPicPr>
          <p:cNvPr id="12" name="Picture 11" descr="ceos_logo.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55778" y="6267408"/>
            <a:ext cx="1368524" cy="500248"/>
          </a:xfrm>
          <a:prstGeom prst="rect">
            <a:avLst/>
          </a:prstGeom>
        </p:spPr>
      </p:pic>
      <p:sp>
        <p:nvSpPr>
          <p:cNvPr id="13" name="Footer Placeholder 4"/>
          <p:cNvSpPr>
            <a:spLocks noGrp="1"/>
          </p:cNvSpPr>
          <p:nvPr>
            <p:ph type="ftr" sz="quarter" idx="3"/>
          </p:nvPr>
        </p:nvSpPr>
        <p:spPr>
          <a:xfrm>
            <a:off x="4248235" y="6226899"/>
            <a:ext cx="1415924" cy="569336"/>
          </a:xfrm>
          <a:prstGeom prst="rect">
            <a:avLst/>
          </a:prstGeom>
        </p:spPr>
        <p:txBody>
          <a:bodyPr/>
          <a:lstStyle>
            <a:lvl1pPr algn="ctr">
              <a:defRPr sz="1050">
                <a:solidFill>
                  <a:srgbClr val="FFFFFF"/>
                </a:solidFill>
              </a:defRPr>
            </a:lvl1pPr>
          </a:lstStyle>
          <a:p>
            <a:pPr defTabSz="457200" fontAlgn="auto">
              <a:spcBef>
                <a:spcPts val="0"/>
              </a:spcBef>
              <a:spcAft>
                <a:spcPts val="0"/>
              </a:spcAft>
              <a:defRPr/>
            </a:pPr>
            <a:r>
              <a:rPr lang="en-US" b="1" smtClean="0">
                <a:latin typeface="Calibri"/>
                <a:ea typeface=""/>
                <a:cs typeface=""/>
              </a:rPr>
              <a:t>SDCG-7</a:t>
            </a:r>
          </a:p>
          <a:p>
            <a:pPr defTabSz="457200" fontAlgn="auto">
              <a:spcBef>
                <a:spcPts val="0"/>
              </a:spcBef>
              <a:spcAft>
                <a:spcPts val="0"/>
              </a:spcAft>
              <a:defRPr/>
            </a:pPr>
            <a:r>
              <a:rPr lang="en-US" b="1" smtClean="0">
                <a:latin typeface="Calibri"/>
                <a:ea typeface=""/>
                <a:cs typeface=""/>
              </a:rPr>
              <a:t>Sydney</a:t>
            </a:r>
            <a:r>
              <a:rPr lang="en-US" sz="1000" b="1" smtClean="0">
                <a:latin typeface="Calibri"/>
                <a:ea typeface=""/>
                <a:cs typeface=""/>
              </a:rPr>
              <a:t>, Australia</a:t>
            </a:r>
          </a:p>
          <a:p>
            <a:pPr defTabSz="457200" fontAlgn="auto">
              <a:spcBef>
                <a:spcPts val="0"/>
              </a:spcBef>
              <a:spcAft>
                <a:spcPts val="0"/>
              </a:spcAft>
              <a:defRPr/>
            </a:pPr>
            <a:r>
              <a:rPr lang="en-US" sz="1000" b="1" smtClean="0">
                <a:latin typeface="Calibri"/>
                <a:ea typeface=""/>
                <a:cs typeface=""/>
              </a:rPr>
              <a:t>March 5</a:t>
            </a:r>
            <a:r>
              <a:rPr lang="en-US" sz="1000" b="1" baseline="30000" smtClean="0">
                <a:latin typeface="Calibri"/>
                <a:ea typeface=""/>
                <a:cs typeface=""/>
              </a:rPr>
              <a:t>th</a:t>
            </a:r>
            <a:r>
              <a:rPr lang="en-US" sz="1000" b="1" smtClean="0">
                <a:latin typeface="Calibri"/>
                <a:ea typeface=""/>
                <a:cs typeface=""/>
              </a:rPr>
              <a:t> – 6</a:t>
            </a:r>
            <a:r>
              <a:rPr lang="en-US" sz="1000" b="1" baseline="30000" smtClean="0">
                <a:latin typeface="Calibri"/>
                <a:ea typeface=""/>
                <a:cs typeface=""/>
              </a:rPr>
              <a:t>th</a:t>
            </a:r>
            <a:r>
              <a:rPr lang="en-US" sz="1000" b="1" smtClean="0">
                <a:latin typeface="Calibri"/>
                <a:ea typeface=""/>
                <a:cs typeface=""/>
              </a:rPr>
              <a:t> 2015</a:t>
            </a:r>
            <a:endParaRPr lang="en-US" sz="1000" smtClean="0">
              <a:latin typeface="Calibri"/>
              <a:ea typeface=""/>
              <a:cs typeface=""/>
            </a:endParaRPr>
          </a:p>
          <a:p>
            <a:pPr defTabSz="457200" fontAlgn="auto">
              <a:spcBef>
                <a:spcPts val="0"/>
              </a:spcBef>
              <a:spcAft>
                <a:spcPts val="0"/>
              </a:spcAft>
            </a:pPr>
            <a:endParaRPr lang="en-US" dirty="0">
              <a:latin typeface="Calibri"/>
              <a:ea typeface=""/>
              <a:cs typeface=""/>
            </a:endParaRPr>
          </a:p>
        </p:txBody>
      </p:sp>
      <p:sp>
        <p:nvSpPr>
          <p:cNvPr id="14" name="Slide Number Placeholder 5"/>
          <p:cNvSpPr>
            <a:spLocks noGrp="1"/>
          </p:cNvSpPr>
          <p:nvPr>
            <p:ph type="sldNum" sz="quarter" idx="4"/>
          </p:nvPr>
        </p:nvSpPr>
        <p:spPr>
          <a:xfrm>
            <a:off x="9199235" y="6322871"/>
            <a:ext cx="552919" cy="365125"/>
          </a:xfrm>
          <a:prstGeom prst="rect">
            <a:avLst/>
          </a:prstGeom>
        </p:spPr>
        <p:txBody>
          <a:bodyPr/>
          <a:lstStyle>
            <a:lvl1pPr>
              <a:defRPr sz="1200">
                <a:solidFill>
                  <a:srgbClr val="FFFFFF"/>
                </a:solidFill>
              </a:defRPr>
            </a:lvl1pPr>
          </a:lstStyle>
          <a:p>
            <a:pPr defTabSz="457200" fontAlgn="auto">
              <a:spcBef>
                <a:spcPts val="0"/>
              </a:spcBef>
              <a:spcAft>
                <a:spcPts val="0"/>
              </a:spcAft>
            </a:pPr>
            <a:fld id="{82D36AB3-2316-484A-8EF9-67EFC1B9B32B}" type="slidenum">
              <a:rPr lang="en-US" smtClean="0">
                <a:latin typeface="Calibri"/>
                <a:ea typeface=""/>
                <a:cs typeface=""/>
              </a:rPr>
              <a:pPr defTabSz="457200" fontAlgn="auto">
                <a:spcBef>
                  <a:spcPts val="0"/>
                </a:spcBef>
                <a:spcAft>
                  <a:spcPts val="0"/>
                </a:spcAft>
              </a:pPr>
              <a:t>‹#›</a:t>
            </a:fld>
            <a:endParaRPr lang="en-US" dirty="0">
              <a:latin typeface="Calibri"/>
              <a:ea typeface=""/>
              <a:cs typeface=""/>
            </a:endParaRPr>
          </a:p>
        </p:txBody>
      </p:sp>
    </p:spTree>
    <p:extLst>
      <p:ext uri="{BB962C8B-B14F-4D97-AF65-F5344CB8AC3E}">
        <p14:creationId xmlns:p14="http://schemas.microsoft.com/office/powerpoint/2010/main" val="1215419810"/>
      </p:ext>
    </p:extLst>
  </p:cSld>
  <p:clrMap bg1="lt1" tx1="dk1" bg2="lt2" tx2="dk2" accent1="accent1" accent2="accent2" accent3="accent3" accent4="accent4" accent5="accent5" accent6="accent6" hlink="hlink" folHlink="folHlink"/>
  <p:sldLayoutIdLst>
    <p:sldLayoutId id="2147483675" r:id="rId1"/>
    <p:sldLayoutId id="2147483676"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1" name="Picture 10" descr="geo_logo.png"/>
          <p:cNvPicPr>
            <a:picLocks noChangeAspect="1"/>
          </p:cNvPicPr>
          <p:nvPr userDrawn="1"/>
        </p:nvPicPr>
        <p:blipFill rotWithShape="1">
          <a:blip r:embed="rId5">
            <a:extLst>
              <a:ext uri="{28A0092B-C50C-407E-A947-70E740481C1C}">
                <a14:useLocalDpi xmlns:a14="http://schemas.microsoft.com/office/drawing/2010/main" val="0"/>
              </a:ext>
            </a:extLst>
          </a:blip>
          <a:srcRect r="67152"/>
          <a:stretch/>
        </p:blipFill>
        <p:spPr>
          <a:xfrm>
            <a:off x="170727" y="6322871"/>
            <a:ext cx="964111" cy="398431"/>
          </a:xfrm>
          <a:prstGeom prst="rect">
            <a:avLst/>
          </a:prstGeom>
        </p:spPr>
      </p:pic>
      <p:pic>
        <p:nvPicPr>
          <p:cNvPr id="12" name="Picture 11" descr="ceos_logo.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55778" y="6267408"/>
            <a:ext cx="1368524" cy="500248"/>
          </a:xfrm>
          <a:prstGeom prst="rect">
            <a:avLst/>
          </a:prstGeom>
        </p:spPr>
      </p:pic>
      <p:sp>
        <p:nvSpPr>
          <p:cNvPr id="13" name="Footer Placeholder 4"/>
          <p:cNvSpPr>
            <a:spLocks noGrp="1"/>
          </p:cNvSpPr>
          <p:nvPr>
            <p:ph type="ftr" sz="quarter" idx="3"/>
          </p:nvPr>
        </p:nvSpPr>
        <p:spPr>
          <a:xfrm>
            <a:off x="4248235" y="6226899"/>
            <a:ext cx="1415924" cy="569336"/>
          </a:xfrm>
          <a:prstGeom prst="rect">
            <a:avLst/>
          </a:prstGeom>
        </p:spPr>
        <p:txBody>
          <a:bodyPr/>
          <a:lstStyle>
            <a:lvl1pPr algn="ctr">
              <a:defRPr sz="1050">
                <a:solidFill>
                  <a:srgbClr val="FFFFFF"/>
                </a:solidFill>
              </a:defRPr>
            </a:lvl1pPr>
          </a:lstStyle>
          <a:p>
            <a:pPr defTabSz="457200" fontAlgn="auto">
              <a:spcBef>
                <a:spcPts val="0"/>
              </a:spcBef>
              <a:spcAft>
                <a:spcPts val="0"/>
              </a:spcAft>
              <a:defRPr/>
            </a:pPr>
            <a:r>
              <a:rPr lang="en-US" b="1" smtClean="0">
                <a:latin typeface="Calibri"/>
                <a:ea typeface=""/>
                <a:cs typeface=""/>
              </a:rPr>
              <a:t>SDCG-7</a:t>
            </a:r>
          </a:p>
          <a:p>
            <a:pPr defTabSz="457200" fontAlgn="auto">
              <a:spcBef>
                <a:spcPts val="0"/>
              </a:spcBef>
              <a:spcAft>
                <a:spcPts val="0"/>
              </a:spcAft>
              <a:defRPr/>
            </a:pPr>
            <a:r>
              <a:rPr lang="en-US" b="1" smtClean="0">
                <a:latin typeface="Calibri"/>
                <a:ea typeface=""/>
                <a:cs typeface=""/>
              </a:rPr>
              <a:t>Sydney</a:t>
            </a:r>
            <a:r>
              <a:rPr lang="en-US" sz="1000" b="1" smtClean="0">
                <a:latin typeface="Calibri"/>
                <a:ea typeface=""/>
                <a:cs typeface=""/>
              </a:rPr>
              <a:t>, Australia</a:t>
            </a:r>
          </a:p>
          <a:p>
            <a:pPr defTabSz="457200" fontAlgn="auto">
              <a:spcBef>
                <a:spcPts val="0"/>
              </a:spcBef>
              <a:spcAft>
                <a:spcPts val="0"/>
              </a:spcAft>
              <a:defRPr/>
            </a:pPr>
            <a:r>
              <a:rPr lang="en-US" sz="1000" b="1" smtClean="0">
                <a:latin typeface="Calibri"/>
                <a:ea typeface=""/>
                <a:cs typeface=""/>
              </a:rPr>
              <a:t>March 5</a:t>
            </a:r>
            <a:r>
              <a:rPr lang="en-US" sz="1000" b="1" baseline="30000" smtClean="0">
                <a:latin typeface="Calibri"/>
                <a:ea typeface=""/>
                <a:cs typeface=""/>
              </a:rPr>
              <a:t>th</a:t>
            </a:r>
            <a:r>
              <a:rPr lang="en-US" sz="1000" b="1" smtClean="0">
                <a:latin typeface="Calibri"/>
                <a:ea typeface=""/>
                <a:cs typeface=""/>
              </a:rPr>
              <a:t> – 6</a:t>
            </a:r>
            <a:r>
              <a:rPr lang="en-US" sz="1000" b="1" baseline="30000" smtClean="0">
                <a:latin typeface="Calibri"/>
                <a:ea typeface=""/>
                <a:cs typeface=""/>
              </a:rPr>
              <a:t>th</a:t>
            </a:r>
            <a:r>
              <a:rPr lang="en-US" sz="1000" b="1" smtClean="0">
                <a:latin typeface="Calibri"/>
                <a:ea typeface=""/>
                <a:cs typeface=""/>
              </a:rPr>
              <a:t> 2015</a:t>
            </a:r>
            <a:endParaRPr lang="en-US" sz="1000" smtClean="0">
              <a:latin typeface="Calibri"/>
              <a:ea typeface=""/>
              <a:cs typeface=""/>
            </a:endParaRPr>
          </a:p>
          <a:p>
            <a:pPr defTabSz="457200" fontAlgn="auto">
              <a:spcBef>
                <a:spcPts val="0"/>
              </a:spcBef>
              <a:spcAft>
                <a:spcPts val="0"/>
              </a:spcAft>
            </a:pPr>
            <a:endParaRPr lang="en-US" dirty="0">
              <a:latin typeface="Calibri"/>
              <a:ea typeface=""/>
              <a:cs typeface=""/>
            </a:endParaRPr>
          </a:p>
        </p:txBody>
      </p:sp>
      <p:sp>
        <p:nvSpPr>
          <p:cNvPr id="14" name="Slide Number Placeholder 5"/>
          <p:cNvSpPr>
            <a:spLocks noGrp="1"/>
          </p:cNvSpPr>
          <p:nvPr>
            <p:ph type="sldNum" sz="quarter" idx="4"/>
          </p:nvPr>
        </p:nvSpPr>
        <p:spPr>
          <a:xfrm>
            <a:off x="9199235" y="6322871"/>
            <a:ext cx="552919" cy="365125"/>
          </a:xfrm>
          <a:prstGeom prst="rect">
            <a:avLst/>
          </a:prstGeom>
        </p:spPr>
        <p:txBody>
          <a:bodyPr/>
          <a:lstStyle>
            <a:lvl1pPr>
              <a:defRPr sz="1200">
                <a:solidFill>
                  <a:srgbClr val="FFFFFF"/>
                </a:solidFill>
              </a:defRPr>
            </a:lvl1pPr>
          </a:lstStyle>
          <a:p>
            <a:pPr defTabSz="457200" fontAlgn="auto">
              <a:spcBef>
                <a:spcPts val="0"/>
              </a:spcBef>
              <a:spcAft>
                <a:spcPts val="0"/>
              </a:spcAft>
            </a:pPr>
            <a:fld id="{82D36AB3-2316-484A-8EF9-67EFC1B9B32B}" type="slidenum">
              <a:rPr lang="en-US" smtClean="0">
                <a:latin typeface="Calibri"/>
                <a:ea typeface=""/>
                <a:cs typeface=""/>
              </a:rPr>
              <a:pPr defTabSz="457200" fontAlgn="auto">
                <a:spcBef>
                  <a:spcPts val="0"/>
                </a:spcBef>
                <a:spcAft>
                  <a:spcPts val="0"/>
                </a:spcAft>
              </a:pPr>
              <a:t>‹#›</a:t>
            </a:fld>
            <a:endParaRPr lang="en-US" dirty="0">
              <a:latin typeface="Calibri"/>
              <a:ea typeface=""/>
              <a:cs typeface=""/>
            </a:endParaRPr>
          </a:p>
        </p:txBody>
      </p:sp>
    </p:spTree>
    <p:extLst>
      <p:ext uri="{BB962C8B-B14F-4D97-AF65-F5344CB8AC3E}">
        <p14:creationId xmlns:p14="http://schemas.microsoft.com/office/powerpoint/2010/main" val="376566960"/>
      </p:ext>
    </p:extLst>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1" name="Picture 10" descr="geo_logo.png"/>
          <p:cNvPicPr>
            <a:picLocks noChangeAspect="1"/>
          </p:cNvPicPr>
          <p:nvPr userDrawn="1"/>
        </p:nvPicPr>
        <p:blipFill rotWithShape="1">
          <a:blip r:embed="rId5">
            <a:extLst>
              <a:ext uri="{28A0092B-C50C-407E-A947-70E740481C1C}">
                <a14:useLocalDpi xmlns:a14="http://schemas.microsoft.com/office/drawing/2010/main" val="0"/>
              </a:ext>
            </a:extLst>
          </a:blip>
          <a:srcRect r="67152"/>
          <a:stretch/>
        </p:blipFill>
        <p:spPr>
          <a:xfrm>
            <a:off x="170727" y="6322871"/>
            <a:ext cx="964111" cy="398431"/>
          </a:xfrm>
          <a:prstGeom prst="rect">
            <a:avLst/>
          </a:prstGeom>
        </p:spPr>
      </p:pic>
      <p:pic>
        <p:nvPicPr>
          <p:cNvPr id="12" name="Picture 11" descr="ceos_logo.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55778" y="6267408"/>
            <a:ext cx="1368524" cy="500248"/>
          </a:xfrm>
          <a:prstGeom prst="rect">
            <a:avLst/>
          </a:prstGeom>
        </p:spPr>
      </p:pic>
      <p:sp>
        <p:nvSpPr>
          <p:cNvPr id="13" name="Footer Placeholder 4"/>
          <p:cNvSpPr>
            <a:spLocks noGrp="1"/>
          </p:cNvSpPr>
          <p:nvPr>
            <p:ph type="ftr" sz="quarter" idx="3"/>
          </p:nvPr>
        </p:nvSpPr>
        <p:spPr>
          <a:xfrm>
            <a:off x="4248235" y="6226899"/>
            <a:ext cx="1415924" cy="569336"/>
          </a:xfrm>
          <a:prstGeom prst="rect">
            <a:avLst/>
          </a:prstGeom>
        </p:spPr>
        <p:txBody>
          <a:bodyPr/>
          <a:lstStyle>
            <a:lvl1pPr algn="ctr">
              <a:defRPr sz="1050">
                <a:solidFill>
                  <a:srgbClr val="FFFFFF"/>
                </a:solidFill>
              </a:defRPr>
            </a:lvl1pPr>
          </a:lstStyle>
          <a:p>
            <a:pPr defTabSz="457200" fontAlgn="auto">
              <a:spcBef>
                <a:spcPts val="0"/>
              </a:spcBef>
              <a:spcAft>
                <a:spcPts val="0"/>
              </a:spcAft>
              <a:defRPr/>
            </a:pPr>
            <a:r>
              <a:rPr lang="en-US" b="1" smtClean="0">
                <a:latin typeface="Calibri"/>
                <a:ea typeface=""/>
                <a:cs typeface=""/>
              </a:rPr>
              <a:t>SDCG-7</a:t>
            </a:r>
          </a:p>
          <a:p>
            <a:pPr defTabSz="457200" fontAlgn="auto">
              <a:spcBef>
                <a:spcPts val="0"/>
              </a:spcBef>
              <a:spcAft>
                <a:spcPts val="0"/>
              </a:spcAft>
              <a:defRPr/>
            </a:pPr>
            <a:r>
              <a:rPr lang="en-US" b="1" smtClean="0">
                <a:latin typeface="Calibri"/>
                <a:ea typeface=""/>
                <a:cs typeface=""/>
              </a:rPr>
              <a:t>Sydney</a:t>
            </a:r>
            <a:r>
              <a:rPr lang="en-US" sz="1000" b="1" smtClean="0">
                <a:latin typeface="Calibri"/>
                <a:ea typeface=""/>
                <a:cs typeface=""/>
              </a:rPr>
              <a:t>, Australia</a:t>
            </a:r>
          </a:p>
          <a:p>
            <a:pPr defTabSz="457200" fontAlgn="auto">
              <a:spcBef>
                <a:spcPts val="0"/>
              </a:spcBef>
              <a:spcAft>
                <a:spcPts val="0"/>
              </a:spcAft>
              <a:defRPr/>
            </a:pPr>
            <a:r>
              <a:rPr lang="en-US" sz="1000" b="1" smtClean="0">
                <a:latin typeface="Calibri"/>
                <a:ea typeface=""/>
                <a:cs typeface=""/>
              </a:rPr>
              <a:t>March 5</a:t>
            </a:r>
            <a:r>
              <a:rPr lang="en-US" sz="1000" b="1" baseline="30000" smtClean="0">
                <a:latin typeface="Calibri"/>
                <a:ea typeface=""/>
                <a:cs typeface=""/>
              </a:rPr>
              <a:t>th</a:t>
            </a:r>
            <a:r>
              <a:rPr lang="en-US" sz="1000" b="1" smtClean="0">
                <a:latin typeface="Calibri"/>
                <a:ea typeface=""/>
                <a:cs typeface=""/>
              </a:rPr>
              <a:t> – 6</a:t>
            </a:r>
            <a:r>
              <a:rPr lang="en-US" sz="1000" b="1" baseline="30000" smtClean="0">
                <a:latin typeface="Calibri"/>
                <a:ea typeface=""/>
                <a:cs typeface=""/>
              </a:rPr>
              <a:t>th</a:t>
            </a:r>
            <a:r>
              <a:rPr lang="en-US" sz="1000" b="1" smtClean="0">
                <a:latin typeface="Calibri"/>
                <a:ea typeface=""/>
                <a:cs typeface=""/>
              </a:rPr>
              <a:t> 2015</a:t>
            </a:r>
            <a:endParaRPr lang="en-US" sz="1000" smtClean="0">
              <a:latin typeface="Calibri"/>
              <a:ea typeface=""/>
              <a:cs typeface=""/>
            </a:endParaRPr>
          </a:p>
          <a:p>
            <a:pPr defTabSz="457200" fontAlgn="auto">
              <a:spcBef>
                <a:spcPts val="0"/>
              </a:spcBef>
              <a:spcAft>
                <a:spcPts val="0"/>
              </a:spcAft>
            </a:pPr>
            <a:endParaRPr lang="en-US" dirty="0">
              <a:latin typeface="Calibri"/>
              <a:ea typeface=""/>
              <a:cs typeface=""/>
            </a:endParaRPr>
          </a:p>
        </p:txBody>
      </p:sp>
      <p:sp>
        <p:nvSpPr>
          <p:cNvPr id="14" name="Slide Number Placeholder 5"/>
          <p:cNvSpPr>
            <a:spLocks noGrp="1"/>
          </p:cNvSpPr>
          <p:nvPr>
            <p:ph type="sldNum" sz="quarter" idx="4"/>
          </p:nvPr>
        </p:nvSpPr>
        <p:spPr>
          <a:xfrm>
            <a:off x="9199235" y="6322871"/>
            <a:ext cx="552919" cy="365125"/>
          </a:xfrm>
          <a:prstGeom prst="rect">
            <a:avLst/>
          </a:prstGeom>
        </p:spPr>
        <p:txBody>
          <a:bodyPr/>
          <a:lstStyle>
            <a:lvl1pPr>
              <a:defRPr sz="1200">
                <a:solidFill>
                  <a:srgbClr val="FFFFFF"/>
                </a:solidFill>
              </a:defRPr>
            </a:lvl1pPr>
          </a:lstStyle>
          <a:p>
            <a:pPr defTabSz="457200" fontAlgn="auto">
              <a:spcBef>
                <a:spcPts val="0"/>
              </a:spcBef>
              <a:spcAft>
                <a:spcPts val="0"/>
              </a:spcAft>
            </a:pPr>
            <a:fld id="{82D36AB3-2316-484A-8EF9-67EFC1B9B32B}" type="slidenum">
              <a:rPr lang="en-US" smtClean="0">
                <a:latin typeface="Calibri"/>
                <a:ea typeface=""/>
                <a:cs typeface=""/>
              </a:rPr>
              <a:pPr defTabSz="457200" fontAlgn="auto">
                <a:spcBef>
                  <a:spcPts val="0"/>
                </a:spcBef>
                <a:spcAft>
                  <a:spcPts val="0"/>
                </a:spcAft>
              </a:pPr>
              <a:t>‹#›</a:t>
            </a:fld>
            <a:endParaRPr lang="en-US" dirty="0">
              <a:latin typeface="Calibri"/>
              <a:ea typeface=""/>
              <a:cs typeface=""/>
            </a:endParaRPr>
          </a:p>
        </p:txBody>
      </p:sp>
    </p:spTree>
    <p:extLst>
      <p:ext uri="{BB962C8B-B14F-4D97-AF65-F5344CB8AC3E}">
        <p14:creationId xmlns:p14="http://schemas.microsoft.com/office/powerpoint/2010/main" val="1948769017"/>
      </p:ext>
    </p:extLst>
  </p:cSld>
  <p:clrMap bg1="lt1" tx1="dk1" bg2="lt2" tx2="dk2" accent1="accent1" accent2="accent2" accent3="accent3" accent4="accent4" accent5="accent5" accent6="accent6" hlink="hlink" folHlink="folHlink"/>
  <p:sldLayoutIdLst>
    <p:sldLayoutId id="2147483682" r:id="rId1"/>
    <p:sldLayoutId id="2147483683"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9" descr="PPT_Header0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9060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9"/>
          <p:cNvSpPr>
            <a:spLocks noGrp="1" noChangeArrowheads="1"/>
          </p:cNvSpPr>
          <p:nvPr>
            <p:ph type="title"/>
          </p:nvPr>
        </p:nvSpPr>
        <p:spPr bwMode="auto">
          <a:xfrm>
            <a:off x="708025" y="4354513"/>
            <a:ext cx="45942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5993" tIns="3600" rIns="35993" bIns="3600" numCol="1" anchor="t" anchorCtr="0" compatLnSpc="1">
            <a:prstTxWarp prst="textNoShape">
              <a:avLst/>
            </a:prstTxWarp>
          </a:bodyPr>
          <a:lstStyle/>
          <a:p>
            <a:pPr lvl="0"/>
            <a:r>
              <a:rPr lang="en-US" altLang="en-US"/>
              <a:t>Click to edit Master title style</a:t>
            </a:r>
            <a:endParaRPr lang="it-IT" altLang="en-US"/>
          </a:p>
        </p:txBody>
      </p:sp>
      <p:sp>
        <p:nvSpPr>
          <p:cNvPr id="1028" name="Rectangle 10"/>
          <p:cNvSpPr>
            <a:spLocks noGrp="1" noChangeArrowheads="1"/>
          </p:cNvSpPr>
          <p:nvPr>
            <p:ph type="body" idx="1"/>
          </p:nvPr>
        </p:nvSpPr>
        <p:spPr bwMode="auto">
          <a:xfrm>
            <a:off x="708025" y="4924425"/>
            <a:ext cx="66738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5993" tIns="3600" rIns="35993" bIns="3600" numCol="1" anchor="b" anchorCtr="0" compatLnSpc="1">
            <a:prstTxWarp prst="textNoShape">
              <a:avLst/>
            </a:prstTxWarp>
          </a:bodyPr>
          <a:lstStyle/>
          <a:p>
            <a:pPr lvl="0"/>
            <a:r>
              <a:rPr lang="it-IT" altLang="en-US"/>
              <a:t>Click to edit Master text styles</a:t>
            </a:r>
          </a:p>
          <a:p>
            <a:pPr lvl="1"/>
            <a:r>
              <a:rPr lang="it-IT" altLang="en-US"/>
              <a:t>Second level</a:t>
            </a:r>
          </a:p>
          <a:p>
            <a:pPr lvl="2"/>
            <a:r>
              <a:rPr lang="it-IT" altLang="en-US"/>
              <a:t>Third level</a:t>
            </a:r>
          </a:p>
          <a:p>
            <a:pPr lvl="3"/>
            <a:r>
              <a:rPr lang="it-IT" altLang="en-US"/>
              <a:t>Fourth level</a:t>
            </a:r>
          </a:p>
          <a:p>
            <a:pPr lvl="4"/>
            <a:r>
              <a:rPr lang="it-IT" altLang="en-US"/>
              <a:t>Fifth level</a:t>
            </a:r>
          </a:p>
        </p:txBody>
      </p:sp>
      <p:pic>
        <p:nvPicPr>
          <p:cNvPr id="1029" name="Picture 18" descr="signatur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763" y="6327775"/>
            <a:ext cx="9901237"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93661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txStyles>
    <p:titleStyle>
      <a:lvl1pPr algn="l" rtl="0" eaLnBrk="0" fontAlgn="base" hangingPunct="0">
        <a:spcBef>
          <a:spcPct val="0"/>
        </a:spcBef>
        <a:spcAft>
          <a:spcPct val="0"/>
        </a:spcAft>
        <a:defRPr sz="44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4400" b="1">
          <a:solidFill>
            <a:schemeClr val="bg1"/>
          </a:solidFill>
          <a:latin typeface="Verdana" pitchFamily="34" charset="0"/>
          <a:ea typeface="ＭＳ Ｐゴシック" charset="0"/>
          <a:cs typeface="ＭＳ Ｐゴシック" charset="0"/>
        </a:defRPr>
      </a:lvl2pPr>
      <a:lvl3pPr algn="l" rtl="0" eaLnBrk="0" fontAlgn="base" hangingPunct="0">
        <a:spcBef>
          <a:spcPct val="0"/>
        </a:spcBef>
        <a:spcAft>
          <a:spcPct val="0"/>
        </a:spcAft>
        <a:defRPr sz="4400" b="1">
          <a:solidFill>
            <a:schemeClr val="bg1"/>
          </a:solidFill>
          <a:latin typeface="Verdana" pitchFamily="34" charset="0"/>
          <a:ea typeface="ＭＳ Ｐゴシック" charset="0"/>
          <a:cs typeface="ＭＳ Ｐゴシック" charset="0"/>
        </a:defRPr>
      </a:lvl3pPr>
      <a:lvl4pPr algn="l" rtl="0" eaLnBrk="0" fontAlgn="base" hangingPunct="0">
        <a:spcBef>
          <a:spcPct val="0"/>
        </a:spcBef>
        <a:spcAft>
          <a:spcPct val="0"/>
        </a:spcAft>
        <a:defRPr sz="4400" b="1">
          <a:solidFill>
            <a:schemeClr val="bg1"/>
          </a:solidFill>
          <a:latin typeface="Verdana" pitchFamily="34" charset="0"/>
          <a:ea typeface="ＭＳ Ｐゴシック" charset="0"/>
          <a:cs typeface="ＭＳ Ｐゴシック" charset="0"/>
        </a:defRPr>
      </a:lvl4pPr>
      <a:lvl5pPr algn="l" rtl="0" eaLnBrk="0" fontAlgn="base" hangingPunct="0">
        <a:spcBef>
          <a:spcPct val="0"/>
        </a:spcBef>
        <a:spcAft>
          <a:spcPct val="0"/>
        </a:spcAft>
        <a:defRPr sz="4400" b="1">
          <a:solidFill>
            <a:schemeClr val="bg1"/>
          </a:solidFill>
          <a:latin typeface="Verdana" pitchFamily="34" charset="0"/>
          <a:ea typeface="ＭＳ Ｐゴシック" charset="0"/>
          <a:cs typeface="ＭＳ Ｐゴシック" charset="0"/>
        </a:defRPr>
      </a:lvl5pPr>
      <a:lvl6pPr marL="457107" algn="l" rtl="0" fontAlgn="base">
        <a:spcBef>
          <a:spcPct val="0"/>
        </a:spcBef>
        <a:spcAft>
          <a:spcPct val="0"/>
        </a:spcAft>
        <a:defRPr b="1">
          <a:solidFill>
            <a:schemeClr val="bg1"/>
          </a:solidFill>
          <a:latin typeface="Verdana" pitchFamily="34" charset="0"/>
        </a:defRPr>
      </a:lvl6pPr>
      <a:lvl7pPr marL="914215" algn="l" rtl="0" fontAlgn="base">
        <a:spcBef>
          <a:spcPct val="0"/>
        </a:spcBef>
        <a:spcAft>
          <a:spcPct val="0"/>
        </a:spcAft>
        <a:defRPr b="1">
          <a:solidFill>
            <a:schemeClr val="bg1"/>
          </a:solidFill>
          <a:latin typeface="Verdana" pitchFamily="34" charset="0"/>
        </a:defRPr>
      </a:lvl7pPr>
      <a:lvl8pPr marL="1371321" algn="l" rtl="0" fontAlgn="base">
        <a:spcBef>
          <a:spcPct val="0"/>
        </a:spcBef>
        <a:spcAft>
          <a:spcPct val="0"/>
        </a:spcAft>
        <a:defRPr b="1">
          <a:solidFill>
            <a:schemeClr val="bg1"/>
          </a:solidFill>
          <a:latin typeface="Verdana" pitchFamily="34" charset="0"/>
        </a:defRPr>
      </a:lvl8pPr>
      <a:lvl9pPr marL="1828428" algn="l" rtl="0" fontAlgn="base">
        <a:spcBef>
          <a:spcPct val="0"/>
        </a:spcBef>
        <a:spcAft>
          <a:spcPct val="0"/>
        </a:spcAft>
        <a:defRPr b="1">
          <a:solidFill>
            <a:schemeClr val="bg1"/>
          </a:solidFill>
          <a:latin typeface="Verdana" pitchFamily="34" charset="0"/>
        </a:defRPr>
      </a:lvl9pPr>
    </p:titleStyle>
    <p:bodyStyle>
      <a:lvl1pPr marL="333375" indent="-333375" algn="l" rtl="0" eaLnBrk="0" fontAlgn="base" hangingPunct="0">
        <a:lnSpc>
          <a:spcPct val="110000"/>
        </a:lnSpc>
        <a:spcBef>
          <a:spcPct val="20000"/>
        </a:spcBef>
        <a:spcAft>
          <a:spcPct val="0"/>
        </a:spcAft>
        <a:buClr>
          <a:srgbClr val="ED1B34"/>
        </a:buClr>
        <a:buChar char="•"/>
        <a:defRPr sz="1600">
          <a:solidFill>
            <a:schemeClr val="bg1"/>
          </a:solidFill>
          <a:latin typeface="+mn-lt"/>
          <a:ea typeface="ＭＳ Ｐゴシック" charset="0"/>
          <a:cs typeface="ＭＳ Ｐゴシック" charset="0"/>
        </a:defRPr>
      </a:lvl1pPr>
      <a:lvl2pPr marL="1217613" indent="-409575" algn="l" rtl="0" eaLnBrk="0" fontAlgn="base" hangingPunct="0">
        <a:spcBef>
          <a:spcPct val="20000"/>
        </a:spcBef>
        <a:spcAft>
          <a:spcPct val="0"/>
        </a:spcAft>
        <a:buClr>
          <a:srgbClr val="ED1B34"/>
        </a:buClr>
        <a:buFont typeface="NotesSoft-Bold" charset="0"/>
        <a:buChar char="–"/>
        <a:defRPr sz="2800">
          <a:solidFill>
            <a:schemeClr val="bg2"/>
          </a:solidFill>
          <a:latin typeface="NotesSoft-Bold" pitchFamily="2" charset="0"/>
          <a:ea typeface="ＭＳ Ｐゴシック" charset="0"/>
        </a:defRPr>
      </a:lvl2pPr>
      <a:lvl3pPr marL="1816100" indent="-409575" algn="l" rtl="0" eaLnBrk="0" fontAlgn="base" hangingPunct="0">
        <a:spcBef>
          <a:spcPct val="20000"/>
        </a:spcBef>
        <a:spcAft>
          <a:spcPct val="0"/>
        </a:spcAft>
        <a:buClr>
          <a:srgbClr val="ED1B34"/>
        </a:buClr>
        <a:buFont typeface="NotesSoft-Bold" charset="0"/>
        <a:buChar char="•"/>
        <a:defRPr sz="2800">
          <a:solidFill>
            <a:schemeClr val="bg2"/>
          </a:solidFill>
          <a:latin typeface="NotesSoft-Bold" pitchFamily="2" charset="0"/>
          <a:ea typeface="ＭＳ Ｐゴシック" charset="0"/>
        </a:defRPr>
      </a:lvl3pPr>
      <a:lvl4pPr marL="2414588" indent="-409575" algn="l" rtl="0" eaLnBrk="0" fontAlgn="base" hangingPunct="0">
        <a:spcBef>
          <a:spcPct val="20000"/>
        </a:spcBef>
        <a:spcAft>
          <a:spcPct val="0"/>
        </a:spcAft>
        <a:buClr>
          <a:srgbClr val="ED1B34"/>
        </a:buClr>
        <a:buFont typeface="NotesSoft-Bold" charset="0"/>
        <a:buChar char="–"/>
        <a:defRPr sz="2800">
          <a:solidFill>
            <a:schemeClr val="bg2"/>
          </a:solidFill>
          <a:latin typeface="NotesSoft-Bold" pitchFamily="2" charset="0"/>
          <a:ea typeface="ＭＳ Ｐゴシック" charset="0"/>
        </a:defRPr>
      </a:lvl4pPr>
      <a:lvl5pPr marL="3013075" indent="-409575" algn="l" rtl="0" eaLnBrk="0" fontAlgn="base" hangingPunct="0">
        <a:spcBef>
          <a:spcPct val="20000"/>
        </a:spcBef>
        <a:spcAft>
          <a:spcPct val="0"/>
        </a:spcAft>
        <a:buClr>
          <a:srgbClr val="ED1B34"/>
        </a:buClr>
        <a:buFont typeface="NotesSoft-Bold" charset="0"/>
        <a:buChar char="»"/>
        <a:defRPr sz="2800">
          <a:solidFill>
            <a:schemeClr val="bg2"/>
          </a:solidFill>
          <a:latin typeface="NotesSoft-Bold" pitchFamily="2" charset="0"/>
          <a:ea typeface="ＭＳ Ｐゴシック" charset="0"/>
        </a:defRPr>
      </a:lvl5pPr>
      <a:lvl6pPr marL="3479092" indent="-419016"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6pPr>
      <a:lvl7pPr marL="3936200" indent="-419016"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7pPr>
      <a:lvl8pPr marL="4393307" indent="-419016"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8pPr>
      <a:lvl9pPr marL="4850413" indent="-419016"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9pPr>
    </p:bodyStyle>
    <p:otherStyle>
      <a:defPPr>
        <a:defRPr lang="en-US"/>
      </a:defPPr>
      <a:lvl1pPr marL="0" algn="l" defTabSz="914215" rtl="0" eaLnBrk="1" latinLnBrk="0" hangingPunct="1">
        <a:defRPr sz="1800" kern="1200">
          <a:solidFill>
            <a:schemeClr val="tx1"/>
          </a:solidFill>
          <a:latin typeface="+mn-lt"/>
          <a:ea typeface="+mn-ea"/>
          <a:cs typeface="+mn-cs"/>
        </a:defRPr>
      </a:lvl1pPr>
      <a:lvl2pPr marL="457107" algn="l" defTabSz="914215" rtl="0" eaLnBrk="1" latinLnBrk="0" hangingPunct="1">
        <a:defRPr sz="1800" kern="1200">
          <a:solidFill>
            <a:schemeClr val="tx1"/>
          </a:solidFill>
          <a:latin typeface="+mn-lt"/>
          <a:ea typeface="+mn-ea"/>
          <a:cs typeface="+mn-cs"/>
        </a:defRPr>
      </a:lvl2pPr>
      <a:lvl3pPr marL="914215" algn="l" defTabSz="914215" rtl="0" eaLnBrk="1" latinLnBrk="0" hangingPunct="1">
        <a:defRPr sz="1800" kern="1200">
          <a:solidFill>
            <a:schemeClr val="tx1"/>
          </a:solidFill>
          <a:latin typeface="+mn-lt"/>
          <a:ea typeface="+mn-ea"/>
          <a:cs typeface="+mn-cs"/>
        </a:defRPr>
      </a:lvl3pPr>
      <a:lvl4pPr marL="1371321" algn="l" defTabSz="914215" rtl="0" eaLnBrk="1" latinLnBrk="0" hangingPunct="1">
        <a:defRPr sz="1800" kern="1200">
          <a:solidFill>
            <a:schemeClr val="tx1"/>
          </a:solidFill>
          <a:latin typeface="+mn-lt"/>
          <a:ea typeface="+mn-ea"/>
          <a:cs typeface="+mn-cs"/>
        </a:defRPr>
      </a:lvl4pPr>
      <a:lvl5pPr marL="1828428" algn="l" defTabSz="914215" rtl="0" eaLnBrk="1" latinLnBrk="0" hangingPunct="1">
        <a:defRPr sz="1800" kern="1200">
          <a:solidFill>
            <a:schemeClr val="tx1"/>
          </a:solidFill>
          <a:latin typeface="+mn-lt"/>
          <a:ea typeface="+mn-ea"/>
          <a:cs typeface="+mn-cs"/>
        </a:defRPr>
      </a:lvl5pPr>
      <a:lvl6pPr marL="2285532" algn="l" defTabSz="914215" rtl="0" eaLnBrk="1" latinLnBrk="0" hangingPunct="1">
        <a:defRPr sz="1800" kern="1200">
          <a:solidFill>
            <a:schemeClr val="tx1"/>
          </a:solidFill>
          <a:latin typeface="+mn-lt"/>
          <a:ea typeface="+mn-ea"/>
          <a:cs typeface="+mn-cs"/>
        </a:defRPr>
      </a:lvl6pPr>
      <a:lvl7pPr marL="2742646" algn="l" defTabSz="914215" rtl="0" eaLnBrk="1" latinLnBrk="0" hangingPunct="1">
        <a:defRPr sz="1800" kern="1200">
          <a:solidFill>
            <a:schemeClr val="tx1"/>
          </a:solidFill>
          <a:latin typeface="+mn-lt"/>
          <a:ea typeface="+mn-ea"/>
          <a:cs typeface="+mn-cs"/>
        </a:defRPr>
      </a:lvl7pPr>
      <a:lvl8pPr marL="3199749" algn="l" defTabSz="914215" rtl="0" eaLnBrk="1" latinLnBrk="0" hangingPunct="1">
        <a:defRPr sz="1800" kern="1200">
          <a:solidFill>
            <a:schemeClr val="tx1"/>
          </a:solidFill>
          <a:latin typeface="+mn-lt"/>
          <a:ea typeface="+mn-ea"/>
          <a:cs typeface="+mn-cs"/>
        </a:defRPr>
      </a:lvl8pPr>
      <a:lvl9pPr marL="3656856" algn="l" defTabSz="9142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
            <a:ext cx="9906000" cy="1204913"/>
          </a:xfrm>
          <a:prstGeom prst="rect">
            <a:avLst/>
          </a:prstGeom>
          <a:noFill/>
          <a:extLst>
            <a:ext uri="{909E8E84-426E-40DD-AFC4-6F175D3DCCD1}">
              <a14:hiddenFill xmlns:a14="http://schemas.microsoft.com/office/drawing/2010/main">
                <a:solidFill>
                  <a:srgbClr val="FFFFFF"/>
                </a:solidFill>
              </a14:hiddenFill>
            </a:ext>
          </a:extLst>
        </p:spPr>
      </p:pic>
      <p:pic>
        <p:nvPicPr>
          <p:cNvPr id="55332" name="Picture 36" descr="PPT_Header01"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
            <a:ext cx="9906000" cy="1204913"/>
          </a:xfrm>
          <a:prstGeom prst="rect">
            <a:avLst/>
          </a:prstGeom>
          <a:noFill/>
          <a:extLst>
            <a:ext uri="{909E8E84-426E-40DD-AFC4-6F175D3DCCD1}">
              <a14:hiddenFill xmlns:a14="http://schemas.microsoft.com/office/drawing/2010/main">
                <a:solidFill>
                  <a:srgbClr val="FFFFFF"/>
                </a:solidFill>
              </a14:hiddenFill>
            </a:ext>
          </a:extLst>
        </p:spPr>
      </p:pic>
      <p:pic>
        <p:nvPicPr>
          <p:cNvPr id="55321" name="Picture 22" descr="signature"/>
          <p:cNvPicPr>
            <a:picLocks noChangeAspect="1" noChangeArrowheads="1"/>
          </p:cNvPicPr>
          <p:nvPr/>
        </p:nvPicPr>
        <p:blipFill>
          <a:blip r:embed="rId13">
            <a:extLst>
              <a:ext uri="{28A0092B-C50C-407E-A947-70E740481C1C}">
                <a14:useLocalDpi xmlns:a14="http://schemas.microsoft.com/office/drawing/2010/main" val="0"/>
              </a:ext>
            </a:extLst>
          </a:blip>
          <a:srcRect l="84271" t="-8163"/>
          <a:stretch>
            <a:fillRect/>
          </a:stretch>
        </p:blipFill>
        <p:spPr bwMode="auto">
          <a:xfrm>
            <a:off x="8347869" y="6391276"/>
            <a:ext cx="1558131"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Grp="1" noChangeArrowheads="1"/>
          </p:cNvSpPr>
          <p:nvPr>
            <p:ph type="body" idx="1"/>
          </p:nvPr>
        </p:nvSpPr>
        <p:spPr bwMode="auto">
          <a:xfrm>
            <a:off x="667279" y="1673225"/>
            <a:ext cx="8564563"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55301" name="Rectangle 6"/>
          <p:cNvSpPr>
            <a:spLocks noGrp="1" noChangeArrowheads="1"/>
          </p:cNvSpPr>
          <p:nvPr>
            <p:ph type="title"/>
          </p:nvPr>
        </p:nvSpPr>
        <p:spPr bwMode="auto">
          <a:xfrm>
            <a:off x="677598" y="381000"/>
            <a:ext cx="6614319"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smtClean="0"/>
              <a:t>Click to edit Master title style</a:t>
            </a:r>
            <a:endParaRPr lang="en-GB" dirty="0" smtClean="0"/>
          </a:p>
        </p:txBody>
      </p:sp>
      <p:sp>
        <p:nvSpPr>
          <p:cNvPr id="55330" name="Text Box 34"/>
          <p:cNvSpPr txBox="1">
            <a:spLocks noChangeAspect="1" noChangeArrowheads="1"/>
          </p:cNvSpPr>
          <p:nvPr/>
        </p:nvSpPr>
        <p:spPr bwMode="auto">
          <a:xfrm>
            <a:off x="682758" y="6197600"/>
            <a:ext cx="755848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a:spcBef>
                <a:spcPct val="50000"/>
              </a:spcBef>
            </a:pPr>
            <a:r>
              <a:rPr lang="en-GB" sz="800" noProof="1" smtClean="0">
                <a:solidFill>
                  <a:srgbClr val="4D4F53"/>
                </a:solidFill>
                <a:latin typeface="Verdana" pitchFamily="34" charset="0"/>
                <a:ea typeface=""/>
                <a:cs typeface=""/>
              </a:rPr>
              <a:t>Johannes Roeder, Pierre Potin | ESRIN | 22/02/2016 | Slide  </a:t>
            </a:r>
            <a:fld id="{9EF3BD36-F4B2-4898-A9C1-98D09EA4B7BA}" type="slidenum">
              <a:rPr lang="en-GB" sz="800" noProof="1" smtClean="0">
                <a:solidFill>
                  <a:srgbClr val="4D4F53"/>
                </a:solidFill>
                <a:latin typeface="Verdana" pitchFamily="34" charset="0"/>
                <a:ea typeface=""/>
                <a:cs typeface=""/>
              </a:rPr>
              <a:pPr algn="l">
                <a:spcBef>
                  <a:spcPct val="50000"/>
                </a:spcBef>
              </a:pPr>
              <a:t>‹#›</a:t>
            </a:fld>
            <a:endParaRPr lang="en-GB" sz="800" noProof="1">
              <a:solidFill>
                <a:srgbClr val="4D4F53"/>
              </a:solidFill>
              <a:latin typeface="Verdana" pitchFamily="34" charset="0"/>
              <a:ea typeface=""/>
              <a:cs typeface=""/>
            </a:endParaRPr>
          </a:p>
        </p:txBody>
      </p:sp>
      <p:sp>
        <p:nvSpPr>
          <p:cNvPr id="8" name="Text Box 38"/>
          <p:cNvSpPr txBox="1">
            <a:spLocks noChangeArrowheads="1"/>
          </p:cNvSpPr>
          <p:nvPr/>
        </p:nvSpPr>
        <p:spPr bwMode="auto">
          <a:xfrm>
            <a:off x="684477" y="6429376"/>
            <a:ext cx="543454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800" smtClean="0">
                <a:solidFill>
                  <a:srgbClr val="000000"/>
                </a:solidFill>
                <a:latin typeface="Verdana" pitchFamily="34" charset="0"/>
                <a:ea typeface=""/>
                <a:cs typeface=""/>
              </a:rPr>
              <a:t>ESA UNCLASSIFIED - For Official Use</a:t>
            </a:r>
            <a:endParaRPr lang="en-GB" sz="800" dirty="0">
              <a:solidFill>
                <a:srgbClr val="000000"/>
              </a:solidFill>
              <a:latin typeface="Verdana" pitchFamily="34" charset="0"/>
              <a:ea typeface=""/>
              <a:cs typeface=""/>
            </a:endParaRPr>
          </a:p>
        </p:txBody>
      </p:sp>
    </p:spTree>
    <p:extLst>
      <p:ext uri="{BB962C8B-B14F-4D97-AF65-F5344CB8AC3E}">
        <p14:creationId xmlns:p14="http://schemas.microsoft.com/office/powerpoint/2010/main" val="181172544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iming>
    <p:tnLst>
      <p:par>
        <p:cTn id="1" dur="indefinite" restart="never" nodeType="tmRoot"/>
      </p:par>
    </p:tnLst>
  </p:timing>
  <p:hf sldNum="0" hdr="0" dt="0"/>
  <p:txStyles>
    <p:titleStyle>
      <a:lvl1pPr algn="l" rtl="0" eaLnBrk="1" fontAlgn="base" hangingPunct="1">
        <a:spcBef>
          <a:spcPct val="0"/>
        </a:spcBef>
        <a:spcAft>
          <a:spcPct val="0"/>
        </a:spcAft>
        <a:defRPr sz="2200" b="1">
          <a:solidFill>
            <a:schemeClr val="bg1"/>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
            <a:ext cx="9906000" cy="1204913"/>
          </a:xfrm>
          <a:prstGeom prst="rect">
            <a:avLst/>
          </a:prstGeom>
          <a:noFill/>
          <a:extLst>
            <a:ext uri="{909E8E84-426E-40DD-AFC4-6F175D3DCCD1}">
              <a14:hiddenFill xmlns:a14="http://schemas.microsoft.com/office/drawing/2010/main">
                <a:solidFill>
                  <a:srgbClr val="FFFFFF"/>
                </a:solidFill>
              </a14:hiddenFill>
            </a:ext>
          </a:extLst>
        </p:spPr>
      </p:pic>
      <p:pic>
        <p:nvPicPr>
          <p:cNvPr id="55332" name="Picture 36" descr="PPT_Header01"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
            <a:ext cx="9906000" cy="1204913"/>
          </a:xfrm>
          <a:prstGeom prst="rect">
            <a:avLst/>
          </a:prstGeom>
          <a:noFill/>
          <a:extLst>
            <a:ext uri="{909E8E84-426E-40DD-AFC4-6F175D3DCCD1}">
              <a14:hiddenFill xmlns:a14="http://schemas.microsoft.com/office/drawing/2010/main">
                <a:solidFill>
                  <a:srgbClr val="FFFFFF"/>
                </a:solidFill>
              </a14:hiddenFill>
            </a:ext>
          </a:extLst>
        </p:spPr>
      </p:pic>
      <p:pic>
        <p:nvPicPr>
          <p:cNvPr id="55321" name="Picture 22" descr="signature"/>
          <p:cNvPicPr>
            <a:picLocks noChangeAspect="1" noChangeArrowheads="1"/>
          </p:cNvPicPr>
          <p:nvPr/>
        </p:nvPicPr>
        <p:blipFill>
          <a:blip r:embed="rId13">
            <a:extLst>
              <a:ext uri="{28A0092B-C50C-407E-A947-70E740481C1C}">
                <a14:useLocalDpi xmlns:a14="http://schemas.microsoft.com/office/drawing/2010/main" val="0"/>
              </a:ext>
            </a:extLst>
          </a:blip>
          <a:srcRect l="84271" t="-8163"/>
          <a:stretch>
            <a:fillRect/>
          </a:stretch>
        </p:blipFill>
        <p:spPr bwMode="auto">
          <a:xfrm>
            <a:off x="8347869" y="6391276"/>
            <a:ext cx="1558131"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Grp="1" noChangeArrowheads="1"/>
          </p:cNvSpPr>
          <p:nvPr>
            <p:ph type="body" idx="1"/>
          </p:nvPr>
        </p:nvSpPr>
        <p:spPr bwMode="auto">
          <a:xfrm>
            <a:off x="667279" y="1673225"/>
            <a:ext cx="8564563"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55301" name="Rectangle 6"/>
          <p:cNvSpPr>
            <a:spLocks noGrp="1" noChangeArrowheads="1"/>
          </p:cNvSpPr>
          <p:nvPr>
            <p:ph type="title"/>
          </p:nvPr>
        </p:nvSpPr>
        <p:spPr bwMode="auto">
          <a:xfrm>
            <a:off x="677598" y="381000"/>
            <a:ext cx="6614319"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smtClean="0"/>
              <a:t>Click to edit Master title style</a:t>
            </a:r>
            <a:endParaRPr lang="en-GB" dirty="0" smtClean="0"/>
          </a:p>
        </p:txBody>
      </p:sp>
      <p:sp>
        <p:nvSpPr>
          <p:cNvPr id="55330" name="Text Box 34"/>
          <p:cNvSpPr txBox="1">
            <a:spLocks noChangeAspect="1" noChangeArrowheads="1"/>
          </p:cNvSpPr>
          <p:nvPr/>
        </p:nvSpPr>
        <p:spPr bwMode="auto">
          <a:xfrm>
            <a:off x="682758" y="6197600"/>
            <a:ext cx="755848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a:spcBef>
                <a:spcPct val="50000"/>
              </a:spcBef>
            </a:pPr>
            <a:r>
              <a:rPr lang="en-GB" sz="800" noProof="1" smtClean="0">
                <a:solidFill>
                  <a:srgbClr val="4D4F53"/>
                </a:solidFill>
                <a:latin typeface="Verdana" pitchFamily="34" charset="0"/>
                <a:ea typeface=""/>
                <a:cs typeface=""/>
              </a:rPr>
              <a:t>Johannes Roeder, Pierre Potin | ESRIN | 22/02/2016 | Slide  </a:t>
            </a:r>
            <a:fld id="{9EF3BD36-F4B2-4898-A9C1-98D09EA4B7BA}" type="slidenum">
              <a:rPr lang="en-GB" sz="800" noProof="1" smtClean="0">
                <a:solidFill>
                  <a:srgbClr val="4D4F53"/>
                </a:solidFill>
                <a:latin typeface="Verdana" pitchFamily="34" charset="0"/>
                <a:ea typeface=""/>
                <a:cs typeface=""/>
              </a:rPr>
              <a:pPr algn="l">
                <a:spcBef>
                  <a:spcPct val="50000"/>
                </a:spcBef>
              </a:pPr>
              <a:t>‹#›</a:t>
            </a:fld>
            <a:endParaRPr lang="en-GB" sz="800" noProof="1">
              <a:solidFill>
                <a:srgbClr val="4D4F53"/>
              </a:solidFill>
              <a:latin typeface="Verdana" pitchFamily="34" charset="0"/>
              <a:ea typeface=""/>
              <a:cs typeface=""/>
            </a:endParaRPr>
          </a:p>
        </p:txBody>
      </p:sp>
      <p:sp>
        <p:nvSpPr>
          <p:cNvPr id="8" name="Text Box 38"/>
          <p:cNvSpPr txBox="1">
            <a:spLocks noChangeArrowheads="1"/>
          </p:cNvSpPr>
          <p:nvPr/>
        </p:nvSpPr>
        <p:spPr bwMode="auto">
          <a:xfrm>
            <a:off x="684477" y="6429376"/>
            <a:ext cx="543454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800" smtClean="0">
                <a:solidFill>
                  <a:srgbClr val="000000"/>
                </a:solidFill>
                <a:latin typeface="Verdana" pitchFamily="34" charset="0"/>
                <a:ea typeface=""/>
                <a:cs typeface=""/>
              </a:rPr>
              <a:t>ESA UNCLASSIFIED - For Official Use</a:t>
            </a:r>
            <a:endParaRPr lang="en-GB" sz="800" dirty="0">
              <a:solidFill>
                <a:srgbClr val="000000"/>
              </a:solidFill>
              <a:latin typeface="Verdana" pitchFamily="34" charset="0"/>
              <a:ea typeface=""/>
              <a:cs typeface=""/>
            </a:endParaRPr>
          </a:p>
        </p:txBody>
      </p:sp>
    </p:spTree>
    <p:extLst>
      <p:ext uri="{BB962C8B-B14F-4D97-AF65-F5344CB8AC3E}">
        <p14:creationId xmlns:p14="http://schemas.microsoft.com/office/powerpoint/2010/main" val="28622116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timing>
    <p:tnLst>
      <p:par>
        <p:cTn id="1" dur="indefinite" restart="never" nodeType="tmRoot"/>
      </p:par>
    </p:tnLst>
  </p:timing>
  <p:hf sldNum="0" hdr="0" dt="0"/>
  <p:txStyles>
    <p:titleStyle>
      <a:lvl1pPr algn="l" rtl="0" eaLnBrk="1" fontAlgn="base" hangingPunct="1">
        <a:spcBef>
          <a:spcPct val="0"/>
        </a:spcBef>
        <a:spcAft>
          <a:spcPct val="0"/>
        </a:spcAft>
        <a:defRPr sz="2200" b="1">
          <a:solidFill>
            <a:schemeClr val="bg1"/>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0.png"/><Relationship Id="rId1" Type="http://schemas.openxmlformats.org/officeDocument/2006/relationships/slideLayout" Target="../slideLayouts/slideLayout13.xml"/><Relationship Id="rId2" Type="http://schemas.openxmlformats.org/officeDocument/2006/relationships/image" Target="../media/image1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2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3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g"/><Relationship Id="rId1" Type="http://schemas.openxmlformats.org/officeDocument/2006/relationships/slideLayout" Target="../slideLayouts/slideLayout54.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54.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54.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54.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xml"/><Relationship Id="rId3"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54.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png"/><Relationship Id="rId1" Type="http://schemas.openxmlformats.org/officeDocument/2006/relationships/slideLayout" Target="../slideLayouts/slideLayout54.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54.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19.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7" name="Title 1"/>
          <p:cNvSpPr>
            <a:spLocks noGrp="1"/>
          </p:cNvSpPr>
          <p:nvPr>
            <p:ph type="ctrTitle"/>
          </p:nvPr>
        </p:nvSpPr>
        <p:spPr>
          <a:xfrm>
            <a:off x="381000" y="1120626"/>
            <a:ext cx="7647624" cy="1355422"/>
          </a:xfrm>
          <a:solidFill>
            <a:schemeClr val="bg1">
              <a:alpha val="70000"/>
            </a:schemeClr>
          </a:solidFill>
        </p:spPr>
        <p:txBody>
          <a:bodyPr>
            <a:noAutofit/>
          </a:bodyPr>
          <a:lstStyle/>
          <a:p>
            <a:pPr>
              <a:defRPr/>
            </a:pPr>
            <a:r>
              <a:rPr lang="en-US" sz="3200" b="1" dirty="0" smtClean="0">
                <a:solidFill>
                  <a:srgbClr val="2A5E34"/>
                </a:solidFill>
                <a:latin typeface="Calibri" charset="0"/>
                <a:ea typeface="ＭＳ Ｐゴシック" charset="0"/>
                <a:cs typeface="ＭＳ Ｐゴシック" charset="0"/>
              </a:rPr>
              <a:t>GFOI SPACE </a:t>
            </a:r>
            <a:r>
              <a:rPr lang="en-US" sz="3200" b="1" dirty="0">
                <a:solidFill>
                  <a:srgbClr val="2A5E34"/>
                </a:solidFill>
                <a:latin typeface="Calibri" charset="0"/>
                <a:ea typeface="ＭＳ Ｐゴシック" charset="0"/>
                <a:cs typeface="ＭＳ Ｐゴシック" charset="0"/>
              </a:rPr>
              <a:t>DATA </a:t>
            </a:r>
            <a:r>
              <a:rPr lang="en-US" sz="3200" b="1" dirty="0" smtClean="0">
                <a:solidFill>
                  <a:srgbClr val="2A5E34"/>
                </a:solidFill>
                <a:latin typeface="Calibri" charset="0"/>
                <a:ea typeface="ＭＳ Ｐゴシック" charset="0"/>
                <a:cs typeface="ＭＳ Ｐゴシック" charset="0"/>
              </a:rPr>
              <a:t>COMPONENT</a:t>
            </a:r>
            <a:r>
              <a:rPr lang="en-US" sz="3200" b="1" dirty="0">
                <a:solidFill>
                  <a:srgbClr val="2A5E34"/>
                </a:solidFill>
                <a:latin typeface="Calibri" charset="0"/>
                <a:ea typeface="ＭＳ Ｐゴシック" charset="0"/>
                <a:cs typeface="ＭＳ Ｐゴシック" charset="0"/>
              </a:rPr>
              <a:t/>
            </a:r>
            <a:br>
              <a:rPr lang="en-US" sz="3200" b="1" dirty="0">
                <a:solidFill>
                  <a:srgbClr val="2A5E34"/>
                </a:solidFill>
                <a:latin typeface="Calibri" charset="0"/>
                <a:ea typeface="ＭＳ Ｐゴシック" charset="0"/>
                <a:cs typeface="ＭＳ Ｐゴシック" charset="0"/>
              </a:rPr>
            </a:br>
            <a:r>
              <a:rPr lang="en-US" sz="3200" b="1" dirty="0" smtClean="0">
                <a:solidFill>
                  <a:srgbClr val="2A5E34"/>
                </a:solidFill>
                <a:latin typeface="Calibri" charset="0"/>
                <a:ea typeface="ＭＳ Ｐゴシック" charset="0"/>
                <a:cs typeface="ＭＳ Ｐゴシック" charset="0"/>
              </a:rPr>
              <a:t>Accessing and </a:t>
            </a:r>
            <a:r>
              <a:rPr lang="en-US" sz="3200" b="1" dirty="0" err="1" smtClean="0">
                <a:solidFill>
                  <a:srgbClr val="2A5E34"/>
                </a:solidFill>
                <a:latin typeface="Calibri" charset="0"/>
                <a:ea typeface="ＭＳ Ｐゴシック" charset="0"/>
                <a:cs typeface="ＭＳ Ｐゴシック" charset="0"/>
              </a:rPr>
              <a:t>Analysing</a:t>
            </a:r>
            <a:r>
              <a:rPr lang="en-US" sz="3200" b="1" dirty="0" smtClean="0">
                <a:solidFill>
                  <a:srgbClr val="2A5E34"/>
                </a:solidFill>
                <a:latin typeface="Calibri" charset="0"/>
                <a:ea typeface="ＭＳ Ｐゴシック" charset="0"/>
                <a:cs typeface="ＭＳ Ｐゴシック" charset="0"/>
              </a:rPr>
              <a:t> Space Data</a:t>
            </a:r>
            <a:endParaRPr lang="en-US" sz="2800" dirty="0">
              <a:solidFill>
                <a:srgbClr val="2A5E34"/>
              </a:solidFill>
              <a:latin typeface="Calibri" charset="0"/>
              <a:ea typeface="ＭＳ Ｐゴシック" charset="0"/>
              <a:cs typeface="ＭＳ Ｐゴシック" charset="0"/>
            </a:endParaRPr>
          </a:p>
        </p:txBody>
      </p:sp>
      <p:sp>
        <p:nvSpPr>
          <p:cNvPr id="8" name="Subtitle 2"/>
          <p:cNvSpPr>
            <a:spLocks noGrp="1"/>
          </p:cNvSpPr>
          <p:nvPr>
            <p:ph type="subTitle" idx="1"/>
          </p:nvPr>
        </p:nvSpPr>
        <p:spPr>
          <a:xfrm>
            <a:off x="384961" y="2672159"/>
            <a:ext cx="7643664" cy="755090"/>
          </a:xfrm>
          <a:solidFill>
            <a:srgbClr val="2A5E34">
              <a:alpha val="80000"/>
            </a:srgbClr>
          </a:solidFill>
        </p:spPr>
        <p:txBody>
          <a:bodyPr>
            <a:normAutofit/>
          </a:bodyPr>
          <a:lstStyle/>
          <a:p>
            <a:r>
              <a:rPr lang="en-US" sz="1600" b="1" dirty="0">
                <a:solidFill>
                  <a:schemeClr val="bg1"/>
                </a:solidFill>
                <a:latin typeface="Calibri" charset="0"/>
                <a:ea typeface="ＭＳ Ｐゴシック" charset="0"/>
                <a:cs typeface="ＭＳ Ｐゴシック" charset="0"/>
              </a:rPr>
              <a:t/>
            </a:r>
            <a:br>
              <a:rPr lang="en-US" sz="1600" b="1" dirty="0">
                <a:solidFill>
                  <a:schemeClr val="bg1"/>
                </a:solidFill>
                <a:latin typeface="Calibri" charset="0"/>
                <a:ea typeface="ＭＳ Ｐゴシック" charset="0"/>
                <a:cs typeface="ＭＳ Ｐゴシック" charset="0"/>
              </a:rPr>
            </a:br>
            <a:r>
              <a:rPr lang="en-US" sz="1600" b="1" dirty="0" smtClean="0">
                <a:solidFill>
                  <a:schemeClr val="bg1"/>
                </a:solidFill>
                <a:latin typeface="Calibri" charset="0"/>
                <a:ea typeface="ＭＳ Ｐゴシック" charset="0"/>
                <a:cs typeface="ＭＳ Ｐゴシック" charset="0"/>
              </a:rPr>
              <a:t>GFOI Open Forum, Feb 2016</a:t>
            </a:r>
            <a:endParaRPr lang="en-US" sz="1600" b="1" dirty="0">
              <a:solidFill>
                <a:schemeClr val="bg1"/>
              </a:solidFill>
              <a:latin typeface="Calibri" charset="0"/>
              <a:ea typeface="ＭＳ Ｐゴシック" charset="0"/>
              <a:cs typeface="ＭＳ Ｐゴシック" charset="0"/>
            </a:endParaRPr>
          </a:p>
        </p:txBody>
      </p:sp>
      <p:sp>
        <p:nvSpPr>
          <p:cNvPr id="12" name="Rectangle 11"/>
          <p:cNvSpPr/>
          <p:nvPr/>
        </p:nvSpPr>
        <p:spPr>
          <a:xfrm>
            <a:off x="381000" y="5621809"/>
            <a:ext cx="9472864" cy="1236191"/>
          </a:xfrm>
          <a:prstGeom prst="rect">
            <a:avLst/>
          </a:prstGeom>
          <a:solidFill>
            <a:schemeClr val="bg1">
              <a:alpha val="7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a:spcBef>
                <a:spcPct val="0"/>
              </a:spcBef>
            </a:pPr>
            <a:endParaRPr lang="en-US" sz="2400">
              <a:solidFill>
                <a:prstClr val="white"/>
              </a:solidFill>
            </a:endParaRPr>
          </a:p>
        </p:txBody>
      </p:sp>
      <p:pic>
        <p:nvPicPr>
          <p:cNvPr id="9" name="Picture 8" descr="gfo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2265" y="5901968"/>
            <a:ext cx="1937293" cy="814225"/>
          </a:xfrm>
          <a:prstGeom prst="rect">
            <a:avLst/>
          </a:prstGeom>
        </p:spPr>
      </p:pic>
      <p:pic>
        <p:nvPicPr>
          <p:cNvPr id="10" name="Picture 9" descr="CEOS_logo-[Convert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426" y="5829030"/>
            <a:ext cx="1642738" cy="887163"/>
          </a:xfrm>
          <a:prstGeom prst="rect">
            <a:avLst/>
          </a:prstGeom>
        </p:spPr>
      </p:pic>
      <p:pic>
        <p:nvPicPr>
          <p:cNvPr id="11" name="Picture 10" descr="geo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066" y="6307731"/>
            <a:ext cx="1803890" cy="265278"/>
          </a:xfrm>
          <a:prstGeom prst="rect">
            <a:avLst/>
          </a:prstGeom>
        </p:spPr>
      </p:pic>
    </p:spTree>
    <p:extLst>
      <p:ext uri="{BB962C8B-B14F-4D97-AF65-F5344CB8AC3E}">
        <p14:creationId xmlns:p14="http://schemas.microsoft.com/office/powerpoint/2010/main" val="16797190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921730"/>
            <a:ext cx="9144000" cy="5014540"/>
          </a:xfrm>
          <a:prstGeom prst="rect">
            <a:avLst/>
          </a:prstGeom>
        </p:spPr>
      </p:pic>
    </p:spTree>
    <p:extLst>
      <p:ext uri="{BB962C8B-B14F-4D97-AF65-F5344CB8AC3E}">
        <p14:creationId xmlns:p14="http://schemas.microsoft.com/office/powerpoint/2010/main" val="1890906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921730"/>
            <a:ext cx="9144000" cy="5014540"/>
          </a:xfrm>
          <a:prstGeom prst="rect">
            <a:avLst/>
          </a:prstGeom>
        </p:spPr>
      </p:pic>
    </p:spTree>
    <p:extLst>
      <p:ext uri="{BB962C8B-B14F-4D97-AF65-F5344CB8AC3E}">
        <p14:creationId xmlns:p14="http://schemas.microsoft.com/office/powerpoint/2010/main" val="538391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576" y="642271"/>
            <a:ext cx="9244277" cy="652463"/>
          </a:xfrm>
        </p:spPr>
        <p:txBody>
          <a:bodyPr/>
          <a:lstStyle/>
          <a:p>
            <a:r>
              <a:rPr lang="en-US" sz="3200" dirty="0" smtClean="0">
                <a:latin typeface="Arial"/>
                <a:cs typeface="Arial"/>
              </a:rPr>
              <a:t>Space Data Support to GFOI R&amp;D (Element-3)</a:t>
            </a:r>
            <a:endParaRPr lang="en-US" sz="3200" dirty="0">
              <a:latin typeface="Arial"/>
              <a:cs typeface="Arial"/>
            </a:endParaRPr>
          </a:p>
        </p:txBody>
      </p:sp>
      <p:sp>
        <p:nvSpPr>
          <p:cNvPr id="3" name="Content Placeholder 2"/>
          <p:cNvSpPr>
            <a:spLocks noGrp="1"/>
          </p:cNvSpPr>
          <p:nvPr>
            <p:ph idx="1"/>
          </p:nvPr>
        </p:nvSpPr>
        <p:spPr>
          <a:xfrm>
            <a:off x="464577" y="1477296"/>
            <a:ext cx="8915400" cy="4525963"/>
          </a:xfrm>
        </p:spPr>
        <p:txBody>
          <a:bodyPr/>
          <a:lstStyle/>
          <a:p>
            <a:r>
              <a:rPr lang="en-US" sz="2000" b="1">
                <a:latin typeface="Arial (Body)"/>
                <a:cs typeface="Arial (Body)"/>
              </a:rPr>
              <a:t>Complement</a:t>
            </a:r>
            <a:r>
              <a:rPr lang="en-US" sz="2000">
                <a:latin typeface="Arial (Body)"/>
                <a:cs typeface="Arial (Body)"/>
              </a:rPr>
              <a:t> to the Global Baseline Data Acquisition Strategy (Element-1) and National Space Data Services Strategy (Element-2)</a:t>
            </a:r>
            <a:endParaRPr lang="en-US" sz="600">
              <a:latin typeface="Arial (Body)"/>
              <a:cs typeface="Arial (Body)"/>
            </a:endParaRPr>
          </a:p>
          <a:p>
            <a:endParaRPr lang="en-US" sz="600">
              <a:latin typeface="Arial (Body)"/>
              <a:cs typeface="Arial (Body)"/>
            </a:endParaRPr>
          </a:p>
          <a:p>
            <a:r>
              <a:rPr lang="en-US" sz="2000">
                <a:latin typeface="Arial (Body)"/>
                <a:cs typeface="Arial (Body)"/>
              </a:rPr>
              <a:t>R&amp;D focus provides a mechanism also for space agencies and data providers with </a:t>
            </a:r>
            <a:r>
              <a:rPr lang="en-US" sz="2000" b="1">
                <a:latin typeface="Arial (Body)"/>
                <a:cs typeface="Arial (Body)"/>
              </a:rPr>
              <a:t>commercial satellite missions </a:t>
            </a:r>
            <a:r>
              <a:rPr lang="en-US" sz="2000">
                <a:latin typeface="Arial (Body)"/>
                <a:cs typeface="Arial (Body)"/>
              </a:rPr>
              <a:t>to support GFOI aims</a:t>
            </a:r>
            <a:endParaRPr lang="en-US" sz="600">
              <a:latin typeface="Arial (Body)"/>
              <a:cs typeface="Arial (Body)"/>
            </a:endParaRPr>
          </a:p>
          <a:p>
            <a:pPr marL="0" indent="0">
              <a:buNone/>
            </a:pPr>
            <a:endParaRPr lang="en-US" sz="600">
              <a:latin typeface="Arial (Body)"/>
              <a:cs typeface="Arial (Body)"/>
            </a:endParaRPr>
          </a:p>
          <a:p>
            <a:r>
              <a:rPr lang="en-US" sz="2000">
                <a:latin typeface="Arial (Body)"/>
                <a:cs typeface="Arial (Body)"/>
              </a:rPr>
              <a:t>Developed to </a:t>
            </a:r>
            <a:r>
              <a:rPr lang="en-US" sz="2000" b="1">
                <a:latin typeface="Arial (Body)"/>
                <a:cs typeface="Arial (Body)"/>
              </a:rPr>
              <a:t>support the GFOI R&amp;D Component needs for satellite data </a:t>
            </a:r>
            <a:r>
              <a:rPr lang="en-US" sz="2000">
                <a:latin typeface="Arial (Body)"/>
                <a:cs typeface="Arial (Body)"/>
              </a:rPr>
              <a:t>which are not available through the “core” missions:</a:t>
            </a:r>
          </a:p>
          <a:p>
            <a:pPr lvl="1"/>
            <a:r>
              <a:rPr lang="en-US" sz="1800">
                <a:latin typeface="Arial (Body)"/>
                <a:cs typeface="Arial (Body)"/>
              </a:rPr>
              <a:t>Very High Resolution (optical and radar)</a:t>
            </a:r>
          </a:p>
          <a:p>
            <a:pPr lvl="1"/>
            <a:r>
              <a:rPr lang="en-US" sz="1800">
                <a:latin typeface="Arial (Body)"/>
                <a:cs typeface="Arial (Body)"/>
              </a:rPr>
              <a:t>Radar (L-, C-, X-band SAR) data </a:t>
            </a:r>
            <a:r>
              <a:rPr lang="en-US" sz="500">
                <a:latin typeface="Arial (Body)"/>
                <a:cs typeface="Arial (Body)"/>
              </a:rPr>
              <a:t> </a:t>
            </a:r>
            <a:endParaRPr lang="en-US" sz="300">
              <a:latin typeface="Arial (Body)"/>
              <a:cs typeface="Arial (Body)"/>
            </a:endParaRPr>
          </a:p>
          <a:p>
            <a:endParaRPr lang="en-US" sz="600">
              <a:latin typeface="Arial (Body)"/>
              <a:cs typeface="Arial (Body)"/>
            </a:endParaRPr>
          </a:p>
          <a:p>
            <a:r>
              <a:rPr lang="en-US" sz="2000">
                <a:latin typeface="Arial (Body)"/>
                <a:cs typeface="Arial (Body)"/>
              </a:rPr>
              <a:t>Research undertaken by </a:t>
            </a:r>
            <a:r>
              <a:rPr lang="en-US" sz="2000" b="1">
                <a:latin typeface="Arial (Body)"/>
                <a:cs typeface="Arial (Body)"/>
              </a:rPr>
              <a:t>international team of experts                        </a:t>
            </a:r>
            <a:r>
              <a:rPr lang="en-US" sz="2000">
                <a:latin typeface="Arial (Body)"/>
                <a:cs typeface="Arial (Body)"/>
              </a:rPr>
              <a:t>managed by the GFOI R&amp;D component (details in                                separate presentation)</a:t>
            </a:r>
          </a:p>
          <a:p>
            <a:endParaRPr lang="en-US" sz="600">
              <a:latin typeface="Arial (Body)"/>
              <a:cs typeface="Arial (Body)"/>
            </a:endParaRPr>
          </a:p>
          <a:p>
            <a:r>
              <a:rPr lang="en-US" sz="2000" b="1">
                <a:latin typeface="Arial (Body)"/>
                <a:cs typeface="Arial (Body)"/>
              </a:rPr>
              <a:t>Ultimate aim</a:t>
            </a:r>
            <a:r>
              <a:rPr lang="en-US" sz="2000">
                <a:latin typeface="Arial (Body)"/>
                <a:cs typeface="Arial (Body)"/>
              </a:rPr>
              <a:t> to help </a:t>
            </a:r>
            <a:r>
              <a:rPr lang="en-US" sz="2000" b="1">
                <a:solidFill>
                  <a:srgbClr val="000000"/>
                </a:solidFill>
                <a:latin typeface="Arial (Body)"/>
                <a:cs typeface="Arial (Body)"/>
              </a:rPr>
              <a:t>progress high priority                                 applications </a:t>
            </a:r>
            <a:r>
              <a:rPr lang="en-US" sz="2000">
                <a:solidFill>
                  <a:srgbClr val="000000"/>
                </a:solidFill>
                <a:latin typeface="Arial (Body)"/>
                <a:cs typeface="Arial (Body)"/>
              </a:rPr>
              <a:t>–</a:t>
            </a:r>
            <a:r>
              <a:rPr lang="en-US" sz="2000" b="1">
                <a:solidFill>
                  <a:srgbClr val="000000"/>
                </a:solidFill>
                <a:latin typeface="Arial (Body)"/>
                <a:cs typeface="Arial (Body)"/>
              </a:rPr>
              <a:t> </a:t>
            </a:r>
            <a:r>
              <a:rPr lang="en-US" sz="2000">
                <a:solidFill>
                  <a:srgbClr val="000000"/>
                </a:solidFill>
                <a:latin typeface="Arial (Body)"/>
                <a:cs typeface="Arial (Body)"/>
              </a:rPr>
              <a:t>which are not yet included in the MGD –                                to operational status.</a:t>
            </a:r>
          </a:p>
          <a:p>
            <a:endParaRPr lang="en-US" sz="2000">
              <a:solidFill>
                <a:srgbClr val="000000"/>
              </a:solidFill>
              <a:latin typeface="Arial (Body)"/>
              <a:cs typeface="Arial (Body)"/>
            </a:endParaRPr>
          </a:p>
        </p:txBody>
      </p:sp>
      <p:pic>
        <p:nvPicPr>
          <p:cNvPr id="4" name="Picture 3" descr="Screen Shot 2016-02-15 at 16.34.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1406" y="3574302"/>
            <a:ext cx="2224064" cy="31403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160351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1363" y="638175"/>
            <a:ext cx="8420100" cy="1079500"/>
          </a:xfrm>
        </p:spPr>
        <p:txBody>
          <a:bodyPr/>
          <a:lstStyle/>
          <a:p>
            <a:r>
              <a:rPr lang="en-GB" dirty="0" smtClean="0"/>
              <a:t>Thanks</a:t>
            </a:r>
            <a:endParaRPr lang="en-GB" dirty="0"/>
          </a:p>
        </p:txBody>
      </p:sp>
      <p:sp>
        <p:nvSpPr>
          <p:cNvPr id="3" name="Subtitle 2"/>
          <p:cNvSpPr>
            <a:spLocks noGrp="1"/>
          </p:cNvSpPr>
          <p:nvPr>
            <p:ph type="subTitle" idx="1"/>
          </p:nvPr>
        </p:nvSpPr>
        <p:spPr>
          <a:xfrm>
            <a:off x="741363" y="1438275"/>
            <a:ext cx="8423275" cy="792163"/>
          </a:xfrm>
        </p:spPr>
        <p:txBody>
          <a:bodyPr/>
          <a:lstStyle/>
          <a:p>
            <a:r>
              <a:rPr lang="en-GB" sz="2400" b="1" dirty="0">
                <a:solidFill>
                  <a:srgbClr val="768648"/>
                </a:solidFill>
              </a:rPr>
              <a:t>http://</a:t>
            </a:r>
            <a:r>
              <a:rPr lang="en-GB" sz="2400" b="1" dirty="0" err="1">
                <a:solidFill>
                  <a:srgbClr val="768648"/>
                </a:solidFill>
              </a:rPr>
              <a:t>www.gfoi.org</a:t>
            </a:r>
            <a:r>
              <a:rPr lang="en-GB" sz="2400" b="1" dirty="0">
                <a:solidFill>
                  <a:srgbClr val="768648"/>
                </a:solidFill>
              </a:rPr>
              <a:t>/space-data/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2097073"/>
            <a:ext cx="8089900" cy="4249964"/>
          </a:xfrm>
          <a:prstGeom prst="roundRect">
            <a:avLst>
              <a:gd name="adj" fmla="val 4167"/>
            </a:avLst>
          </a:prstGeom>
          <a:solidFill>
            <a:srgbClr val="FFFFFF"/>
          </a:solidFill>
          <a:ln w="76200" cap="sq">
            <a:solidFill>
              <a:schemeClr val="accent6">
                <a:lumMod val="75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51003375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1219200" y="1862492"/>
            <a:ext cx="7772400" cy="1470025"/>
          </a:xfrm>
        </p:spPr>
        <p:txBody>
          <a:bodyPr/>
          <a:lstStyle/>
          <a:p>
            <a:pPr eaLnBrk="1" hangingPunct="1"/>
            <a:r>
              <a:rPr lang="en-GB" sz="5400" dirty="0"/>
              <a:t>Space Data Services</a:t>
            </a:r>
            <a:br>
              <a:rPr lang="en-GB" sz="5400" dirty="0"/>
            </a:br>
            <a:r>
              <a:rPr lang="en-GB" sz="5400" dirty="0"/>
              <a:t>and National Pilots </a:t>
            </a:r>
            <a:r>
              <a:rPr lang="en-US" sz="5400" dirty="0">
                <a:solidFill>
                  <a:srgbClr val="77933C"/>
                </a:solidFill>
              </a:rPr>
              <a:t/>
            </a:r>
            <a:br>
              <a:rPr lang="en-US" sz="5400" dirty="0">
                <a:solidFill>
                  <a:srgbClr val="77933C"/>
                </a:solidFill>
              </a:rPr>
            </a:br>
            <a:endParaRPr lang="en-US" sz="5400" i="1" dirty="0">
              <a:solidFill>
                <a:srgbClr val="77933C"/>
              </a:solidFill>
            </a:endParaRPr>
          </a:p>
        </p:txBody>
      </p:sp>
      <p:sp>
        <p:nvSpPr>
          <p:cNvPr id="15362" name="Subtitle 2"/>
          <p:cNvSpPr>
            <a:spLocks noGrp="1"/>
          </p:cNvSpPr>
          <p:nvPr>
            <p:ph type="subTitle" idx="1"/>
          </p:nvPr>
        </p:nvSpPr>
        <p:spPr>
          <a:xfrm>
            <a:off x="1784350" y="4167446"/>
            <a:ext cx="6400800" cy="1752600"/>
          </a:xfrm>
        </p:spPr>
        <p:txBody>
          <a:bodyPr>
            <a:normAutofit/>
          </a:bodyPr>
          <a:lstStyle/>
          <a:p>
            <a:pPr eaLnBrk="1" hangingPunct="1"/>
            <a:r>
              <a:rPr lang="en-US" sz="2400" i="1" dirty="0"/>
              <a:t>Brian Killough</a:t>
            </a:r>
            <a:br>
              <a:rPr lang="en-US" sz="2400" i="1" dirty="0"/>
            </a:br>
            <a:r>
              <a:rPr lang="en-US" sz="2400" i="1" dirty="0"/>
              <a:t>CEOS Systems Engineering Office (SEO) and SDCG</a:t>
            </a:r>
          </a:p>
          <a:p>
            <a:pPr eaLnBrk="1" hangingPunct="1"/>
            <a:r>
              <a:rPr lang="en-US" sz="2400" i="1" dirty="0"/>
              <a:t>GFOI Plenary </a:t>
            </a:r>
            <a:br>
              <a:rPr lang="en-US" sz="2400" i="1" dirty="0"/>
            </a:br>
            <a:r>
              <a:rPr lang="en-US" sz="2400" i="1" dirty="0"/>
              <a:t>24 Feb 2016, </a:t>
            </a:r>
            <a:r>
              <a:rPr lang="en-US" sz="2400" i="1" dirty="0" err="1"/>
              <a:t>Frascati</a:t>
            </a:r>
            <a:endParaRPr lang="en-US" sz="2400" i="1" dirty="0"/>
          </a:p>
        </p:txBody>
      </p:sp>
      <p:sp>
        <p:nvSpPr>
          <p:cNvPr id="15365" name="TextBox 10"/>
          <p:cNvSpPr txBox="1">
            <a:spLocks noChangeArrowheads="1"/>
          </p:cNvSpPr>
          <p:nvPr/>
        </p:nvSpPr>
        <p:spPr bwMode="auto">
          <a:xfrm>
            <a:off x="1600200" y="6629400"/>
            <a:ext cx="184150" cy="369888"/>
          </a:xfrm>
          <a:prstGeom prst="rect">
            <a:avLst/>
          </a:prstGeom>
          <a:noFill/>
          <a:ln w="9525">
            <a:noFill/>
            <a:miter lim="800000"/>
            <a:headEnd/>
            <a:tailEnd/>
          </a:ln>
        </p:spPr>
        <p:txBody>
          <a:bodyPr wrap="none">
            <a:spAutoFit/>
          </a:bodyPr>
          <a:lstStyle/>
          <a:p>
            <a:pPr algn="l" defTabSz="457200" fontAlgn="auto">
              <a:spcBef>
                <a:spcPts val="0"/>
              </a:spcBef>
              <a:spcAft>
                <a:spcPts val="0"/>
              </a:spcAft>
            </a:pPr>
            <a:endParaRPr lang="pt-BR" sz="1800">
              <a:solidFill>
                <a:prstClr val="black"/>
              </a:solidFill>
              <a:latin typeface="Calibri" pitchFamily="34" charset="0"/>
              <a:ea typeface=""/>
              <a:cs typeface=""/>
            </a:endParaRPr>
          </a:p>
        </p:txBody>
      </p:sp>
    </p:spTree>
    <p:extLst>
      <p:ext uri="{BB962C8B-B14F-4D97-AF65-F5344CB8AC3E}">
        <p14:creationId xmlns:p14="http://schemas.microsoft.com/office/powerpoint/2010/main" val="10639630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81025" y="103189"/>
            <a:ext cx="6837773" cy="944563"/>
          </a:xfrm>
        </p:spPr>
        <p:txBody>
          <a:bodyPr/>
          <a:lstStyle/>
          <a:p>
            <a:pPr algn="l">
              <a:defRPr/>
            </a:pPr>
            <a:r>
              <a:rPr lang="en-US"/>
              <a:t>Six GFOI Space Data Services</a:t>
            </a:r>
            <a:endParaRPr lang="pt-BR" dirty="0" smtClean="0"/>
          </a:p>
        </p:txBody>
      </p:sp>
      <p:sp>
        <p:nvSpPr>
          <p:cNvPr id="17410" name="Content Placeholder 2"/>
          <p:cNvSpPr>
            <a:spLocks noGrp="1"/>
          </p:cNvSpPr>
          <p:nvPr>
            <p:ph idx="1"/>
          </p:nvPr>
        </p:nvSpPr>
        <p:spPr>
          <a:xfrm>
            <a:off x="523010" y="993167"/>
            <a:ext cx="5537761" cy="2773829"/>
          </a:xfrm>
        </p:spPr>
        <p:txBody>
          <a:bodyPr/>
          <a:lstStyle/>
          <a:p>
            <a:pPr>
              <a:buFont typeface="+mj-lt"/>
              <a:buAutoNum type="arabicPeriod"/>
            </a:pPr>
            <a:r>
              <a:rPr lang="en-GB" sz="2400" dirty="0"/>
              <a:t>Regional GFOI Space Data Workshops</a:t>
            </a:r>
          </a:p>
          <a:p>
            <a:pPr>
              <a:buFont typeface="+mj-lt"/>
              <a:buAutoNum type="arabicPeriod"/>
            </a:pPr>
            <a:r>
              <a:rPr lang="en-GB" sz="2400" dirty="0"/>
              <a:t>National Space Data Needs Assessments</a:t>
            </a:r>
          </a:p>
          <a:p>
            <a:pPr>
              <a:buFont typeface="+mj-lt"/>
              <a:buAutoNum type="arabicPeriod"/>
            </a:pPr>
            <a:r>
              <a:rPr lang="en-GB" sz="2400" dirty="0"/>
              <a:t>National Historical Coverage Reports</a:t>
            </a:r>
          </a:p>
          <a:p>
            <a:pPr>
              <a:buFont typeface="+mj-lt"/>
              <a:buAutoNum type="arabicPeriod"/>
            </a:pPr>
            <a:r>
              <a:rPr lang="en-GB" sz="2400" dirty="0"/>
              <a:t>Ensured on-going Coverage</a:t>
            </a:r>
          </a:p>
          <a:p>
            <a:pPr>
              <a:buFont typeface="+mj-lt"/>
              <a:buAutoNum type="arabicPeriod"/>
            </a:pPr>
            <a:r>
              <a:rPr lang="en-GB" sz="2400" dirty="0"/>
              <a:t>Satellite Data Discovery, Assembly and Delivery</a:t>
            </a:r>
          </a:p>
          <a:p>
            <a:pPr>
              <a:buFont typeface="+mj-lt"/>
              <a:buAutoNum type="arabicPeriod"/>
            </a:pPr>
            <a:r>
              <a:rPr lang="en-GB" sz="2400" dirty="0"/>
              <a:t>Cloud Storage, Processing and Analysis of Satellite Data</a:t>
            </a:r>
          </a:p>
          <a:p>
            <a:pPr marL="228600" indent="-228600">
              <a:buFont typeface="+mj-lt"/>
              <a:buAutoNum type="arabicPeriod"/>
            </a:pPr>
            <a:endParaRPr lang="en-GB" sz="2400" dirty="0"/>
          </a:p>
        </p:txBody>
      </p:sp>
      <p:sp>
        <p:nvSpPr>
          <p:cNvPr id="5" name="Slide Number Placeholder 4"/>
          <p:cNvSpPr>
            <a:spLocks noGrp="1"/>
          </p:cNvSpPr>
          <p:nvPr>
            <p:ph type="sldNum" sz="quarter" idx="11"/>
          </p:nvPr>
        </p:nvSpPr>
        <p:spPr/>
        <p:txBody>
          <a:bodyPr/>
          <a:lstStyle/>
          <a:p>
            <a:pPr>
              <a:defRPr/>
            </a:pPr>
            <a:fld id="{26F7D5E0-2763-46FC-81F2-37911A876251}" type="slidenum">
              <a:rPr lang="en-US" smtClean="0"/>
              <a:pPr>
                <a:defRPr/>
              </a:pPr>
              <a:t>15</a:t>
            </a:fld>
            <a:endParaRPr lang="en-US"/>
          </a:p>
        </p:txBody>
      </p:sp>
      <p:pic>
        <p:nvPicPr>
          <p:cNvPr id="2" name="Picture 1"/>
          <p:cNvPicPr>
            <a:picLocks noChangeAspect="1"/>
          </p:cNvPicPr>
          <p:nvPr/>
        </p:nvPicPr>
        <p:blipFill>
          <a:blip r:embed="rId3"/>
          <a:stretch>
            <a:fillRect/>
          </a:stretch>
        </p:blipFill>
        <p:spPr>
          <a:xfrm>
            <a:off x="694954" y="4591346"/>
            <a:ext cx="8449310" cy="1321341"/>
          </a:xfrm>
          <a:prstGeom prst="rect">
            <a:avLst/>
          </a:prstGeom>
        </p:spPr>
      </p:pic>
      <p:pic>
        <p:nvPicPr>
          <p:cNvPr id="3" name="Picture 2" descr="pi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0770" y="993166"/>
            <a:ext cx="3297560" cy="3243649"/>
          </a:xfrm>
          <a:prstGeom prst="rect">
            <a:avLst/>
          </a:prstGeom>
        </p:spPr>
      </p:pic>
    </p:spTree>
    <p:extLst>
      <p:ext uri="{BB962C8B-B14F-4D97-AF65-F5344CB8AC3E}">
        <p14:creationId xmlns:p14="http://schemas.microsoft.com/office/powerpoint/2010/main" val="8234280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81025" y="103189"/>
            <a:ext cx="6837773" cy="944563"/>
          </a:xfrm>
        </p:spPr>
        <p:txBody>
          <a:bodyPr/>
          <a:lstStyle/>
          <a:p>
            <a:pPr algn="l">
              <a:defRPr/>
            </a:pPr>
            <a:r>
              <a:rPr lang="en-US"/>
              <a:t>How is CEOS supporting?</a:t>
            </a:r>
            <a:endParaRPr lang="pt-BR" dirty="0" smtClean="0"/>
          </a:p>
        </p:txBody>
      </p:sp>
      <p:sp>
        <p:nvSpPr>
          <p:cNvPr id="17410" name="Content Placeholder 2"/>
          <p:cNvSpPr>
            <a:spLocks noGrp="1"/>
          </p:cNvSpPr>
          <p:nvPr>
            <p:ph idx="1"/>
          </p:nvPr>
        </p:nvSpPr>
        <p:spPr>
          <a:xfrm>
            <a:off x="538212" y="1133365"/>
            <a:ext cx="5279955" cy="4743758"/>
          </a:xfrm>
        </p:spPr>
        <p:txBody>
          <a:bodyPr/>
          <a:lstStyle/>
          <a:p>
            <a:pPr>
              <a:buFont typeface="+mj-lt"/>
              <a:buAutoNum type="arabicPeriod"/>
            </a:pPr>
            <a:r>
              <a:rPr lang="en-GB" sz="2200" b="1" dirty="0"/>
              <a:t>Regional GFOI Space Data Workshops</a:t>
            </a:r>
          </a:p>
          <a:p>
            <a:pPr lvl="1">
              <a:buFont typeface="Arial"/>
              <a:buChar char="•"/>
            </a:pPr>
            <a:r>
              <a:rPr lang="en-GB" sz="2200" dirty="0"/>
              <a:t>COVE Training for satellite coverage analyses (</a:t>
            </a:r>
            <a:r>
              <a:rPr lang="en-GB" sz="2200" b="1" dirty="0">
                <a:solidFill>
                  <a:srgbClr val="FF0000"/>
                </a:solidFill>
              </a:rPr>
              <a:t>www.ceos-cove.org</a:t>
            </a:r>
            <a:r>
              <a:rPr lang="en-GB" sz="2200" dirty="0"/>
              <a:t>)</a:t>
            </a:r>
          </a:p>
          <a:p>
            <a:pPr lvl="1">
              <a:buFont typeface="Arial"/>
              <a:buChar char="•"/>
            </a:pPr>
            <a:r>
              <a:rPr lang="en-GB" sz="2200" dirty="0"/>
              <a:t>Facilitating training for the use of new satellite datasets, beyond Landsat.</a:t>
            </a:r>
          </a:p>
          <a:p>
            <a:pPr>
              <a:buFont typeface="+mj-lt"/>
              <a:buAutoNum type="arabicPeriod"/>
            </a:pPr>
            <a:r>
              <a:rPr lang="en-GB" sz="2200" b="1" dirty="0"/>
              <a:t>National Space Data Needs Assessments</a:t>
            </a:r>
          </a:p>
          <a:p>
            <a:pPr lvl="1">
              <a:buFont typeface="Arial"/>
              <a:buChar char="•"/>
            </a:pPr>
            <a:r>
              <a:rPr lang="en-GB" sz="2200" dirty="0"/>
              <a:t>Conducting system analyses to assess data storage, processing and analysis requirements</a:t>
            </a:r>
          </a:p>
          <a:p>
            <a:pPr>
              <a:buFont typeface="+mj-lt"/>
              <a:buAutoNum type="arabicPeriod"/>
            </a:pPr>
            <a:r>
              <a:rPr lang="en-GB" sz="2200" b="1" dirty="0"/>
              <a:t>National Historical Coverage Reports</a:t>
            </a:r>
          </a:p>
          <a:p>
            <a:pPr lvl="1">
              <a:buFont typeface="Arial"/>
              <a:buChar char="•"/>
            </a:pPr>
            <a:r>
              <a:rPr lang="en-GB" sz="2200" dirty="0"/>
              <a:t>Produced Landsat country coverage reports for 70 GFOI countries ... </a:t>
            </a:r>
            <a:r>
              <a:rPr lang="en-GB" sz="2200" b="1" dirty="0">
                <a:solidFill>
                  <a:srgbClr val="0000FF"/>
                </a:solidFill>
              </a:rPr>
              <a:t>next</a:t>
            </a:r>
          </a:p>
        </p:txBody>
      </p:sp>
      <p:sp>
        <p:nvSpPr>
          <p:cNvPr id="5" name="Slide Number Placeholder 4"/>
          <p:cNvSpPr>
            <a:spLocks noGrp="1"/>
          </p:cNvSpPr>
          <p:nvPr>
            <p:ph type="sldNum" sz="quarter" idx="11"/>
          </p:nvPr>
        </p:nvSpPr>
        <p:spPr/>
        <p:txBody>
          <a:bodyPr/>
          <a:lstStyle/>
          <a:p>
            <a:pPr>
              <a:defRPr/>
            </a:pPr>
            <a:fld id="{26F7D5E0-2763-46FC-81F2-37911A876251}" type="slidenum">
              <a:rPr lang="en-US" smtClean="0"/>
              <a:pPr>
                <a:defRPr/>
              </a:pPr>
              <a:t>16</a:t>
            </a:fld>
            <a:endParaRPr lang="en-US"/>
          </a:p>
        </p:txBody>
      </p:sp>
      <p:pic>
        <p:nvPicPr>
          <p:cNvPr id="7" name="Picture 6"/>
          <p:cNvPicPr>
            <a:picLocks noChangeAspect="1"/>
          </p:cNvPicPr>
          <p:nvPr/>
        </p:nvPicPr>
        <p:blipFill>
          <a:blip r:embed="rId3"/>
          <a:stretch>
            <a:fillRect/>
          </a:stretch>
        </p:blipFill>
        <p:spPr>
          <a:xfrm>
            <a:off x="6003684" y="1446091"/>
            <a:ext cx="3388032" cy="1835184"/>
          </a:xfrm>
          <a:prstGeom prst="rect">
            <a:avLst/>
          </a:prstGeom>
        </p:spPr>
      </p:pic>
      <p:pic>
        <p:nvPicPr>
          <p:cNvPr id="8" name="Picture 7"/>
          <p:cNvPicPr>
            <a:picLocks noChangeAspect="1"/>
          </p:cNvPicPr>
          <p:nvPr/>
        </p:nvPicPr>
        <p:blipFill>
          <a:blip r:embed="rId4"/>
          <a:stretch>
            <a:fillRect/>
          </a:stretch>
        </p:blipFill>
        <p:spPr>
          <a:xfrm>
            <a:off x="6003684" y="3458510"/>
            <a:ext cx="3359489" cy="2023923"/>
          </a:xfrm>
          <a:prstGeom prst="rect">
            <a:avLst/>
          </a:prstGeom>
        </p:spPr>
      </p:pic>
    </p:spTree>
    <p:extLst>
      <p:ext uri="{BB962C8B-B14F-4D97-AF65-F5344CB8AC3E}">
        <p14:creationId xmlns:p14="http://schemas.microsoft.com/office/powerpoint/2010/main" val="7262234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81025" y="103189"/>
            <a:ext cx="6837773" cy="944563"/>
          </a:xfrm>
        </p:spPr>
        <p:txBody>
          <a:bodyPr/>
          <a:lstStyle/>
          <a:p>
            <a:pPr algn="l">
              <a:defRPr/>
            </a:pPr>
            <a:r>
              <a:rPr lang="en-US" dirty="0" smtClean="0"/>
              <a:t>Landsat Country Reports</a:t>
            </a:r>
            <a:endParaRPr lang="pt-BR" dirty="0" smtClean="0"/>
          </a:p>
        </p:txBody>
      </p:sp>
      <p:sp>
        <p:nvSpPr>
          <p:cNvPr id="17410" name="Content Placeholder 2"/>
          <p:cNvSpPr>
            <a:spLocks noGrp="1"/>
          </p:cNvSpPr>
          <p:nvPr>
            <p:ph idx="1"/>
          </p:nvPr>
        </p:nvSpPr>
        <p:spPr>
          <a:xfrm>
            <a:off x="523011" y="1078781"/>
            <a:ext cx="5723279" cy="4525963"/>
          </a:xfrm>
        </p:spPr>
        <p:txBody>
          <a:bodyPr/>
          <a:lstStyle/>
          <a:p>
            <a:pPr marL="228600" indent="-228600"/>
            <a:r>
              <a:rPr lang="en-GB" sz="2000" dirty="0"/>
              <a:t>The CEOS Systems Engineering Office (SEO) has prepared detailed historic Landsat coverage reports for 70 GFOI countries.</a:t>
            </a:r>
          </a:p>
          <a:p>
            <a:pPr marL="228600" indent="-228600"/>
            <a:r>
              <a:rPr lang="en-GB" sz="2000" dirty="0"/>
              <a:t>The SEO created these reports using automated scripts connected to the Landsat archive. All Landsat scenes (missions 5,7,8) from 1990 through 2015 were included. </a:t>
            </a:r>
          </a:p>
          <a:p>
            <a:pPr marL="228600" indent="-228600"/>
            <a:r>
              <a:rPr lang="en-GB" sz="2000" dirty="0"/>
              <a:t>These reports (PDF and EXCEL format) are here:  </a:t>
            </a:r>
            <a:r>
              <a:rPr lang="en-GB" sz="2000" b="1" dirty="0">
                <a:solidFill>
                  <a:srgbClr val="FF0000"/>
                </a:solidFill>
              </a:rPr>
              <a:t>http://tinyurl.com/GFOIcountryreports</a:t>
            </a:r>
          </a:p>
          <a:p>
            <a:pPr marL="228600" indent="-228600"/>
            <a:r>
              <a:rPr lang="en-GB" sz="2000" dirty="0"/>
              <a:t>The reports include summary graphs, tables, and other detailed data for every acquired scene (mission, path/row, cloud%, processing level).</a:t>
            </a:r>
          </a:p>
          <a:p>
            <a:pPr marL="228600" indent="-228600"/>
            <a:r>
              <a:rPr lang="en-GB" sz="2000" dirty="0"/>
              <a:t>These reports will be valuable for countries to assess available scenes and cloud cover for future data ordering.</a:t>
            </a:r>
          </a:p>
        </p:txBody>
      </p:sp>
      <p:sp>
        <p:nvSpPr>
          <p:cNvPr id="5" name="Slide Number Placeholder 4"/>
          <p:cNvSpPr>
            <a:spLocks noGrp="1"/>
          </p:cNvSpPr>
          <p:nvPr>
            <p:ph type="sldNum" sz="quarter" idx="11"/>
          </p:nvPr>
        </p:nvSpPr>
        <p:spPr/>
        <p:txBody>
          <a:bodyPr/>
          <a:lstStyle/>
          <a:p>
            <a:pPr>
              <a:defRPr/>
            </a:pPr>
            <a:fld id="{26F7D5E0-2763-46FC-81F2-37911A876251}" type="slidenum">
              <a:rPr lang="en-US" smtClean="0"/>
              <a:pPr>
                <a:defRPr/>
              </a:pPr>
              <a:t>17</a:t>
            </a:fld>
            <a:endParaRPr lang="en-US"/>
          </a:p>
        </p:txBody>
      </p:sp>
      <p:pic>
        <p:nvPicPr>
          <p:cNvPr id="2" name="Picture 1"/>
          <p:cNvPicPr>
            <a:picLocks noChangeAspect="1"/>
          </p:cNvPicPr>
          <p:nvPr/>
        </p:nvPicPr>
        <p:blipFill>
          <a:blip r:embed="rId3"/>
          <a:stretch>
            <a:fillRect/>
          </a:stretch>
        </p:blipFill>
        <p:spPr>
          <a:xfrm>
            <a:off x="6388997" y="1078781"/>
            <a:ext cx="3053946" cy="2256493"/>
          </a:xfrm>
          <a:prstGeom prst="rect">
            <a:avLst/>
          </a:prstGeom>
        </p:spPr>
      </p:pic>
      <p:pic>
        <p:nvPicPr>
          <p:cNvPr id="3" name="Picture 2"/>
          <p:cNvPicPr>
            <a:picLocks noChangeAspect="1"/>
          </p:cNvPicPr>
          <p:nvPr/>
        </p:nvPicPr>
        <p:blipFill>
          <a:blip r:embed="rId4"/>
          <a:stretch>
            <a:fillRect/>
          </a:stretch>
        </p:blipFill>
        <p:spPr>
          <a:xfrm>
            <a:off x="6388997" y="3575240"/>
            <a:ext cx="3053946" cy="2232774"/>
          </a:xfrm>
          <a:prstGeom prst="rect">
            <a:avLst/>
          </a:prstGeom>
        </p:spPr>
      </p:pic>
    </p:spTree>
    <p:extLst>
      <p:ext uri="{BB962C8B-B14F-4D97-AF65-F5344CB8AC3E}">
        <p14:creationId xmlns:p14="http://schemas.microsoft.com/office/powerpoint/2010/main" val="11198537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81025" y="103189"/>
            <a:ext cx="6837773" cy="944563"/>
          </a:xfrm>
        </p:spPr>
        <p:txBody>
          <a:bodyPr/>
          <a:lstStyle/>
          <a:p>
            <a:pPr algn="l">
              <a:defRPr/>
            </a:pPr>
            <a:r>
              <a:rPr lang="en-US"/>
              <a:t>How is CEOS supporting?</a:t>
            </a:r>
            <a:endParaRPr lang="pt-BR" dirty="0" smtClean="0"/>
          </a:p>
        </p:txBody>
      </p:sp>
      <p:sp>
        <p:nvSpPr>
          <p:cNvPr id="17410" name="Content Placeholder 2"/>
          <p:cNvSpPr>
            <a:spLocks noGrp="1"/>
          </p:cNvSpPr>
          <p:nvPr>
            <p:ph idx="1"/>
          </p:nvPr>
        </p:nvSpPr>
        <p:spPr>
          <a:xfrm>
            <a:off x="608636" y="964629"/>
            <a:ext cx="6037236" cy="4757209"/>
          </a:xfrm>
        </p:spPr>
        <p:txBody>
          <a:bodyPr/>
          <a:lstStyle/>
          <a:p>
            <a:pPr marL="457200" indent="-457200">
              <a:buFont typeface="+mj-lt"/>
              <a:buAutoNum type="arabicPeriod" startAt="4"/>
            </a:pPr>
            <a:r>
              <a:rPr lang="en-GB" sz="2400" b="1" dirty="0"/>
              <a:t>Ensured on-going Coverage</a:t>
            </a:r>
          </a:p>
          <a:p>
            <a:pPr marL="741363" lvl="1" indent="-341313">
              <a:buFont typeface="Arial"/>
              <a:buChar char="•"/>
            </a:pPr>
            <a:r>
              <a:rPr lang="en-GB" sz="2000" dirty="0"/>
              <a:t>Facilitating CEOS Agency interactions to ensure national baseline data</a:t>
            </a:r>
          </a:p>
          <a:p>
            <a:pPr marL="457200" indent="-457200">
              <a:buFont typeface="+mj-lt"/>
              <a:buAutoNum type="arabicPeriod" startAt="4"/>
            </a:pPr>
            <a:r>
              <a:rPr lang="en-GB" sz="2400" b="1" dirty="0"/>
              <a:t>Satellite Data Discovery, Assembly and Delivery</a:t>
            </a:r>
          </a:p>
          <a:p>
            <a:pPr marL="741363" lvl="1" indent="-341313">
              <a:buFont typeface="Arial"/>
              <a:buChar char="•"/>
            </a:pPr>
            <a:r>
              <a:rPr lang="en-GB" sz="2000" dirty="0"/>
              <a:t>Assessment of global issues through the recent Global Data Flow report</a:t>
            </a:r>
          </a:p>
          <a:p>
            <a:pPr marL="741363" lvl="1" indent="-341313">
              <a:buFont typeface="Arial"/>
              <a:buChar char="•"/>
            </a:pPr>
            <a:r>
              <a:rPr lang="en-GB" sz="2000" dirty="0"/>
              <a:t>Facilitating solutions with Space Agencies, Capacity Building partners and Countries</a:t>
            </a:r>
          </a:p>
          <a:p>
            <a:pPr marL="457200" indent="-457200">
              <a:buFont typeface="+mj-lt"/>
              <a:buAutoNum type="arabicPeriod" startAt="4"/>
            </a:pPr>
            <a:r>
              <a:rPr lang="en-GB" sz="2400" b="1" dirty="0"/>
              <a:t>Cloud Storage, Processing and Analysis of Satellite Data</a:t>
            </a:r>
          </a:p>
          <a:p>
            <a:pPr marL="857250" lvl="1" indent="-457200">
              <a:buFont typeface="Arial"/>
              <a:buChar char="•"/>
            </a:pPr>
            <a:r>
              <a:rPr lang="en-GB" sz="2000" dirty="0"/>
              <a:t>Development of a CEOS Data Cube architecture to enhance data flows .. </a:t>
            </a:r>
            <a:r>
              <a:rPr lang="en-GB" sz="2000" b="1" dirty="0">
                <a:solidFill>
                  <a:srgbClr val="0000FF"/>
                </a:solidFill>
              </a:rPr>
              <a:t>next</a:t>
            </a:r>
          </a:p>
          <a:p>
            <a:pPr marL="857250" lvl="1" indent="-457200">
              <a:buFont typeface="Arial"/>
              <a:buChar char="•"/>
            </a:pPr>
            <a:r>
              <a:rPr lang="en-GB" sz="2000" dirty="0"/>
              <a:t>Leading National Pilots for testing ... </a:t>
            </a:r>
            <a:r>
              <a:rPr lang="en-GB" sz="2000" b="1" dirty="0">
                <a:solidFill>
                  <a:srgbClr val="0000FF"/>
                </a:solidFill>
              </a:rPr>
              <a:t>next</a:t>
            </a:r>
          </a:p>
          <a:p>
            <a:pPr marL="400050" lvl="1" indent="0">
              <a:buNone/>
            </a:pPr>
            <a:endParaRPr lang="en-GB" sz="2000" dirty="0"/>
          </a:p>
          <a:p>
            <a:pPr marL="857250" lvl="1" indent="-457200">
              <a:buFont typeface="Arial"/>
              <a:buChar char="•"/>
            </a:pPr>
            <a:endParaRPr lang="en-GB" sz="2000" dirty="0"/>
          </a:p>
          <a:p>
            <a:pPr marL="228600" indent="-228600">
              <a:buFont typeface="+mj-lt"/>
              <a:buAutoNum type="arabicPeriod" startAt="4"/>
            </a:pPr>
            <a:endParaRPr lang="en-GB" sz="2400" dirty="0"/>
          </a:p>
        </p:txBody>
      </p:sp>
      <p:sp>
        <p:nvSpPr>
          <p:cNvPr id="5" name="Slide Number Placeholder 4"/>
          <p:cNvSpPr>
            <a:spLocks noGrp="1"/>
          </p:cNvSpPr>
          <p:nvPr>
            <p:ph type="sldNum" sz="quarter" idx="11"/>
          </p:nvPr>
        </p:nvSpPr>
        <p:spPr/>
        <p:txBody>
          <a:bodyPr/>
          <a:lstStyle/>
          <a:p>
            <a:pPr>
              <a:defRPr/>
            </a:pPr>
            <a:fld id="{26F7D5E0-2763-46FC-81F2-37911A876251}" type="slidenum">
              <a:rPr lang="en-US" smtClean="0"/>
              <a:pPr>
                <a:defRPr/>
              </a:pPr>
              <a:t>18</a:t>
            </a:fld>
            <a:endParaRPr lang="en-US"/>
          </a:p>
        </p:txBody>
      </p:sp>
      <p:pic>
        <p:nvPicPr>
          <p:cNvPr id="7" name="Picture 6"/>
          <p:cNvPicPr>
            <a:picLocks noChangeAspect="1"/>
          </p:cNvPicPr>
          <p:nvPr/>
        </p:nvPicPr>
        <p:blipFill rotWithShape="1">
          <a:blip r:embed="rId3"/>
          <a:srcRect l="7778"/>
          <a:stretch/>
        </p:blipFill>
        <p:spPr>
          <a:xfrm>
            <a:off x="7224730" y="4209332"/>
            <a:ext cx="1655665" cy="1776674"/>
          </a:xfrm>
          <a:prstGeom prst="rect">
            <a:avLst/>
          </a:prstGeom>
        </p:spPr>
      </p:pic>
      <p:pic>
        <p:nvPicPr>
          <p:cNvPr id="6" name="Picture 5" descr="figure-1_v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5873" y="2309844"/>
            <a:ext cx="2754259" cy="1899489"/>
          </a:xfrm>
          <a:prstGeom prst="rect">
            <a:avLst/>
          </a:prstGeom>
        </p:spPr>
      </p:pic>
    </p:spTree>
    <p:extLst>
      <p:ext uri="{BB962C8B-B14F-4D97-AF65-F5344CB8AC3E}">
        <p14:creationId xmlns:p14="http://schemas.microsoft.com/office/powerpoint/2010/main" val="8514808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Arrow Connector 36"/>
          <p:cNvCxnSpPr/>
          <p:nvPr/>
        </p:nvCxnSpPr>
        <p:spPr bwMode="auto">
          <a:xfrm flipV="1">
            <a:off x="1819374" y="1583850"/>
            <a:ext cx="0" cy="3793550"/>
          </a:xfrm>
          <a:prstGeom prst="straightConnector1">
            <a:avLst/>
          </a:prstGeom>
          <a:ln w="50800">
            <a:solidFill>
              <a:schemeClr val="tx1">
                <a:lumMod val="50000"/>
              </a:schemeClr>
            </a:solidFill>
            <a:headEnd type="arrow" w="sm" len="med"/>
            <a:tailEnd type="arrow" w="sm" len="med"/>
          </a:ln>
        </p:spPr>
        <p:style>
          <a:lnRef idx="3">
            <a:schemeClr val="accent6"/>
          </a:lnRef>
          <a:fillRef idx="0">
            <a:schemeClr val="accent6"/>
          </a:fillRef>
          <a:effectRef idx="2">
            <a:schemeClr val="accent6"/>
          </a:effectRef>
          <a:fontRef idx="minor">
            <a:schemeClr val="tx1"/>
          </a:fontRef>
        </p:style>
      </p:cxnSp>
      <p:sp>
        <p:nvSpPr>
          <p:cNvPr id="2" name="Title 1"/>
          <p:cNvSpPr>
            <a:spLocks noGrp="1"/>
          </p:cNvSpPr>
          <p:nvPr>
            <p:ph type="title"/>
          </p:nvPr>
        </p:nvSpPr>
        <p:spPr>
          <a:xfrm>
            <a:off x="610377" y="100476"/>
            <a:ext cx="6592054" cy="553998"/>
          </a:xfrm>
        </p:spPr>
        <p:txBody>
          <a:bodyPr>
            <a:noAutofit/>
          </a:bodyPr>
          <a:lstStyle/>
          <a:p>
            <a:pPr algn="l"/>
            <a:r>
              <a:rPr lang="en-US" sz="3600" b="1" dirty="0">
                <a:solidFill>
                  <a:schemeClr val="bg1"/>
                </a:solidFill>
              </a:rPr>
              <a:t>The Data Cube Architecture</a:t>
            </a:r>
          </a:p>
        </p:txBody>
      </p:sp>
      <p:sp>
        <p:nvSpPr>
          <p:cNvPr id="5" name="Content Placeholder 2"/>
          <p:cNvSpPr txBox="1">
            <a:spLocks/>
          </p:cNvSpPr>
          <p:nvPr/>
        </p:nvSpPr>
        <p:spPr bwMode="auto">
          <a:xfrm>
            <a:off x="3150118" y="988959"/>
            <a:ext cx="6185159" cy="1066800"/>
          </a:xfrm>
          <a:prstGeom prst="rect">
            <a:avLst/>
          </a:prstGeom>
          <a:solidFill>
            <a:schemeClr val="accent1">
              <a:lumMod val="20000"/>
              <a:lumOff val="80000"/>
            </a:schemeClr>
          </a:solidFill>
          <a:ln w="9525">
            <a:no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285750" indent="-285750" algn="l" fontAlgn="auto">
              <a:spcAft>
                <a:spcPts val="0"/>
              </a:spcAft>
              <a:buFont typeface="Arial"/>
              <a:buChar char="•"/>
            </a:pPr>
            <a:r>
              <a:rPr lang="en-US" sz="2000" dirty="0">
                <a:solidFill>
                  <a:srgbClr val="002569"/>
                </a:solidFill>
                <a:latin typeface="Calibri" charset="0"/>
                <a:cs typeface="Calibri" charset="0"/>
              </a:rPr>
              <a:t>Working with CEOS Space Agencies to develop plans for sustained provision of Analysis Ready Data (ARD).</a:t>
            </a:r>
          </a:p>
          <a:p>
            <a:pPr marL="285750" indent="-285750" algn="l" fontAlgn="auto">
              <a:spcAft>
                <a:spcPts val="0"/>
              </a:spcAft>
              <a:buFont typeface="Arial"/>
              <a:buChar char="•"/>
            </a:pPr>
            <a:r>
              <a:rPr lang="en-US" sz="2000" dirty="0">
                <a:solidFill>
                  <a:srgbClr val="002569"/>
                </a:solidFill>
                <a:latin typeface="Calibri" charset="0"/>
                <a:cs typeface="Calibri" charset="0"/>
              </a:rPr>
              <a:t>Sentinel-1A and Sentinel-2A are the highest priority.</a:t>
            </a:r>
          </a:p>
        </p:txBody>
      </p:sp>
      <p:pic>
        <p:nvPicPr>
          <p:cNvPr id="8" name="Picture 7"/>
          <p:cNvPicPr>
            <a:picLocks noChangeAspect="1"/>
          </p:cNvPicPr>
          <p:nvPr/>
        </p:nvPicPr>
        <p:blipFill rotWithShape="1">
          <a:blip r:embed="rId3"/>
          <a:srcRect l="7778"/>
          <a:stretch/>
        </p:blipFill>
        <p:spPr>
          <a:xfrm>
            <a:off x="1133574" y="2690784"/>
            <a:ext cx="1382058" cy="1483069"/>
          </a:xfrm>
          <a:prstGeom prst="rect">
            <a:avLst/>
          </a:prstGeom>
        </p:spPr>
      </p:pic>
      <p:sp>
        <p:nvSpPr>
          <p:cNvPr id="14" name="Rectangle 13"/>
          <p:cNvSpPr/>
          <p:nvPr/>
        </p:nvSpPr>
        <p:spPr>
          <a:xfrm>
            <a:off x="785961" y="5410793"/>
            <a:ext cx="2057400" cy="627169"/>
          </a:xfrm>
          <a:prstGeom prst="rect">
            <a:avLst/>
          </a:prstGeom>
          <a:solidFill>
            <a:schemeClr val="accent6">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457200" fontAlgn="auto">
              <a:spcBef>
                <a:spcPts val="0"/>
              </a:spcBef>
              <a:spcAft>
                <a:spcPts val="0"/>
              </a:spcAft>
            </a:pPr>
            <a:r>
              <a:rPr lang="en-US" sz="2000" b="1" i="1" dirty="0">
                <a:solidFill>
                  <a:prstClr val="black">
                    <a:lumMod val="50000"/>
                  </a:prstClr>
                </a:solidFill>
                <a:cs typeface="Calibri"/>
              </a:rPr>
              <a:t>User Interface</a:t>
            </a:r>
          </a:p>
        </p:txBody>
      </p:sp>
      <p:sp>
        <p:nvSpPr>
          <p:cNvPr id="22" name="TextBox 21"/>
          <p:cNvSpPr txBox="1"/>
          <p:nvPr/>
        </p:nvSpPr>
        <p:spPr>
          <a:xfrm>
            <a:off x="1147846" y="4082015"/>
            <a:ext cx="1293173" cy="400108"/>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defTabSz="457200" fontAlgn="auto" latinLnBrk="1" hangingPunct="0">
              <a:spcBef>
                <a:spcPts val="0"/>
              </a:spcBef>
              <a:spcAft>
                <a:spcPts val="0"/>
              </a:spcAft>
            </a:pPr>
            <a:r>
              <a:rPr lang="en-US" sz="2000" b="1" dirty="0">
                <a:solidFill>
                  <a:prstClr val="black"/>
                </a:solidFill>
                <a:latin typeface="Calibri"/>
                <a:ea typeface=""/>
                <a:cs typeface=""/>
              </a:rPr>
              <a:t>Data </a:t>
            </a:r>
            <a:r>
              <a:rPr lang="en-US" sz="2000" b="1" dirty="0">
                <a:solidFill>
                  <a:prstClr val="black"/>
                </a:solidFill>
                <a:latin typeface="Calibri"/>
                <a:ea typeface=""/>
                <a:cs typeface="Calibri"/>
              </a:rPr>
              <a:t>Cubes</a:t>
            </a:r>
          </a:p>
        </p:txBody>
      </p:sp>
      <p:sp>
        <p:nvSpPr>
          <p:cNvPr id="23" name="Rectangle 22"/>
          <p:cNvSpPr/>
          <p:nvPr/>
        </p:nvSpPr>
        <p:spPr>
          <a:xfrm>
            <a:off x="824334" y="1033999"/>
            <a:ext cx="1909441" cy="878036"/>
          </a:xfrm>
          <a:prstGeom prst="rect">
            <a:avLst/>
          </a:prstGeom>
          <a:solidFill>
            <a:schemeClr val="accent6">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457200" fontAlgn="auto">
              <a:spcBef>
                <a:spcPts val="0"/>
              </a:spcBef>
              <a:spcAft>
                <a:spcPts val="0"/>
              </a:spcAft>
            </a:pPr>
            <a:r>
              <a:rPr lang="en-US" sz="2000" b="1" i="1" dirty="0">
                <a:solidFill>
                  <a:prstClr val="black">
                    <a:lumMod val="50000"/>
                  </a:prstClr>
                </a:solidFill>
                <a:cs typeface="Calibri"/>
              </a:rPr>
              <a:t>Analysis-Ready Data Products</a:t>
            </a:r>
          </a:p>
        </p:txBody>
      </p:sp>
      <p:sp>
        <p:nvSpPr>
          <p:cNvPr id="26" name="Content Placeholder 2"/>
          <p:cNvSpPr txBox="1">
            <a:spLocks/>
          </p:cNvSpPr>
          <p:nvPr/>
        </p:nvSpPr>
        <p:spPr bwMode="auto">
          <a:xfrm>
            <a:off x="3150118" y="4267388"/>
            <a:ext cx="6248400" cy="1654215"/>
          </a:xfrm>
          <a:prstGeom prst="rect">
            <a:avLst/>
          </a:prstGeom>
          <a:solidFill>
            <a:schemeClr val="accent1">
              <a:lumMod val="20000"/>
              <a:lumOff val="80000"/>
            </a:schemeClr>
          </a:solidFill>
          <a:ln w="9525">
            <a:no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285750" indent="-285750" algn="l" fontAlgn="auto">
              <a:spcAft>
                <a:spcPts val="0"/>
              </a:spcAft>
              <a:buFont typeface="Arial"/>
              <a:buChar char="•"/>
            </a:pPr>
            <a:r>
              <a:rPr lang="en-US" sz="2000" dirty="0">
                <a:solidFill>
                  <a:srgbClr val="002569"/>
                </a:solidFill>
                <a:latin typeface="Calibri" charset="0"/>
                <a:cs typeface="Calibri" charset="0"/>
              </a:rPr>
              <a:t>Developing and testing prototype user interfaces for custom mosaic creation, time-series statistics, change detection (water, land, vegetation).</a:t>
            </a:r>
          </a:p>
          <a:p>
            <a:pPr marL="285750" indent="-285750" algn="l" fontAlgn="auto">
              <a:spcAft>
                <a:spcPts val="0"/>
              </a:spcAft>
              <a:buFont typeface="Arial"/>
              <a:buChar char="•"/>
            </a:pPr>
            <a:r>
              <a:rPr lang="en-US" sz="2000" dirty="0">
                <a:solidFill>
                  <a:srgbClr val="002569"/>
                </a:solidFill>
                <a:latin typeface="Calibri" charset="0"/>
                <a:cs typeface="Calibri" charset="0"/>
              </a:rPr>
              <a:t>Developing Advanced Programming Interfaces (APIs) for users to create their own user interfaces</a:t>
            </a:r>
          </a:p>
        </p:txBody>
      </p:sp>
      <p:sp>
        <p:nvSpPr>
          <p:cNvPr id="27" name="Content Placeholder 2"/>
          <p:cNvSpPr txBox="1">
            <a:spLocks/>
          </p:cNvSpPr>
          <p:nvPr/>
        </p:nvSpPr>
        <p:spPr bwMode="auto">
          <a:xfrm>
            <a:off x="3163077" y="2548092"/>
            <a:ext cx="6248400" cy="1418670"/>
          </a:xfrm>
          <a:prstGeom prst="rect">
            <a:avLst/>
          </a:prstGeom>
          <a:solidFill>
            <a:schemeClr val="accent1">
              <a:lumMod val="20000"/>
              <a:lumOff val="80000"/>
            </a:schemeClr>
          </a:solidFill>
          <a:ln w="9525">
            <a:no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285750" indent="-285750" algn="l" fontAlgn="auto">
              <a:spcAft>
                <a:spcPts val="0"/>
              </a:spcAft>
              <a:buFont typeface="Arial"/>
              <a:buChar char="•"/>
            </a:pPr>
            <a:r>
              <a:rPr lang="en-US" sz="2000" dirty="0">
                <a:solidFill>
                  <a:srgbClr val="002569"/>
                </a:solidFill>
                <a:latin typeface="Calibri" charset="0"/>
                <a:cs typeface="Calibri" charset="0"/>
              </a:rPr>
              <a:t>Testing prototype Data Cubes for </a:t>
            </a:r>
            <a:r>
              <a:rPr lang="en-US" sz="2000" b="1" dirty="0">
                <a:solidFill>
                  <a:srgbClr val="002569"/>
                </a:solidFill>
                <a:latin typeface="Calibri" charset="0"/>
                <a:cs typeface="Calibri" charset="0"/>
              </a:rPr>
              <a:t>Kenya and Colombia</a:t>
            </a:r>
            <a:r>
              <a:rPr lang="en-US" sz="2000" dirty="0">
                <a:solidFill>
                  <a:srgbClr val="002569"/>
                </a:solidFill>
                <a:latin typeface="Calibri" charset="0"/>
                <a:cs typeface="Calibri" charset="0"/>
              </a:rPr>
              <a:t>. </a:t>
            </a:r>
            <a:br>
              <a:rPr lang="en-US" sz="2000" dirty="0">
                <a:solidFill>
                  <a:srgbClr val="002569"/>
                </a:solidFill>
                <a:latin typeface="Calibri" charset="0"/>
                <a:cs typeface="Calibri" charset="0"/>
              </a:rPr>
            </a:br>
            <a:r>
              <a:rPr lang="en-US" sz="2000" dirty="0">
                <a:solidFill>
                  <a:srgbClr val="002569"/>
                </a:solidFill>
                <a:latin typeface="Calibri" charset="0"/>
                <a:cs typeface="Calibri" charset="0"/>
              </a:rPr>
              <a:t>Testing local, regional hub and cloud deployment.</a:t>
            </a:r>
          </a:p>
          <a:p>
            <a:pPr marL="285750" indent="-285750" algn="l" fontAlgn="auto">
              <a:spcAft>
                <a:spcPts val="0"/>
              </a:spcAft>
              <a:buFont typeface="Arial"/>
              <a:buChar char="•"/>
            </a:pPr>
            <a:r>
              <a:rPr lang="en-US" sz="2000" dirty="0">
                <a:solidFill>
                  <a:srgbClr val="002569"/>
                </a:solidFill>
                <a:latin typeface="Calibri" charset="0"/>
                <a:cs typeface="Calibri" charset="0"/>
              </a:rPr>
              <a:t>Developing ingestors to add more datasets: </a:t>
            </a:r>
            <a:br>
              <a:rPr lang="en-US" sz="2000" dirty="0">
                <a:solidFill>
                  <a:srgbClr val="002569"/>
                </a:solidFill>
                <a:latin typeface="Calibri" charset="0"/>
                <a:cs typeface="Calibri" charset="0"/>
              </a:rPr>
            </a:br>
            <a:r>
              <a:rPr lang="en-US" sz="2000" dirty="0">
                <a:solidFill>
                  <a:srgbClr val="002569"/>
                </a:solidFill>
                <a:latin typeface="Calibri" charset="0"/>
                <a:cs typeface="Calibri" charset="0"/>
              </a:rPr>
              <a:t>SRTM, ALOS, MODIS, SPOT-5, Sentinel-1A/2A.</a:t>
            </a:r>
          </a:p>
        </p:txBody>
      </p:sp>
      <p:sp>
        <p:nvSpPr>
          <p:cNvPr id="3" name="TextBox 2"/>
          <p:cNvSpPr txBox="1"/>
          <p:nvPr/>
        </p:nvSpPr>
        <p:spPr>
          <a:xfrm>
            <a:off x="752575" y="4615400"/>
            <a:ext cx="524691"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lvl1pPr marL="0" marR="0" indent="0" algn="l" rtl="0" fontAlgn="auto" latinLnBrk="1" hangingPunct="0">
              <a:lnSpc>
                <a:spcPct val="100000"/>
              </a:lnSpc>
              <a:spcBef>
                <a:spcPts val="0"/>
              </a:spcBef>
              <a:spcAft>
                <a:spcPts val="0"/>
              </a:spcAft>
              <a:buClrTx/>
              <a:buSzTx/>
              <a:buFontTx/>
              <a:buNone/>
              <a:tabLst/>
              <a:defRPr sz="2400" b="1">
                <a:latin typeface="Calibri"/>
                <a:cs typeface="Calibri"/>
              </a:defRPr>
            </a:lvl1pPr>
          </a:lstStyle>
          <a:p>
            <a:pPr defTabSz="457200"/>
            <a:r>
              <a:rPr lang="en-US">
                <a:solidFill>
                  <a:prstClr val="black"/>
                </a:solidFill>
                <a:ea typeface=""/>
              </a:rPr>
              <a:t>API</a:t>
            </a:r>
          </a:p>
        </p:txBody>
      </p:sp>
      <p:sp>
        <p:nvSpPr>
          <p:cNvPr id="12" name="TextBox 11"/>
          <p:cNvSpPr txBox="1"/>
          <p:nvPr/>
        </p:nvSpPr>
        <p:spPr>
          <a:xfrm>
            <a:off x="523975" y="2248737"/>
            <a:ext cx="1169549"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defTabSz="457200" fontAlgn="auto" latinLnBrk="1" hangingPunct="0">
              <a:spcBef>
                <a:spcPts val="0"/>
              </a:spcBef>
              <a:spcAft>
                <a:spcPts val="0"/>
              </a:spcAft>
            </a:pPr>
            <a:r>
              <a:rPr lang="en-US" sz="2400" b="1">
                <a:solidFill>
                  <a:prstClr val="black"/>
                </a:solidFill>
                <a:latin typeface="Calibri"/>
                <a:ea typeface=""/>
                <a:cs typeface="Calibri"/>
              </a:rPr>
              <a:t>Ingestor</a:t>
            </a:r>
            <a:endParaRPr lang="en-US" sz="2400" b="1">
              <a:solidFill>
                <a:srgbClr val="002569"/>
              </a:solidFill>
              <a:latin typeface="Calibri"/>
              <a:ea typeface=""/>
              <a:cs typeface="Calibri"/>
            </a:endParaRPr>
          </a:p>
        </p:txBody>
      </p:sp>
    </p:spTree>
    <p:extLst>
      <p:ext uri="{BB962C8B-B14F-4D97-AF65-F5344CB8AC3E}">
        <p14:creationId xmlns:p14="http://schemas.microsoft.com/office/powerpoint/2010/main" val="838857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23009" y="119064"/>
            <a:ext cx="6019800" cy="944563"/>
          </a:xfrm>
        </p:spPr>
        <p:txBody>
          <a:bodyPr/>
          <a:lstStyle/>
          <a:p>
            <a:pPr algn="l">
              <a:defRPr/>
            </a:pPr>
            <a:r>
              <a:rPr lang="en-US" dirty="0" smtClean="0"/>
              <a:t> Contents</a:t>
            </a:r>
            <a:endParaRPr lang="pt-BR" dirty="0" smtClean="0"/>
          </a:p>
        </p:txBody>
      </p:sp>
      <p:sp>
        <p:nvSpPr>
          <p:cNvPr id="17410" name="Content Placeholder 2"/>
          <p:cNvSpPr>
            <a:spLocks noGrp="1"/>
          </p:cNvSpPr>
          <p:nvPr>
            <p:ph idx="1"/>
          </p:nvPr>
        </p:nvSpPr>
        <p:spPr/>
        <p:txBody>
          <a:bodyPr/>
          <a:lstStyle/>
          <a:p>
            <a:r>
              <a:rPr lang="en-GB" sz="2400" dirty="0" smtClean="0"/>
              <a:t>Please keep strictly to time. </a:t>
            </a:r>
          </a:p>
          <a:p>
            <a:r>
              <a:rPr lang="en-GB" sz="2400" dirty="0" smtClean="0"/>
              <a:t>Questions and </a:t>
            </a:r>
            <a:r>
              <a:rPr lang="en-GB" sz="2400" smtClean="0"/>
              <a:t>discussion reserved to end of session unless within allocated time.</a:t>
            </a:r>
            <a:endParaRPr lang="en-GB" sz="2400" dirty="0" smtClean="0"/>
          </a:p>
          <a:p>
            <a:endParaRPr lang="en-GB" sz="2400" dirty="0"/>
          </a:p>
          <a:p>
            <a:endParaRPr lang="en-GB" dirty="0" smtClean="0"/>
          </a:p>
        </p:txBody>
      </p:sp>
      <p:sp>
        <p:nvSpPr>
          <p:cNvPr id="5" name="Slide Number Placeholder 4"/>
          <p:cNvSpPr>
            <a:spLocks noGrp="1"/>
          </p:cNvSpPr>
          <p:nvPr>
            <p:ph type="sldNum" sz="quarter" idx="11"/>
          </p:nvPr>
        </p:nvSpPr>
        <p:spPr/>
        <p:txBody>
          <a:bodyPr/>
          <a:lstStyle/>
          <a:p>
            <a:pPr>
              <a:defRPr/>
            </a:pPr>
            <a:fld id="{26F7D5E0-2763-46FC-81F2-37911A876251}" type="slidenum">
              <a:rPr lang="en-US" smtClean="0"/>
              <a:pPr>
                <a:defRPr/>
              </a:pPr>
              <a:t>2</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326673609"/>
              </p:ext>
            </p:extLst>
          </p:nvPr>
        </p:nvGraphicFramePr>
        <p:xfrm>
          <a:off x="1293018" y="2771775"/>
          <a:ext cx="5843587" cy="2395220"/>
        </p:xfrm>
        <a:graphic>
          <a:graphicData uri="http://schemas.openxmlformats.org/drawingml/2006/table">
            <a:tbl>
              <a:tblPr/>
              <a:tblGrid>
                <a:gridCol w="3050635"/>
                <a:gridCol w="1396476"/>
                <a:gridCol w="1396476"/>
              </a:tblGrid>
              <a:tr h="406400">
                <a:tc>
                  <a:txBody>
                    <a:bodyPr/>
                    <a:lstStyle/>
                    <a:p>
                      <a:pPr algn="l" fontAlgn="t"/>
                      <a:r>
                        <a:rPr lang="en-US" sz="1200" b="0" i="1" u="none" strike="noStrike">
                          <a:solidFill>
                            <a:srgbClr val="000000"/>
                          </a:solidFill>
                          <a:effectLst/>
                          <a:latin typeface="Calibri" charset="0"/>
                        </a:rPr>
                        <a:t>Introduction and overview of the Space Data component heritage and outputs</a:t>
                      </a: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Calibri" charset="0"/>
                        </a:rPr>
                        <a:t>S Briggs (ESA/ CEOS Lead for GFOI)</a:t>
                      </a: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t"/>
                      <a:r>
                        <a:rPr lang="en-US" sz="1200" b="0" i="0" u="none" strike="noStrike" dirty="0" smtClean="0">
                          <a:solidFill>
                            <a:srgbClr val="000000"/>
                          </a:solidFill>
                          <a:effectLst/>
                          <a:latin typeface="Calibri" charset="0"/>
                        </a:rPr>
                        <a:t>10</a:t>
                      </a:r>
                    </a:p>
                    <a:p>
                      <a:pPr algn="ctr" fontAlgn="t"/>
                      <a:endParaRPr lang="en-US" sz="1200" b="0" i="0" u="none" strike="noStrike" dirty="0">
                        <a:solidFill>
                          <a:srgbClr val="000000"/>
                        </a:solidFill>
                        <a:effectLst/>
                        <a:latin typeface="Calibri" charset="0"/>
                      </a:endParaRP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r>
              <a:tr h="203200">
                <a:tc>
                  <a:txBody>
                    <a:bodyPr/>
                    <a:lstStyle/>
                    <a:p>
                      <a:pPr algn="l" fontAlgn="t"/>
                      <a:r>
                        <a:rPr lang="en-US" sz="1200" b="0" i="0" u="none" strike="noStrike">
                          <a:solidFill>
                            <a:srgbClr val="000000"/>
                          </a:solidFill>
                          <a:effectLst/>
                          <a:latin typeface="Calibri" charset="0"/>
                        </a:rPr>
                        <a:t>Space Data Services and Natioal Pilots</a:t>
                      </a: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charset="0"/>
                        </a:rPr>
                        <a:t>B Killough (NASA)</a:t>
                      </a: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9D9D9"/>
                    </a:solidFill>
                  </a:tcPr>
                </a:tc>
                <a:tc>
                  <a:txBody>
                    <a:bodyPr/>
                    <a:lstStyle/>
                    <a:p>
                      <a:pPr algn="ctr" fontAlgn="t"/>
                      <a:r>
                        <a:rPr lang="en-US" sz="1200" b="0" i="0" u="none" strike="noStrike" dirty="0" smtClean="0">
                          <a:solidFill>
                            <a:srgbClr val="000000"/>
                          </a:solidFill>
                          <a:effectLst/>
                          <a:latin typeface="Calibri" charset="0"/>
                        </a:rPr>
                        <a:t>10</a:t>
                      </a:r>
                      <a:endParaRPr lang="en-US" sz="1200" b="0" i="0" u="none" strike="noStrike" dirty="0">
                        <a:solidFill>
                          <a:srgbClr val="000000"/>
                        </a:solidFill>
                        <a:effectLst/>
                        <a:latin typeface="Calibri" charset="0"/>
                      </a:endParaRP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9D9D9"/>
                    </a:solidFill>
                  </a:tcPr>
                </a:tc>
              </a:tr>
              <a:tr h="203200">
                <a:tc>
                  <a:txBody>
                    <a:bodyPr/>
                    <a:lstStyle/>
                    <a:p>
                      <a:pPr algn="l" fontAlgn="t"/>
                      <a:r>
                        <a:rPr lang="en-US" sz="1200" b="0" i="0" u="none" strike="noStrike">
                          <a:solidFill>
                            <a:srgbClr val="000000"/>
                          </a:solidFill>
                          <a:effectLst/>
                          <a:latin typeface="Calibri" charset="0"/>
                        </a:rPr>
                        <a:t>Space Data Portal</a:t>
                      </a: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charset="0"/>
                        </a:rPr>
                        <a:t>S Ward (SDCG SEC)</a:t>
                      </a: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t"/>
                      <a:r>
                        <a:rPr lang="en-US" sz="1200" b="0" i="0" u="none" strike="noStrike" dirty="0" smtClean="0">
                          <a:solidFill>
                            <a:srgbClr val="000000"/>
                          </a:solidFill>
                          <a:effectLst/>
                          <a:latin typeface="Calibri" charset="0"/>
                        </a:rPr>
                        <a:t>5</a:t>
                      </a:r>
                      <a:endParaRPr lang="en-US" sz="1200" b="0" i="0" u="none" strike="noStrike" dirty="0">
                        <a:solidFill>
                          <a:srgbClr val="000000"/>
                        </a:solidFill>
                        <a:effectLst/>
                        <a:latin typeface="Calibri" charset="0"/>
                      </a:endParaRP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r>
              <a:tr h="203200">
                <a:tc>
                  <a:txBody>
                    <a:bodyPr/>
                    <a:lstStyle/>
                    <a:p>
                      <a:pPr algn="l" fontAlgn="t"/>
                      <a:r>
                        <a:rPr lang="en-US" sz="1200" b="0" i="0" u="none" strike="noStrike">
                          <a:solidFill>
                            <a:srgbClr val="000000"/>
                          </a:solidFill>
                          <a:effectLst/>
                          <a:latin typeface="Calibri" charset="0"/>
                        </a:rPr>
                        <a:t>Future directions, inc. Global Data Flows</a:t>
                      </a: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charset="0"/>
                        </a:rPr>
                        <a:t>G Fosnight (USGS)</a:t>
                      </a: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9D9D9"/>
                    </a:solidFill>
                  </a:tcPr>
                </a:tc>
                <a:tc>
                  <a:txBody>
                    <a:bodyPr/>
                    <a:lstStyle/>
                    <a:p>
                      <a:pPr algn="ctr" fontAlgn="t"/>
                      <a:r>
                        <a:rPr lang="en-US" sz="1200" b="0" i="0" u="none" strike="noStrike" dirty="0" smtClean="0">
                          <a:solidFill>
                            <a:srgbClr val="000000"/>
                          </a:solidFill>
                          <a:effectLst/>
                          <a:latin typeface="Calibri" charset="0"/>
                        </a:rPr>
                        <a:t>10</a:t>
                      </a:r>
                      <a:endParaRPr lang="en-US" sz="1200" b="0" i="0" u="none" strike="noStrike" dirty="0">
                        <a:solidFill>
                          <a:srgbClr val="000000"/>
                        </a:solidFill>
                        <a:effectLst/>
                        <a:latin typeface="Calibri" charset="0"/>
                      </a:endParaRP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9D9D9"/>
                    </a:solidFill>
                  </a:tcPr>
                </a:tc>
              </a:tr>
              <a:tr h="203200">
                <a:tc>
                  <a:txBody>
                    <a:bodyPr/>
                    <a:lstStyle/>
                    <a:p>
                      <a:pPr algn="l" fontAlgn="t"/>
                      <a:r>
                        <a:rPr lang="en-US" sz="1200" b="0" i="0" u="none" strike="noStrike">
                          <a:solidFill>
                            <a:srgbClr val="000000"/>
                          </a:solidFill>
                          <a:effectLst/>
                          <a:latin typeface="Calibri" charset="0"/>
                        </a:rPr>
                        <a:t>Open Foris and SEPAL</a:t>
                      </a: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charset="0"/>
                        </a:rPr>
                        <a:t>A Pekkarinen </a:t>
                      </a: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t"/>
                      <a:r>
                        <a:rPr lang="en-US" sz="1200" b="0" i="0" u="none" strike="noStrike" dirty="0" smtClean="0">
                          <a:solidFill>
                            <a:srgbClr val="000000"/>
                          </a:solidFill>
                          <a:effectLst/>
                          <a:latin typeface="Calibri" charset="0"/>
                        </a:rPr>
                        <a:t>10</a:t>
                      </a:r>
                      <a:endParaRPr lang="en-US" sz="1200" b="0" i="0" u="none" strike="noStrike" dirty="0">
                        <a:solidFill>
                          <a:srgbClr val="000000"/>
                        </a:solidFill>
                        <a:effectLst/>
                        <a:latin typeface="Calibri" charset="0"/>
                      </a:endParaRP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r>
              <a:tr h="203200">
                <a:tc>
                  <a:txBody>
                    <a:bodyPr/>
                    <a:lstStyle/>
                    <a:p>
                      <a:pPr algn="l" fontAlgn="t"/>
                      <a:r>
                        <a:rPr lang="en-US" sz="1200" b="0" i="0" u="none" strike="noStrike">
                          <a:solidFill>
                            <a:srgbClr val="000000"/>
                          </a:solidFill>
                          <a:effectLst/>
                          <a:latin typeface="Calibri" charset="0"/>
                        </a:rPr>
                        <a:t>ESA Forestry TEP</a:t>
                      </a: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charset="0"/>
                        </a:rPr>
                        <a:t>T Häme (VTT)</a:t>
                      </a: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9D9D9"/>
                    </a:solidFill>
                  </a:tcPr>
                </a:tc>
                <a:tc>
                  <a:txBody>
                    <a:bodyPr/>
                    <a:lstStyle/>
                    <a:p>
                      <a:pPr algn="ctr" fontAlgn="t"/>
                      <a:r>
                        <a:rPr lang="en-US" sz="1200" b="0" i="0" u="none" strike="noStrike" dirty="0" smtClean="0">
                          <a:solidFill>
                            <a:srgbClr val="000000"/>
                          </a:solidFill>
                          <a:effectLst/>
                          <a:latin typeface="Calibri" charset="0"/>
                        </a:rPr>
                        <a:t>10</a:t>
                      </a:r>
                      <a:endParaRPr lang="en-US" sz="1200" b="0" i="0" u="none" strike="noStrike" dirty="0">
                        <a:solidFill>
                          <a:srgbClr val="000000"/>
                        </a:solidFill>
                        <a:effectLst/>
                        <a:latin typeface="Calibri" charset="0"/>
                      </a:endParaRP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9D9D9"/>
                    </a:solidFill>
                  </a:tcPr>
                </a:tc>
              </a:tr>
              <a:tr h="203200">
                <a:tc>
                  <a:txBody>
                    <a:bodyPr/>
                    <a:lstStyle/>
                    <a:p>
                      <a:pPr algn="l" fontAlgn="t"/>
                      <a:r>
                        <a:rPr lang="en-US" sz="1200" b="0" i="0" u="none" strike="noStrike">
                          <a:solidFill>
                            <a:srgbClr val="000000"/>
                          </a:solidFill>
                          <a:effectLst/>
                          <a:latin typeface="Calibri" charset="0"/>
                        </a:rPr>
                        <a:t>Copernicus capabilities and requirements capture</a:t>
                      </a: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Calibri" charset="0"/>
                        </a:rPr>
                        <a:t>J Yagüe (GMV)</a:t>
                      </a: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t"/>
                      <a:r>
                        <a:rPr lang="en-US" sz="1200" b="0" i="0" u="none" strike="noStrike" dirty="0" smtClean="0">
                          <a:solidFill>
                            <a:srgbClr val="000000"/>
                          </a:solidFill>
                          <a:effectLst/>
                          <a:latin typeface="Calibri" charset="0"/>
                        </a:rPr>
                        <a:t>10</a:t>
                      </a:r>
                      <a:endParaRPr lang="en-US" sz="1200" b="0" i="0" u="none" strike="noStrike" dirty="0">
                        <a:solidFill>
                          <a:srgbClr val="000000"/>
                        </a:solidFill>
                        <a:effectLst/>
                        <a:latin typeface="Calibri" charset="0"/>
                      </a:endParaRP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r>
              <a:tr h="203200">
                <a:tc>
                  <a:txBody>
                    <a:bodyPr/>
                    <a:lstStyle/>
                    <a:p>
                      <a:pPr algn="l" fontAlgn="t"/>
                      <a:r>
                        <a:rPr lang="en-US" sz="1200" b="0" i="0" u="none" strike="noStrike">
                          <a:solidFill>
                            <a:srgbClr val="000000"/>
                          </a:solidFill>
                          <a:effectLst/>
                          <a:latin typeface="Calibri" charset="0"/>
                        </a:rPr>
                        <a:t>GFW: Cooperation with DigitalGlobe and Urthecast</a:t>
                      </a: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9D9D9"/>
                    </a:solidFill>
                  </a:tcPr>
                </a:tc>
                <a:tc>
                  <a:txBody>
                    <a:bodyPr/>
                    <a:lstStyle/>
                    <a:p>
                      <a:pPr algn="l" fontAlgn="t"/>
                      <a:r>
                        <a:rPr lang="en-US" sz="1200" b="0" i="0" u="none" strike="noStrike">
                          <a:solidFill>
                            <a:srgbClr val="000000"/>
                          </a:solidFill>
                          <a:effectLst/>
                          <a:latin typeface="Calibri" charset="0"/>
                        </a:rPr>
                        <a:t>F Stolle (WRI)</a:t>
                      </a: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9D9D9"/>
                    </a:solidFill>
                  </a:tcPr>
                </a:tc>
                <a:tc>
                  <a:txBody>
                    <a:bodyPr/>
                    <a:lstStyle/>
                    <a:p>
                      <a:pPr algn="ctr" fontAlgn="t"/>
                      <a:r>
                        <a:rPr lang="en-US" sz="1200" b="0" i="0" u="none" strike="noStrike" dirty="0" smtClean="0">
                          <a:solidFill>
                            <a:srgbClr val="000000"/>
                          </a:solidFill>
                          <a:effectLst/>
                          <a:latin typeface="Calibri" charset="0"/>
                        </a:rPr>
                        <a:t>10</a:t>
                      </a:r>
                      <a:endParaRPr lang="en-US" sz="1200" b="0" i="0" u="none" strike="noStrike" dirty="0">
                        <a:solidFill>
                          <a:srgbClr val="000000"/>
                        </a:solidFill>
                        <a:effectLst/>
                        <a:latin typeface="Calibri" charset="0"/>
                      </a:endParaRPr>
                    </a:p>
                  </a:txBody>
                  <a:tcPr marL="12700" marR="12700" marT="12700" marB="0">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9D9D9"/>
                    </a:solidFill>
                  </a:tcPr>
                </a:tc>
              </a:tr>
              <a:tr h="215900">
                <a:tc>
                  <a:txBody>
                    <a:bodyPr/>
                    <a:lstStyle/>
                    <a:p>
                      <a:pPr algn="l" fontAlgn="t"/>
                      <a:r>
                        <a:rPr lang="en-US" sz="1200" b="0" i="0" u="none" strike="noStrike">
                          <a:solidFill>
                            <a:srgbClr val="000000"/>
                          </a:solidFill>
                          <a:effectLst/>
                          <a:latin typeface="Calibri" charset="0"/>
                        </a:rPr>
                        <a:t>Discussion</a:t>
                      </a:r>
                    </a:p>
                  </a:txBody>
                  <a:tcPr marL="12700" marR="12700" marT="12700" marB="0">
                    <a:lnL>
                      <a:noFill/>
                    </a:lnL>
                    <a:lnR>
                      <a:noFill/>
                    </a:lnR>
                    <a:lnT w="6350" cap="flat" cmpd="sng" algn="ctr">
                      <a:solidFill>
                        <a:srgbClr val="D9D9D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sk-SK" sz="1200" b="0" i="0" u="none" strike="noStrike" dirty="0">
                          <a:solidFill>
                            <a:srgbClr val="000000"/>
                          </a:solidFill>
                          <a:effectLst/>
                          <a:latin typeface="Calibri" charset="0"/>
                        </a:rPr>
                        <a:t> </a:t>
                      </a:r>
                    </a:p>
                  </a:txBody>
                  <a:tcPr marL="12700" marR="12700" marT="12700" marB="0">
                    <a:lnL>
                      <a:noFill/>
                    </a:lnL>
                    <a:lnR>
                      <a:noFill/>
                    </a:lnR>
                    <a:lnT w="6350" cap="flat" cmpd="sng" algn="ctr">
                      <a:solidFill>
                        <a:srgbClr val="D9D9D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sk-SK" sz="1200" b="0" i="0" u="none" strike="noStrike" dirty="0" smtClean="0">
                          <a:solidFill>
                            <a:srgbClr val="000000"/>
                          </a:solidFill>
                          <a:effectLst/>
                          <a:latin typeface="Calibri" charset="0"/>
                        </a:rPr>
                        <a:t>25</a:t>
                      </a:r>
                      <a:endParaRPr lang="sk-SK" sz="1200" b="0" i="0" u="none" strike="noStrike" dirty="0">
                        <a:solidFill>
                          <a:srgbClr val="000000"/>
                        </a:solidFill>
                        <a:effectLst/>
                        <a:latin typeface="Calibri" charset="0"/>
                      </a:endParaRPr>
                    </a:p>
                  </a:txBody>
                  <a:tcPr marL="12700" marR="12700" marT="12700" marB="0">
                    <a:lnL>
                      <a:noFill/>
                    </a:lnL>
                    <a:lnR>
                      <a:noFill/>
                    </a:lnR>
                    <a:lnT w="6350" cap="flat" cmpd="sng" algn="ctr">
                      <a:solidFill>
                        <a:srgbClr val="D9D9D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06691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78686" y="193963"/>
            <a:ext cx="7196348" cy="492443"/>
          </a:xfrm>
          <a:ln w="12700">
            <a:miter lim="400000"/>
          </a:ln>
        </p:spPr>
        <p:txBody>
          <a:bodyPr wrap="square" lIns="0" tIns="0" rIns="0" bIns="0">
            <a:spAutoFit/>
          </a:bodyPr>
          <a:lstStyle/>
          <a:p>
            <a:pPr algn="l"/>
            <a:r>
              <a:rPr lang="en-US" sz="3200" dirty="0">
                <a:latin typeface="Proxima Nova Regular"/>
                <a:ea typeface="Proxima Nova Regular"/>
                <a:cs typeface="Proxima Nova Regular"/>
              </a:rPr>
              <a:t>Data Cube User Interface Concepts</a:t>
            </a:r>
            <a:endParaRPr lang="pt-BR" sz="3200" dirty="0">
              <a:latin typeface="Proxima Nova Regular"/>
              <a:ea typeface="Proxima Nova Regular"/>
              <a:cs typeface="Proxima Nova Regular"/>
            </a:endParaRPr>
          </a:p>
        </p:txBody>
      </p:sp>
      <p:sp>
        <p:nvSpPr>
          <p:cNvPr id="17410" name="Content Placeholder 2"/>
          <p:cNvSpPr>
            <a:spLocks noGrp="1"/>
          </p:cNvSpPr>
          <p:nvPr>
            <p:ph idx="1"/>
          </p:nvPr>
        </p:nvSpPr>
        <p:spPr>
          <a:xfrm>
            <a:off x="5158813" y="1038283"/>
            <a:ext cx="4146113" cy="1791940"/>
          </a:xfrm>
        </p:spPr>
        <p:txBody>
          <a:bodyPr/>
          <a:lstStyle/>
          <a:p>
            <a:pPr marL="0" indent="0" algn="r">
              <a:buNone/>
            </a:pPr>
            <a:r>
              <a:rPr lang="en-GB" sz="1800" dirty="0">
                <a:solidFill>
                  <a:srgbClr val="002569"/>
                </a:solidFill>
                <a:latin typeface="Arial Bold"/>
                <a:ea typeface="Arial Bold"/>
                <a:cs typeface="Arial Bold"/>
                <a:sym typeface="Arial Bold"/>
              </a:rPr>
              <a:t>Investigating the </a:t>
            </a:r>
            <a:r>
              <a:rPr lang="en-GB" sz="1800" b="1" dirty="0">
                <a:solidFill>
                  <a:srgbClr val="FF0000"/>
                </a:solidFill>
                <a:latin typeface="Arial Bold"/>
                <a:ea typeface="Arial Bold"/>
                <a:cs typeface="Arial Bold"/>
                <a:sym typeface="Arial Bold"/>
              </a:rPr>
              <a:t>BFAST </a:t>
            </a:r>
            <a:r>
              <a:rPr lang="en-GB" sz="1800" dirty="0">
                <a:solidFill>
                  <a:srgbClr val="002569"/>
                </a:solidFill>
                <a:latin typeface="Arial Bold"/>
                <a:ea typeface="Arial Bold"/>
                <a:cs typeface="Arial Bold"/>
                <a:sym typeface="Arial Bold"/>
              </a:rPr>
              <a:t>land </a:t>
            </a:r>
            <a:r>
              <a:rPr lang="en-GB" sz="1800" b="1" dirty="0">
                <a:solidFill>
                  <a:srgbClr val="002569"/>
                </a:solidFill>
                <a:latin typeface="Arial Bold"/>
                <a:ea typeface="Arial Bold"/>
                <a:cs typeface="Arial Bold"/>
                <a:sym typeface="Arial Bold"/>
              </a:rPr>
              <a:t>Change Detection Tool. </a:t>
            </a:r>
            <a:r>
              <a:rPr lang="en-GB" sz="1800" dirty="0">
                <a:solidFill>
                  <a:srgbClr val="002569"/>
                </a:solidFill>
                <a:latin typeface="Arial Bold"/>
                <a:ea typeface="Arial Bold"/>
                <a:cs typeface="Arial Bold"/>
                <a:sym typeface="Arial Bold"/>
              </a:rPr>
              <a:t>Used by FAO and Colombia for change detection analyses. An example of BFAST using ALOS-PALSAR is below. </a:t>
            </a:r>
          </a:p>
          <a:p>
            <a:pPr marL="0" indent="0" algn="r">
              <a:buNone/>
            </a:pPr>
            <a:endParaRPr lang="en-GB" sz="1800" dirty="0"/>
          </a:p>
          <a:p>
            <a:pPr marL="171450" indent="-171450" algn="r"/>
            <a:endParaRPr lang="en-GB" sz="1800" dirty="0"/>
          </a:p>
        </p:txBody>
      </p:sp>
      <p:pic>
        <p:nvPicPr>
          <p:cNvPr id="7" name="Picture 6"/>
          <p:cNvPicPr>
            <a:picLocks noChangeAspect="1"/>
          </p:cNvPicPr>
          <p:nvPr/>
        </p:nvPicPr>
        <p:blipFill>
          <a:blip r:embed="rId3"/>
          <a:stretch>
            <a:fillRect/>
          </a:stretch>
        </p:blipFill>
        <p:spPr>
          <a:xfrm>
            <a:off x="588114" y="1073361"/>
            <a:ext cx="3124200" cy="3136217"/>
          </a:xfrm>
          <a:prstGeom prst="rect">
            <a:avLst/>
          </a:prstGeom>
        </p:spPr>
      </p:pic>
      <p:sp>
        <p:nvSpPr>
          <p:cNvPr id="9" name="Content Placeholder 2"/>
          <p:cNvSpPr txBox="1">
            <a:spLocks/>
          </p:cNvSpPr>
          <p:nvPr/>
        </p:nvSpPr>
        <p:spPr>
          <a:xfrm>
            <a:off x="528196" y="4284840"/>
            <a:ext cx="5274487" cy="1803924"/>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457200" fontAlgn="auto">
              <a:spcAft>
                <a:spcPts val="0"/>
              </a:spcAft>
              <a:buNone/>
            </a:pPr>
            <a:r>
              <a:rPr lang="en-GB" sz="1800" dirty="0"/>
              <a:t>Currently testing a </a:t>
            </a:r>
            <a:r>
              <a:rPr lang="en-GB" sz="1800" b="1" dirty="0"/>
              <a:t>Custom Mosaic Tool. </a:t>
            </a:r>
            <a:r>
              <a:rPr lang="en-GB" sz="1800" dirty="0"/>
              <a:t>The tool allows users to create custom cloud-free mosaics for specified regions and time periods. Colombia example above uses 46 scenes from Jan-Jun 2014. Output to GEOTIFF allows connections with other GIS tools.</a:t>
            </a:r>
          </a:p>
        </p:txBody>
      </p:sp>
      <p:pic>
        <p:nvPicPr>
          <p:cNvPr id="8" name="Picture 7"/>
          <p:cNvPicPr>
            <a:picLocks noChangeAspect="1"/>
          </p:cNvPicPr>
          <p:nvPr/>
        </p:nvPicPr>
        <p:blipFill>
          <a:blip r:embed="rId4"/>
          <a:stretch>
            <a:fillRect/>
          </a:stretch>
        </p:blipFill>
        <p:spPr>
          <a:xfrm>
            <a:off x="6379910" y="2569742"/>
            <a:ext cx="2889882" cy="3442470"/>
          </a:xfrm>
          <a:prstGeom prst="rect">
            <a:avLst/>
          </a:prstGeom>
        </p:spPr>
      </p:pic>
    </p:spTree>
    <p:extLst>
      <p:ext uri="{BB962C8B-B14F-4D97-AF65-F5344CB8AC3E}">
        <p14:creationId xmlns:p14="http://schemas.microsoft.com/office/powerpoint/2010/main" val="1490773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64245" y="128717"/>
            <a:ext cx="4752976" cy="553998"/>
          </a:xfrm>
          <a:ln w="12700">
            <a:miter lim="400000"/>
          </a:ln>
        </p:spPr>
        <p:txBody>
          <a:bodyPr wrap="square" lIns="0" tIns="0" rIns="0" bIns="0">
            <a:spAutoFit/>
          </a:bodyPr>
          <a:lstStyle/>
          <a:p>
            <a:pPr algn="l"/>
            <a:r>
              <a:rPr lang="en-US">
                <a:latin typeface="Proxima Nova Regular"/>
                <a:ea typeface="Proxima Nova Regular"/>
                <a:cs typeface="Proxima Nova Regular"/>
              </a:rPr>
              <a:t>Kenya Pilot Project</a:t>
            </a:r>
            <a:endParaRPr lang="pt-BR" dirty="0">
              <a:latin typeface="Proxima Nova Regular"/>
              <a:ea typeface="Proxima Nova Regular"/>
              <a:cs typeface="Proxima Nova Regular"/>
            </a:endParaRPr>
          </a:p>
        </p:txBody>
      </p:sp>
      <p:sp>
        <p:nvSpPr>
          <p:cNvPr id="6" name="Rectangle 3"/>
          <p:cNvSpPr txBox="1">
            <a:spLocks noChangeArrowheads="1"/>
          </p:cNvSpPr>
          <p:nvPr/>
        </p:nvSpPr>
        <p:spPr bwMode="auto">
          <a:xfrm>
            <a:off x="424638" y="971428"/>
            <a:ext cx="6247960" cy="5084776"/>
          </a:xfrm>
          <a:prstGeom prst="rect">
            <a:avLst/>
          </a:prstGeom>
          <a:noFill/>
          <a:ln w="9525">
            <a:noFill/>
            <a:miter lim="800000"/>
            <a:headEnd/>
            <a:tailEnd/>
          </a:ln>
          <a:effectLst/>
        </p:spPr>
        <p:txBody>
          <a:bodyPr/>
          <a:lstStyle/>
          <a:p>
            <a:pPr marL="285750" lvl="1" indent="-166688" algn="l" defTabSz="457200" fontAlgn="auto">
              <a:spcAft>
                <a:spcPts val="0"/>
              </a:spcAft>
              <a:buClr>
                <a:srgbClr val="3B812F"/>
              </a:buClr>
              <a:buSzPct val="100000"/>
              <a:buFont typeface="Arial"/>
              <a:buChar char="•"/>
              <a:defRPr/>
            </a:pPr>
            <a:r>
              <a:rPr lang="en-US" sz="2200" dirty="0">
                <a:solidFill>
                  <a:prstClr val="black"/>
                </a:solidFill>
                <a:latin typeface="Calibri"/>
                <a:ea typeface=""/>
                <a:cs typeface="Calibri"/>
              </a:rPr>
              <a:t>The project is led by NASA-SEO and supported by the Australian Government and the Clinton Foundation (CCI and SLEEK).</a:t>
            </a:r>
          </a:p>
          <a:p>
            <a:pPr marL="285750" lvl="1" indent="-166688" algn="l" defTabSz="457200" fontAlgn="auto">
              <a:spcAft>
                <a:spcPts val="0"/>
              </a:spcAft>
              <a:buClr>
                <a:srgbClr val="3B812F"/>
              </a:buClr>
              <a:buSzPct val="100000"/>
              <a:buFont typeface="Arial"/>
              <a:buChar char="•"/>
              <a:defRPr/>
            </a:pPr>
            <a:r>
              <a:rPr lang="en-US" sz="2200" dirty="0">
                <a:solidFill>
                  <a:prstClr val="black"/>
                </a:solidFill>
                <a:latin typeface="Calibri"/>
                <a:ea typeface=""/>
                <a:cs typeface="Calibri"/>
              </a:rPr>
              <a:t>Two operating versions of the Kenya Data Cube: </a:t>
            </a:r>
            <a:br>
              <a:rPr lang="en-US" sz="2200" dirty="0">
                <a:solidFill>
                  <a:prstClr val="black"/>
                </a:solidFill>
                <a:latin typeface="Calibri"/>
                <a:ea typeface=""/>
                <a:cs typeface="Calibri"/>
              </a:rPr>
            </a:br>
            <a:r>
              <a:rPr lang="en-US" sz="2200" dirty="0">
                <a:solidFill>
                  <a:prstClr val="black"/>
                </a:solidFill>
                <a:latin typeface="Calibri"/>
                <a:ea typeface=""/>
                <a:cs typeface="Calibri"/>
              </a:rPr>
              <a:t>Amazon Cloud and a local SEO computer. </a:t>
            </a:r>
            <a:br>
              <a:rPr lang="en-US" sz="2200" dirty="0">
                <a:solidFill>
                  <a:prstClr val="black"/>
                </a:solidFill>
                <a:latin typeface="Calibri"/>
                <a:ea typeface=""/>
                <a:cs typeface="Calibri"/>
              </a:rPr>
            </a:br>
            <a:r>
              <a:rPr lang="en-US" sz="2200" dirty="0">
                <a:solidFill>
                  <a:prstClr val="black"/>
                </a:solidFill>
                <a:latin typeface="Calibri"/>
                <a:ea typeface=""/>
                <a:cs typeface="Calibri"/>
              </a:rPr>
              <a:t>Considering options for the SERVIR-Africa hub.</a:t>
            </a:r>
          </a:p>
          <a:p>
            <a:pPr marL="285750" lvl="1" indent="-166688" algn="l" defTabSz="457200" fontAlgn="auto">
              <a:spcAft>
                <a:spcPts val="0"/>
              </a:spcAft>
              <a:buClr>
                <a:srgbClr val="3B812F"/>
              </a:buClr>
              <a:buSzPct val="100000"/>
              <a:buFont typeface="Arial"/>
              <a:buChar char="•"/>
              <a:defRPr/>
            </a:pPr>
            <a:r>
              <a:rPr lang="en-US" sz="2200" dirty="0">
                <a:solidFill>
                  <a:prstClr val="black"/>
                </a:solidFill>
                <a:latin typeface="Calibri"/>
                <a:ea typeface=""/>
                <a:cs typeface="Calibri"/>
              </a:rPr>
              <a:t>11.5 TB of Landsat data (7500+ scenes back to 2000). Pixel data from 42 path-row regions were extracted and reformatted into a cube. </a:t>
            </a:r>
          </a:p>
          <a:p>
            <a:pPr marL="285750" lvl="1" indent="-166688" algn="l" defTabSz="457200" fontAlgn="auto">
              <a:spcAft>
                <a:spcPts val="0"/>
              </a:spcAft>
              <a:buClr>
                <a:srgbClr val="3B812F"/>
              </a:buClr>
              <a:buSzPct val="100000"/>
              <a:buFont typeface="Arial"/>
              <a:buChar char="•"/>
              <a:defRPr/>
            </a:pPr>
            <a:r>
              <a:rPr lang="en-US" sz="2200" dirty="0">
                <a:solidFill>
                  <a:prstClr val="black"/>
                </a:solidFill>
                <a:latin typeface="Calibri"/>
                <a:ea typeface=""/>
                <a:cs typeface="Calibri"/>
              </a:rPr>
              <a:t>The cube contains 68 time-series stacked tiles </a:t>
            </a:r>
            <a:br>
              <a:rPr lang="en-US" sz="2200" dirty="0">
                <a:solidFill>
                  <a:prstClr val="black"/>
                </a:solidFill>
                <a:latin typeface="Calibri"/>
                <a:ea typeface=""/>
                <a:cs typeface="Calibri"/>
              </a:rPr>
            </a:br>
            <a:r>
              <a:rPr lang="en-US" sz="2200" dirty="0">
                <a:solidFill>
                  <a:prstClr val="black"/>
                </a:solidFill>
                <a:latin typeface="Calibri"/>
                <a:ea typeface=""/>
                <a:cs typeface="Calibri"/>
              </a:rPr>
              <a:t>(1-deg square) with 933 million pixels.</a:t>
            </a:r>
          </a:p>
          <a:p>
            <a:pPr marL="285750" lvl="1" indent="-166688" algn="l" defTabSz="457200" fontAlgn="auto">
              <a:spcAft>
                <a:spcPts val="0"/>
              </a:spcAft>
              <a:buClr>
                <a:srgbClr val="3B812F"/>
              </a:buClr>
              <a:buSzPct val="100000"/>
              <a:buFont typeface="Arial"/>
              <a:buChar char="•"/>
              <a:defRPr/>
            </a:pPr>
            <a:r>
              <a:rPr lang="en-US" sz="2200" dirty="0">
                <a:solidFill>
                  <a:prstClr val="black"/>
                </a:solidFill>
                <a:latin typeface="Calibri"/>
                <a:ea typeface=""/>
                <a:cs typeface="Calibri"/>
              </a:rPr>
              <a:t>The Kenya team is currently utilizing scene-based methods to develop historic forest maps. Future testing of Data Cube concepts is in planning.</a:t>
            </a:r>
          </a:p>
        </p:txBody>
      </p:sp>
      <p:pic>
        <p:nvPicPr>
          <p:cNvPr id="7" name="Picture 2" descr="http://arts.gov.au/sites/default/files/images/austgov-stack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385350"/>
            <a:ext cx="1676400" cy="93069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http://scienceblogs.com/startswithabang/files/2013/04/nasa_logo.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7760" y="3385351"/>
            <a:ext cx="1036357" cy="87756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SLEEK Logo.jpg.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973" y="4234640"/>
            <a:ext cx="1866900" cy="1318820"/>
          </a:xfrm>
          <a:prstGeom prst="rect">
            <a:avLst/>
          </a:prstGeom>
        </p:spPr>
      </p:pic>
      <p:pic>
        <p:nvPicPr>
          <p:cNvPr id="3" name="Picture 2"/>
          <p:cNvPicPr>
            <a:picLocks noChangeAspect="1"/>
          </p:cNvPicPr>
          <p:nvPr/>
        </p:nvPicPr>
        <p:blipFill>
          <a:blip r:embed="rId6"/>
          <a:stretch>
            <a:fillRect/>
          </a:stretch>
        </p:blipFill>
        <p:spPr>
          <a:xfrm>
            <a:off x="6672599" y="1384518"/>
            <a:ext cx="2638231" cy="1752030"/>
          </a:xfrm>
          <a:prstGeom prst="rect">
            <a:avLst/>
          </a:prstGeom>
        </p:spPr>
      </p:pic>
    </p:spTree>
    <p:extLst>
      <p:ext uri="{BB962C8B-B14F-4D97-AF65-F5344CB8AC3E}">
        <p14:creationId xmlns:p14="http://schemas.microsoft.com/office/powerpoint/2010/main" val="2088388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78516" y="128717"/>
            <a:ext cx="5486400" cy="553998"/>
          </a:xfrm>
          <a:ln w="12700">
            <a:miter lim="400000"/>
          </a:ln>
        </p:spPr>
        <p:txBody>
          <a:bodyPr wrap="square" lIns="0" tIns="0" rIns="0" bIns="0">
            <a:spAutoFit/>
          </a:bodyPr>
          <a:lstStyle/>
          <a:p>
            <a:pPr algn="l"/>
            <a:r>
              <a:rPr lang="en-US">
                <a:latin typeface="Proxima Nova Regular"/>
                <a:ea typeface="Proxima Nova Regular"/>
                <a:cs typeface="Proxima Nova Regular"/>
              </a:rPr>
              <a:t>Colombia Pilot Project</a:t>
            </a:r>
            <a:endParaRPr lang="pt-BR" dirty="0">
              <a:latin typeface="Proxima Nova Regular"/>
              <a:ea typeface="Proxima Nova Regular"/>
              <a:cs typeface="Proxima Nova Regular"/>
            </a:endParaRPr>
          </a:p>
        </p:txBody>
      </p:sp>
      <p:pic>
        <p:nvPicPr>
          <p:cNvPr id="6" name="Picture 4" descr="http://scienceblogs.com/startswithabang/files/2013/04/nasa_logo.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9914" y="2771713"/>
            <a:ext cx="1201350" cy="101727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874033" y="970783"/>
            <a:ext cx="2563797" cy="1600034"/>
          </a:xfrm>
          <a:prstGeom prst="rect">
            <a:avLst/>
          </a:prstGeom>
        </p:spPr>
      </p:pic>
      <p:pic>
        <p:nvPicPr>
          <p:cNvPr id="8" name="Picture 7"/>
          <p:cNvPicPr>
            <a:picLocks noChangeAspect="1"/>
          </p:cNvPicPr>
          <p:nvPr/>
        </p:nvPicPr>
        <p:blipFill>
          <a:blip r:embed="rId5"/>
          <a:stretch>
            <a:fillRect/>
          </a:stretch>
        </p:blipFill>
        <p:spPr>
          <a:xfrm>
            <a:off x="6879368" y="2771713"/>
            <a:ext cx="1217128" cy="1176557"/>
          </a:xfrm>
          <a:prstGeom prst="rect">
            <a:avLst/>
          </a:prstGeom>
        </p:spPr>
      </p:pic>
      <p:sp>
        <p:nvSpPr>
          <p:cNvPr id="9" name="Rectangle 3"/>
          <p:cNvSpPr txBox="1">
            <a:spLocks noChangeArrowheads="1"/>
          </p:cNvSpPr>
          <p:nvPr/>
        </p:nvSpPr>
        <p:spPr bwMode="auto">
          <a:xfrm>
            <a:off x="457200" y="970784"/>
            <a:ext cx="6416832" cy="4959465"/>
          </a:xfrm>
          <a:prstGeom prst="rect">
            <a:avLst/>
          </a:prstGeom>
          <a:noFill/>
          <a:ln w="9525">
            <a:noFill/>
            <a:miter lim="800000"/>
            <a:headEnd/>
            <a:tailEnd/>
          </a:ln>
          <a:effectLst/>
        </p:spPr>
        <p:txBody>
          <a:bodyPr/>
          <a:lstStyle/>
          <a:p>
            <a:pPr marL="285750" lvl="1" indent="-166688" algn="l" defTabSz="457200" fontAlgn="auto">
              <a:spcAft>
                <a:spcPts val="0"/>
              </a:spcAft>
              <a:buClr>
                <a:srgbClr val="3B812F"/>
              </a:buClr>
              <a:buSzPct val="100000"/>
              <a:buFont typeface="Arial"/>
              <a:buChar char="•"/>
              <a:defRPr/>
            </a:pPr>
            <a:r>
              <a:rPr lang="en-US" sz="2000" dirty="0">
                <a:solidFill>
                  <a:prstClr val="black"/>
                </a:solidFill>
                <a:latin typeface="Calibri"/>
                <a:ea typeface=""/>
                <a:cs typeface="Calibri"/>
              </a:rPr>
              <a:t>The project is led by NASA-SEO and the Colombian Government. Supported by CSIRO and IDEAM (Institute of Hydrology, Meteorology and Environmental Studies).</a:t>
            </a:r>
          </a:p>
          <a:p>
            <a:pPr marL="285750" lvl="1" indent="-166688" algn="l" defTabSz="457200" fontAlgn="auto">
              <a:spcAft>
                <a:spcPts val="0"/>
              </a:spcAft>
              <a:buClr>
                <a:srgbClr val="3B812F"/>
              </a:buClr>
              <a:buSzPct val="100000"/>
              <a:buFont typeface="Arial"/>
              <a:buChar char="•"/>
              <a:defRPr/>
            </a:pPr>
            <a:r>
              <a:rPr lang="en-US" sz="2000" dirty="0">
                <a:solidFill>
                  <a:prstClr val="black"/>
                </a:solidFill>
                <a:latin typeface="Calibri"/>
                <a:ea typeface=""/>
                <a:cs typeface="Calibri"/>
              </a:rPr>
              <a:t>A mini-cube (4 Landsat path-row regions) was delivered in Oct 2015. Cube includes data since 2000. 20 time-series stacked tiles (1-deg square). 273 million pixels.</a:t>
            </a:r>
          </a:p>
          <a:p>
            <a:pPr marL="285750" lvl="1" indent="-166688" algn="l" defTabSz="457200" fontAlgn="auto">
              <a:spcAft>
                <a:spcPts val="0"/>
              </a:spcAft>
              <a:buClr>
                <a:srgbClr val="3B812F"/>
              </a:buClr>
              <a:buSzPct val="100000"/>
              <a:buFont typeface="Arial"/>
              <a:buChar char="•"/>
              <a:defRPr/>
            </a:pPr>
            <a:r>
              <a:rPr lang="en-US" sz="2000" dirty="0">
                <a:solidFill>
                  <a:prstClr val="black"/>
                </a:solidFill>
                <a:latin typeface="Calibri"/>
                <a:ea typeface=""/>
                <a:cs typeface="Calibri"/>
              </a:rPr>
              <a:t>The Colombia government presented the Data Cube concept to the Ministry in late 2015 and was approved to implement the architecture for national scale applications in 2016. </a:t>
            </a:r>
          </a:p>
          <a:p>
            <a:pPr marL="285750" lvl="1" indent="-166688" algn="l" defTabSz="457200" fontAlgn="auto">
              <a:spcAft>
                <a:spcPts val="0"/>
              </a:spcAft>
              <a:buClr>
                <a:srgbClr val="3B812F"/>
              </a:buClr>
              <a:buSzPct val="100000"/>
              <a:buFont typeface="Arial"/>
              <a:buChar char="•"/>
              <a:defRPr/>
            </a:pPr>
            <a:r>
              <a:rPr lang="en-US" sz="2000" dirty="0">
                <a:solidFill>
                  <a:prstClr val="black"/>
                </a:solidFill>
                <a:latin typeface="Calibri"/>
                <a:ea typeface=""/>
                <a:cs typeface="Calibri"/>
              </a:rPr>
              <a:t>The Colombia team is working closely with the NASA-SEO team to expand their Data Cube to the full country. They are also very interested in user interface tools to produce custom mosaics, detect change, and conduct time series analyses (land and water). </a:t>
            </a:r>
            <a:endParaRPr lang="en-US" sz="2000" kern="0" dirty="0">
              <a:solidFill>
                <a:srgbClr val="002569"/>
              </a:solidFill>
              <a:latin typeface="Calibri"/>
              <a:ea typeface=""/>
              <a:cs typeface="Calibri"/>
            </a:endParaRPr>
          </a:p>
        </p:txBody>
      </p:sp>
      <p:pic>
        <p:nvPicPr>
          <p:cNvPr id="3" name="Picture 2"/>
          <p:cNvPicPr>
            <a:picLocks noChangeAspect="1"/>
          </p:cNvPicPr>
          <p:nvPr/>
        </p:nvPicPr>
        <p:blipFill>
          <a:blip r:embed="rId6"/>
          <a:stretch>
            <a:fillRect/>
          </a:stretch>
        </p:blipFill>
        <p:spPr>
          <a:xfrm>
            <a:off x="7582713" y="4087184"/>
            <a:ext cx="1254403" cy="1254403"/>
          </a:xfrm>
          <a:prstGeom prst="rect">
            <a:avLst/>
          </a:prstGeom>
        </p:spPr>
      </p:pic>
    </p:spTree>
    <p:extLst>
      <p:ext uri="{BB962C8B-B14F-4D97-AF65-F5344CB8AC3E}">
        <p14:creationId xmlns:p14="http://schemas.microsoft.com/office/powerpoint/2010/main" val="1273834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Space Data Portal</a:t>
            </a:r>
            <a:endParaRPr lang="en-GB" sz="3600" noProof="0" dirty="0">
              <a:solidFill>
                <a:schemeClr val="tx1"/>
              </a:solidFill>
            </a:endParaRPr>
          </a:p>
        </p:txBody>
      </p:sp>
      <p:pic>
        <p:nvPicPr>
          <p:cNvPr id="6" name="Picture 5"/>
          <p:cNvPicPr>
            <a:picLocks noChangeAspect="1"/>
          </p:cNvPicPr>
          <p:nvPr/>
        </p:nvPicPr>
        <p:blipFill>
          <a:blip r:embed="rId3"/>
          <a:stretch>
            <a:fillRect/>
          </a:stretch>
        </p:blipFill>
        <p:spPr>
          <a:xfrm>
            <a:off x="0" y="1143000"/>
            <a:ext cx="9906000" cy="3664976"/>
          </a:xfrm>
          <a:prstGeom prst="rect">
            <a:avLst/>
          </a:prstGeom>
        </p:spPr>
      </p:pic>
      <p:sp>
        <p:nvSpPr>
          <p:cNvPr id="12" name="Rectangle 11"/>
          <p:cNvSpPr/>
          <p:nvPr/>
        </p:nvSpPr>
        <p:spPr bwMode="auto">
          <a:xfrm>
            <a:off x="0" y="4686300"/>
            <a:ext cx="9906000" cy="2171700"/>
          </a:xfrm>
          <a:prstGeom prst="rect">
            <a:avLst/>
          </a:prstGeom>
          <a:solidFill>
            <a:srgbClr val="16700B"/>
          </a:solidFill>
          <a:ln>
            <a:noFill/>
          </a:ln>
          <a:effectLst/>
          <a:extLst/>
        </p:spPr>
        <p:txBody>
          <a:bodyPr vert="horz" wrap="square" lIns="91440" tIns="45720" rIns="91440" bIns="45720" numCol="1" rtlCol="0" anchor="t" anchorCtr="0" compatLnSpc="1">
            <a:prstTxWarp prst="textNoShape">
              <a:avLst/>
            </a:prstTxWarp>
          </a:bodyPr>
          <a:lstStyle/>
          <a:p>
            <a:pPr defTabSz="957263"/>
            <a:endParaRPr lang="en-US" dirty="0">
              <a:cs typeface="Arial" charset="0"/>
            </a:endParaRPr>
          </a:p>
        </p:txBody>
      </p:sp>
      <p:sp>
        <p:nvSpPr>
          <p:cNvPr id="9" name="Rectangle 8"/>
          <p:cNvSpPr/>
          <p:nvPr/>
        </p:nvSpPr>
        <p:spPr bwMode="auto">
          <a:xfrm>
            <a:off x="0" y="927100"/>
            <a:ext cx="9906000" cy="330200"/>
          </a:xfrm>
          <a:prstGeom prst="rect">
            <a:avLst/>
          </a:prstGeom>
          <a:solidFill>
            <a:srgbClr val="16700B"/>
          </a:solidFill>
          <a:ln>
            <a:noFill/>
          </a:ln>
          <a:effectLst/>
          <a:extLst/>
        </p:spPr>
        <p:txBody>
          <a:bodyPr vert="horz" wrap="square" lIns="91440" tIns="45720" rIns="91440" bIns="45720" numCol="1" rtlCol="0" anchor="t" anchorCtr="0" compatLnSpc="1">
            <a:prstTxWarp prst="textNoShape">
              <a:avLst/>
            </a:prstTxWarp>
          </a:bodyPr>
          <a:lstStyle/>
          <a:p>
            <a:pPr defTabSz="957263"/>
            <a:endParaRPr lang="en-US">
              <a:cs typeface="Arial" charset="0"/>
            </a:endParaRPr>
          </a:p>
        </p:txBody>
      </p:sp>
      <p:sp>
        <p:nvSpPr>
          <p:cNvPr id="11" name="Rectangle 3"/>
          <p:cNvSpPr txBox="1">
            <a:spLocks noChangeArrowheads="1"/>
          </p:cNvSpPr>
          <p:nvPr/>
        </p:nvSpPr>
        <p:spPr bwMode="auto">
          <a:xfrm>
            <a:off x="-393700" y="5727700"/>
            <a:ext cx="9906000" cy="63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782" tIns="47891" rIns="95782" bIns="47891" numCol="1" anchor="t" anchorCtr="0" compatLnSpc="1">
            <a:prstTxWarp prst="textNoShape">
              <a:avLst/>
            </a:prstTxWarp>
          </a:bodyPr>
          <a:lstStyle>
            <a:lvl1pPr marL="358775" indent="-358775" algn="l" defTabSz="957263" rtl="0" fontAlgn="base">
              <a:spcBef>
                <a:spcPct val="20000"/>
              </a:spcBef>
              <a:spcAft>
                <a:spcPct val="0"/>
              </a:spcAft>
              <a:buChar char="•"/>
              <a:defRPr sz="2500">
                <a:solidFill>
                  <a:schemeClr val="tx1"/>
                </a:solidFill>
                <a:latin typeface="+mn-lt"/>
                <a:ea typeface="+mn-ea"/>
                <a:cs typeface="+mn-cs"/>
              </a:defRPr>
            </a:lvl1pPr>
            <a:lvl2pPr marL="777875" indent="-298450" algn="l" defTabSz="957263" rtl="0" fontAlgn="base">
              <a:spcBef>
                <a:spcPct val="20000"/>
              </a:spcBef>
              <a:spcAft>
                <a:spcPct val="0"/>
              </a:spcAft>
              <a:buChar char="–"/>
              <a:defRPr sz="2100">
                <a:solidFill>
                  <a:schemeClr val="tx1"/>
                </a:solidFill>
                <a:latin typeface="+mn-lt"/>
                <a:ea typeface="Arial" charset="0"/>
                <a:cs typeface="+mn-cs"/>
              </a:defRPr>
            </a:lvl2pPr>
            <a:lvl3pPr marL="1196975" indent="-239713" algn="l" defTabSz="957263" rtl="0" fontAlgn="base">
              <a:spcBef>
                <a:spcPct val="20000"/>
              </a:spcBef>
              <a:spcAft>
                <a:spcPct val="0"/>
              </a:spcAft>
              <a:buChar char="•"/>
              <a:defRPr sz="1900">
                <a:solidFill>
                  <a:schemeClr val="tx1"/>
                </a:solidFill>
                <a:latin typeface="+mn-lt"/>
                <a:ea typeface="Arial" charset="0"/>
                <a:cs typeface="+mn-cs"/>
              </a:defRPr>
            </a:lvl3pPr>
            <a:lvl4pPr marL="1676400" indent="-239713" algn="l" defTabSz="957263" rtl="0" fontAlgn="base">
              <a:spcBef>
                <a:spcPct val="20000"/>
              </a:spcBef>
              <a:spcAft>
                <a:spcPct val="0"/>
              </a:spcAft>
              <a:buChar char="–"/>
              <a:defRPr sz="1600">
                <a:solidFill>
                  <a:schemeClr val="tx1"/>
                </a:solidFill>
                <a:latin typeface="+mn-lt"/>
                <a:ea typeface="Arial" charset="0"/>
                <a:cs typeface="+mn-cs"/>
              </a:defRPr>
            </a:lvl4pPr>
            <a:lvl5pPr marL="2154238" indent="-238125" algn="l" defTabSz="957263" rtl="0" fontAlgn="base">
              <a:spcBef>
                <a:spcPct val="20000"/>
              </a:spcBef>
              <a:spcAft>
                <a:spcPct val="0"/>
              </a:spcAft>
              <a:buChar char="»"/>
              <a:defRPr sz="1600">
                <a:solidFill>
                  <a:schemeClr val="tx1"/>
                </a:solidFill>
                <a:latin typeface="+mn-lt"/>
                <a:ea typeface="Arial" charset="0"/>
                <a:cs typeface="+mn-cs"/>
              </a:defRPr>
            </a:lvl5pPr>
            <a:lvl6pPr marL="2611438" indent="-238125" algn="l" defTabSz="957263" rtl="0" fontAlgn="base">
              <a:spcBef>
                <a:spcPct val="20000"/>
              </a:spcBef>
              <a:spcAft>
                <a:spcPct val="0"/>
              </a:spcAft>
              <a:buChar char="»"/>
              <a:defRPr sz="1600">
                <a:solidFill>
                  <a:schemeClr val="tx1"/>
                </a:solidFill>
                <a:latin typeface="+mn-lt"/>
                <a:ea typeface="Arial" charset="0"/>
                <a:cs typeface="+mn-cs"/>
              </a:defRPr>
            </a:lvl6pPr>
            <a:lvl7pPr marL="3068638" indent="-238125" algn="l" defTabSz="957263" rtl="0" fontAlgn="base">
              <a:spcBef>
                <a:spcPct val="20000"/>
              </a:spcBef>
              <a:spcAft>
                <a:spcPct val="0"/>
              </a:spcAft>
              <a:buChar char="»"/>
              <a:defRPr sz="1600">
                <a:solidFill>
                  <a:schemeClr val="tx1"/>
                </a:solidFill>
                <a:latin typeface="+mn-lt"/>
                <a:ea typeface="Arial" charset="0"/>
                <a:cs typeface="+mn-cs"/>
              </a:defRPr>
            </a:lvl7pPr>
            <a:lvl8pPr marL="3525838" indent="-238125" algn="l" defTabSz="957263" rtl="0" fontAlgn="base">
              <a:spcBef>
                <a:spcPct val="20000"/>
              </a:spcBef>
              <a:spcAft>
                <a:spcPct val="0"/>
              </a:spcAft>
              <a:buChar char="»"/>
              <a:defRPr sz="1600">
                <a:solidFill>
                  <a:schemeClr val="tx1"/>
                </a:solidFill>
                <a:latin typeface="+mn-lt"/>
                <a:ea typeface="Arial" charset="0"/>
                <a:cs typeface="+mn-cs"/>
              </a:defRPr>
            </a:lvl8pPr>
            <a:lvl9pPr marL="3983038" indent="-238125" algn="l" defTabSz="957263" rtl="0" fontAlgn="base">
              <a:spcBef>
                <a:spcPct val="20000"/>
              </a:spcBef>
              <a:spcAft>
                <a:spcPct val="0"/>
              </a:spcAft>
              <a:buChar char="»"/>
              <a:defRPr sz="1600">
                <a:solidFill>
                  <a:schemeClr val="tx1"/>
                </a:solidFill>
                <a:latin typeface="+mn-lt"/>
                <a:ea typeface="Arial" charset="0"/>
                <a:cs typeface="+mn-cs"/>
              </a:defRPr>
            </a:lvl9pPr>
          </a:lstStyle>
          <a:p>
            <a:pPr marL="479425" lvl="1" indent="0" algn="ctr">
              <a:spcBef>
                <a:spcPts val="600"/>
              </a:spcBef>
              <a:buFontTx/>
              <a:buNone/>
            </a:pPr>
            <a:r>
              <a:rPr lang="en-GB" sz="3200" b="1" dirty="0" smtClean="0">
                <a:solidFill>
                  <a:srgbClr val="FFFFFF"/>
                </a:solidFill>
                <a:latin typeface="Calibri"/>
                <a:cs typeface="Calibri"/>
              </a:rPr>
              <a:t>Understanding	 Accessing		  Applying</a:t>
            </a:r>
          </a:p>
        </p:txBody>
      </p:sp>
      <p:sp>
        <p:nvSpPr>
          <p:cNvPr id="13" name="TextBox 12"/>
          <p:cNvSpPr txBox="1"/>
          <p:nvPr/>
        </p:nvSpPr>
        <p:spPr>
          <a:xfrm>
            <a:off x="2705100" y="6350000"/>
            <a:ext cx="4508500" cy="400110"/>
          </a:xfrm>
          <a:prstGeom prst="rect">
            <a:avLst/>
          </a:prstGeom>
          <a:noFill/>
        </p:spPr>
        <p:txBody>
          <a:bodyPr wrap="square" rtlCol="0">
            <a:spAutoFit/>
          </a:bodyPr>
          <a:lstStyle/>
          <a:p>
            <a:r>
              <a:rPr lang="en-US" sz="2000" dirty="0" smtClean="0">
                <a:solidFill>
                  <a:srgbClr val="FFFFFF"/>
                </a:solidFill>
                <a:latin typeface="Calibri"/>
                <a:cs typeface="Calibri"/>
              </a:rPr>
              <a:t>http://www.gfoi.org/space-data-portal/</a:t>
            </a:r>
          </a:p>
        </p:txBody>
      </p:sp>
      <p:pic>
        <p:nvPicPr>
          <p:cNvPr id="2" name="Picture 1" descr="Untitled-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500" y="4908550"/>
            <a:ext cx="901700" cy="913885"/>
          </a:xfrm>
          <a:prstGeom prst="rect">
            <a:avLst/>
          </a:prstGeom>
        </p:spPr>
      </p:pic>
      <p:pic>
        <p:nvPicPr>
          <p:cNvPr id="3" name="Picture 2" descr="Untitled-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7597" y="4857750"/>
            <a:ext cx="1083903" cy="1098550"/>
          </a:xfrm>
          <a:prstGeom prst="rect">
            <a:avLst/>
          </a:prstGeom>
        </p:spPr>
      </p:pic>
      <p:pic>
        <p:nvPicPr>
          <p:cNvPr id="4" name="Picture 3" descr="Untitled-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4946650"/>
            <a:ext cx="850900" cy="862398"/>
          </a:xfrm>
          <a:prstGeom prst="rect">
            <a:avLst/>
          </a:prstGeom>
        </p:spPr>
      </p:pic>
    </p:spTree>
    <p:extLst>
      <p:ext uri="{BB962C8B-B14F-4D97-AF65-F5344CB8AC3E}">
        <p14:creationId xmlns:p14="http://schemas.microsoft.com/office/powerpoint/2010/main" val="582555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6007100"/>
            <a:ext cx="9906000" cy="850900"/>
          </a:xfrm>
          <a:prstGeom prst="rect">
            <a:avLst/>
          </a:prstGeom>
          <a:solidFill>
            <a:srgbClr val="16700B"/>
          </a:solidFill>
          <a:ln>
            <a:noFill/>
          </a:ln>
          <a:effectLst/>
          <a:extLst/>
        </p:spPr>
        <p:txBody>
          <a:bodyPr vert="horz" wrap="square" lIns="91440" tIns="45720" rIns="91440" bIns="45720" numCol="1" rtlCol="0" anchor="t" anchorCtr="0" compatLnSpc="1">
            <a:prstTxWarp prst="textNoShape">
              <a:avLst/>
            </a:prstTxWarp>
          </a:bodyPr>
          <a:lstStyle/>
          <a:p>
            <a:pPr defTabSz="957263"/>
            <a:endParaRPr lang="en-US" dirty="0">
              <a:cs typeface="Arial" charset="0"/>
            </a:endParaRPr>
          </a:p>
        </p:txBody>
      </p:sp>
      <p:sp>
        <p:nvSpPr>
          <p:cNvPr id="3074" name="Rectangle 2"/>
          <p:cNvSpPr>
            <a:spLocks noGrp="1" noChangeArrowheads="1"/>
          </p:cNvSpPr>
          <p:nvPr>
            <p:ph type="title"/>
          </p:nvPr>
        </p:nvSpPr>
        <p:spPr>
          <a:xfrm>
            <a:off x="254000" y="971550"/>
            <a:ext cx="8915400" cy="360363"/>
          </a:xfrm>
        </p:spPr>
        <p:txBody>
          <a:bodyPr/>
          <a:lstStyle/>
          <a:p>
            <a:r>
              <a:rPr lang="en-GB" sz="3600" noProof="0" dirty="0" smtClean="0">
                <a:solidFill>
                  <a:schemeClr val="tx1"/>
                </a:solidFill>
                <a:latin typeface="Calibri"/>
                <a:cs typeface="Calibri"/>
              </a:rPr>
              <a:t>Understanding</a:t>
            </a:r>
            <a:endParaRPr lang="en-GB" sz="3600" noProof="0" dirty="0">
              <a:solidFill>
                <a:schemeClr val="tx1"/>
              </a:solidFill>
              <a:latin typeface="Calibri"/>
              <a:cs typeface="Calibri"/>
            </a:endParaRPr>
          </a:p>
        </p:txBody>
      </p:sp>
      <p:sp>
        <p:nvSpPr>
          <p:cNvPr id="11" name="Rectangle 3"/>
          <p:cNvSpPr txBox="1">
            <a:spLocks noChangeArrowheads="1"/>
          </p:cNvSpPr>
          <p:nvPr/>
        </p:nvSpPr>
        <p:spPr bwMode="auto">
          <a:xfrm>
            <a:off x="-190500" y="1663700"/>
            <a:ext cx="6045200" cy="4699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782" tIns="47891" rIns="95782" bIns="47891" numCol="1" anchor="t" anchorCtr="0" compatLnSpc="1">
            <a:prstTxWarp prst="textNoShape">
              <a:avLst/>
            </a:prstTxWarp>
          </a:bodyPr>
          <a:lstStyle>
            <a:lvl1pPr marL="358775" indent="-358775" algn="l" defTabSz="957263" rtl="0" fontAlgn="base">
              <a:spcBef>
                <a:spcPct val="20000"/>
              </a:spcBef>
              <a:spcAft>
                <a:spcPct val="0"/>
              </a:spcAft>
              <a:buChar char="•"/>
              <a:defRPr sz="2500">
                <a:solidFill>
                  <a:schemeClr val="tx1"/>
                </a:solidFill>
                <a:latin typeface="+mn-lt"/>
                <a:ea typeface="+mn-ea"/>
                <a:cs typeface="+mn-cs"/>
              </a:defRPr>
            </a:lvl1pPr>
            <a:lvl2pPr marL="777875" indent="-298450" algn="l" defTabSz="957263" rtl="0" fontAlgn="base">
              <a:spcBef>
                <a:spcPct val="20000"/>
              </a:spcBef>
              <a:spcAft>
                <a:spcPct val="0"/>
              </a:spcAft>
              <a:buChar char="–"/>
              <a:defRPr sz="2100">
                <a:solidFill>
                  <a:schemeClr val="tx1"/>
                </a:solidFill>
                <a:latin typeface="+mn-lt"/>
                <a:ea typeface="Arial" charset="0"/>
                <a:cs typeface="+mn-cs"/>
              </a:defRPr>
            </a:lvl2pPr>
            <a:lvl3pPr marL="1196975" indent="-239713" algn="l" defTabSz="957263" rtl="0" fontAlgn="base">
              <a:spcBef>
                <a:spcPct val="20000"/>
              </a:spcBef>
              <a:spcAft>
                <a:spcPct val="0"/>
              </a:spcAft>
              <a:buChar char="•"/>
              <a:defRPr sz="1900">
                <a:solidFill>
                  <a:schemeClr val="tx1"/>
                </a:solidFill>
                <a:latin typeface="+mn-lt"/>
                <a:ea typeface="Arial" charset="0"/>
                <a:cs typeface="+mn-cs"/>
              </a:defRPr>
            </a:lvl3pPr>
            <a:lvl4pPr marL="1676400" indent="-239713" algn="l" defTabSz="957263" rtl="0" fontAlgn="base">
              <a:spcBef>
                <a:spcPct val="20000"/>
              </a:spcBef>
              <a:spcAft>
                <a:spcPct val="0"/>
              </a:spcAft>
              <a:buChar char="–"/>
              <a:defRPr sz="1600">
                <a:solidFill>
                  <a:schemeClr val="tx1"/>
                </a:solidFill>
                <a:latin typeface="+mn-lt"/>
                <a:ea typeface="Arial" charset="0"/>
                <a:cs typeface="+mn-cs"/>
              </a:defRPr>
            </a:lvl4pPr>
            <a:lvl5pPr marL="2154238" indent="-238125" algn="l" defTabSz="957263" rtl="0" fontAlgn="base">
              <a:spcBef>
                <a:spcPct val="20000"/>
              </a:spcBef>
              <a:spcAft>
                <a:spcPct val="0"/>
              </a:spcAft>
              <a:buChar char="»"/>
              <a:defRPr sz="1600">
                <a:solidFill>
                  <a:schemeClr val="tx1"/>
                </a:solidFill>
                <a:latin typeface="+mn-lt"/>
                <a:ea typeface="Arial" charset="0"/>
                <a:cs typeface="+mn-cs"/>
              </a:defRPr>
            </a:lvl5pPr>
            <a:lvl6pPr marL="2611438" indent="-238125" algn="l" defTabSz="957263" rtl="0" fontAlgn="base">
              <a:spcBef>
                <a:spcPct val="20000"/>
              </a:spcBef>
              <a:spcAft>
                <a:spcPct val="0"/>
              </a:spcAft>
              <a:buChar char="»"/>
              <a:defRPr sz="1600">
                <a:solidFill>
                  <a:schemeClr val="tx1"/>
                </a:solidFill>
                <a:latin typeface="+mn-lt"/>
                <a:ea typeface="Arial" charset="0"/>
                <a:cs typeface="+mn-cs"/>
              </a:defRPr>
            </a:lvl6pPr>
            <a:lvl7pPr marL="3068638" indent="-238125" algn="l" defTabSz="957263" rtl="0" fontAlgn="base">
              <a:spcBef>
                <a:spcPct val="20000"/>
              </a:spcBef>
              <a:spcAft>
                <a:spcPct val="0"/>
              </a:spcAft>
              <a:buChar char="»"/>
              <a:defRPr sz="1600">
                <a:solidFill>
                  <a:schemeClr val="tx1"/>
                </a:solidFill>
                <a:latin typeface="+mn-lt"/>
                <a:ea typeface="Arial" charset="0"/>
                <a:cs typeface="+mn-cs"/>
              </a:defRPr>
            </a:lvl7pPr>
            <a:lvl8pPr marL="3525838" indent="-238125" algn="l" defTabSz="957263" rtl="0" fontAlgn="base">
              <a:spcBef>
                <a:spcPct val="20000"/>
              </a:spcBef>
              <a:spcAft>
                <a:spcPct val="0"/>
              </a:spcAft>
              <a:buChar char="»"/>
              <a:defRPr sz="1600">
                <a:solidFill>
                  <a:schemeClr val="tx1"/>
                </a:solidFill>
                <a:latin typeface="+mn-lt"/>
                <a:ea typeface="Arial" charset="0"/>
                <a:cs typeface="+mn-cs"/>
              </a:defRPr>
            </a:lvl8pPr>
            <a:lvl9pPr marL="3983038" indent="-238125" algn="l" defTabSz="957263" rtl="0" fontAlgn="base">
              <a:spcBef>
                <a:spcPct val="20000"/>
              </a:spcBef>
              <a:spcAft>
                <a:spcPct val="0"/>
              </a:spcAft>
              <a:buChar char="»"/>
              <a:defRPr sz="1600">
                <a:solidFill>
                  <a:schemeClr val="tx1"/>
                </a:solidFill>
                <a:latin typeface="+mn-lt"/>
                <a:ea typeface="Arial" charset="0"/>
                <a:cs typeface="+mn-cs"/>
              </a:defRPr>
            </a:lvl9pPr>
          </a:lstStyle>
          <a:p>
            <a:pPr marL="479425" lvl="1" indent="0">
              <a:buFontTx/>
              <a:buNone/>
            </a:pPr>
            <a:endParaRPr lang="en-GB" sz="1400" dirty="0" smtClean="0">
              <a:solidFill>
                <a:srgbClr val="000000"/>
              </a:solidFill>
              <a:latin typeface="Calibri"/>
              <a:cs typeface="Calibri"/>
            </a:endParaRPr>
          </a:p>
          <a:p>
            <a:pPr lvl="1">
              <a:spcBef>
                <a:spcPts val="600"/>
              </a:spcBef>
              <a:buFont typeface="Arial"/>
              <a:buChar char="•"/>
            </a:pPr>
            <a:r>
              <a:rPr lang="en-GB" sz="2400" b="1" dirty="0" smtClean="0">
                <a:solidFill>
                  <a:srgbClr val="000000"/>
                </a:solidFill>
                <a:latin typeface="Calibri"/>
                <a:cs typeface="Calibri"/>
              </a:rPr>
              <a:t>Role </a:t>
            </a:r>
            <a:r>
              <a:rPr lang="en-GB" sz="2400" b="1" dirty="0">
                <a:solidFill>
                  <a:srgbClr val="000000"/>
                </a:solidFill>
                <a:latin typeface="Calibri"/>
                <a:cs typeface="Calibri"/>
              </a:rPr>
              <a:t>of remote sensing in </a:t>
            </a:r>
            <a:r>
              <a:rPr lang="en-GB" sz="2400" b="1" dirty="0" smtClean="0">
                <a:solidFill>
                  <a:srgbClr val="000000"/>
                </a:solidFill>
                <a:latin typeface="Calibri"/>
                <a:cs typeface="Calibri"/>
              </a:rPr>
              <a:t>NFMS</a:t>
            </a:r>
          </a:p>
          <a:p>
            <a:pPr lvl="1">
              <a:spcBef>
                <a:spcPts val="600"/>
              </a:spcBef>
              <a:buFont typeface="Arial"/>
              <a:buChar char="•"/>
            </a:pPr>
            <a:endParaRPr lang="en-GB" sz="2400" b="1" dirty="0">
              <a:solidFill>
                <a:srgbClr val="000000"/>
              </a:solidFill>
              <a:latin typeface="Calibri"/>
              <a:cs typeface="Calibri"/>
            </a:endParaRPr>
          </a:p>
          <a:p>
            <a:pPr lvl="1">
              <a:spcBef>
                <a:spcPts val="600"/>
              </a:spcBef>
              <a:buFont typeface="Arial"/>
              <a:buChar char="•"/>
            </a:pPr>
            <a:r>
              <a:rPr lang="en-GB" sz="2400" b="1" dirty="0">
                <a:solidFill>
                  <a:srgbClr val="000000"/>
                </a:solidFill>
                <a:latin typeface="Calibri"/>
                <a:cs typeface="Calibri"/>
              </a:rPr>
              <a:t>D</a:t>
            </a:r>
            <a:r>
              <a:rPr lang="en-GB" sz="2400" b="1" dirty="0" smtClean="0">
                <a:solidFill>
                  <a:srgbClr val="000000"/>
                </a:solidFill>
                <a:latin typeface="Calibri"/>
                <a:cs typeface="Calibri"/>
              </a:rPr>
              <a:t>ata types and key missions (Core and Contributing)</a:t>
            </a:r>
          </a:p>
          <a:p>
            <a:pPr lvl="1">
              <a:spcBef>
                <a:spcPts val="600"/>
              </a:spcBef>
              <a:buFont typeface="Arial"/>
              <a:buChar char="•"/>
            </a:pPr>
            <a:endParaRPr lang="en-GB" sz="2400" b="1" dirty="0">
              <a:solidFill>
                <a:srgbClr val="000000"/>
              </a:solidFill>
              <a:latin typeface="Calibri"/>
              <a:cs typeface="Calibri"/>
            </a:endParaRPr>
          </a:p>
          <a:p>
            <a:pPr lvl="1">
              <a:spcBef>
                <a:spcPts val="600"/>
              </a:spcBef>
              <a:buFont typeface="Arial"/>
              <a:buChar char="•"/>
            </a:pPr>
            <a:r>
              <a:rPr lang="en-GB" sz="2400" b="1" dirty="0" smtClean="0">
                <a:solidFill>
                  <a:srgbClr val="000000"/>
                </a:solidFill>
                <a:latin typeface="Calibri"/>
                <a:cs typeface="Calibri"/>
              </a:rPr>
              <a:t>Links to CEOS resources (MIM Database, EO Handbook, Data Policy Portal)</a:t>
            </a:r>
          </a:p>
          <a:p>
            <a:pPr lvl="1">
              <a:spcBef>
                <a:spcPts val="600"/>
              </a:spcBef>
              <a:buFont typeface="Arial"/>
              <a:buChar char="•"/>
            </a:pPr>
            <a:endParaRPr lang="en-GB" sz="2400" b="1" dirty="0" smtClean="0">
              <a:solidFill>
                <a:srgbClr val="000000"/>
              </a:solidFill>
              <a:latin typeface="Calibri"/>
              <a:cs typeface="Calibri"/>
            </a:endParaRPr>
          </a:p>
        </p:txBody>
      </p:sp>
      <p:pic>
        <p:nvPicPr>
          <p:cNvPr id="3" name="Picture 2" descr="Screen Shot 2016-02-12 at 3.11.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516719"/>
            <a:ext cx="3911600" cy="2508737"/>
          </a:xfrm>
          <a:prstGeom prst="rect">
            <a:avLst/>
          </a:prstGeom>
        </p:spPr>
      </p:pic>
      <p:pic>
        <p:nvPicPr>
          <p:cNvPr id="6" name="Picture 5" descr="Screen Shot 2016-02-12 at 3.12.5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3925655"/>
            <a:ext cx="3911600" cy="2627954"/>
          </a:xfrm>
          <a:prstGeom prst="rect">
            <a:avLst/>
          </a:prstGeom>
        </p:spPr>
      </p:pic>
    </p:spTree>
    <p:extLst>
      <p:ext uri="{BB962C8B-B14F-4D97-AF65-F5344CB8AC3E}">
        <p14:creationId xmlns:p14="http://schemas.microsoft.com/office/powerpoint/2010/main" val="1420723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6007100"/>
            <a:ext cx="9906000" cy="850900"/>
          </a:xfrm>
          <a:prstGeom prst="rect">
            <a:avLst/>
          </a:prstGeom>
          <a:solidFill>
            <a:srgbClr val="16700B"/>
          </a:solidFill>
          <a:ln>
            <a:noFill/>
          </a:ln>
          <a:effectLst/>
          <a:extLst/>
        </p:spPr>
        <p:txBody>
          <a:bodyPr vert="horz" wrap="square" lIns="91440" tIns="45720" rIns="91440" bIns="45720" numCol="1" rtlCol="0" anchor="t" anchorCtr="0" compatLnSpc="1">
            <a:prstTxWarp prst="textNoShape">
              <a:avLst/>
            </a:prstTxWarp>
          </a:bodyPr>
          <a:lstStyle/>
          <a:p>
            <a:pPr defTabSz="957263"/>
            <a:endParaRPr lang="en-US" dirty="0">
              <a:cs typeface="Arial" charset="0"/>
            </a:endParaRPr>
          </a:p>
        </p:txBody>
      </p:sp>
      <p:sp>
        <p:nvSpPr>
          <p:cNvPr id="11" name="Rectangle 3"/>
          <p:cNvSpPr txBox="1">
            <a:spLocks noChangeArrowheads="1"/>
          </p:cNvSpPr>
          <p:nvPr/>
        </p:nvSpPr>
        <p:spPr bwMode="auto">
          <a:xfrm>
            <a:off x="6591300" y="1549400"/>
            <a:ext cx="6045200" cy="4699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782" tIns="47891" rIns="95782" bIns="47891" numCol="1" anchor="t" anchorCtr="0" compatLnSpc="1">
            <a:prstTxWarp prst="textNoShape">
              <a:avLst/>
            </a:prstTxWarp>
          </a:bodyPr>
          <a:lstStyle>
            <a:lvl1pPr marL="358775" indent="-358775" algn="l" defTabSz="957263" rtl="0" fontAlgn="base">
              <a:spcBef>
                <a:spcPct val="20000"/>
              </a:spcBef>
              <a:spcAft>
                <a:spcPct val="0"/>
              </a:spcAft>
              <a:buChar char="•"/>
              <a:defRPr sz="2500">
                <a:solidFill>
                  <a:schemeClr val="tx1"/>
                </a:solidFill>
                <a:latin typeface="+mn-lt"/>
                <a:ea typeface="+mn-ea"/>
                <a:cs typeface="+mn-cs"/>
              </a:defRPr>
            </a:lvl1pPr>
            <a:lvl2pPr marL="777875" indent="-298450" algn="l" defTabSz="957263" rtl="0" fontAlgn="base">
              <a:spcBef>
                <a:spcPct val="20000"/>
              </a:spcBef>
              <a:spcAft>
                <a:spcPct val="0"/>
              </a:spcAft>
              <a:buChar char="–"/>
              <a:defRPr sz="2100">
                <a:solidFill>
                  <a:schemeClr val="tx1"/>
                </a:solidFill>
                <a:latin typeface="+mn-lt"/>
                <a:ea typeface="Arial" charset="0"/>
                <a:cs typeface="+mn-cs"/>
              </a:defRPr>
            </a:lvl2pPr>
            <a:lvl3pPr marL="1196975" indent="-239713" algn="l" defTabSz="957263" rtl="0" fontAlgn="base">
              <a:spcBef>
                <a:spcPct val="20000"/>
              </a:spcBef>
              <a:spcAft>
                <a:spcPct val="0"/>
              </a:spcAft>
              <a:buChar char="•"/>
              <a:defRPr sz="1900">
                <a:solidFill>
                  <a:schemeClr val="tx1"/>
                </a:solidFill>
                <a:latin typeface="+mn-lt"/>
                <a:ea typeface="Arial" charset="0"/>
                <a:cs typeface="+mn-cs"/>
              </a:defRPr>
            </a:lvl3pPr>
            <a:lvl4pPr marL="1676400" indent="-239713" algn="l" defTabSz="957263" rtl="0" fontAlgn="base">
              <a:spcBef>
                <a:spcPct val="20000"/>
              </a:spcBef>
              <a:spcAft>
                <a:spcPct val="0"/>
              </a:spcAft>
              <a:buChar char="–"/>
              <a:defRPr sz="1600">
                <a:solidFill>
                  <a:schemeClr val="tx1"/>
                </a:solidFill>
                <a:latin typeface="+mn-lt"/>
                <a:ea typeface="Arial" charset="0"/>
                <a:cs typeface="+mn-cs"/>
              </a:defRPr>
            </a:lvl4pPr>
            <a:lvl5pPr marL="2154238" indent="-238125" algn="l" defTabSz="957263" rtl="0" fontAlgn="base">
              <a:spcBef>
                <a:spcPct val="20000"/>
              </a:spcBef>
              <a:spcAft>
                <a:spcPct val="0"/>
              </a:spcAft>
              <a:buChar char="»"/>
              <a:defRPr sz="1600">
                <a:solidFill>
                  <a:schemeClr val="tx1"/>
                </a:solidFill>
                <a:latin typeface="+mn-lt"/>
                <a:ea typeface="Arial" charset="0"/>
                <a:cs typeface="+mn-cs"/>
              </a:defRPr>
            </a:lvl5pPr>
            <a:lvl6pPr marL="2611438" indent="-238125" algn="l" defTabSz="957263" rtl="0" fontAlgn="base">
              <a:spcBef>
                <a:spcPct val="20000"/>
              </a:spcBef>
              <a:spcAft>
                <a:spcPct val="0"/>
              </a:spcAft>
              <a:buChar char="»"/>
              <a:defRPr sz="1600">
                <a:solidFill>
                  <a:schemeClr val="tx1"/>
                </a:solidFill>
                <a:latin typeface="+mn-lt"/>
                <a:ea typeface="Arial" charset="0"/>
                <a:cs typeface="+mn-cs"/>
              </a:defRPr>
            </a:lvl6pPr>
            <a:lvl7pPr marL="3068638" indent="-238125" algn="l" defTabSz="957263" rtl="0" fontAlgn="base">
              <a:spcBef>
                <a:spcPct val="20000"/>
              </a:spcBef>
              <a:spcAft>
                <a:spcPct val="0"/>
              </a:spcAft>
              <a:buChar char="»"/>
              <a:defRPr sz="1600">
                <a:solidFill>
                  <a:schemeClr val="tx1"/>
                </a:solidFill>
                <a:latin typeface="+mn-lt"/>
                <a:ea typeface="Arial" charset="0"/>
                <a:cs typeface="+mn-cs"/>
              </a:defRPr>
            </a:lvl7pPr>
            <a:lvl8pPr marL="3525838" indent="-238125" algn="l" defTabSz="957263" rtl="0" fontAlgn="base">
              <a:spcBef>
                <a:spcPct val="20000"/>
              </a:spcBef>
              <a:spcAft>
                <a:spcPct val="0"/>
              </a:spcAft>
              <a:buChar char="»"/>
              <a:defRPr sz="1600">
                <a:solidFill>
                  <a:schemeClr val="tx1"/>
                </a:solidFill>
                <a:latin typeface="+mn-lt"/>
                <a:ea typeface="Arial" charset="0"/>
                <a:cs typeface="+mn-cs"/>
              </a:defRPr>
            </a:lvl8pPr>
            <a:lvl9pPr marL="3983038" indent="-238125" algn="l" defTabSz="957263" rtl="0" fontAlgn="base">
              <a:spcBef>
                <a:spcPct val="20000"/>
              </a:spcBef>
              <a:spcAft>
                <a:spcPct val="0"/>
              </a:spcAft>
              <a:buChar char="»"/>
              <a:defRPr sz="1600">
                <a:solidFill>
                  <a:schemeClr val="tx1"/>
                </a:solidFill>
                <a:latin typeface="+mn-lt"/>
                <a:ea typeface="Arial" charset="0"/>
                <a:cs typeface="+mn-cs"/>
              </a:defRPr>
            </a:lvl9pPr>
          </a:lstStyle>
          <a:p>
            <a:pPr marL="479425" lvl="1" indent="0">
              <a:buFontTx/>
              <a:buNone/>
            </a:pPr>
            <a:endParaRPr lang="en-GB" sz="1400" dirty="0" smtClean="0">
              <a:solidFill>
                <a:srgbClr val="000000"/>
              </a:solidFill>
              <a:latin typeface="Calibri"/>
              <a:cs typeface="Calibri"/>
            </a:endParaRPr>
          </a:p>
          <a:p>
            <a:pPr lvl="1">
              <a:spcBef>
                <a:spcPts val="600"/>
              </a:spcBef>
              <a:buFont typeface="Arial"/>
              <a:buChar char="•"/>
            </a:pPr>
            <a:r>
              <a:rPr lang="en-GB" sz="2400" b="1" dirty="0" smtClean="0">
                <a:solidFill>
                  <a:srgbClr val="000000"/>
                </a:solidFill>
                <a:latin typeface="Calibri"/>
                <a:cs typeface="Calibri"/>
              </a:rPr>
              <a:t>Core Data Portals</a:t>
            </a:r>
          </a:p>
          <a:p>
            <a:pPr lvl="1">
              <a:spcBef>
                <a:spcPts val="600"/>
              </a:spcBef>
              <a:buFont typeface="Arial"/>
              <a:buChar char="•"/>
            </a:pPr>
            <a:endParaRPr lang="en-GB" sz="2400" b="1" dirty="0">
              <a:solidFill>
                <a:srgbClr val="000000"/>
              </a:solidFill>
              <a:latin typeface="Calibri"/>
              <a:cs typeface="Calibri"/>
            </a:endParaRPr>
          </a:p>
          <a:p>
            <a:pPr lvl="1">
              <a:spcBef>
                <a:spcPts val="600"/>
              </a:spcBef>
              <a:buFont typeface="Arial"/>
              <a:buChar char="•"/>
            </a:pPr>
            <a:r>
              <a:rPr lang="en-GB" sz="2400" b="1" dirty="0" smtClean="0">
                <a:solidFill>
                  <a:srgbClr val="000000"/>
                </a:solidFill>
                <a:latin typeface="Calibri"/>
                <a:cs typeface="Calibri"/>
              </a:rPr>
              <a:t>Global Maps</a:t>
            </a:r>
          </a:p>
          <a:p>
            <a:pPr lvl="1">
              <a:spcBef>
                <a:spcPts val="600"/>
              </a:spcBef>
              <a:buFont typeface="Arial"/>
              <a:buChar char="•"/>
            </a:pPr>
            <a:endParaRPr lang="en-GB" sz="2400" b="1" dirty="0">
              <a:solidFill>
                <a:srgbClr val="000000"/>
              </a:solidFill>
              <a:latin typeface="Calibri"/>
              <a:cs typeface="Calibri"/>
            </a:endParaRPr>
          </a:p>
          <a:p>
            <a:pPr lvl="1">
              <a:spcBef>
                <a:spcPts val="600"/>
              </a:spcBef>
              <a:buFont typeface="Arial"/>
              <a:buChar char="•"/>
            </a:pPr>
            <a:r>
              <a:rPr lang="en-GB" sz="2400" b="1" dirty="0" smtClean="0">
                <a:solidFill>
                  <a:srgbClr val="000000"/>
                </a:solidFill>
                <a:latin typeface="Calibri"/>
                <a:cs typeface="Calibri"/>
              </a:rPr>
              <a:t>Annual Mosaics</a:t>
            </a:r>
          </a:p>
          <a:p>
            <a:pPr lvl="1">
              <a:spcBef>
                <a:spcPts val="600"/>
              </a:spcBef>
              <a:buFont typeface="Arial"/>
              <a:buChar char="•"/>
            </a:pPr>
            <a:endParaRPr lang="en-GB" sz="2400" b="1" dirty="0">
              <a:solidFill>
                <a:srgbClr val="000000"/>
              </a:solidFill>
              <a:latin typeface="Calibri"/>
              <a:cs typeface="Calibri"/>
            </a:endParaRPr>
          </a:p>
          <a:p>
            <a:pPr lvl="1">
              <a:spcBef>
                <a:spcPts val="600"/>
              </a:spcBef>
              <a:buFont typeface="Arial"/>
              <a:buChar char="•"/>
            </a:pPr>
            <a:r>
              <a:rPr lang="en-GB" sz="2400" b="1" dirty="0" smtClean="0">
                <a:solidFill>
                  <a:srgbClr val="000000"/>
                </a:solidFill>
                <a:latin typeface="Calibri"/>
                <a:cs typeface="Calibri"/>
              </a:rPr>
              <a:t>Special Datasets</a:t>
            </a:r>
          </a:p>
          <a:p>
            <a:pPr lvl="1">
              <a:spcBef>
                <a:spcPts val="600"/>
              </a:spcBef>
              <a:buFont typeface="Arial"/>
              <a:buChar char="•"/>
            </a:pPr>
            <a:endParaRPr lang="en-GB" sz="2400" b="1" dirty="0">
              <a:solidFill>
                <a:srgbClr val="000000"/>
              </a:solidFill>
              <a:latin typeface="Calibri"/>
              <a:cs typeface="Calibri"/>
            </a:endParaRPr>
          </a:p>
          <a:p>
            <a:pPr lvl="1">
              <a:spcBef>
                <a:spcPts val="600"/>
              </a:spcBef>
              <a:buFont typeface="Arial"/>
              <a:buChar char="•"/>
            </a:pPr>
            <a:r>
              <a:rPr lang="en-GB" sz="2400" b="1" dirty="0" smtClean="0">
                <a:solidFill>
                  <a:srgbClr val="000000"/>
                </a:solidFill>
                <a:latin typeface="Calibri"/>
                <a:cs typeface="Calibri"/>
              </a:rPr>
              <a:t>Tools</a:t>
            </a:r>
          </a:p>
          <a:p>
            <a:pPr lvl="1">
              <a:spcBef>
                <a:spcPts val="600"/>
              </a:spcBef>
              <a:buFont typeface="Arial"/>
              <a:buChar char="•"/>
            </a:pPr>
            <a:endParaRPr lang="en-GB" sz="2400" b="1" dirty="0" smtClean="0">
              <a:solidFill>
                <a:srgbClr val="000000"/>
              </a:solidFill>
              <a:latin typeface="Calibri"/>
              <a:cs typeface="Calibri"/>
            </a:endParaRPr>
          </a:p>
        </p:txBody>
      </p:sp>
      <p:pic>
        <p:nvPicPr>
          <p:cNvPr id="2" name="Picture 1" descr="Screen Shot 2016-02-12 at 3.23.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30" y="1765300"/>
            <a:ext cx="6760967" cy="4775199"/>
          </a:xfrm>
          <a:prstGeom prst="rect">
            <a:avLst/>
          </a:prstGeom>
        </p:spPr>
      </p:pic>
      <p:sp>
        <p:nvSpPr>
          <p:cNvPr id="8" name="Rectangle 2"/>
          <p:cNvSpPr txBox="1">
            <a:spLocks noChangeArrowheads="1"/>
          </p:cNvSpPr>
          <p:nvPr/>
        </p:nvSpPr>
        <p:spPr bwMode="auto">
          <a:xfrm>
            <a:off x="254000" y="971550"/>
            <a:ext cx="8915400" cy="360363"/>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782" tIns="47891" rIns="95782" bIns="47891" numCol="1" anchor="ctr" anchorCtr="0" compatLnSpc="1">
            <a:prstTxWarp prst="textNoShape">
              <a:avLst/>
            </a:prstTxWarp>
          </a:bodyPr>
          <a:lstStyle>
            <a:lvl1pPr algn="l" defTabSz="957263" rtl="0" fontAlgn="base">
              <a:spcBef>
                <a:spcPct val="0"/>
              </a:spcBef>
              <a:spcAft>
                <a:spcPct val="0"/>
              </a:spcAft>
              <a:defRPr sz="3700" b="1">
                <a:solidFill>
                  <a:schemeClr val="tx1"/>
                </a:solidFill>
                <a:latin typeface="+mj-lt"/>
                <a:ea typeface="+mj-ea"/>
                <a:cs typeface="+mj-cs"/>
              </a:defRPr>
            </a:lvl1pPr>
            <a:lvl2pPr algn="l" defTabSz="957263" rtl="0" fontAlgn="base">
              <a:spcBef>
                <a:spcPct val="0"/>
              </a:spcBef>
              <a:spcAft>
                <a:spcPct val="0"/>
              </a:spcAft>
              <a:defRPr sz="3700" b="1">
                <a:solidFill>
                  <a:schemeClr val="tx2"/>
                </a:solidFill>
                <a:latin typeface="Arial Narrow" charset="0"/>
                <a:ea typeface="ＭＳ Ｐゴシック" charset="0"/>
                <a:cs typeface="Arial" charset="0"/>
              </a:defRPr>
            </a:lvl2pPr>
            <a:lvl3pPr algn="l" defTabSz="957263" rtl="0" fontAlgn="base">
              <a:spcBef>
                <a:spcPct val="0"/>
              </a:spcBef>
              <a:spcAft>
                <a:spcPct val="0"/>
              </a:spcAft>
              <a:defRPr sz="3700" b="1">
                <a:solidFill>
                  <a:schemeClr val="tx2"/>
                </a:solidFill>
                <a:latin typeface="Arial Narrow" charset="0"/>
                <a:ea typeface="ＭＳ Ｐゴシック" charset="0"/>
                <a:cs typeface="Arial" charset="0"/>
              </a:defRPr>
            </a:lvl3pPr>
            <a:lvl4pPr algn="l" defTabSz="957263" rtl="0" fontAlgn="base">
              <a:spcBef>
                <a:spcPct val="0"/>
              </a:spcBef>
              <a:spcAft>
                <a:spcPct val="0"/>
              </a:spcAft>
              <a:defRPr sz="3700" b="1">
                <a:solidFill>
                  <a:schemeClr val="tx2"/>
                </a:solidFill>
                <a:latin typeface="Arial Narrow" charset="0"/>
                <a:ea typeface="ＭＳ Ｐゴシック" charset="0"/>
                <a:cs typeface="Arial" charset="0"/>
              </a:defRPr>
            </a:lvl4pPr>
            <a:lvl5pPr algn="l" defTabSz="957263" rtl="0" fontAlgn="base">
              <a:spcBef>
                <a:spcPct val="0"/>
              </a:spcBef>
              <a:spcAft>
                <a:spcPct val="0"/>
              </a:spcAft>
              <a:defRPr sz="3700" b="1">
                <a:solidFill>
                  <a:schemeClr val="tx2"/>
                </a:solidFill>
                <a:latin typeface="Arial Narrow" charset="0"/>
                <a:ea typeface="ＭＳ Ｐゴシック" charset="0"/>
                <a:cs typeface="Arial" charset="0"/>
              </a:defRPr>
            </a:lvl5pPr>
            <a:lvl6pPr marL="457200" algn="l" defTabSz="957263" rtl="0" fontAlgn="base">
              <a:spcBef>
                <a:spcPct val="0"/>
              </a:spcBef>
              <a:spcAft>
                <a:spcPct val="0"/>
              </a:spcAft>
              <a:defRPr sz="3700" b="1">
                <a:solidFill>
                  <a:schemeClr val="tx2"/>
                </a:solidFill>
                <a:latin typeface="Arial Narrow" charset="0"/>
                <a:ea typeface="ＭＳ Ｐゴシック" charset="0"/>
                <a:cs typeface="Arial" charset="0"/>
              </a:defRPr>
            </a:lvl6pPr>
            <a:lvl7pPr marL="914400" algn="l" defTabSz="957263" rtl="0" fontAlgn="base">
              <a:spcBef>
                <a:spcPct val="0"/>
              </a:spcBef>
              <a:spcAft>
                <a:spcPct val="0"/>
              </a:spcAft>
              <a:defRPr sz="3700" b="1">
                <a:solidFill>
                  <a:schemeClr val="tx2"/>
                </a:solidFill>
                <a:latin typeface="Arial Narrow" charset="0"/>
                <a:ea typeface="ＭＳ Ｐゴシック" charset="0"/>
                <a:cs typeface="Arial" charset="0"/>
              </a:defRPr>
            </a:lvl7pPr>
            <a:lvl8pPr marL="1371600" algn="l" defTabSz="957263" rtl="0" fontAlgn="base">
              <a:spcBef>
                <a:spcPct val="0"/>
              </a:spcBef>
              <a:spcAft>
                <a:spcPct val="0"/>
              </a:spcAft>
              <a:defRPr sz="3700" b="1">
                <a:solidFill>
                  <a:schemeClr val="tx2"/>
                </a:solidFill>
                <a:latin typeface="Arial Narrow" charset="0"/>
                <a:ea typeface="ＭＳ Ｐゴシック" charset="0"/>
                <a:cs typeface="Arial" charset="0"/>
              </a:defRPr>
            </a:lvl8pPr>
            <a:lvl9pPr marL="1828800" algn="l" defTabSz="957263" rtl="0" fontAlgn="base">
              <a:spcBef>
                <a:spcPct val="0"/>
              </a:spcBef>
              <a:spcAft>
                <a:spcPct val="0"/>
              </a:spcAft>
              <a:defRPr sz="3700" b="1">
                <a:solidFill>
                  <a:schemeClr val="tx2"/>
                </a:solidFill>
                <a:latin typeface="Arial Narrow" charset="0"/>
                <a:ea typeface="ＭＳ Ｐゴシック" charset="0"/>
                <a:cs typeface="Arial" charset="0"/>
              </a:defRPr>
            </a:lvl9pPr>
          </a:lstStyle>
          <a:p>
            <a:r>
              <a:rPr lang="en-GB" sz="3600" dirty="0">
                <a:solidFill>
                  <a:srgbClr val="000000"/>
                </a:solidFill>
                <a:latin typeface="Calibri"/>
                <a:cs typeface="Calibri"/>
              </a:rPr>
              <a:t>Accessing</a:t>
            </a:r>
          </a:p>
        </p:txBody>
      </p:sp>
    </p:spTree>
    <p:extLst>
      <p:ext uri="{BB962C8B-B14F-4D97-AF65-F5344CB8AC3E}">
        <p14:creationId xmlns:p14="http://schemas.microsoft.com/office/powerpoint/2010/main" val="1909644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6007100"/>
            <a:ext cx="9906000" cy="850900"/>
          </a:xfrm>
          <a:prstGeom prst="rect">
            <a:avLst/>
          </a:prstGeom>
          <a:solidFill>
            <a:srgbClr val="16700B"/>
          </a:solidFill>
          <a:ln>
            <a:noFill/>
          </a:ln>
          <a:effectLst/>
          <a:extLst/>
        </p:spPr>
        <p:txBody>
          <a:bodyPr vert="horz" wrap="square" lIns="91440" tIns="45720" rIns="91440" bIns="45720" numCol="1" rtlCol="0" anchor="t" anchorCtr="0" compatLnSpc="1">
            <a:prstTxWarp prst="textNoShape">
              <a:avLst/>
            </a:prstTxWarp>
          </a:bodyPr>
          <a:lstStyle/>
          <a:p>
            <a:pPr defTabSz="957263"/>
            <a:endParaRPr lang="en-US" dirty="0">
              <a:cs typeface="Arial" charset="0"/>
            </a:endParaRPr>
          </a:p>
        </p:txBody>
      </p:sp>
      <p:sp>
        <p:nvSpPr>
          <p:cNvPr id="11" name="Rectangle 3"/>
          <p:cNvSpPr txBox="1">
            <a:spLocks noChangeArrowheads="1"/>
          </p:cNvSpPr>
          <p:nvPr/>
        </p:nvSpPr>
        <p:spPr bwMode="auto">
          <a:xfrm>
            <a:off x="292100" y="1282700"/>
            <a:ext cx="4318000" cy="1701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782" tIns="47891" rIns="95782" bIns="47891" numCol="1" anchor="t" anchorCtr="0" compatLnSpc="1">
            <a:prstTxWarp prst="textNoShape">
              <a:avLst/>
            </a:prstTxWarp>
          </a:bodyPr>
          <a:lstStyle>
            <a:lvl1pPr marL="358775" indent="-358775" algn="l" defTabSz="957263" rtl="0" fontAlgn="base">
              <a:spcBef>
                <a:spcPct val="20000"/>
              </a:spcBef>
              <a:spcAft>
                <a:spcPct val="0"/>
              </a:spcAft>
              <a:buChar char="•"/>
              <a:defRPr sz="2500">
                <a:solidFill>
                  <a:schemeClr val="tx1"/>
                </a:solidFill>
                <a:latin typeface="+mn-lt"/>
                <a:ea typeface="+mn-ea"/>
                <a:cs typeface="+mn-cs"/>
              </a:defRPr>
            </a:lvl1pPr>
            <a:lvl2pPr marL="777875" indent="-298450" algn="l" defTabSz="957263" rtl="0" fontAlgn="base">
              <a:spcBef>
                <a:spcPct val="20000"/>
              </a:spcBef>
              <a:spcAft>
                <a:spcPct val="0"/>
              </a:spcAft>
              <a:buChar char="–"/>
              <a:defRPr sz="2100">
                <a:solidFill>
                  <a:schemeClr val="tx1"/>
                </a:solidFill>
                <a:latin typeface="+mn-lt"/>
                <a:ea typeface="Arial" charset="0"/>
                <a:cs typeface="+mn-cs"/>
              </a:defRPr>
            </a:lvl2pPr>
            <a:lvl3pPr marL="1196975" indent="-239713" algn="l" defTabSz="957263" rtl="0" fontAlgn="base">
              <a:spcBef>
                <a:spcPct val="20000"/>
              </a:spcBef>
              <a:spcAft>
                <a:spcPct val="0"/>
              </a:spcAft>
              <a:buChar char="•"/>
              <a:defRPr sz="1900">
                <a:solidFill>
                  <a:schemeClr val="tx1"/>
                </a:solidFill>
                <a:latin typeface="+mn-lt"/>
                <a:ea typeface="Arial" charset="0"/>
                <a:cs typeface="+mn-cs"/>
              </a:defRPr>
            </a:lvl3pPr>
            <a:lvl4pPr marL="1676400" indent="-239713" algn="l" defTabSz="957263" rtl="0" fontAlgn="base">
              <a:spcBef>
                <a:spcPct val="20000"/>
              </a:spcBef>
              <a:spcAft>
                <a:spcPct val="0"/>
              </a:spcAft>
              <a:buChar char="–"/>
              <a:defRPr sz="1600">
                <a:solidFill>
                  <a:schemeClr val="tx1"/>
                </a:solidFill>
                <a:latin typeface="+mn-lt"/>
                <a:ea typeface="Arial" charset="0"/>
                <a:cs typeface="+mn-cs"/>
              </a:defRPr>
            </a:lvl4pPr>
            <a:lvl5pPr marL="2154238" indent="-238125" algn="l" defTabSz="957263" rtl="0" fontAlgn="base">
              <a:spcBef>
                <a:spcPct val="20000"/>
              </a:spcBef>
              <a:spcAft>
                <a:spcPct val="0"/>
              </a:spcAft>
              <a:buChar char="»"/>
              <a:defRPr sz="1600">
                <a:solidFill>
                  <a:schemeClr val="tx1"/>
                </a:solidFill>
                <a:latin typeface="+mn-lt"/>
                <a:ea typeface="Arial" charset="0"/>
                <a:cs typeface="+mn-cs"/>
              </a:defRPr>
            </a:lvl5pPr>
            <a:lvl6pPr marL="2611438" indent="-238125" algn="l" defTabSz="957263" rtl="0" fontAlgn="base">
              <a:spcBef>
                <a:spcPct val="20000"/>
              </a:spcBef>
              <a:spcAft>
                <a:spcPct val="0"/>
              </a:spcAft>
              <a:buChar char="»"/>
              <a:defRPr sz="1600">
                <a:solidFill>
                  <a:schemeClr val="tx1"/>
                </a:solidFill>
                <a:latin typeface="+mn-lt"/>
                <a:ea typeface="Arial" charset="0"/>
                <a:cs typeface="+mn-cs"/>
              </a:defRPr>
            </a:lvl6pPr>
            <a:lvl7pPr marL="3068638" indent="-238125" algn="l" defTabSz="957263" rtl="0" fontAlgn="base">
              <a:spcBef>
                <a:spcPct val="20000"/>
              </a:spcBef>
              <a:spcAft>
                <a:spcPct val="0"/>
              </a:spcAft>
              <a:buChar char="»"/>
              <a:defRPr sz="1600">
                <a:solidFill>
                  <a:schemeClr val="tx1"/>
                </a:solidFill>
                <a:latin typeface="+mn-lt"/>
                <a:ea typeface="Arial" charset="0"/>
                <a:cs typeface="+mn-cs"/>
              </a:defRPr>
            </a:lvl7pPr>
            <a:lvl8pPr marL="3525838" indent="-238125" algn="l" defTabSz="957263" rtl="0" fontAlgn="base">
              <a:spcBef>
                <a:spcPct val="20000"/>
              </a:spcBef>
              <a:spcAft>
                <a:spcPct val="0"/>
              </a:spcAft>
              <a:buChar char="»"/>
              <a:defRPr sz="1600">
                <a:solidFill>
                  <a:schemeClr val="tx1"/>
                </a:solidFill>
                <a:latin typeface="+mn-lt"/>
                <a:ea typeface="Arial" charset="0"/>
                <a:cs typeface="+mn-cs"/>
              </a:defRPr>
            </a:lvl8pPr>
            <a:lvl9pPr marL="3983038" indent="-238125" algn="l" defTabSz="957263" rtl="0" fontAlgn="base">
              <a:spcBef>
                <a:spcPct val="20000"/>
              </a:spcBef>
              <a:spcAft>
                <a:spcPct val="0"/>
              </a:spcAft>
              <a:buChar char="»"/>
              <a:defRPr sz="1600">
                <a:solidFill>
                  <a:schemeClr val="tx1"/>
                </a:solidFill>
                <a:latin typeface="+mn-lt"/>
                <a:ea typeface="Arial" charset="0"/>
                <a:cs typeface="+mn-cs"/>
              </a:defRPr>
            </a:lvl9pPr>
          </a:lstStyle>
          <a:p>
            <a:pPr marL="479425" lvl="1" indent="0">
              <a:buFontTx/>
              <a:buNone/>
            </a:pPr>
            <a:endParaRPr lang="en-GB" sz="1400" dirty="0" smtClean="0">
              <a:solidFill>
                <a:srgbClr val="000000"/>
              </a:solidFill>
              <a:latin typeface="Calibri"/>
              <a:cs typeface="Calibri"/>
            </a:endParaRPr>
          </a:p>
          <a:p>
            <a:pPr lvl="1">
              <a:spcBef>
                <a:spcPts val="600"/>
              </a:spcBef>
              <a:buFont typeface="Arial"/>
              <a:buChar char="•"/>
            </a:pPr>
            <a:r>
              <a:rPr lang="en-GB" sz="2400" b="1" dirty="0" smtClean="0">
                <a:solidFill>
                  <a:srgbClr val="000000"/>
                </a:solidFill>
                <a:latin typeface="Calibri"/>
                <a:cs typeface="Calibri"/>
              </a:rPr>
              <a:t>MGD and Portal</a:t>
            </a:r>
          </a:p>
          <a:p>
            <a:pPr lvl="1">
              <a:spcBef>
                <a:spcPts val="600"/>
              </a:spcBef>
              <a:buFont typeface="Arial"/>
              <a:buChar char="•"/>
            </a:pPr>
            <a:r>
              <a:rPr lang="en-GB" sz="2400" b="1" dirty="0">
                <a:solidFill>
                  <a:srgbClr val="000000"/>
                </a:solidFill>
                <a:latin typeface="Calibri"/>
                <a:cs typeface="Calibri"/>
              </a:rPr>
              <a:t>SilvaCarbon and FAO/UN-REDD r</a:t>
            </a:r>
            <a:r>
              <a:rPr lang="en-GB" sz="2400" b="1" dirty="0" smtClean="0">
                <a:solidFill>
                  <a:srgbClr val="000000"/>
                </a:solidFill>
                <a:latin typeface="Calibri"/>
                <a:cs typeface="Calibri"/>
              </a:rPr>
              <a:t>esources</a:t>
            </a:r>
          </a:p>
          <a:p>
            <a:pPr lvl="1">
              <a:spcBef>
                <a:spcPts val="600"/>
              </a:spcBef>
              <a:buFont typeface="Arial"/>
              <a:buChar char="•"/>
            </a:pPr>
            <a:endParaRPr lang="en-GB" sz="2400" b="1" dirty="0" smtClean="0">
              <a:solidFill>
                <a:srgbClr val="000000"/>
              </a:solidFill>
              <a:latin typeface="Calibri"/>
              <a:cs typeface="Calibri"/>
            </a:endParaRPr>
          </a:p>
        </p:txBody>
      </p:sp>
      <p:pic>
        <p:nvPicPr>
          <p:cNvPr id="4" name="Picture 3" descr="Screen Shot 2016-02-12 at 3.30.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27513"/>
            <a:ext cx="9906000" cy="4019387"/>
          </a:xfrm>
          <a:prstGeom prst="rect">
            <a:avLst/>
          </a:prstGeom>
        </p:spPr>
      </p:pic>
      <p:sp>
        <p:nvSpPr>
          <p:cNvPr id="9" name="Rectangle 2"/>
          <p:cNvSpPr txBox="1">
            <a:spLocks noChangeArrowheads="1"/>
          </p:cNvSpPr>
          <p:nvPr/>
        </p:nvSpPr>
        <p:spPr bwMode="auto">
          <a:xfrm>
            <a:off x="254000" y="971550"/>
            <a:ext cx="8915400" cy="360363"/>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782" tIns="47891" rIns="95782" bIns="47891" numCol="1" anchor="ctr" anchorCtr="0" compatLnSpc="1">
            <a:prstTxWarp prst="textNoShape">
              <a:avLst/>
            </a:prstTxWarp>
          </a:bodyPr>
          <a:lstStyle>
            <a:lvl1pPr algn="l" defTabSz="957263" rtl="0" fontAlgn="base">
              <a:spcBef>
                <a:spcPct val="0"/>
              </a:spcBef>
              <a:spcAft>
                <a:spcPct val="0"/>
              </a:spcAft>
              <a:defRPr sz="3700" b="1">
                <a:solidFill>
                  <a:schemeClr val="tx1"/>
                </a:solidFill>
                <a:latin typeface="+mj-lt"/>
                <a:ea typeface="+mj-ea"/>
                <a:cs typeface="+mj-cs"/>
              </a:defRPr>
            </a:lvl1pPr>
            <a:lvl2pPr algn="l" defTabSz="957263" rtl="0" fontAlgn="base">
              <a:spcBef>
                <a:spcPct val="0"/>
              </a:spcBef>
              <a:spcAft>
                <a:spcPct val="0"/>
              </a:spcAft>
              <a:defRPr sz="3700" b="1">
                <a:solidFill>
                  <a:schemeClr val="tx2"/>
                </a:solidFill>
                <a:latin typeface="Arial Narrow" charset="0"/>
                <a:ea typeface="ＭＳ Ｐゴシック" charset="0"/>
                <a:cs typeface="Arial" charset="0"/>
              </a:defRPr>
            </a:lvl2pPr>
            <a:lvl3pPr algn="l" defTabSz="957263" rtl="0" fontAlgn="base">
              <a:spcBef>
                <a:spcPct val="0"/>
              </a:spcBef>
              <a:spcAft>
                <a:spcPct val="0"/>
              </a:spcAft>
              <a:defRPr sz="3700" b="1">
                <a:solidFill>
                  <a:schemeClr val="tx2"/>
                </a:solidFill>
                <a:latin typeface="Arial Narrow" charset="0"/>
                <a:ea typeface="ＭＳ Ｐゴシック" charset="0"/>
                <a:cs typeface="Arial" charset="0"/>
              </a:defRPr>
            </a:lvl3pPr>
            <a:lvl4pPr algn="l" defTabSz="957263" rtl="0" fontAlgn="base">
              <a:spcBef>
                <a:spcPct val="0"/>
              </a:spcBef>
              <a:spcAft>
                <a:spcPct val="0"/>
              </a:spcAft>
              <a:defRPr sz="3700" b="1">
                <a:solidFill>
                  <a:schemeClr val="tx2"/>
                </a:solidFill>
                <a:latin typeface="Arial Narrow" charset="0"/>
                <a:ea typeface="ＭＳ Ｐゴシック" charset="0"/>
                <a:cs typeface="Arial" charset="0"/>
              </a:defRPr>
            </a:lvl4pPr>
            <a:lvl5pPr algn="l" defTabSz="957263" rtl="0" fontAlgn="base">
              <a:spcBef>
                <a:spcPct val="0"/>
              </a:spcBef>
              <a:spcAft>
                <a:spcPct val="0"/>
              </a:spcAft>
              <a:defRPr sz="3700" b="1">
                <a:solidFill>
                  <a:schemeClr val="tx2"/>
                </a:solidFill>
                <a:latin typeface="Arial Narrow" charset="0"/>
                <a:ea typeface="ＭＳ Ｐゴシック" charset="0"/>
                <a:cs typeface="Arial" charset="0"/>
              </a:defRPr>
            </a:lvl5pPr>
            <a:lvl6pPr marL="457200" algn="l" defTabSz="957263" rtl="0" fontAlgn="base">
              <a:spcBef>
                <a:spcPct val="0"/>
              </a:spcBef>
              <a:spcAft>
                <a:spcPct val="0"/>
              </a:spcAft>
              <a:defRPr sz="3700" b="1">
                <a:solidFill>
                  <a:schemeClr val="tx2"/>
                </a:solidFill>
                <a:latin typeface="Arial Narrow" charset="0"/>
                <a:ea typeface="ＭＳ Ｐゴシック" charset="0"/>
                <a:cs typeface="Arial" charset="0"/>
              </a:defRPr>
            </a:lvl6pPr>
            <a:lvl7pPr marL="914400" algn="l" defTabSz="957263" rtl="0" fontAlgn="base">
              <a:spcBef>
                <a:spcPct val="0"/>
              </a:spcBef>
              <a:spcAft>
                <a:spcPct val="0"/>
              </a:spcAft>
              <a:defRPr sz="3700" b="1">
                <a:solidFill>
                  <a:schemeClr val="tx2"/>
                </a:solidFill>
                <a:latin typeface="Arial Narrow" charset="0"/>
                <a:ea typeface="ＭＳ Ｐゴシック" charset="0"/>
                <a:cs typeface="Arial" charset="0"/>
              </a:defRPr>
            </a:lvl7pPr>
            <a:lvl8pPr marL="1371600" algn="l" defTabSz="957263" rtl="0" fontAlgn="base">
              <a:spcBef>
                <a:spcPct val="0"/>
              </a:spcBef>
              <a:spcAft>
                <a:spcPct val="0"/>
              </a:spcAft>
              <a:defRPr sz="3700" b="1">
                <a:solidFill>
                  <a:schemeClr val="tx2"/>
                </a:solidFill>
                <a:latin typeface="Arial Narrow" charset="0"/>
                <a:ea typeface="ＭＳ Ｐゴシック" charset="0"/>
                <a:cs typeface="Arial" charset="0"/>
              </a:defRPr>
            </a:lvl8pPr>
            <a:lvl9pPr marL="1828800" algn="l" defTabSz="957263" rtl="0" fontAlgn="base">
              <a:spcBef>
                <a:spcPct val="0"/>
              </a:spcBef>
              <a:spcAft>
                <a:spcPct val="0"/>
              </a:spcAft>
              <a:defRPr sz="3700" b="1">
                <a:solidFill>
                  <a:schemeClr val="tx2"/>
                </a:solidFill>
                <a:latin typeface="Arial Narrow" charset="0"/>
                <a:ea typeface="ＭＳ Ｐゴシック" charset="0"/>
                <a:cs typeface="Arial" charset="0"/>
              </a:defRPr>
            </a:lvl9pPr>
          </a:lstStyle>
          <a:p>
            <a:r>
              <a:rPr lang="en-GB" sz="3600" dirty="0" smtClean="0">
                <a:solidFill>
                  <a:srgbClr val="000000"/>
                </a:solidFill>
                <a:latin typeface="Calibri"/>
                <a:cs typeface="Calibri"/>
              </a:rPr>
              <a:t>Applying</a:t>
            </a:r>
            <a:endParaRPr lang="en-GB" sz="3600" dirty="0">
              <a:solidFill>
                <a:srgbClr val="000000"/>
              </a:solidFill>
              <a:latin typeface="Calibri"/>
              <a:cs typeface="Calibri"/>
            </a:endParaRPr>
          </a:p>
        </p:txBody>
      </p:sp>
      <p:sp>
        <p:nvSpPr>
          <p:cNvPr id="12" name="Rectangle 3"/>
          <p:cNvSpPr txBox="1">
            <a:spLocks noChangeArrowheads="1"/>
          </p:cNvSpPr>
          <p:nvPr/>
        </p:nvSpPr>
        <p:spPr bwMode="auto">
          <a:xfrm>
            <a:off x="4648200" y="1257300"/>
            <a:ext cx="4089400" cy="1701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782" tIns="47891" rIns="95782" bIns="47891" numCol="1" anchor="t" anchorCtr="0" compatLnSpc="1">
            <a:prstTxWarp prst="textNoShape">
              <a:avLst/>
            </a:prstTxWarp>
          </a:bodyPr>
          <a:lstStyle>
            <a:lvl1pPr marL="358775" indent="-358775" algn="l" defTabSz="957263" rtl="0" fontAlgn="base">
              <a:spcBef>
                <a:spcPct val="20000"/>
              </a:spcBef>
              <a:spcAft>
                <a:spcPct val="0"/>
              </a:spcAft>
              <a:buChar char="•"/>
              <a:defRPr sz="2500">
                <a:solidFill>
                  <a:schemeClr val="tx1"/>
                </a:solidFill>
                <a:latin typeface="+mn-lt"/>
                <a:ea typeface="+mn-ea"/>
                <a:cs typeface="+mn-cs"/>
              </a:defRPr>
            </a:lvl1pPr>
            <a:lvl2pPr marL="777875" indent="-298450" algn="l" defTabSz="957263" rtl="0" fontAlgn="base">
              <a:spcBef>
                <a:spcPct val="20000"/>
              </a:spcBef>
              <a:spcAft>
                <a:spcPct val="0"/>
              </a:spcAft>
              <a:buChar char="–"/>
              <a:defRPr sz="2100">
                <a:solidFill>
                  <a:schemeClr val="tx1"/>
                </a:solidFill>
                <a:latin typeface="+mn-lt"/>
                <a:ea typeface="Arial" charset="0"/>
                <a:cs typeface="+mn-cs"/>
              </a:defRPr>
            </a:lvl2pPr>
            <a:lvl3pPr marL="1196975" indent="-239713" algn="l" defTabSz="957263" rtl="0" fontAlgn="base">
              <a:spcBef>
                <a:spcPct val="20000"/>
              </a:spcBef>
              <a:spcAft>
                <a:spcPct val="0"/>
              </a:spcAft>
              <a:buChar char="•"/>
              <a:defRPr sz="1900">
                <a:solidFill>
                  <a:schemeClr val="tx1"/>
                </a:solidFill>
                <a:latin typeface="+mn-lt"/>
                <a:ea typeface="Arial" charset="0"/>
                <a:cs typeface="+mn-cs"/>
              </a:defRPr>
            </a:lvl3pPr>
            <a:lvl4pPr marL="1676400" indent="-239713" algn="l" defTabSz="957263" rtl="0" fontAlgn="base">
              <a:spcBef>
                <a:spcPct val="20000"/>
              </a:spcBef>
              <a:spcAft>
                <a:spcPct val="0"/>
              </a:spcAft>
              <a:buChar char="–"/>
              <a:defRPr sz="1600">
                <a:solidFill>
                  <a:schemeClr val="tx1"/>
                </a:solidFill>
                <a:latin typeface="+mn-lt"/>
                <a:ea typeface="Arial" charset="0"/>
                <a:cs typeface="+mn-cs"/>
              </a:defRPr>
            </a:lvl4pPr>
            <a:lvl5pPr marL="2154238" indent="-238125" algn="l" defTabSz="957263" rtl="0" fontAlgn="base">
              <a:spcBef>
                <a:spcPct val="20000"/>
              </a:spcBef>
              <a:spcAft>
                <a:spcPct val="0"/>
              </a:spcAft>
              <a:buChar char="»"/>
              <a:defRPr sz="1600">
                <a:solidFill>
                  <a:schemeClr val="tx1"/>
                </a:solidFill>
                <a:latin typeface="+mn-lt"/>
                <a:ea typeface="Arial" charset="0"/>
                <a:cs typeface="+mn-cs"/>
              </a:defRPr>
            </a:lvl5pPr>
            <a:lvl6pPr marL="2611438" indent="-238125" algn="l" defTabSz="957263" rtl="0" fontAlgn="base">
              <a:spcBef>
                <a:spcPct val="20000"/>
              </a:spcBef>
              <a:spcAft>
                <a:spcPct val="0"/>
              </a:spcAft>
              <a:buChar char="»"/>
              <a:defRPr sz="1600">
                <a:solidFill>
                  <a:schemeClr val="tx1"/>
                </a:solidFill>
                <a:latin typeface="+mn-lt"/>
                <a:ea typeface="Arial" charset="0"/>
                <a:cs typeface="+mn-cs"/>
              </a:defRPr>
            </a:lvl6pPr>
            <a:lvl7pPr marL="3068638" indent="-238125" algn="l" defTabSz="957263" rtl="0" fontAlgn="base">
              <a:spcBef>
                <a:spcPct val="20000"/>
              </a:spcBef>
              <a:spcAft>
                <a:spcPct val="0"/>
              </a:spcAft>
              <a:buChar char="»"/>
              <a:defRPr sz="1600">
                <a:solidFill>
                  <a:schemeClr val="tx1"/>
                </a:solidFill>
                <a:latin typeface="+mn-lt"/>
                <a:ea typeface="Arial" charset="0"/>
                <a:cs typeface="+mn-cs"/>
              </a:defRPr>
            </a:lvl7pPr>
            <a:lvl8pPr marL="3525838" indent="-238125" algn="l" defTabSz="957263" rtl="0" fontAlgn="base">
              <a:spcBef>
                <a:spcPct val="20000"/>
              </a:spcBef>
              <a:spcAft>
                <a:spcPct val="0"/>
              </a:spcAft>
              <a:buChar char="»"/>
              <a:defRPr sz="1600">
                <a:solidFill>
                  <a:schemeClr val="tx1"/>
                </a:solidFill>
                <a:latin typeface="+mn-lt"/>
                <a:ea typeface="Arial" charset="0"/>
                <a:cs typeface="+mn-cs"/>
              </a:defRPr>
            </a:lvl8pPr>
            <a:lvl9pPr marL="3983038" indent="-238125" algn="l" defTabSz="957263" rtl="0" fontAlgn="base">
              <a:spcBef>
                <a:spcPct val="20000"/>
              </a:spcBef>
              <a:spcAft>
                <a:spcPct val="0"/>
              </a:spcAft>
              <a:buChar char="»"/>
              <a:defRPr sz="1600">
                <a:solidFill>
                  <a:schemeClr val="tx1"/>
                </a:solidFill>
                <a:latin typeface="+mn-lt"/>
                <a:ea typeface="Arial" charset="0"/>
                <a:cs typeface="+mn-cs"/>
              </a:defRPr>
            </a:lvl9pPr>
          </a:lstStyle>
          <a:p>
            <a:pPr marL="479425" lvl="1" indent="0">
              <a:buFontTx/>
              <a:buNone/>
            </a:pPr>
            <a:endParaRPr lang="en-GB" sz="1400" dirty="0" smtClean="0">
              <a:solidFill>
                <a:srgbClr val="000000"/>
              </a:solidFill>
              <a:latin typeface="Calibri"/>
              <a:cs typeface="Calibri"/>
            </a:endParaRPr>
          </a:p>
          <a:p>
            <a:pPr lvl="1">
              <a:spcBef>
                <a:spcPts val="600"/>
              </a:spcBef>
              <a:buFont typeface="Arial"/>
              <a:buChar char="•"/>
            </a:pPr>
            <a:r>
              <a:rPr lang="en-GB" sz="2400" b="1" dirty="0" smtClean="0">
                <a:solidFill>
                  <a:srgbClr val="000000"/>
                </a:solidFill>
                <a:latin typeface="Calibri"/>
                <a:cs typeface="Calibri"/>
              </a:rPr>
              <a:t>GOFC-GOLD/FCPF training </a:t>
            </a:r>
            <a:r>
              <a:rPr lang="en-GB" sz="2400" b="1" dirty="0">
                <a:solidFill>
                  <a:srgbClr val="000000"/>
                </a:solidFill>
                <a:latin typeface="Calibri"/>
                <a:cs typeface="Calibri"/>
              </a:rPr>
              <a:t>m</a:t>
            </a:r>
            <a:r>
              <a:rPr lang="en-GB" sz="2400" b="1" dirty="0" smtClean="0">
                <a:solidFill>
                  <a:srgbClr val="000000"/>
                </a:solidFill>
                <a:latin typeface="Calibri"/>
                <a:cs typeface="Calibri"/>
              </a:rPr>
              <a:t>aterials</a:t>
            </a:r>
          </a:p>
          <a:p>
            <a:pPr lvl="1">
              <a:spcBef>
                <a:spcPts val="600"/>
              </a:spcBef>
              <a:buFont typeface="Arial"/>
              <a:buChar char="•"/>
            </a:pPr>
            <a:r>
              <a:rPr lang="en-GB" sz="2400" b="1" dirty="0" smtClean="0">
                <a:solidFill>
                  <a:srgbClr val="000000"/>
                </a:solidFill>
                <a:latin typeface="Calibri"/>
                <a:cs typeface="Calibri"/>
              </a:rPr>
              <a:t>Other resources</a:t>
            </a:r>
          </a:p>
        </p:txBody>
      </p:sp>
    </p:spTree>
    <p:extLst>
      <p:ext uri="{BB962C8B-B14F-4D97-AF65-F5344CB8AC3E}">
        <p14:creationId xmlns:p14="http://schemas.microsoft.com/office/powerpoint/2010/main" val="1877501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990600"/>
            <a:ext cx="9906000" cy="5867400"/>
          </a:xfrm>
          <a:prstGeom prst="rect">
            <a:avLst/>
          </a:prstGeom>
          <a:solidFill>
            <a:srgbClr val="16700B"/>
          </a:solidFill>
          <a:ln>
            <a:noFill/>
          </a:ln>
          <a:effectLst/>
          <a:extLst/>
        </p:spPr>
        <p:txBody>
          <a:bodyPr vert="horz" wrap="square" lIns="91440" tIns="45720" rIns="91440" bIns="45720" numCol="1" rtlCol="0" anchor="t" anchorCtr="0" compatLnSpc="1">
            <a:prstTxWarp prst="textNoShape">
              <a:avLst/>
            </a:prstTxWarp>
          </a:bodyPr>
          <a:lstStyle/>
          <a:p>
            <a:pPr defTabSz="957263"/>
            <a:endParaRPr lang="en-US" dirty="0">
              <a:cs typeface="Arial" charset="0"/>
            </a:endParaRPr>
          </a:p>
        </p:txBody>
      </p:sp>
      <p:sp>
        <p:nvSpPr>
          <p:cNvPr id="7" name="Rectangle 2"/>
          <p:cNvSpPr>
            <a:spLocks noGrp="1" noChangeArrowheads="1"/>
          </p:cNvSpPr>
          <p:nvPr>
            <p:ph type="title"/>
          </p:nvPr>
        </p:nvSpPr>
        <p:spPr>
          <a:xfrm>
            <a:off x="254000" y="1276350"/>
            <a:ext cx="8915400" cy="360363"/>
          </a:xfrm>
        </p:spPr>
        <p:txBody>
          <a:bodyPr/>
          <a:lstStyle/>
          <a:p>
            <a:r>
              <a:rPr lang="en-GB" sz="3600" noProof="0" dirty="0" smtClean="0">
                <a:solidFill>
                  <a:schemeClr val="bg1"/>
                </a:solidFill>
                <a:latin typeface="Calibri"/>
                <a:cs typeface="Calibri"/>
              </a:rPr>
              <a:t>Way Forward</a:t>
            </a:r>
            <a:endParaRPr lang="en-GB" sz="3600" noProof="0" dirty="0">
              <a:solidFill>
                <a:schemeClr val="bg1"/>
              </a:solidFill>
              <a:latin typeface="Calibri"/>
              <a:cs typeface="Calibri"/>
            </a:endParaRPr>
          </a:p>
        </p:txBody>
      </p:sp>
      <p:sp>
        <p:nvSpPr>
          <p:cNvPr id="8" name="Rectangle 3"/>
          <p:cNvSpPr txBox="1">
            <a:spLocks noChangeArrowheads="1"/>
          </p:cNvSpPr>
          <p:nvPr/>
        </p:nvSpPr>
        <p:spPr bwMode="auto">
          <a:xfrm>
            <a:off x="-190500" y="1701800"/>
            <a:ext cx="6565900" cy="4699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782" tIns="47891" rIns="95782" bIns="47891" numCol="1" anchor="t" anchorCtr="0" compatLnSpc="1">
            <a:prstTxWarp prst="textNoShape">
              <a:avLst/>
            </a:prstTxWarp>
          </a:bodyPr>
          <a:lstStyle>
            <a:lvl1pPr marL="358775" indent="-358775" algn="l" defTabSz="957263" rtl="0" fontAlgn="base">
              <a:spcBef>
                <a:spcPct val="20000"/>
              </a:spcBef>
              <a:spcAft>
                <a:spcPct val="0"/>
              </a:spcAft>
              <a:buChar char="•"/>
              <a:defRPr sz="2500">
                <a:solidFill>
                  <a:schemeClr val="tx1"/>
                </a:solidFill>
                <a:latin typeface="+mn-lt"/>
                <a:ea typeface="+mn-ea"/>
                <a:cs typeface="+mn-cs"/>
              </a:defRPr>
            </a:lvl1pPr>
            <a:lvl2pPr marL="777875" indent="-298450" algn="l" defTabSz="957263" rtl="0" fontAlgn="base">
              <a:spcBef>
                <a:spcPct val="20000"/>
              </a:spcBef>
              <a:spcAft>
                <a:spcPct val="0"/>
              </a:spcAft>
              <a:buChar char="–"/>
              <a:defRPr sz="2100">
                <a:solidFill>
                  <a:schemeClr val="tx1"/>
                </a:solidFill>
                <a:latin typeface="+mn-lt"/>
                <a:ea typeface="Arial" charset="0"/>
                <a:cs typeface="+mn-cs"/>
              </a:defRPr>
            </a:lvl2pPr>
            <a:lvl3pPr marL="1196975" indent="-239713" algn="l" defTabSz="957263" rtl="0" fontAlgn="base">
              <a:spcBef>
                <a:spcPct val="20000"/>
              </a:spcBef>
              <a:spcAft>
                <a:spcPct val="0"/>
              </a:spcAft>
              <a:buChar char="•"/>
              <a:defRPr sz="1900">
                <a:solidFill>
                  <a:schemeClr val="tx1"/>
                </a:solidFill>
                <a:latin typeface="+mn-lt"/>
                <a:ea typeface="Arial" charset="0"/>
                <a:cs typeface="+mn-cs"/>
              </a:defRPr>
            </a:lvl3pPr>
            <a:lvl4pPr marL="1676400" indent="-239713" algn="l" defTabSz="957263" rtl="0" fontAlgn="base">
              <a:spcBef>
                <a:spcPct val="20000"/>
              </a:spcBef>
              <a:spcAft>
                <a:spcPct val="0"/>
              </a:spcAft>
              <a:buChar char="–"/>
              <a:defRPr sz="1600">
                <a:solidFill>
                  <a:schemeClr val="tx1"/>
                </a:solidFill>
                <a:latin typeface="+mn-lt"/>
                <a:ea typeface="Arial" charset="0"/>
                <a:cs typeface="+mn-cs"/>
              </a:defRPr>
            </a:lvl4pPr>
            <a:lvl5pPr marL="2154238" indent="-238125" algn="l" defTabSz="957263" rtl="0" fontAlgn="base">
              <a:spcBef>
                <a:spcPct val="20000"/>
              </a:spcBef>
              <a:spcAft>
                <a:spcPct val="0"/>
              </a:spcAft>
              <a:buChar char="»"/>
              <a:defRPr sz="1600">
                <a:solidFill>
                  <a:schemeClr val="tx1"/>
                </a:solidFill>
                <a:latin typeface="+mn-lt"/>
                <a:ea typeface="Arial" charset="0"/>
                <a:cs typeface="+mn-cs"/>
              </a:defRPr>
            </a:lvl5pPr>
            <a:lvl6pPr marL="2611438" indent="-238125" algn="l" defTabSz="957263" rtl="0" fontAlgn="base">
              <a:spcBef>
                <a:spcPct val="20000"/>
              </a:spcBef>
              <a:spcAft>
                <a:spcPct val="0"/>
              </a:spcAft>
              <a:buChar char="»"/>
              <a:defRPr sz="1600">
                <a:solidFill>
                  <a:schemeClr val="tx1"/>
                </a:solidFill>
                <a:latin typeface="+mn-lt"/>
                <a:ea typeface="Arial" charset="0"/>
                <a:cs typeface="+mn-cs"/>
              </a:defRPr>
            </a:lvl6pPr>
            <a:lvl7pPr marL="3068638" indent="-238125" algn="l" defTabSz="957263" rtl="0" fontAlgn="base">
              <a:spcBef>
                <a:spcPct val="20000"/>
              </a:spcBef>
              <a:spcAft>
                <a:spcPct val="0"/>
              </a:spcAft>
              <a:buChar char="»"/>
              <a:defRPr sz="1600">
                <a:solidFill>
                  <a:schemeClr val="tx1"/>
                </a:solidFill>
                <a:latin typeface="+mn-lt"/>
                <a:ea typeface="Arial" charset="0"/>
                <a:cs typeface="+mn-cs"/>
              </a:defRPr>
            </a:lvl7pPr>
            <a:lvl8pPr marL="3525838" indent="-238125" algn="l" defTabSz="957263" rtl="0" fontAlgn="base">
              <a:spcBef>
                <a:spcPct val="20000"/>
              </a:spcBef>
              <a:spcAft>
                <a:spcPct val="0"/>
              </a:spcAft>
              <a:buChar char="»"/>
              <a:defRPr sz="1600">
                <a:solidFill>
                  <a:schemeClr val="tx1"/>
                </a:solidFill>
                <a:latin typeface="+mn-lt"/>
                <a:ea typeface="Arial" charset="0"/>
                <a:cs typeface="+mn-cs"/>
              </a:defRPr>
            </a:lvl8pPr>
            <a:lvl9pPr marL="3983038" indent="-238125" algn="l" defTabSz="957263" rtl="0" fontAlgn="base">
              <a:spcBef>
                <a:spcPct val="20000"/>
              </a:spcBef>
              <a:spcAft>
                <a:spcPct val="0"/>
              </a:spcAft>
              <a:buChar char="»"/>
              <a:defRPr sz="1600">
                <a:solidFill>
                  <a:schemeClr val="tx1"/>
                </a:solidFill>
                <a:latin typeface="+mn-lt"/>
                <a:ea typeface="Arial" charset="0"/>
                <a:cs typeface="+mn-cs"/>
              </a:defRPr>
            </a:lvl9pPr>
          </a:lstStyle>
          <a:p>
            <a:pPr marL="479425" lvl="1" indent="0">
              <a:buFontTx/>
              <a:buNone/>
            </a:pPr>
            <a:endParaRPr lang="en-GB" sz="1400" dirty="0" smtClean="0">
              <a:solidFill>
                <a:srgbClr val="FFFFFF"/>
              </a:solidFill>
              <a:latin typeface="Calibri"/>
              <a:cs typeface="Calibri"/>
            </a:endParaRPr>
          </a:p>
          <a:p>
            <a:pPr lvl="1">
              <a:spcBef>
                <a:spcPts val="600"/>
              </a:spcBef>
              <a:buFont typeface="Arial"/>
              <a:buChar char="•"/>
            </a:pPr>
            <a:r>
              <a:rPr lang="en-GB" sz="2400" b="1" dirty="0" smtClean="0">
                <a:solidFill>
                  <a:srgbClr val="FFFFFF"/>
                </a:solidFill>
                <a:latin typeface="Calibri"/>
                <a:cs typeface="Calibri"/>
              </a:rPr>
              <a:t>The GFOI Space Data Portal is a living resource that will be updated over time</a:t>
            </a:r>
          </a:p>
          <a:p>
            <a:pPr lvl="1">
              <a:spcBef>
                <a:spcPts val="600"/>
              </a:spcBef>
              <a:buFont typeface="Arial"/>
              <a:buChar char="•"/>
            </a:pPr>
            <a:endParaRPr lang="en-GB" sz="2400" b="1" dirty="0">
              <a:solidFill>
                <a:srgbClr val="FFFFFF"/>
              </a:solidFill>
              <a:latin typeface="Calibri"/>
              <a:cs typeface="Calibri"/>
            </a:endParaRPr>
          </a:p>
          <a:p>
            <a:pPr lvl="1">
              <a:spcBef>
                <a:spcPts val="600"/>
              </a:spcBef>
              <a:buFont typeface="Arial"/>
              <a:buChar char="•"/>
            </a:pPr>
            <a:r>
              <a:rPr lang="en-GB" sz="2400" b="1" dirty="0" smtClean="0">
                <a:solidFill>
                  <a:srgbClr val="FFFFFF"/>
                </a:solidFill>
                <a:latin typeface="Calibri"/>
                <a:cs typeface="Calibri"/>
              </a:rPr>
              <a:t>Will evolve alongside the MGD Portal</a:t>
            </a:r>
          </a:p>
          <a:p>
            <a:pPr lvl="1">
              <a:spcBef>
                <a:spcPts val="600"/>
              </a:spcBef>
              <a:buFont typeface="Arial"/>
              <a:buChar char="•"/>
            </a:pPr>
            <a:endParaRPr lang="en-GB" sz="2400" b="1" dirty="0">
              <a:solidFill>
                <a:srgbClr val="FFFFFF"/>
              </a:solidFill>
              <a:latin typeface="Calibri"/>
              <a:cs typeface="Calibri"/>
            </a:endParaRPr>
          </a:p>
          <a:p>
            <a:pPr lvl="1">
              <a:spcBef>
                <a:spcPts val="600"/>
              </a:spcBef>
              <a:buFont typeface="Arial"/>
              <a:buChar char="•"/>
            </a:pPr>
            <a:r>
              <a:rPr lang="en-GB" sz="2400" b="1" dirty="0" smtClean="0">
                <a:solidFill>
                  <a:srgbClr val="FFFFFF"/>
                </a:solidFill>
                <a:latin typeface="Calibri"/>
                <a:cs typeface="Calibri"/>
              </a:rPr>
              <a:t>Seeking user feedback and suggestions for further content!</a:t>
            </a:r>
          </a:p>
        </p:txBody>
      </p:sp>
      <p:sp>
        <p:nvSpPr>
          <p:cNvPr id="2" name="Rectangle 1"/>
          <p:cNvSpPr/>
          <p:nvPr/>
        </p:nvSpPr>
        <p:spPr>
          <a:xfrm>
            <a:off x="6184900" y="5693202"/>
            <a:ext cx="4953000" cy="969496"/>
          </a:xfrm>
          <a:prstGeom prst="rect">
            <a:avLst/>
          </a:prstGeom>
        </p:spPr>
        <p:txBody>
          <a:bodyPr>
            <a:spAutoFit/>
          </a:bodyPr>
          <a:lstStyle/>
          <a:p>
            <a:pPr marL="479425" lvl="1" algn="l">
              <a:spcBef>
                <a:spcPts val="600"/>
              </a:spcBef>
            </a:pPr>
            <a:r>
              <a:rPr lang="en-GB" sz="2800" b="1" dirty="0" smtClean="0">
                <a:solidFill>
                  <a:srgbClr val="FFFFFF"/>
                </a:solidFill>
                <a:latin typeface="Calibri"/>
                <a:cs typeface="Calibri"/>
              </a:rPr>
              <a:t>Feedback</a:t>
            </a:r>
            <a:endParaRPr lang="en-GB" sz="2400" b="1" dirty="0" smtClean="0">
              <a:solidFill>
                <a:srgbClr val="FFFFFF"/>
              </a:solidFill>
              <a:latin typeface="Calibri"/>
              <a:cs typeface="Calibri"/>
            </a:endParaRPr>
          </a:p>
          <a:p>
            <a:pPr marL="479425" lvl="1" algn="l">
              <a:spcBef>
                <a:spcPts val="600"/>
              </a:spcBef>
            </a:pPr>
            <a:r>
              <a:rPr lang="en-GB" sz="2400" b="1" dirty="0" smtClean="0">
                <a:solidFill>
                  <a:srgbClr val="FFFFFF"/>
                </a:solidFill>
                <a:latin typeface="Calibri"/>
                <a:cs typeface="Calibri"/>
              </a:rPr>
              <a:t>spacedata</a:t>
            </a:r>
            <a:r>
              <a:rPr lang="en-GB" sz="2400" b="1" dirty="0">
                <a:solidFill>
                  <a:srgbClr val="FFFFFF"/>
                </a:solidFill>
                <a:latin typeface="Calibri"/>
                <a:cs typeface="Calibri"/>
              </a:rPr>
              <a:t>@gfoi.org</a:t>
            </a:r>
          </a:p>
        </p:txBody>
      </p:sp>
      <p:pic>
        <p:nvPicPr>
          <p:cNvPr id="3" name="Picture 2" descr="Untitled-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5778500"/>
            <a:ext cx="1158161" cy="863600"/>
          </a:xfrm>
          <a:prstGeom prst="rect">
            <a:avLst/>
          </a:prstGeom>
        </p:spPr>
      </p:pic>
      <p:sp>
        <p:nvSpPr>
          <p:cNvPr id="13" name="TextBox 12"/>
          <p:cNvSpPr txBox="1"/>
          <p:nvPr/>
        </p:nvSpPr>
        <p:spPr>
          <a:xfrm>
            <a:off x="495300" y="5067300"/>
            <a:ext cx="9169400" cy="584776"/>
          </a:xfrm>
          <a:prstGeom prst="rect">
            <a:avLst/>
          </a:prstGeom>
          <a:noFill/>
        </p:spPr>
        <p:txBody>
          <a:bodyPr wrap="square" rtlCol="0">
            <a:spAutoFit/>
          </a:bodyPr>
          <a:lstStyle/>
          <a:p>
            <a:r>
              <a:rPr lang="en-US" sz="3200" dirty="0" smtClean="0">
                <a:solidFill>
                  <a:srgbClr val="FFFFFF"/>
                </a:solidFill>
                <a:latin typeface="Calibri"/>
                <a:cs typeface="Calibri"/>
              </a:rPr>
              <a:t>http://www.gfoi.org/space-data-portal/</a:t>
            </a:r>
          </a:p>
        </p:txBody>
      </p:sp>
    </p:spTree>
    <p:extLst>
      <p:ext uri="{BB962C8B-B14F-4D97-AF65-F5344CB8AC3E}">
        <p14:creationId xmlns:p14="http://schemas.microsoft.com/office/powerpoint/2010/main" val="1749788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1219200" y="2133601"/>
            <a:ext cx="7772400" cy="1470025"/>
          </a:xfrm>
        </p:spPr>
        <p:txBody>
          <a:bodyPr/>
          <a:lstStyle/>
          <a:p>
            <a:pPr eaLnBrk="1" hangingPunct="1"/>
            <a:r>
              <a:rPr lang="en-US" dirty="0" smtClean="0"/>
              <a:t>Global Data Flows Study</a:t>
            </a:r>
            <a:endParaRPr lang="en-US" i="1" dirty="0" smtClean="0">
              <a:solidFill>
                <a:srgbClr val="77933C"/>
              </a:solidFill>
            </a:endParaRPr>
          </a:p>
        </p:txBody>
      </p:sp>
      <p:sp>
        <p:nvSpPr>
          <p:cNvPr id="15362" name="Subtitle 2"/>
          <p:cNvSpPr>
            <a:spLocks noGrp="1"/>
          </p:cNvSpPr>
          <p:nvPr>
            <p:ph type="subTitle" idx="1"/>
          </p:nvPr>
        </p:nvSpPr>
        <p:spPr>
          <a:xfrm>
            <a:off x="1784350" y="4367212"/>
            <a:ext cx="6400800" cy="1752600"/>
          </a:xfrm>
        </p:spPr>
        <p:txBody>
          <a:bodyPr/>
          <a:lstStyle/>
          <a:p>
            <a:pPr eaLnBrk="1" hangingPunct="1"/>
            <a:r>
              <a:rPr lang="en-US" sz="2400" i="1" dirty="0"/>
              <a:t>GFOI Plenary </a:t>
            </a:r>
            <a:br>
              <a:rPr lang="en-US" sz="2400" i="1" dirty="0"/>
            </a:br>
            <a:r>
              <a:rPr lang="en-US" sz="2400" i="1" dirty="0"/>
              <a:t>24 Feb 2016, </a:t>
            </a:r>
            <a:r>
              <a:rPr lang="en-US" sz="2400" i="1" dirty="0" err="1"/>
              <a:t>Frascati</a:t>
            </a:r>
            <a:endParaRPr lang="en-US" sz="2400" i="1" dirty="0"/>
          </a:p>
        </p:txBody>
      </p:sp>
      <p:sp>
        <p:nvSpPr>
          <p:cNvPr id="15365" name="TextBox 10"/>
          <p:cNvSpPr txBox="1">
            <a:spLocks noChangeArrowheads="1"/>
          </p:cNvSpPr>
          <p:nvPr/>
        </p:nvSpPr>
        <p:spPr bwMode="auto">
          <a:xfrm>
            <a:off x="1600200" y="6629400"/>
            <a:ext cx="184150" cy="369888"/>
          </a:xfrm>
          <a:prstGeom prst="rect">
            <a:avLst/>
          </a:prstGeom>
          <a:noFill/>
          <a:ln w="9525">
            <a:noFill/>
            <a:miter lim="800000"/>
            <a:headEnd/>
            <a:tailEnd/>
          </a:ln>
        </p:spPr>
        <p:txBody>
          <a:bodyPr wrap="none">
            <a:spAutoFit/>
          </a:bodyPr>
          <a:lstStyle/>
          <a:p>
            <a:pPr algn="l" defTabSz="457200" fontAlgn="auto">
              <a:spcBef>
                <a:spcPts val="0"/>
              </a:spcBef>
              <a:spcAft>
                <a:spcPts val="0"/>
              </a:spcAft>
            </a:pPr>
            <a:endParaRPr lang="pt-BR" sz="1800">
              <a:solidFill>
                <a:prstClr val="black"/>
              </a:solidFill>
              <a:latin typeface="Calibri" pitchFamily="34" charset="0"/>
              <a:ea typeface=""/>
              <a:cs typeface=""/>
            </a:endParaRPr>
          </a:p>
        </p:txBody>
      </p:sp>
    </p:spTree>
    <p:extLst>
      <p:ext uri="{BB962C8B-B14F-4D97-AF65-F5344CB8AC3E}">
        <p14:creationId xmlns:p14="http://schemas.microsoft.com/office/powerpoint/2010/main" val="21043167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Data Flows - Objective</a:t>
            </a:r>
            <a:endParaRPr lang="en-US" dirty="0"/>
          </a:p>
        </p:txBody>
      </p:sp>
      <p:sp>
        <p:nvSpPr>
          <p:cNvPr id="3" name="Content Placeholder 2"/>
          <p:cNvSpPr>
            <a:spLocks noGrp="1"/>
          </p:cNvSpPr>
          <p:nvPr>
            <p:ph idx="1"/>
          </p:nvPr>
        </p:nvSpPr>
        <p:spPr/>
        <p:txBody>
          <a:bodyPr/>
          <a:lstStyle/>
          <a:p>
            <a:pPr marL="0" indent="0">
              <a:buNone/>
            </a:pPr>
            <a:r>
              <a:rPr lang="en-US" i="1" dirty="0"/>
              <a:t>Evaluates alternate solutions for </a:t>
            </a:r>
            <a:r>
              <a:rPr lang="en-US" b="1" i="1" dirty="0"/>
              <a:t>reducing barriers</a:t>
            </a:r>
            <a:r>
              <a:rPr lang="en-US" i="1" dirty="0"/>
              <a:t> to effective use of satellite data in </a:t>
            </a:r>
            <a:r>
              <a:rPr lang="en-US" b="1" i="1" dirty="0"/>
              <a:t>implementing measurement, reporting and verification (MRV) </a:t>
            </a:r>
            <a:r>
              <a:rPr lang="en-US" i="1" dirty="0"/>
              <a:t>methodologies within national forest monitoring systems (NFMS) </a:t>
            </a:r>
            <a:r>
              <a:rPr lang="en-US" b="1" i="1" dirty="0"/>
              <a:t>in support of REDD+</a:t>
            </a:r>
            <a:r>
              <a:rPr lang="en-US" dirty="0"/>
              <a:t>.</a:t>
            </a:r>
          </a:p>
        </p:txBody>
      </p:sp>
    </p:spTree>
    <p:extLst>
      <p:ext uri="{BB962C8B-B14F-4D97-AF65-F5344CB8AC3E}">
        <p14:creationId xmlns:p14="http://schemas.microsoft.com/office/powerpoint/2010/main" val="241067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0034" y="1437065"/>
            <a:ext cx="8420100" cy="1079500"/>
          </a:xfrm>
        </p:spPr>
        <p:txBody>
          <a:bodyPr/>
          <a:lstStyle/>
          <a:p>
            <a:pPr algn="r"/>
            <a:r>
              <a:rPr lang="en-GB" dirty="0" smtClean="0"/>
              <a:t>Global Forest Observations Initiative</a:t>
            </a:r>
            <a:br>
              <a:rPr lang="en-GB" dirty="0" smtClean="0"/>
            </a:br>
            <a:r>
              <a:rPr lang="en-GB" b="0" i="1" dirty="0"/>
              <a:t>Space Data component heritage and outputs</a:t>
            </a:r>
            <a:endParaRPr lang="en-GB" i="1" dirty="0"/>
          </a:p>
        </p:txBody>
      </p:sp>
      <p:sp>
        <p:nvSpPr>
          <p:cNvPr id="3" name="TextBox 2"/>
          <p:cNvSpPr txBox="1"/>
          <p:nvPr/>
        </p:nvSpPr>
        <p:spPr>
          <a:xfrm>
            <a:off x="1449842" y="2711194"/>
            <a:ext cx="7946571" cy="701731"/>
          </a:xfrm>
          <a:prstGeom prst="rect">
            <a:avLst/>
          </a:prstGeom>
          <a:noFill/>
        </p:spPr>
        <p:txBody>
          <a:bodyPr wrap="square" rtlCol="0">
            <a:spAutoFit/>
          </a:bodyPr>
          <a:lstStyle/>
          <a:p>
            <a:pPr algn="r"/>
            <a:r>
              <a:rPr lang="en-GB" sz="1800" dirty="0" smtClean="0">
                <a:solidFill>
                  <a:srgbClr val="000000"/>
                </a:solidFill>
                <a:latin typeface="+mj-lt"/>
              </a:rPr>
              <a:t>Stephen Briggs, ESA</a:t>
            </a:r>
          </a:p>
          <a:p>
            <a:pPr algn="r"/>
            <a:r>
              <a:rPr lang="en-GB" sz="1800" dirty="0" smtClean="0">
                <a:solidFill>
                  <a:srgbClr val="000000"/>
                </a:solidFill>
                <a:latin typeface="+mj-lt"/>
              </a:rPr>
              <a:t>GFOI Plenary, 24 February 2016</a:t>
            </a:r>
            <a:endParaRPr lang="en-GB" sz="1800" dirty="0">
              <a:solidFill>
                <a:srgbClr val="000000"/>
              </a:solidFill>
              <a:latin typeface="+mj-lt"/>
            </a:endParaRPr>
          </a:p>
        </p:txBody>
      </p:sp>
    </p:spTree>
    <p:extLst>
      <p:ext uri="{BB962C8B-B14F-4D97-AF65-F5344CB8AC3E}">
        <p14:creationId xmlns:p14="http://schemas.microsoft.com/office/powerpoint/2010/main" val="4204202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Global Data Flows</a:t>
            </a:r>
            <a:endParaRPr lang="en-US" dirty="0"/>
          </a:p>
        </p:txBody>
      </p:sp>
      <p:sp>
        <p:nvSpPr>
          <p:cNvPr id="3" name="Content Placeholder 2"/>
          <p:cNvSpPr>
            <a:spLocks noGrp="1"/>
          </p:cNvSpPr>
          <p:nvPr>
            <p:ph idx="1"/>
          </p:nvPr>
        </p:nvSpPr>
        <p:spPr/>
        <p:txBody>
          <a:bodyPr/>
          <a:lstStyle/>
          <a:p>
            <a:r>
              <a:rPr lang="en-US" dirty="0" smtClean="0"/>
              <a:t>Access to and the processing of Space data have always been barriers to their use.</a:t>
            </a:r>
          </a:p>
          <a:p>
            <a:r>
              <a:rPr lang="en-US" dirty="0"/>
              <a:t>E</a:t>
            </a:r>
            <a:r>
              <a:rPr lang="en-US" dirty="0" smtClean="0"/>
              <a:t>xtremely </a:t>
            </a:r>
            <a:r>
              <a:rPr lang="en-US" dirty="0"/>
              <a:t>large volumes of data </a:t>
            </a:r>
            <a:r>
              <a:rPr lang="en-US" dirty="0" smtClean="0"/>
              <a:t>are now available at </a:t>
            </a:r>
            <a:r>
              <a:rPr lang="en-US" dirty="0"/>
              <a:t>no cost to the </a:t>
            </a:r>
            <a:r>
              <a:rPr lang="en-US" dirty="0" smtClean="0"/>
              <a:t>user. </a:t>
            </a:r>
          </a:p>
          <a:p>
            <a:r>
              <a:rPr lang="en-US" dirty="0" smtClean="0"/>
              <a:t>The global data flows study seeks to identify the data flows needed to bring analysis ready data to resource agencies.</a:t>
            </a:r>
            <a:endParaRPr lang="en-US" dirty="0"/>
          </a:p>
        </p:txBody>
      </p:sp>
    </p:spTree>
    <p:extLst>
      <p:ext uri="{BB962C8B-B14F-4D97-AF65-F5344CB8AC3E}">
        <p14:creationId xmlns:p14="http://schemas.microsoft.com/office/powerpoint/2010/main" val="14653646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Data Flows</a:t>
            </a:r>
            <a:endParaRPr lang="en-US" dirty="0"/>
          </a:p>
        </p:txBody>
      </p:sp>
      <p:sp>
        <p:nvSpPr>
          <p:cNvPr id="3" name="Content Placeholder 2"/>
          <p:cNvSpPr>
            <a:spLocks noGrp="1"/>
          </p:cNvSpPr>
          <p:nvPr>
            <p:ph idx="1"/>
          </p:nvPr>
        </p:nvSpPr>
        <p:spPr>
          <a:xfrm>
            <a:off x="523009" y="963812"/>
            <a:ext cx="8504151" cy="4898509"/>
          </a:xfrm>
        </p:spPr>
        <p:txBody>
          <a:bodyPr/>
          <a:lstStyle/>
          <a:p>
            <a:r>
              <a:rPr lang="en-US" sz="2800" b="1" dirty="0"/>
              <a:t>Analysis Ready Data is the future of space data and will remove barriers to its use.</a:t>
            </a:r>
          </a:p>
          <a:p>
            <a:pPr lvl="1"/>
            <a:r>
              <a:rPr lang="en-US" sz="2400" dirty="0"/>
              <a:t>Analysis ready data are geometrically, </a:t>
            </a:r>
            <a:r>
              <a:rPr lang="en-US" sz="2400" dirty="0" err="1"/>
              <a:t>radiometrically</a:t>
            </a:r>
            <a:r>
              <a:rPr lang="en-US" sz="2400" dirty="0"/>
              <a:t> and atmospherically corrected and ready for use in resource applications</a:t>
            </a:r>
          </a:p>
          <a:p>
            <a:pPr lvl="1"/>
            <a:r>
              <a:rPr lang="en-US" sz="2400" dirty="0"/>
              <a:t>Resource staff should not need data preprocessing skills</a:t>
            </a:r>
          </a:p>
          <a:p>
            <a:r>
              <a:rPr lang="en-US" sz="2800" b="1" dirty="0"/>
              <a:t>Data supply is no longer the limiting factor</a:t>
            </a:r>
          </a:p>
          <a:p>
            <a:r>
              <a:rPr lang="en-US" sz="2800" b="1" dirty="0"/>
              <a:t>Data access and data rich applications is limiting factor</a:t>
            </a:r>
          </a:p>
          <a:p>
            <a:pPr lvl="1"/>
            <a:r>
              <a:rPr lang="en-US" sz="2400" dirty="0"/>
              <a:t>Huge data volumes</a:t>
            </a:r>
          </a:p>
          <a:p>
            <a:pPr lvl="1"/>
            <a:r>
              <a:rPr lang="en-US" sz="2400" dirty="0"/>
              <a:t>Multiple core data sources</a:t>
            </a:r>
          </a:p>
        </p:txBody>
      </p:sp>
    </p:spTree>
    <p:extLst>
      <p:ext uri="{BB962C8B-B14F-4D97-AF65-F5344CB8AC3E}">
        <p14:creationId xmlns:p14="http://schemas.microsoft.com/office/powerpoint/2010/main" val="10411415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Flows</a:t>
            </a:r>
            <a:endParaRPr lang="en-US" dirty="0"/>
          </a:p>
        </p:txBody>
      </p:sp>
      <p:sp>
        <p:nvSpPr>
          <p:cNvPr id="3" name="Content Placeholder 2"/>
          <p:cNvSpPr>
            <a:spLocks noGrp="1"/>
          </p:cNvSpPr>
          <p:nvPr>
            <p:ph idx="1"/>
          </p:nvPr>
        </p:nvSpPr>
        <p:spPr>
          <a:xfrm>
            <a:off x="438150" y="4699000"/>
            <a:ext cx="1733551" cy="1408749"/>
          </a:xfrm>
        </p:spPr>
        <p:txBody>
          <a:bodyPr/>
          <a:lstStyle/>
          <a:p>
            <a:pPr marL="0" indent="0">
              <a:buNone/>
            </a:pPr>
            <a:endParaRPr lang="en-US" dirty="0"/>
          </a:p>
        </p:txBody>
      </p:sp>
      <p:pic>
        <p:nvPicPr>
          <p:cNvPr id="5" name="Picture 4" descr="figure-1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640" y="914236"/>
            <a:ext cx="7589520" cy="5234152"/>
          </a:xfrm>
          <a:prstGeom prst="rect">
            <a:avLst/>
          </a:prstGeom>
        </p:spPr>
      </p:pic>
    </p:spTree>
    <p:extLst>
      <p:ext uri="{BB962C8B-B14F-4D97-AF65-F5344CB8AC3E}">
        <p14:creationId xmlns:p14="http://schemas.microsoft.com/office/powerpoint/2010/main" val="7688717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 forward</a:t>
            </a:r>
            <a:endParaRPr lang="en-US" dirty="0"/>
          </a:p>
        </p:txBody>
      </p:sp>
      <p:sp>
        <p:nvSpPr>
          <p:cNvPr id="3" name="Content Placeholder 2"/>
          <p:cNvSpPr>
            <a:spLocks noGrp="1"/>
          </p:cNvSpPr>
          <p:nvPr>
            <p:ph idx="1"/>
          </p:nvPr>
        </p:nvSpPr>
        <p:spPr>
          <a:xfrm>
            <a:off x="381000" y="944881"/>
            <a:ext cx="8859520" cy="2442333"/>
          </a:xfrm>
        </p:spPr>
        <p:txBody>
          <a:bodyPr/>
          <a:lstStyle/>
          <a:p>
            <a:r>
              <a:rPr lang="en-US" sz="2400" b="1" dirty="0"/>
              <a:t>Encourage CEOS Space Agencies to coordinate production of and access to Analysis Ready Data</a:t>
            </a:r>
          </a:p>
          <a:p>
            <a:r>
              <a:rPr lang="en-US" sz="2400" b="1" dirty="0"/>
              <a:t>Invite Users and Capacity Building partners to provide feedback and recommendations</a:t>
            </a:r>
          </a:p>
          <a:p>
            <a:r>
              <a:rPr lang="en-US" sz="2400" b="1" dirty="0"/>
              <a:t>Integrate commercial data providers and services into data flows</a:t>
            </a:r>
          </a:p>
        </p:txBody>
      </p:sp>
      <p:sp>
        <p:nvSpPr>
          <p:cNvPr id="4" name="Rectangle 3"/>
          <p:cNvSpPr/>
          <p:nvPr/>
        </p:nvSpPr>
        <p:spPr>
          <a:xfrm>
            <a:off x="629689" y="4410234"/>
            <a:ext cx="1676400" cy="6069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r>
              <a:rPr lang="en-US" sz="1800" dirty="0">
                <a:solidFill>
                  <a:prstClr val="white"/>
                </a:solidFill>
              </a:rPr>
              <a:t>Space Agency</a:t>
            </a:r>
          </a:p>
        </p:txBody>
      </p:sp>
      <p:sp>
        <p:nvSpPr>
          <p:cNvPr id="5" name="Rectangle 4"/>
          <p:cNvSpPr/>
          <p:nvPr/>
        </p:nvSpPr>
        <p:spPr>
          <a:xfrm>
            <a:off x="7113315" y="5689599"/>
            <a:ext cx="1676400" cy="4536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r>
              <a:rPr lang="en-US" sz="1800" dirty="0">
                <a:solidFill>
                  <a:prstClr val="white"/>
                </a:solidFill>
              </a:rPr>
              <a:t>Donor</a:t>
            </a:r>
          </a:p>
        </p:txBody>
      </p:sp>
      <p:sp>
        <p:nvSpPr>
          <p:cNvPr id="6" name="Rectangle 5"/>
          <p:cNvSpPr/>
          <p:nvPr/>
        </p:nvSpPr>
        <p:spPr>
          <a:xfrm>
            <a:off x="3510280" y="3952241"/>
            <a:ext cx="1941640" cy="680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r>
              <a:rPr lang="en-US" sz="1800" dirty="0">
                <a:solidFill>
                  <a:prstClr val="white"/>
                </a:solidFill>
              </a:rPr>
              <a:t>Capacity Building Partner</a:t>
            </a:r>
          </a:p>
        </p:txBody>
      </p:sp>
      <p:sp>
        <p:nvSpPr>
          <p:cNvPr id="7" name="Rectangle 6"/>
          <p:cNvSpPr/>
          <p:nvPr/>
        </p:nvSpPr>
        <p:spPr>
          <a:xfrm>
            <a:off x="3510280" y="4712443"/>
            <a:ext cx="1941640" cy="6926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r>
              <a:rPr lang="en-US" sz="1800" dirty="0">
                <a:solidFill>
                  <a:prstClr val="white"/>
                </a:solidFill>
              </a:rPr>
              <a:t>Technology Partner</a:t>
            </a:r>
          </a:p>
        </p:txBody>
      </p:sp>
      <p:sp>
        <p:nvSpPr>
          <p:cNvPr id="8" name="Rectangle 7"/>
          <p:cNvSpPr/>
          <p:nvPr/>
        </p:nvSpPr>
        <p:spPr>
          <a:xfrm>
            <a:off x="6662132" y="4432439"/>
            <a:ext cx="2578388" cy="56257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r>
              <a:rPr lang="en-US" sz="1800" dirty="0">
                <a:solidFill>
                  <a:prstClr val="white"/>
                </a:solidFill>
              </a:rPr>
              <a:t>National Forest Agency</a:t>
            </a:r>
          </a:p>
        </p:txBody>
      </p:sp>
      <p:sp>
        <p:nvSpPr>
          <p:cNvPr id="9" name="TextBox 8"/>
          <p:cNvSpPr txBox="1"/>
          <p:nvPr/>
        </p:nvSpPr>
        <p:spPr>
          <a:xfrm>
            <a:off x="387005" y="3336414"/>
            <a:ext cx="2270813" cy="954107"/>
          </a:xfrm>
          <a:prstGeom prst="rect">
            <a:avLst/>
          </a:prstGeom>
          <a:noFill/>
        </p:spPr>
        <p:txBody>
          <a:bodyPr wrap="none" rtlCol="0">
            <a:spAutoFit/>
          </a:bodyPr>
          <a:lstStyle/>
          <a:p>
            <a:pPr defTabSz="457200" fontAlgn="auto">
              <a:spcBef>
                <a:spcPts val="0"/>
              </a:spcBef>
              <a:spcAft>
                <a:spcPts val="0"/>
              </a:spcAft>
            </a:pPr>
            <a:r>
              <a:rPr lang="en-US" sz="2800" b="1" dirty="0">
                <a:solidFill>
                  <a:prstClr val="black"/>
                </a:solidFill>
                <a:latin typeface="Calibri"/>
                <a:ea typeface=""/>
                <a:cs typeface=""/>
              </a:rPr>
              <a:t>Data </a:t>
            </a:r>
          </a:p>
          <a:p>
            <a:pPr defTabSz="457200" fontAlgn="auto">
              <a:spcBef>
                <a:spcPts val="0"/>
              </a:spcBef>
              <a:spcAft>
                <a:spcPts val="0"/>
              </a:spcAft>
            </a:pPr>
            <a:r>
              <a:rPr lang="en-US" sz="2800" b="1" dirty="0">
                <a:solidFill>
                  <a:prstClr val="black"/>
                </a:solidFill>
                <a:latin typeface="Calibri"/>
                <a:ea typeface=""/>
                <a:cs typeface=""/>
              </a:rPr>
              <a:t>Requirements</a:t>
            </a:r>
          </a:p>
        </p:txBody>
      </p:sp>
      <p:sp>
        <p:nvSpPr>
          <p:cNvPr id="10" name="TextBox 9"/>
          <p:cNvSpPr txBox="1"/>
          <p:nvPr/>
        </p:nvSpPr>
        <p:spPr>
          <a:xfrm>
            <a:off x="6807539" y="3326254"/>
            <a:ext cx="2270813" cy="954107"/>
          </a:xfrm>
          <a:prstGeom prst="rect">
            <a:avLst/>
          </a:prstGeom>
          <a:noFill/>
        </p:spPr>
        <p:txBody>
          <a:bodyPr wrap="none" rtlCol="0">
            <a:spAutoFit/>
          </a:bodyPr>
          <a:lstStyle/>
          <a:p>
            <a:pPr defTabSz="457200" fontAlgn="auto">
              <a:spcBef>
                <a:spcPts val="0"/>
              </a:spcBef>
              <a:spcAft>
                <a:spcPts val="0"/>
              </a:spcAft>
            </a:pPr>
            <a:r>
              <a:rPr lang="en-US" sz="2800" b="1" dirty="0">
                <a:solidFill>
                  <a:prstClr val="black"/>
                </a:solidFill>
                <a:latin typeface="Calibri"/>
                <a:ea typeface=""/>
                <a:cs typeface=""/>
              </a:rPr>
              <a:t>Product</a:t>
            </a:r>
          </a:p>
          <a:p>
            <a:pPr defTabSz="457200" fontAlgn="auto">
              <a:spcBef>
                <a:spcPts val="0"/>
              </a:spcBef>
              <a:spcAft>
                <a:spcPts val="0"/>
              </a:spcAft>
            </a:pPr>
            <a:r>
              <a:rPr lang="en-US" sz="2800" b="1" dirty="0">
                <a:solidFill>
                  <a:prstClr val="black"/>
                </a:solidFill>
                <a:latin typeface="Calibri"/>
                <a:ea typeface=""/>
                <a:cs typeface=""/>
              </a:rPr>
              <a:t>Requirements</a:t>
            </a:r>
          </a:p>
        </p:txBody>
      </p:sp>
      <p:sp>
        <p:nvSpPr>
          <p:cNvPr id="14" name="TextBox 13"/>
          <p:cNvSpPr txBox="1"/>
          <p:nvPr/>
        </p:nvSpPr>
        <p:spPr>
          <a:xfrm>
            <a:off x="3520850" y="3326253"/>
            <a:ext cx="1810560" cy="523220"/>
          </a:xfrm>
          <a:prstGeom prst="rect">
            <a:avLst/>
          </a:prstGeom>
          <a:noFill/>
        </p:spPr>
        <p:txBody>
          <a:bodyPr wrap="none" rtlCol="0">
            <a:spAutoFit/>
          </a:bodyPr>
          <a:lstStyle/>
          <a:p>
            <a:pPr defTabSz="457200" fontAlgn="auto">
              <a:spcBef>
                <a:spcPts val="0"/>
              </a:spcBef>
              <a:spcAft>
                <a:spcPts val="0"/>
              </a:spcAft>
            </a:pPr>
            <a:r>
              <a:rPr lang="en-US" sz="2800" b="1" dirty="0">
                <a:solidFill>
                  <a:prstClr val="black"/>
                </a:solidFill>
                <a:latin typeface="Calibri"/>
                <a:ea typeface=""/>
                <a:cs typeface=""/>
              </a:rPr>
              <a:t>Facilitators</a:t>
            </a:r>
          </a:p>
        </p:txBody>
      </p:sp>
      <p:sp>
        <p:nvSpPr>
          <p:cNvPr id="15" name="Up-Down Arrow 14"/>
          <p:cNvSpPr/>
          <p:nvPr/>
        </p:nvSpPr>
        <p:spPr>
          <a:xfrm>
            <a:off x="7726680" y="4997694"/>
            <a:ext cx="484632" cy="681744"/>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a:solidFill>
                <a:prstClr val="white"/>
              </a:solidFill>
            </a:endParaRPr>
          </a:p>
        </p:txBody>
      </p:sp>
      <p:sp>
        <p:nvSpPr>
          <p:cNvPr id="16" name="Left-Right Arrow 15"/>
          <p:cNvSpPr/>
          <p:nvPr/>
        </p:nvSpPr>
        <p:spPr>
          <a:xfrm>
            <a:off x="5532120" y="4471410"/>
            <a:ext cx="1099532" cy="4846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a:solidFill>
                <a:prstClr val="white"/>
              </a:solidFill>
            </a:endParaRPr>
          </a:p>
        </p:txBody>
      </p:sp>
      <p:sp>
        <p:nvSpPr>
          <p:cNvPr id="17" name="Left-Right Arrow 16"/>
          <p:cNvSpPr/>
          <p:nvPr/>
        </p:nvSpPr>
        <p:spPr>
          <a:xfrm>
            <a:off x="2336569" y="4471410"/>
            <a:ext cx="1099532" cy="4846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a:solidFill>
                <a:prstClr val="white"/>
              </a:solidFill>
            </a:endParaRPr>
          </a:p>
        </p:txBody>
      </p:sp>
      <p:sp>
        <p:nvSpPr>
          <p:cNvPr id="18" name="Left-Up Arrow 17"/>
          <p:cNvSpPr/>
          <p:nvPr/>
        </p:nvSpPr>
        <p:spPr>
          <a:xfrm rot="5400000">
            <a:off x="5404692" y="4383815"/>
            <a:ext cx="687317" cy="2729930"/>
          </a:xfrm>
          <a:prstGeom prst="leftUpArrow">
            <a:avLst>
              <a:gd name="adj1" fmla="val 29779"/>
              <a:gd name="adj2" fmla="val 23208"/>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10179948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Space Data component heritage</a:t>
            </a:r>
            <a:endParaRPr lang="en-GB" sz="3600" noProof="0" dirty="0">
              <a:solidFill>
                <a:schemeClr val="tx1"/>
              </a:solidFill>
            </a:endParaRPr>
          </a:p>
        </p:txBody>
      </p:sp>
      <p:sp>
        <p:nvSpPr>
          <p:cNvPr id="3075" name="Rectangle 3"/>
          <p:cNvSpPr>
            <a:spLocks noGrp="1" noChangeArrowheads="1"/>
          </p:cNvSpPr>
          <p:nvPr>
            <p:ph type="body" idx="1"/>
          </p:nvPr>
        </p:nvSpPr>
        <p:spPr>
          <a:xfrm>
            <a:off x="444500" y="1536700"/>
            <a:ext cx="9029700" cy="4525963"/>
          </a:xfrm>
        </p:spPr>
        <p:txBody>
          <a:bodyPr/>
          <a:lstStyle/>
          <a:p>
            <a:pPr lvl="1"/>
            <a:r>
              <a:rPr lang="en-GB" sz="3200" dirty="0" smtClean="0"/>
              <a:t>The </a:t>
            </a:r>
            <a:r>
              <a:rPr lang="en-GB" sz="3200" b="1" dirty="0"/>
              <a:t>CEOS Space Data Coordination Group for GFOI </a:t>
            </a:r>
            <a:r>
              <a:rPr lang="en-GB" sz="3200" dirty="0"/>
              <a:t>has worked with the world’s largest providers of Earth observation data to </a:t>
            </a:r>
            <a:r>
              <a:rPr lang="en-GB" sz="3200" b="1" dirty="0"/>
              <a:t>ensure that all countries have access to the satellite data required for national forest monitoring </a:t>
            </a:r>
            <a:r>
              <a:rPr lang="en-GB" sz="3200" dirty="0"/>
              <a:t>and annual reporting of greenhouse gas emissions and forest carbon stocks to the UNFCCC under the provisions of REDD+ and </a:t>
            </a:r>
            <a:r>
              <a:rPr lang="en-GB" sz="3200" b="1" dirty="0"/>
              <a:t>consistent with IPCC </a:t>
            </a:r>
            <a:r>
              <a:rPr lang="en-GB" sz="3200" b="1" dirty="0" smtClean="0"/>
              <a:t>guidelines</a:t>
            </a:r>
            <a:endParaRPr lang="en-GB" sz="3200" b="1" dirty="0"/>
          </a:p>
        </p:txBody>
      </p:sp>
    </p:spTree>
    <p:extLst>
      <p:ext uri="{BB962C8B-B14F-4D97-AF65-F5344CB8AC3E}">
        <p14:creationId xmlns:p14="http://schemas.microsoft.com/office/powerpoint/2010/main" val="3397812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657599"/>
            <a:ext cx="8915400" cy="652463"/>
          </a:xfrm>
        </p:spPr>
        <p:txBody>
          <a:bodyPr/>
          <a:lstStyle/>
          <a:p>
            <a:r>
              <a:rPr lang="en-US" sz="3200" dirty="0" smtClean="0"/>
              <a:t>CEOS Space Data Strategy for GFOI - 3 Elements:</a:t>
            </a:r>
            <a:endParaRPr lang="en-GB"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44086087"/>
              </p:ext>
            </p:extLst>
          </p:nvPr>
        </p:nvGraphicFramePr>
        <p:xfrm>
          <a:off x="109897" y="1307812"/>
          <a:ext cx="9609889" cy="5636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271392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SDCG Data Streams – Core free and open</a:t>
            </a:r>
            <a:endParaRPr lang="en-GB"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088" y="1417638"/>
            <a:ext cx="8143862" cy="5376530"/>
          </a:xfrm>
          <a:prstGeom prst="rect">
            <a:avLst/>
          </a:prstGeom>
        </p:spPr>
      </p:pic>
    </p:spTree>
    <p:extLst>
      <p:ext uri="{BB962C8B-B14F-4D97-AF65-F5344CB8AC3E}">
        <p14:creationId xmlns:p14="http://schemas.microsoft.com/office/powerpoint/2010/main" val="133716587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077" y="1091406"/>
            <a:ext cx="10222486" cy="5202516"/>
          </a:xfrm>
        </p:spPr>
      </p:pic>
    </p:spTree>
    <p:extLst>
      <p:ext uri="{BB962C8B-B14F-4D97-AF65-F5344CB8AC3E}">
        <p14:creationId xmlns:p14="http://schemas.microsoft.com/office/powerpoint/2010/main" val="141790583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algn="ctr">
              <a:defRPr/>
            </a:pPr>
            <a:r>
              <a:rPr lang="en-US"/>
              <a:t>U.S. Landsat Archive Overview</a:t>
            </a:r>
            <a:br>
              <a:rPr lang="en-US"/>
            </a:br>
            <a:r>
              <a:rPr lang="en-US" sz="1400"/>
              <a:t>(February 1, 2016)</a:t>
            </a:r>
            <a:endParaRPr lang="en-US"/>
          </a:p>
        </p:txBody>
      </p:sp>
      <p:sp>
        <p:nvSpPr>
          <p:cNvPr id="5122" name="Content Placeholder 2"/>
          <p:cNvSpPr>
            <a:spLocks noGrp="1"/>
          </p:cNvSpPr>
          <p:nvPr>
            <p:ph idx="1"/>
          </p:nvPr>
        </p:nvSpPr>
        <p:spPr/>
        <p:txBody>
          <a:bodyPr/>
          <a:lstStyle/>
          <a:p>
            <a:pPr eaLnBrk="1" hangingPunct="1"/>
            <a:r>
              <a:rPr lang="en-US" altLang="en-US" sz="1800" dirty="0">
                <a:ea typeface="ＭＳ Ｐゴシック" charset="-128"/>
              </a:rPr>
              <a:t>OLI-TIRS: Landsat </a:t>
            </a:r>
            <a:r>
              <a:rPr lang="en-US" altLang="en-US" sz="1800" dirty="0" smtClean="0">
                <a:ea typeface="ＭＳ Ｐゴシック" charset="-128"/>
              </a:rPr>
              <a:t>8: </a:t>
            </a:r>
            <a:r>
              <a:rPr lang="en-US" altLang="en-US" sz="1800" b="1" dirty="0" smtClean="0">
                <a:ea typeface="ＭＳ Ｐゴシック" charset="-128"/>
              </a:rPr>
              <a:t>660,847</a:t>
            </a:r>
            <a:r>
              <a:rPr lang="en-US" altLang="en-US" sz="1800" dirty="0" smtClean="0">
                <a:ea typeface="ＭＳ Ｐゴシック" charset="-128"/>
              </a:rPr>
              <a:t> </a:t>
            </a:r>
            <a:r>
              <a:rPr lang="en-US" altLang="en-US" sz="1800" dirty="0">
                <a:ea typeface="ＭＳ Ｐゴシック" charset="-128"/>
              </a:rPr>
              <a:t>scenes</a:t>
            </a:r>
          </a:p>
          <a:p>
            <a:pPr lvl="2" eaLnBrk="1" hangingPunct="1"/>
            <a:r>
              <a:rPr lang="en-US" altLang="en-US" sz="1400" dirty="0">
                <a:ea typeface="ＭＳ Ｐゴシック" charset="-128"/>
              </a:rPr>
              <a:t>~ 2,285 TB Raw and L0Ra Data </a:t>
            </a:r>
          </a:p>
          <a:p>
            <a:pPr lvl="2" eaLnBrk="1" hangingPunct="1">
              <a:buFont typeface="Wingdings" charset="2"/>
              <a:buNone/>
            </a:pPr>
            <a:r>
              <a:rPr lang="en-US" altLang="en-US" sz="1400" dirty="0">
                <a:ea typeface="ＭＳ Ｐゴシック" charset="-128"/>
              </a:rPr>
              <a:t>          </a:t>
            </a:r>
            <a:r>
              <a:rPr lang="en-US" altLang="en-US" sz="1050" dirty="0">
                <a:ea typeface="ＭＳ Ｐゴシック" charset="-128"/>
              </a:rPr>
              <a:t>average scene size 1813 MB</a:t>
            </a:r>
          </a:p>
          <a:p>
            <a:pPr lvl="2" eaLnBrk="1" hangingPunct="1">
              <a:buFont typeface="Wingdings" charset="2"/>
              <a:buNone/>
            </a:pPr>
            <a:r>
              <a:rPr lang="en-US" altLang="en-US" sz="900" dirty="0">
                <a:ea typeface="ＭＳ Ｐゴシック" charset="-128"/>
              </a:rPr>
              <a:t>                  </a:t>
            </a:r>
          </a:p>
          <a:p>
            <a:pPr eaLnBrk="1" hangingPunct="1"/>
            <a:r>
              <a:rPr lang="en-US" altLang="en-US" sz="1800" dirty="0" smtClean="0">
                <a:ea typeface="ＭＳ Ｐゴシック" charset="-128"/>
              </a:rPr>
              <a:t>ETM+: Landsat 7: </a:t>
            </a:r>
            <a:r>
              <a:rPr lang="en-US" altLang="en-US" sz="1800" b="1" dirty="0" smtClean="0">
                <a:ea typeface="ＭＳ Ｐゴシック" charset="-128"/>
              </a:rPr>
              <a:t>2,057,361</a:t>
            </a:r>
            <a:r>
              <a:rPr lang="en-US" altLang="en-US" sz="1800" dirty="0" smtClean="0">
                <a:ea typeface="ＭＳ Ｐゴシック" charset="-128"/>
              </a:rPr>
              <a:t> scenes</a:t>
            </a:r>
          </a:p>
          <a:p>
            <a:pPr lvl="2" eaLnBrk="1" hangingPunct="1"/>
            <a:r>
              <a:rPr lang="en-US" altLang="en-US" sz="1400" dirty="0" smtClean="0">
                <a:ea typeface="ＭＳ Ｐゴシック" charset="-128"/>
              </a:rPr>
              <a:t>~ </a:t>
            </a:r>
            <a:r>
              <a:rPr lang="en-US" altLang="en-US" sz="1400" dirty="0">
                <a:ea typeface="ＭＳ Ｐゴシック" charset="-128"/>
              </a:rPr>
              <a:t>1,911 TB Raw and L0Ra Data </a:t>
            </a:r>
          </a:p>
          <a:p>
            <a:pPr lvl="2" eaLnBrk="1" hangingPunct="1">
              <a:buFont typeface="Wingdings" charset="2"/>
              <a:buNone/>
            </a:pPr>
            <a:r>
              <a:rPr lang="en-US" altLang="en-US" sz="1400" dirty="0">
                <a:ea typeface="ＭＳ Ｐゴシック" charset="-128"/>
              </a:rPr>
              <a:t>          </a:t>
            </a:r>
            <a:r>
              <a:rPr lang="en-US" altLang="en-US" sz="1050" dirty="0">
                <a:ea typeface="ＭＳ Ｐゴシック" charset="-128"/>
              </a:rPr>
              <a:t>average scene size 487 MB</a:t>
            </a:r>
          </a:p>
          <a:p>
            <a:pPr lvl="2" eaLnBrk="1" hangingPunct="1">
              <a:buFont typeface="Wingdings" charset="2"/>
              <a:buNone/>
            </a:pPr>
            <a:r>
              <a:rPr lang="en-US" altLang="en-US" sz="900" dirty="0">
                <a:ea typeface="ＭＳ Ｐゴシック" charset="-128"/>
              </a:rPr>
              <a:t>          </a:t>
            </a:r>
          </a:p>
          <a:p>
            <a:pPr eaLnBrk="1" hangingPunct="1"/>
            <a:r>
              <a:rPr lang="en-US" altLang="en-US" sz="1800" dirty="0">
                <a:ea typeface="ＭＳ Ｐゴシック" charset="-128"/>
              </a:rPr>
              <a:t>TM: Landsat 4 &amp; Landsat </a:t>
            </a:r>
            <a:r>
              <a:rPr lang="en-US" altLang="en-US" sz="1800" dirty="0" smtClean="0">
                <a:ea typeface="ＭＳ Ｐゴシック" charset="-128"/>
              </a:rPr>
              <a:t>5: </a:t>
            </a:r>
            <a:r>
              <a:rPr lang="en-US" altLang="en-US" sz="1800" b="1" dirty="0" smtClean="0">
                <a:ea typeface="ＭＳ Ｐゴシック" charset="-128"/>
              </a:rPr>
              <a:t>2,196,703</a:t>
            </a:r>
            <a:r>
              <a:rPr lang="en-US" altLang="en-US" sz="1800" dirty="0" smtClean="0">
                <a:ea typeface="ＭＳ Ｐゴシック" charset="-128"/>
              </a:rPr>
              <a:t> </a:t>
            </a:r>
            <a:r>
              <a:rPr lang="en-US" altLang="en-US" sz="1800" dirty="0">
                <a:ea typeface="ＭＳ Ｐゴシック" charset="-128"/>
              </a:rPr>
              <a:t>scenes  </a:t>
            </a:r>
          </a:p>
          <a:p>
            <a:pPr lvl="2" eaLnBrk="1" hangingPunct="1"/>
            <a:r>
              <a:rPr lang="en-US" altLang="en-US" sz="1400" dirty="0">
                <a:ea typeface="ＭＳ Ｐゴシック" charset="-128"/>
              </a:rPr>
              <a:t>~ 1,101 TB Raw and L0Ra Data </a:t>
            </a:r>
          </a:p>
          <a:p>
            <a:pPr lvl="2" eaLnBrk="1" hangingPunct="1">
              <a:buFont typeface="Wingdings" charset="2"/>
              <a:buNone/>
            </a:pPr>
            <a:r>
              <a:rPr lang="en-US" altLang="en-US" sz="1400" dirty="0">
                <a:ea typeface="ＭＳ Ｐゴシック" charset="-128"/>
              </a:rPr>
              <a:t>          </a:t>
            </a:r>
            <a:r>
              <a:rPr lang="en-US" altLang="en-US" sz="1050" dirty="0">
                <a:ea typeface="ＭＳ Ｐゴシック" charset="-128"/>
              </a:rPr>
              <a:t>average scene size 263 MB</a:t>
            </a:r>
          </a:p>
          <a:p>
            <a:pPr lvl="2" eaLnBrk="1" hangingPunct="1">
              <a:buFont typeface="Wingdings" charset="2"/>
              <a:buNone/>
            </a:pPr>
            <a:r>
              <a:rPr lang="en-US" altLang="en-US" sz="900" dirty="0">
                <a:ea typeface="ＭＳ Ｐゴシック" charset="-128"/>
              </a:rPr>
              <a:t>          </a:t>
            </a:r>
          </a:p>
          <a:p>
            <a:pPr eaLnBrk="1" hangingPunct="1"/>
            <a:r>
              <a:rPr lang="en-US" altLang="en-US" sz="1800" dirty="0">
                <a:ea typeface="ＭＳ Ｐゴシック" charset="-128"/>
              </a:rPr>
              <a:t>MSS: Landsat 1 through </a:t>
            </a:r>
            <a:r>
              <a:rPr lang="en-US" altLang="en-US" sz="1800" dirty="0" smtClean="0">
                <a:ea typeface="ＭＳ Ｐゴシック" charset="-128"/>
              </a:rPr>
              <a:t>5: </a:t>
            </a:r>
            <a:r>
              <a:rPr lang="en-US" altLang="en-US" sz="1800" b="1" dirty="0" smtClean="0">
                <a:ea typeface="ＭＳ Ｐゴシック" charset="-128"/>
              </a:rPr>
              <a:t>1,300,419</a:t>
            </a:r>
            <a:r>
              <a:rPr lang="en-US" altLang="en-US" sz="1800" dirty="0" smtClean="0">
                <a:ea typeface="ＭＳ Ｐゴシック" charset="-128"/>
              </a:rPr>
              <a:t>  </a:t>
            </a:r>
            <a:r>
              <a:rPr lang="en-US" altLang="en-US" sz="1800" dirty="0">
                <a:ea typeface="ＭＳ Ｐゴシック" charset="-128"/>
              </a:rPr>
              <a:t>scenes </a:t>
            </a:r>
          </a:p>
          <a:p>
            <a:pPr lvl="2" eaLnBrk="1" hangingPunct="1"/>
            <a:r>
              <a:rPr lang="en-US" altLang="en-US" sz="1400" dirty="0">
                <a:ea typeface="ＭＳ Ｐゴシック" charset="-128"/>
              </a:rPr>
              <a:t>~ 79 TB Raw and L0Ra Data </a:t>
            </a:r>
          </a:p>
          <a:p>
            <a:pPr lvl="2" eaLnBrk="1" hangingPunct="1">
              <a:buFont typeface="Wingdings" charset="2"/>
              <a:buNone/>
            </a:pPr>
            <a:r>
              <a:rPr lang="en-US" altLang="en-US" sz="1400" dirty="0">
                <a:ea typeface="ＭＳ Ｐゴシック" charset="-128"/>
              </a:rPr>
              <a:t>         </a:t>
            </a:r>
            <a:r>
              <a:rPr lang="en-US" altLang="en-US" sz="1050" dirty="0">
                <a:ea typeface="ＭＳ Ｐゴシック" charset="-128"/>
              </a:rPr>
              <a:t>average scene size 32 MB    </a:t>
            </a:r>
          </a:p>
          <a:p>
            <a:pPr eaLnBrk="1" hangingPunct="1"/>
            <a:r>
              <a:rPr lang="en-US" altLang="en-US" sz="1800" dirty="0" smtClean="0">
                <a:ea typeface="ＭＳ Ｐゴシック" charset="-128"/>
              </a:rPr>
              <a:t>Total: </a:t>
            </a:r>
            <a:r>
              <a:rPr lang="en-US" altLang="en-US" sz="1800" b="1" dirty="0" smtClean="0">
                <a:ea typeface="ＭＳ Ｐゴシック" charset="-128"/>
              </a:rPr>
              <a:t>6,215,330</a:t>
            </a:r>
            <a:r>
              <a:rPr lang="en-US" altLang="en-US" sz="1800" dirty="0" smtClean="0">
                <a:ea typeface="ＭＳ Ｐゴシック" charset="-128"/>
              </a:rPr>
              <a:t>  </a:t>
            </a:r>
            <a:r>
              <a:rPr lang="en-US" altLang="en-US" sz="1800" dirty="0">
                <a:ea typeface="ＭＳ Ｐゴシック" charset="-128"/>
              </a:rPr>
              <a:t>scenes </a:t>
            </a:r>
            <a:r>
              <a:rPr lang="en-US" altLang="en-US" sz="1400" dirty="0">
                <a:ea typeface="ＭＳ Ｐゴシック" charset="-128"/>
              </a:rPr>
              <a:t> </a:t>
            </a:r>
          </a:p>
          <a:p>
            <a:pPr lvl="2" eaLnBrk="1" hangingPunct="1"/>
            <a:r>
              <a:rPr lang="en-US" altLang="en-US" sz="1400" dirty="0">
                <a:ea typeface="ＭＳ Ｐゴシック" charset="-128"/>
              </a:rPr>
              <a:t>~ 5,376 TB Raw and L0Ra Data </a:t>
            </a:r>
          </a:p>
          <a:p>
            <a:pPr>
              <a:buFont typeface="Wingdings" charset="2"/>
              <a:buNone/>
            </a:pPr>
            <a:endParaRPr lang="en-US" altLang="en-US" dirty="0">
              <a:ea typeface="ＭＳ Ｐゴシック" charset="-128"/>
            </a:endParaRPr>
          </a:p>
        </p:txBody>
      </p:sp>
      <p:grpSp>
        <p:nvGrpSpPr>
          <p:cNvPr id="5123" name="Group 3"/>
          <p:cNvGrpSpPr>
            <a:grpSpLocks/>
          </p:cNvGrpSpPr>
          <p:nvPr/>
        </p:nvGrpSpPr>
        <p:grpSpPr bwMode="auto">
          <a:xfrm>
            <a:off x="5172634" y="2156010"/>
            <a:ext cx="3517900" cy="4108450"/>
            <a:chOff x="2952" y="868"/>
            <a:chExt cx="2216" cy="2588"/>
          </a:xfrm>
        </p:grpSpPr>
        <p:pic>
          <p:nvPicPr>
            <p:cNvPr id="5125" name="Picture 4" descr="Untitle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 y="1744"/>
              <a:ext cx="1712" cy="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5" descr="Untitl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 y="1326"/>
              <a:ext cx="1728"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6"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 y="868"/>
              <a:ext cx="1712" cy="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4"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31534" y="1546410"/>
            <a:ext cx="2713038"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5900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868900"/>
            <a:ext cx="9906000" cy="1018298"/>
          </a:xfrm>
          <a:prstGeom prst="rect">
            <a:avLst/>
          </a:prstGeom>
          <a:solidFill>
            <a:srgbClr val="FFFFFF"/>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endParaRPr kumimoji="0" lang="en-GB" sz="3400" b="0" i="0" u="none" strike="noStrike" cap="none" normalizeH="0" baseline="0">
              <a:ln>
                <a:noFill/>
              </a:ln>
              <a:solidFill>
                <a:srgbClr val="999933"/>
              </a:solidFill>
              <a:effectLst/>
              <a:latin typeface="Arial" charset="0"/>
              <a:ea typeface="ＭＳ Ｐゴシック" charset="0"/>
              <a:cs typeface="Arial" charset="0"/>
            </a:endParaRPr>
          </a:p>
        </p:txBody>
      </p:sp>
      <p:sp>
        <p:nvSpPr>
          <p:cNvPr id="4" name="TextBox 3"/>
          <p:cNvSpPr txBox="1"/>
          <p:nvPr/>
        </p:nvSpPr>
        <p:spPr>
          <a:xfrm>
            <a:off x="188616" y="761127"/>
            <a:ext cx="9436100" cy="5823129"/>
          </a:xfrm>
          <a:prstGeom prst="rect">
            <a:avLst/>
          </a:prstGeom>
          <a:solidFill>
            <a:srgbClr val="FFFFFF"/>
          </a:solidFill>
        </p:spPr>
        <p:txBody>
          <a:bodyPr lIns="91438" tIns="45718" rIns="91438" bIns="45718">
            <a:spAutoFit/>
          </a:bodyPr>
          <a:lstStyle/>
          <a:p>
            <a:pPr>
              <a:defRPr/>
            </a:pPr>
            <a:endParaRPr lang="en-US" sz="1000" dirty="0" smtClean="0">
              <a:solidFill>
                <a:schemeClr val="tx1">
                  <a:lumMod val="65000"/>
                  <a:lumOff val="35000"/>
                </a:schemeClr>
              </a:solidFill>
            </a:endParaRPr>
          </a:p>
          <a:p>
            <a:pPr algn="l">
              <a:defRPr/>
            </a:pPr>
            <a:r>
              <a:rPr lang="en-US" sz="2200" b="1" dirty="0">
                <a:solidFill>
                  <a:schemeClr val="tx1">
                    <a:lumMod val="65000"/>
                    <a:lumOff val="35000"/>
                  </a:schemeClr>
                </a:solidFill>
              </a:rPr>
              <a:t> </a:t>
            </a:r>
            <a:r>
              <a:rPr lang="en-US" sz="2200" b="1" dirty="0" smtClean="0">
                <a:solidFill>
                  <a:schemeClr val="tx1">
                    <a:lumMod val="65000"/>
                    <a:lumOff val="35000"/>
                  </a:schemeClr>
                </a:solidFill>
              </a:rPr>
              <a:t>  </a:t>
            </a:r>
          </a:p>
          <a:p>
            <a:pPr algn="l">
              <a:defRPr/>
            </a:pPr>
            <a:r>
              <a:rPr lang="en-US" sz="2200" b="1" dirty="0" smtClean="0">
                <a:solidFill>
                  <a:schemeClr val="tx1">
                    <a:lumMod val="65000"/>
                    <a:lumOff val="35000"/>
                  </a:schemeClr>
                </a:solidFill>
              </a:rPr>
              <a:t>Sentinel</a:t>
            </a:r>
            <a:r>
              <a:rPr lang="en-US" sz="2200" b="1" dirty="0">
                <a:solidFill>
                  <a:schemeClr val="tx1">
                    <a:lumMod val="65000"/>
                    <a:lumOff val="35000"/>
                  </a:schemeClr>
                </a:solidFill>
              </a:rPr>
              <a:t>-2A launched on 23 June 2015</a:t>
            </a:r>
          </a:p>
          <a:p>
            <a:pPr marL="342890" indent="-342890">
              <a:buFont typeface="Arial"/>
              <a:buChar char="•"/>
              <a:defRPr/>
            </a:pPr>
            <a:endParaRPr lang="en-US" sz="2000" b="1" dirty="0">
              <a:solidFill>
                <a:schemeClr val="tx1">
                  <a:lumMod val="65000"/>
                  <a:lumOff val="35000"/>
                </a:schemeClr>
              </a:solidFill>
            </a:endParaRPr>
          </a:p>
          <a:p>
            <a:pPr marL="342890" indent="-342890">
              <a:buFont typeface="Arial"/>
              <a:buChar char="•"/>
              <a:defRPr/>
            </a:pPr>
            <a:endParaRPr lang="en-US" sz="2000" b="1" dirty="0">
              <a:solidFill>
                <a:schemeClr val="tx1">
                  <a:lumMod val="65000"/>
                  <a:lumOff val="35000"/>
                </a:schemeClr>
              </a:solidFill>
            </a:endParaRPr>
          </a:p>
          <a:p>
            <a:pPr marL="342890" indent="-342890">
              <a:buFont typeface="Arial"/>
              <a:buChar char="•"/>
              <a:defRPr/>
            </a:pPr>
            <a:endParaRPr lang="en-US" sz="2000" b="1" dirty="0">
              <a:solidFill>
                <a:schemeClr val="tx1">
                  <a:lumMod val="65000"/>
                  <a:lumOff val="35000"/>
                </a:schemeClr>
              </a:solidFill>
            </a:endParaRPr>
          </a:p>
          <a:p>
            <a:pPr marL="342890" indent="-342890">
              <a:buFont typeface="Arial"/>
              <a:buChar char="•"/>
              <a:defRPr/>
            </a:pPr>
            <a:endParaRPr lang="en-US" sz="2000" b="1" dirty="0">
              <a:solidFill>
                <a:schemeClr val="tx1">
                  <a:lumMod val="65000"/>
                  <a:lumOff val="35000"/>
                </a:schemeClr>
              </a:solidFill>
            </a:endParaRPr>
          </a:p>
          <a:p>
            <a:pPr marL="342890" indent="-342890">
              <a:buFont typeface="Arial"/>
              <a:buChar char="•"/>
              <a:defRPr/>
            </a:pPr>
            <a:endParaRPr lang="en-US" sz="2000" b="1" dirty="0">
              <a:solidFill>
                <a:schemeClr val="tx1">
                  <a:lumMod val="65000"/>
                  <a:lumOff val="35000"/>
                </a:schemeClr>
              </a:solidFill>
            </a:endParaRPr>
          </a:p>
          <a:p>
            <a:pPr marL="342890" indent="-342890">
              <a:buFont typeface="Arial"/>
              <a:buChar char="•"/>
              <a:defRPr/>
            </a:pPr>
            <a:endParaRPr lang="en-US" sz="2000" b="1" dirty="0">
              <a:solidFill>
                <a:schemeClr val="tx1">
                  <a:lumMod val="65000"/>
                  <a:lumOff val="35000"/>
                </a:schemeClr>
              </a:solidFill>
            </a:endParaRPr>
          </a:p>
          <a:p>
            <a:pPr marL="342890" indent="-342890">
              <a:buFont typeface="Arial"/>
              <a:buChar char="•"/>
              <a:defRPr/>
            </a:pPr>
            <a:endParaRPr lang="en-US" sz="2000" b="1" dirty="0">
              <a:solidFill>
                <a:schemeClr val="tx1">
                  <a:lumMod val="65000"/>
                  <a:lumOff val="35000"/>
                </a:schemeClr>
              </a:solidFill>
            </a:endParaRPr>
          </a:p>
          <a:p>
            <a:pPr algn="l">
              <a:defRPr/>
            </a:pPr>
            <a:endParaRPr lang="en-US" sz="2000" b="1" dirty="0">
              <a:solidFill>
                <a:schemeClr val="tx1">
                  <a:lumMod val="65000"/>
                  <a:lumOff val="35000"/>
                </a:schemeClr>
              </a:solidFill>
            </a:endParaRPr>
          </a:p>
          <a:p>
            <a:pPr algn="l">
              <a:defRPr/>
            </a:pPr>
            <a:r>
              <a:rPr lang="en-US" sz="2000" b="1" dirty="0">
                <a:solidFill>
                  <a:schemeClr val="tx1">
                    <a:lumMod val="65000"/>
                    <a:lumOff val="35000"/>
                  </a:schemeClr>
                </a:solidFill>
              </a:rPr>
              <a:t> </a:t>
            </a:r>
            <a:r>
              <a:rPr lang="en-US" sz="2000" b="1" dirty="0" smtClean="0">
                <a:solidFill>
                  <a:schemeClr val="tx1">
                    <a:lumMod val="65000"/>
                    <a:lumOff val="35000"/>
                  </a:schemeClr>
                </a:solidFill>
              </a:rPr>
              <a:t>   </a:t>
            </a:r>
            <a:r>
              <a:rPr lang="en-US" sz="2000" dirty="0" smtClean="0">
                <a:solidFill>
                  <a:schemeClr val="tx1">
                    <a:lumMod val="65000"/>
                    <a:lumOff val="35000"/>
                  </a:schemeClr>
                </a:solidFill>
              </a:rPr>
              <a:t>Data </a:t>
            </a:r>
            <a:r>
              <a:rPr lang="en-US" sz="2000" dirty="0">
                <a:solidFill>
                  <a:schemeClr val="tx1">
                    <a:lumMod val="65000"/>
                    <a:lumOff val="35000"/>
                  </a:schemeClr>
                </a:solidFill>
              </a:rPr>
              <a:t>available </a:t>
            </a:r>
            <a:r>
              <a:rPr lang="en-US" sz="2000" dirty="0" smtClean="0">
                <a:solidFill>
                  <a:schemeClr val="tx1">
                    <a:lumMod val="65000"/>
                    <a:lumOff val="35000"/>
                  </a:schemeClr>
                </a:solidFill>
              </a:rPr>
              <a:t>publicly online</a:t>
            </a:r>
            <a:endParaRPr lang="en-US" sz="2000" dirty="0">
              <a:solidFill>
                <a:schemeClr val="tx1">
                  <a:lumMod val="65000"/>
                  <a:lumOff val="35000"/>
                </a:schemeClr>
              </a:solidFill>
            </a:endParaRPr>
          </a:p>
          <a:p>
            <a:pPr>
              <a:defRPr/>
            </a:pPr>
            <a:r>
              <a:rPr lang="en-US" sz="1000" dirty="0">
                <a:solidFill>
                  <a:schemeClr val="tx1">
                    <a:lumMod val="65000"/>
                    <a:lumOff val="35000"/>
                  </a:schemeClr>
                </a:solidFill>
                <a:sym typeface="Wingdings"/>
              </a:rPr>
              <a:t> </a:t>
            </a:r>
          </a:p>
          <a:p>
            <a:pPr algn="l">
              <a:defRPr/>
            </a:pPr>
            <a:r>
              <a:rPr lang="en-US" sz="2400" dirty="0">
                <a:solidFill>
                  <a:schemeClr val="tx1">
                    <a:lumMod val="65000"/>
                    <a:lumOff val="35000"/>
                  </a:schemeClr>
                </a:solidFill>
                <a:sym typeface="Wingdings"/>
              </a:rPr>
              <a:t> 	</a:t>
            </a:r>
            <a:r>
              <a:rPr lang="en-US" sz="2400" b="1" dirty="0">
                <a:solidFill>
                  <a:schemeClr val="tx1">
                    <a:lumMod val="65000"/>
                    <a:lumOff val="35000"/>
                  </a:schemeClr>
                </a:solidFill>
                <a:sym typeface="Wingdings"/>
              </a:rPr>
              <a:t>https://</a:t>
            </a:r>
            <a:r>
              <a:rPr lang="en-US" sz="2400" b="1" dirty="0" err="1">
                <a:solidFill>
                  <a:schemeClr val="tx1">
                    <a:lumMod val="65000"/>
                    <a:lumOff val="35000"/>
                  </a:schemeClr>
                </a:solidFill>
                <a:sym typeface="Wingdings"/>
              </a:rPr>
              <a:t>sentinel.esa.int</a:t>
            </a:r>
            <a:r>
              <a:rPr lang="en-US" sz="2400" b="1" dirty="0">
                <a:solidFill>
                  <a:schemeClr val="tx1">
                    <a:lumMod val="65000"/>
                    <a:lumOff val="35000"/>
                  </a:schemeClr>
                </a:solidFill>
                <a:sym typeface="Wingdings"/>
              </a:rPr>
              <a:t>/</a:t>
            </a:r>
          </a:p>
          <a:p>
            <a:pPr>
              <a:defRPr/>
            </a:pPr>
            <a:endParaRPr lang="en-US" sz="2400" dirty="0" smtClean="0"/>
          </a:p>
          <a:p>
            <a:pPr>
              <a:defRPr/>
            </a:pPr>
            <a:endParaRPr lang="en-US" sz="2000" dirty="0"/>
          </a:p>
        </p:txBody>
      </p:sp>
      <p:pic>
        <p:nvPicPr>
          <p:cNvPr id="8" name="Picture 7" descr="Amazon_RGB_Overview.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4270" y="997652"/>
            <a:ext cx="10425115" cy="5845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3" name="Picture 4" descr="SENTINEL-2A lift off.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55" y="1904668"/>
            <a:ext cx="4311650" cy="265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177800" y="706438"/>
            <a:ext cx="8140700" cy="609600"/>
          </a:xfrm>
          <a:prstGeom prst="rect">
            <a:avLst/>
          </a:prstGeom>
          <a:noFill/>
          <a:ln w="9525">
            <a:noFill/>
            <a:miter lim="800000"/>
            <a:headEnd/>
            <a:tailEnd/>
          </a:ln>
        </p:spPr>
        <p:txBody>
          <a:bodyPr lIns="91438" tIns="45718" rIns="91438" bIns="45718" anchor="ctr"/>
          <a:lstStyle/>
          <a:p>
            <a:pPr algn="l" defTabSz="914373">
              <a:defRPr/>
            </a:pPr>
            <a:r>
              <a:rPr lang="en-US" sz="3600" b="1" dirty="0">
                <a:solidFill>
                  <a:schemeClr val="tx1"/>
                </a:solidFill>
                <a:latin typeface="+mj-lt"/>
                <a:ea typeface="+mj-ea"/>
                <a:cs typeface="+mj-cs"/>
              </a:rPr>
              <a:t>New Core Data: </a:t>
            </a:r>
            <a:r>
              <a:rPr lang="en-US" sz="3600" b="1" dirty="0" smtClean="0">
                <a:solidFill>
                  <a:schemeClr val="tx1"/>
                </a:solidFill>
                <a:latin typeface="+mj-lt"/>
                <a:ea typeface="+mj-ea"/>
                <a:cs typeface="+mj-cs"/>
              </a:rPr>
              <a:t>Sentinel-2</a:t>
            </a:r>
            <a:endParaRPr lang="en-US" sz="3600" b="1" dirty="0">
              <a:solidFill>
                <a:schemeClr val="tx1"/>
              </a:solidFill>
              <a:latin typeface="+mj-lt"/>
              <a:ea typeface="+mj-ea"/>
              <a:cs typeface="+mj-cs"/>
            </a:endParaRPr>
          </a:p>
        </p:txBody>
      </p:sp>
      <p:pic>
        <p:nvPicPr>
          <p:cNvPr id="1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932" y="6163255"/>
            <a:ext cx="2047946" cy="661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p:nvPr/>
        </p:nvPicPr>
        <p:blipFill>
          <a:blip r:embed="rId6">
            <a:extLst>
              <a:ext uri="{28A0092B-C50C-407E-A947-70E740481C1C}">
                <a14:useLocalDpi xmlns:a14="http://schemas.microsoft.com/office/drawing/2010/main" val="0"/>
              </a:ext>
            </a:extLst>
          </a:blip>
          <a:stretch>
            <a:fillRect/>
          </a:stretch>
        </p:blipFill>
        <p:spPr>
          <a:xfrm>
            <a:off x="8568267" y="6180666"/>
            <a:ext cx="1337733" cy="677333"/>
          </a:xfrm>
          <a:prstGeom prst="rect">
            <a:avLst/>
          </a:prstGeom>
        </p:spPr>
      </p:pic>
      <p:sp>
        <p:nvSpPr>
          <p:cNvPr id="3" name="Rectangle 2"/>
          <p:cNvSpPr/>
          <p:nvPr/>
        </p:nvSpPr>
        <p:spPr>
          <a:xfrm>
            <a:off x="4660900" y="6337300"/>
            <a:ext cx="3924300" cy="461665"/>
          </a:xfrm>
          <a:prstGeom prst="rect">
            <a:avLst/>
          </a:prstGeom>
        </p:spPr>
        <p:txBody>
          <a:bodyPr wrap="square">
            <a:spAutoFit/>
          </a:bodyPr>
          <a:lstStyle/>
          <a:p>
            <a:pPr algn="l">
              <a:defRPr/>
            </a:pPr>
            <a:r>
              <a:rPr lang="en-US" sz="2400" b="1" dirty="0" smtClean="0">
                <a:solidFill>
                  <a:schemeClr val="bg1"/>
                </a:solidFill>
                <a:sym typeface="Wingdings"/>
              </a:rPr>
              <a:t>             290 km           </a:t>
            </a:r>
            <a:endParaRPr lang="en-US" sz="2400" b="1" dirty="0">
              <a:solidFill>
                <a:schemeClr val="bg1"/>
              </a:solidFill>
              <a:sym typeface="Wingdings"/>
            </a:endParaRPr>
          </a:p>
        </p:txBody>
      </p:sp>
      <p:sp>
        <p:nvSpPr>
          <p:cNvPr id="5" name="Left Arrow 4"/>
          <p:cNvSpPr/>
          <p:nvPr/>
        </p:nvSpPr>
        <p:spPr bwMode="auto">
          <a:xfrm>
            <a:off x="5067300" y="5765800"/>
            <a:ext cx="978408" cy="484632"/>
          </a:xfrm>
          <a:prstGeom prst="leftArrow">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endParaRPr kumimoji="0" lang="en-GB" sz="3400" b="0" i="0" u="none" strike="noStrike" cap="none" normalizeH="0" baseline="0">
              <a:ln>
                <a:noFill/>
              </a:ln>
              <a:solidFill>
                <a:srgbClr val="999933"/>
              </a:solidFill>
              <a:effectLst/>
              <a:latin typeface="Arial" charset="0"/>
              <a:ea typeface="ＭＳ Ｐゴシック" charset="0"/>
              <a:cs typeface="Arial" charset="0"/>
            </a:endParaRPr>
          </a:p>
        </p:txBody>
      </p:sp>
    </p:spTree>
    <p:extLst>
      <p:ext uri="{BB962C8B-B14F-4D97-AF65-F5344CB8AC3E}">
        <p14:creationId xmlns:p14="http://schemas.microsoft.com/office/powerpoint/2010/main" val="50968355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GFOI_GEOX">
  <a:themeElements>
    <a:clrScheme name="Tradition">
      <a:dk1>
        <a:srgbClr val="000000"/>
      </a:dk1>
      <a:lt1>
        <a:srgbClr val="FFFFFF"/>
      </a:lt1>
      <a:dk2>
        <a:srgbClr val="59480D"/>
      </a:dk2>
      <a:lt2>
        <a:srgbClr val="D28E11"/>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GFOI_GEOX">
      <a:majorFont>
        <a:latin typeface="Arial Narrow"/>
        <a:ea typeface="ＭＳ Ｐゴシック"/>
        <a:cs typeface="Arial"/>
      </a:majorFont>
      <a:minorFont>
        <a:latin typeface="Arial Narrow"/>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57263" rtl="0" eaLnBrk="1" fontAlgn="base" latinLnBrk="0" hangingPunct="1">
          <a:lnSpc>
            <a:spcPct val="100000"/>
          </a:lnSpc>
          <a:spcBef>
            <a:spcPct val="20000"/>
          </a:spcBef>
          <a:spcAft>
            <a:spcPct val="0"/>
          </a:spcAft>
          <a:buClrTx/>
          <a:buSzTx/>
          <a:buFontTx/>
          <a:buNone/>
          <a:tabLst/>
          <a:defRPr kumimoji="0" lang="en-GB" sz="3400" b="0" i="0" u="none" strike="noStrike" cap="none" normalizeH="0" baseline="0">
            <a:ln>
              <a:noFill/>
            </a:ln>
            <a:solidFill>
              <a:srgbClr val="999933"/>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57263" rtl="0" eaLnBrk="1" fontAlgn="base" latinLnBrk="0" hangingPunct="1">
          <a:lnSpc>
            <a:spcPct val="100000"/>
          </a:lnSpc>
          <a:spcBef>
            <a:spcPct val="20000"/>
          </a:spcBef>
          <a:spcAft>
            <a:spcPct val="0"/>
          </a:spcAft>
          <a:buClrTx/>
          <a:buSzTx/>
          <a:buFontTx/>
          <a:buNone/>
          <a:tabLst/>
          <a:defRPr kumimoji="0" lang="en-GB" sz="3400" b="0" i="0" u="none" strike="noStrike" cap="none" normalizeH="0" baseline="0">
            <a:ln>
              <a:noFill/>
            </a:ln>
            <a:solidFill>
              <a:srgbClr val="999933"/>
            </a:solidFill>
            <a:effectLst/>
            <a:latin typeface="Arial" charset="0"/>
            <a:ea typeface="ＭＳ Ｐゴシック" charset="0"/>
            <a:cs typeface="Arial" charset="0"/>
          </a:defRPr>
        </a:defPPr>
      </a:lstStyle>
    </a:lnDef>
  </a:objectDefaults>
  <a:extraClrSchemeLst>
    <a:extraClrScheme>
      <a:clrScheme name="GFOI_GEOX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FOI_GEOX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FOI_GEOX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FOI_GEOX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FOI_GEOX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FOI_GEOX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FOI_GEOX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FOI_GEOX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FOI_GEOX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FOI_GEOX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FOI_GEOX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FOI_GEOX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Custom Design">
  <a:themeElements>
    <a:clrScheme name="1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2_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2_Custom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2_Custom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9.xml><?xml version="1.0" encoding="utf-8"?>
<a:theme xmlns:a="http://schemas.openxmlformats.org/drawingml/2006/main" name="1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docProps/app.xml><?xml version="1.0" encoding="utf-8"?>
<Properties xmlns="http://schemas.openxmlformats.org/officeDocument/2006/extended-properties" xmlns:vt="http://schemas.openxmlformats.org/officeDocument/2006/docPropsVTypes">
  <Template>Global Forest Observations Initiative Intro</Template>
  <TotalTime>25044</TotalTime>
  <Words>1705</Words>
  <Application>Microsoft Macintosh PowerPoint</Application>
  <PresentationFormat>A4 Paper (210x297 mm)</PresentationFormat>
  <Paragraphs>241</Paragraphs>
  <Slides>33</Slides>
  <Notes>18</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33</vt:i4>
      </vt:variant>
    </vt:vector>
  </HeadingPairs>
  <TitlesOfParts>
    <vt:vector size="53" baseType="lpstr">
      <vt:lpstr>Arial</vt:lpstr>
      <vt:lpstr>Arial (Body)</vt:lpstr>
      <vt:lpstr>Arial Bold</vt:lpstr>
      <vt:lpstr>Arial Narrow</vt:lpstr>
      <vt:lpstr>Calibri</vt:lpstr>
      <vt:lpstr>ＭＳ Ｐゴシック</vt:lpstr>
      <vt:lpstr>NotesSoft-Bold</vt:lpstr>
      <vt:lpstr>Proxima Nova Regular</vt:lpstr>
      <vt:lpstr>Verdana</vt:lpstr>
      <vt:lpstr>Wingdings</vt:lpstr>
      <vt:lpstr>GFOI_GEOX</vt:lpstr>
      <vt:lpstr>Office Theme</vt:lpstr>
      <vt:lpstr>1_Office Theme</vt:lpstr>
      <vt:lpstr>3_Office Theme</vt:lpstr>
      <vt:lpstr>4_Office Theme</vt:lpstr>
      <vt:lpstr>5_Office Theme</vt:lpstr>
      <vt:lpstr>2_Custom Design</vt:lpstr>
      <vt:lpstr>ESA Presentation</vt:lpstr>
      <vt:lpstr>1_ESA Presentation</vt:lpstr>
      <vt:lpstr>2_Office Theme</vt:lpstr>
      <vt:lpstr>GFOI SPACE DATA COMPONENT Accessing and Analysing Space Data</vt:lpstr>
      <vt:lpstr> Contents</vt:lpstr>
      <vt:lpstr>Global Forest Observations Initiative Space Data component heritage and outputs</vt:lpstr>
      <vt:lpstr>Space Data component heritage</vt:lpstr>
      <vt:lpstr>CEOS Space Data Strategy for GFOI - 3 Elements:</vt:lpstr>
      <vt:lpstr>SDCG Data Streams – Core free and open</vt:lpstr>
      <vt:lpstr>PowerPoint Presentation</vt:lpstr>
      <vt:lpstr>U.S. Landsat Archive Overview (February 1, 2016)</vt:lpstr>
      <vt:lpstr>PowerPoint Presentation</vt:lpstr>
      <vt:lpstr>PowerPoint Presentation</vt:lpstr>
      <vt:lpstr>PowerPoint Presentation</vt:lpstr>
      <vt:lpstr>Space Data Support to GFOI R&amp;D (Element-3)</vt:lpstr>
      <vt:lpstr>Thanks</vt:lpstr>
      <vt:lpstr>Space Data Services and National Pilots  </vt:lpstr>
      <vt:lpstr>Six GFOI Space Data Services</vt:lpstr>
      <vt:lpstr>How is CEOS supporting?</vt:lpstr>
      <vt:lpstr>Landsat Country Reports</vt:lpstr>
      <vt:lpstr>How is CEOS supporting?</vt:lpstr>
      <vt:lpstr>The Data Cube Architecture</vt:lpstr>
      <vt:lpstr>Data Cube User Interface Concepts</vt:lpstr>
      <vt:lpstr>Kenya Pilot Project</vt:lpstr>
      <vt:lpstr>Colombia Pilot Project</vt:lpstr>
      <vt:lpstr>Space Data Portal</vt:lpstr>
      <vt:lpstr>Understanding</vt:lpstr>
      <vt:lpstr>PowerPoint Presentation</vt:lpstr>
      <vt:lpstr>PowerPoint Presentation</vt:lpstr>
      <vt:lpstr>Way Forward</vt:lpstr>
      <vt:lpstr>Global Data Flows Study</vt:lpstr>
      <vt:lpstr>Global Data Flows - Objective</vt:lpstr>
      <vt:lpstr>Why Global Data Flows</vt:lpstr>
      <vt:lpstr>Global Data Flows</vt:lpstr>
      <vt:lpstr>Data Flows</vt:lpstr>
      <vt:lpstr>Way forward</vt:lpstr>
    </vt:vector>
  </TitlesOfParts>
  <Company>WMO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Evolving needs from the Forest sector</dc:title>
  <dc:creator>Simon Eggleston</dc:creator>
  <cp:lastModifiedBy>George Dyke</cp:lastModifiedBy>
  <cp:revision>308</cp:revision>
  <dcterms:created xsi:type="dcterms:W3CDTF">2014-04-30T08:53:01Z</dcterms:created>
  <dcterms:modified xsi:type="dcterms:W3CDTF">2016-02-24T09:34:56Z</dcterms:modified>
</cp:coreProperties>
</file>