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7802" r:id="rId1"/>
    <p:sldMasterId id="2147488177" r:id="rId2"/>
    <p:sldMasterId id="2147488188" r:id="rId3"/>
    <p:sldMasterId id="2147488190" r:id="rId4"/>
    <p:sldMasterId id="2147488216" r:id="rId5"/>
    <p:sldMasterId id="2147488235" r:id="rId6"/>
    <p:sldMasterId id="2147488243" r:id="rId7"/>
    <p:sldMasterId id="2147488247" r:id="rId8"/>
  </p:sldMasterIdLst>
  <p:notesMasterIdLst>
    <p:notesMasterId r:id="rId29"/>
  </p:notesMasterIdLst>
  <p:handoutMasterIdLst>
    <p:handoutMasterId r:id="rId30"/>
  </p:handoutMasterIdLst>
  <p:sldIdLst>
    <p:sldId id="903" r:id="rId9"/>
    <p:sldId id="1026" r:id="rId10"/>
    <p:sldId id="1044" r:id="rId11"/>
    <p:sldId id="1057" r:id="rId12"/>
    <p:sldId id="1032" r:id="rId13"/>
    <p:sldId id="1065" r:id="rId14"/>
    <p:sldId id="1064" r:id="rId15"/>
    <p:sldId id="1066" r:id="rId16"/>
    <p:sldId id="1067" r:id="rId17"/>
    <p:sldId id="1045" r:id="rId18"/>
    <p:sldId id="1059" r:id="rId19"/>
    <p:sldId id="1027" r:id="rId20"/>
    <p:sldId id="1060" r:id="rId21"/>
    <p:sldId id="1061" r:id="rId22"/>
    <p:sldId id="888" r:id="rId23"/>
    <p:sldId id="1046" r:id="rId24"/>
    <p:sldId id="1052" r:id="rId25"/>
    <p:sldId id="1056" r:id="rId26"/>
    <p:sldId id="1063" r:id="rId27"/>
    <p:sldId id="1062" r:id="rId28"/>
  </p:sldIdLst>
  <p:sldSz cx="9144000" cy="6858000" type="screen4x3"/>
  <p:notesSz cx="6797675" cy="9928225"/>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521415D9-36F7-43E2-AB2F-B90AF26B5E84}">
      <p14:sectionLst xmlns:p14="http://schemas.microsoft.com/office/powerpoint/2010/main">
        <p14:section name="Default Section" id="{133C0E77-B9A1-40D8-9739-AC4271599696}">
          <p14:sldIdLst>
            <p14:sldId id="903"/>
            <p14:sldId id="1026"/>
            <p14:sldId id="1044"/>
            <p14:sldId id="1057"/>
            <p14:sldId id="1032"/>
            <p14:sldId id="1065"/>
            <p14:sldId id="1064"/>
            <p14:sldId id="1066"/>
            <p14:sldId id="1067"/>
            <p14:sldId id="1045"/>
            <p14:sldId id="1059"/>
            <p14:sldId id="1027"/>
            <p14:sldId id="1060"/>
            <p14:sldId id="1061"/>
            <p14:sldId id="888"/>
            <p14:sldId id="1046"/>
            <p14:sldId id="1052"/>
            <p14:sldId id="1056"/>
            <p14:sldId id="1063"/>
            <p14:sldId id="1062"/>
          </p14:sldIdLst>
        </p14:section>
        <p14:section name="Untitled Section" id="{4E30852E-E53B-4D4F-B11E-20468207F874}">
          <p14:sldIdLst/>
        </p14:section>
      </p14:sectionLst>
    </p:ex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3890" userDrawn="1">
          <p15:clr>
            <a:srgbClr val="A4A3A4"/>
          </p15:clr>
        </p15:guide>
        <p15:guide id="10" pos="181" userDrawn="1">
          <p15:clr>
            <a:srgbClr val="A4A3A4"/>
          </p15:clr>
        </p15:guide>
        <p15:guide id="11" pos="1433" userDrawn="1">
          <p15:clr>
            <a:srgbClr val="A4A3A4"/>
          </p15:clr>
        </p15:guide>
        <p15:guide id="12" pos="4504" userDrawn="1">
          <p15:clr>
            <a:srgbClr val="A4A3A4"/>
          </p15:clr>
        </p15:guide>
        <p15:guide id="13" pos="5129" userDrawn="1">
          <p15:clr>
            <a:srgbClr val="A4A3A4"/>
          </p15:clr>
        </p15:guide>
        <p15:guide id="14" pos="2063" userDrawn="1">
          <p15:clr>
            <a:srgbClr val="A4A3A4"/>
          </p15:clr>
        </p15:guide>
        <p15:guide id="15" pos="807"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avio Murolo" initials="FLO/FMu" lastIdx="20" clrIdx="0"/>
  <p:cmAuthor id="1" name="Dany Provost" initials="OPS/DP" lastIdx="1" clrIdx="1"/>
  <p:cmAuthor id="2" name="Hilary K. Wilson" initials="OPS/HKW" lastIdx="0" clrIdx="2"/>
  <p:cmAuthor id="3" name="Paul Counet" initials="SCIR/PAC" lastIdx="1" clrIdx="3">
    <p:extLst>
      <p:ext uri="{19B8F6BF-5375-455C-9EA6-DF929625EA0E}">
        <p15:presenceInfo xmlns:p15="http://schemas.microsoft.com/office/powerpoint/2012/main" userId="Paul Coun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B5E2"/>
    <a:srgbClr val="000000"/>
    <a:srgbClr val="FE5000"/>
    <a:srgbClr val="C5B9AC"/>
    <a:srgbClr val="CB333B"/>
    <a:srgbClr val="FEDB00"/>
    <a:srgbClr val="968C83"/>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88258" autoAdjust="0"/>
  </p:normalViewPr>
  <p:slideViewPr>
    <p:cSldViewPr snapToGrid="0">
      <p:cViewPr varScale="1">
        <p:scale>
          <a:sx n="62" d="100"/>
          <a:sy n="62" d="100"/>
        </p:scale>
        <p:origin x="1518" y="66"/>
      </p:cViewPr>
      <p:guideLst>
        <p:guide orient="horz" pos="1164"/>
        <p:guide orient="horz" pos="1410"/>
        <p:guide orient="horz" pos="2715"/>
        <p:guide orient="horz" pos="2389"/>
        <p:guide orient="horz" pos="2064"/>
        <p:guide orient="horz" pos="1735"/>
        <p:guide orient="horz" pos="3369"/>
        <p:guide orient="horz" pos="3698"/>
        <p:guide pos="3890"/>
        <p:guide pos="181"/>
        <p:guide pos="1433"/>
        <p:guide pos="4504"/>
        <p:guide pos="5129"/>
        <p:guide pos="2063"/>
        <p:guide pos="80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758"/>
    </p:cViewPr>
  </p:sorterViewPr>
  <p:notesViewPr>
    <p:cSldViewPr snapToGrid="0">
      <p:cViewPr varScale="1">
        <p:scale>
          <a:sx n="65" d="100"/>
          <a:sy n="65" d="100"/>
        </p:scale>
        <p:origin x="-3091" y="-8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9A119-A0D3-4721-953E-60F97C6B841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6F5244E7-ACF9-4212-9B77-61502D01CBCB}">
      <dgm:prSet phldrT="[Text]"/>
      <dgm:spPr/>
      <dgm:t>
        <a:bodyPr/>
        <a:lstStyle/>
        <a:p>
          <a:r>
            <a:rPr lang="en-GB" dirty="0"/>
            <a:t>Metop GOME-2 (Radiance, Irradiance, </a:t>
          </a:r>
          <a:r>
            <a:rPr lang="en-GB" dirty="0">
              <a:solidFill>
                <a:schemeClr val="tx2"/>
              </a:solidFill>
            </a:rPr>
            <a:t>O3, NO2, SO2, HCHO, </a:t>
          </a:r>
          <a:r>
            <a:rPr lang="en-GB" dirty="0" err="1">
              <a:solidFill>
                <a:schemeClr val="tx2"/>
              </a:solidFill>
            </a:rPr>
            <a:t>BrO</a:t>
          </a:r>
          <a:r>
            <a:rPr lang="en-GB" dirty="0">
              <a:solidFill>
                <a:schemeClr val="tx2"/>
              </a:solidFill>
            </a:rPr>
            <a:t>, UV Index, H2O, surface reflectance, SIF</a:t>
          </a:r>
          <a:r>
            <a:rPr lang="en-GB" dirty="0"/>
            <a:t>) </a:t>
          </a:r>
        </a:p>
        <a:p>
          <a:r>
            <a:rPr lang="en-GB" dirty="0"/>
            <a:t>Metop IASI (Radiance, </a:t>
          </a:r>
          <a:r>
            <a:rPr lang="en-GB" dirty="0">
              <a:solidFill>
                <a:schemeClr val="tx2"/>
              </a:solidFill>
            </a:rPr>
            <a:t>CO, SO2, O3, HNO3, </a:t>
          </a:r>
          <a:r>
            <a:rPr lang="en-GB" i="0" dirty="0">
              <a:solidFill>
                <a:schemeClr val="tx2"/>
              </a:solidFill>
            </a:rPr>
            <a:t>NH3</a:t>
          </a:r>
          <a:r>
            <a:rPr lang="en-GB" dirty="0">
              <a:solidFill>
                <a:schemeClr val="tx2"/>
              </a:solidFill>
            </a:rPr>
            <a:t>, CH4</a:t>
          </a:r>
          <a:r>
            <a:rPr lang="en-GB" dirty="0"/>
            <a:t>)</a:t>
          </a:r>
        </a:p>
      </dgm:t>
    </dgm:pt>
    <dgm:pt modelId="{779BADBF-E234-4D1B-882A-FD6B06C0A8D2}" type="parTrans" cxnId="{2FF42D79-1025-4135-A009-09DBEFD969FC}">
      <dgm:prSet/>
      <dgm:spPr/>
      <dgm:t>
        <a:bodyPr/>
        <a:lstStyle/>
        <a:p>
          <a:endParaRPr lang="en-GB"/>
        </a:p>
      </dgm:t>
    </dgm:pt>
    <dgm:pt modelId="{C0033DA2-CADA-4B82-A528-2DB7A7520F65}" type="sibTrans" cxnId="{2FF42D79-1025-4135-A009-09DBEFD969FC}">
      <dgm:prSet/>
      <dgm:spPr/>
      <dgm:t>
        <a:bodyPr/>
        <a:lstStyle/>
        <a:p>
          <a:endParaRPr lang="en-GB"/>
        </a:p>
      </dgm:t>
    </dgm:pt>
    <dgm:pt modelId="{3EF5F8A2-4D42-4903-9B1E-89D56949D7D1}">
      <dgm:prSet phldrT="[Text]"/>
      <dgm:spPr/>
      <dgm:t>
        <a:bodyPr/>
        <a:lstStyle/>
        <a:p>
          <a:r>
            <a:rPr lang="en-GB" dirty="0"/>
            <a:t>EPS-SG UVNS (S5) (Radiance, Irradiance, </a:t>
          </a:r>
          <a:r>
            <a:rPr lang="en-GB" i="0" dirty="0">
              <a:solidFill>
                <a:schemeClr val="bg1"/>
              </a:solidFill>
            </a:rPr>
            <a:t>O3, NO2, SO2, HCHO, CHOCHO, surface reflectance, surface UV, CH4, CO</a:t>
          </a:r>
          <a:r>
            <a:rPr lang="en-GB" dirty="0"/>
            <a:t>)</a:t>
          </a:r>
          <a:br>
            <a:rPr lang="en-GB" dirty="0"/>
          </a:br>
          <a:r>
            <a:rPr lang="en-GB" dirty="0"/>
            <a:t/>
          </a:r>
          <a:br>
            <a:rPr lang="en-GB" dirty="0"/>
          </a:br>
          <a:r>
            <a:rPr lang="en-GB" dirty="0"/>
            <a:t>EPS-SG IASI-NG (Radiance, </a:t>
          </a:r>
          <a:r>
            <a:rPr lang="en-GB" dirty="0">
              <a:solidFill>
                <a:schemeClr val="tx2"/>
              </a:solidFill>
            </a:rPr>
            <a:t>CO, SO2, O3, HNO3, </a:t>
          </a:r>
          <a:r>
            <a:rPr lang="en-GB" i="0" dirty="0">
              <a:solidFill>
                <a:schemeClr val="tx2"/>
              </a:solidFill>
            </a:rPr>
            <a:t>NH3</a:t>
          </a:r>
          <a:r>
            <a:rPr lang="en-GB" dirty="0">
              <a:solidFill>
                <a:srgbClr val="002060"/>
              </a:solidFill>
            </a:rPr>
            <a:t>, CH4</a:t>
          </a:r>
          <a:r>
            <a:rPr lang="en-GB" dirty="0"/>
            <a:t>)</a:t>
          </a:r>
        </a:p>
      </dgm:t>
    </dgm:pt>
    <dgm:pt modelId="{C8D44AE0-D32E-40C3-A882-7AFD917A7AF2}" type="parTrans" cxnId="{84402D3E-2F0A-458D-A3BD-5EF31E4A1919}">
      <dgm:prSet/>
      <dgm:spPr/>
      <dgm:t>
        <a:bodyPr/>
        <a:lstStyle/>
        <a:p>
          <a:endParaRPr lang="en-GB"/>
        </a:p>
      </dgm:t>
    </dgm:pt>
    <dgm:pt modelId="{A37FA671-CF4D-4F31-AF8D-EA5F4FCC7B3C}" type="sibTrans" cxnId="{84402D3E-2F0A-458D-A3BD-5EF31E4A1919}">
      <dgm:prSet/>
      <dgm:spPr/>
      <dgm:t>
        <a:bodyPr/>
        <a:lstStyle/>
        <a:p>
          <a:endParaRPr lang="en-GB"/>
        </a:p>
      </dgm:t>
    </dgm:pt>
    <dgm:pt modelId="{4E4C4E57-EEE7-41BB-8479-7803A7BA9861}">
      <dgm:prSet phldrT="[Text]"/>
      <dgm:spPr>
        <a:solidFill>
          <a:srgbClr val="3A93C0"/>
        </a:solidFill>
      </dgm:spPr>
      <dgm:t>
        <a:bodyPr/>
        <a:lstStyle/>
        <a:p>
          <a:r>
            <a:rPr lang="en-GB" i="1" dirty="0"/>
            <a:t>Copernicus-CO2 (Radiance, Irradiance, </a:t>
          </a:r>
          <a:r>
            <a:rPr lang="en-GB" i="1" dirty="0">
              <a:solidFill>
                <a:schemeClr val="bg1"/>
              </a:solidFill>
            </a:rPr>
            <a:t>CO2, CH4, SIF, NO2 </a:t>
          </a:r>
          <a:r>
            <a:rPr lang="en-GB" i="1" dirty="0"/>
            <a:t>)</a:t>
          </a:r>
        </a:p>
      </dgm:t>
    </dgm:pt>
    <dgm:pt modelId="{FC429A70-C2A4-4356-88F4-82420D9DEC7A}" type="parTrans" cxnId="{1BBE8E62-ED01-4D13-9F44-C568E0B2E6B5}">
      <dgm:prSet/>
      <dgm:spPr/>
      <dgm:t>
        <a:bodyPr/>
        <a:lstStyle/>
        <a:p>
          <a:endParaRPr lang="en-GB"/>
        </a:p>
      </dgm:t>
    </dgm:pt>
    <dgm:pt modelId="{EA570CC8-FB79-4DD9-9100-1349FC3903DA}" type="sibTrans" cxnId="{1BBE8E62-ED01-4D13-9F44-C568E0B2E6B5}">
      <dgm:prSet/>
      <dgm:spPr/>
      <dgm:t>
        <a:bodyPr/>
        <a:lstStyle/>
        <a:p>
          <a:endParaRPr lang="en-GB"/>
        </a:p>
      </dgm:t>
    </dgm:pt>
    <dgm:pt modelId="{CD2B762A-CF76-4247-9FF2-4B6B41B953D4}">
      <dgm:prSet phldrT="[Text]"/>
      <dgm:spPr/>
      <dgm:t>
        <a:bodyPr/>
        <a:lstStyle/>
        <a:p>
          <a:r>
            <a:rPr lang="en-GB" dirty="0"/>
            <a:t>MTG UVN (S4) (Radiance, Irradiance, </a:t>
          </a:r>
          <a:r>
            <a:rPr lang="en-GB" dirty="0">
              <a:solidFill>
                <a:schemeClr val="tx2"/>
              </a:solidFill>
            </a:rPr>
            <a:t>O3, NO2, SO2, HCHO, CHOCHO, surface reflectance</a:t>
          </a:r>
          <a:r>
            <a:rPr lang="en-GB" dirty="0"/>
            <a:t>) </a:t>
          </a:r>
        </a:p>
        <a:p>
          <a:r>
            <a:rPr lang="en-GB" dirty="0"/>
            <a:t>MTG IRS (Radiance, </a:t>
          </a:r>
          <a:r>
            <a:rPr lang="en-GB" i="1" dirty="0">
              <a:solidFill>
                <a:srgbClr val="002060"/>
              </a:solidFill>
            </a:rPr>
            <a:t>CO, O3 </a:t>
          </a:r>
          <a:r>
            <a:rPr lang="en-GB" dirty="0"/>
            <a:t>)</a:t>
          </a:r>
        </a:p>
      </dgm:t>
    </dgm:pt>
    <dgm:pt modelId="{5D4585BE-0FF6-4DE7-9C77-EA4678B5F599}" type="sibTrans" cxnId="{DEF155C0-A5B2-4052-ABF8-28B26B351802}">
      <dgm:prSet/>
      <dgm:spPr/>
      <dgm:t>
        <a:bodyPr/>
        <a:lstStyle/>
        <a:p>
          <a:endParaRPr lang="en-GB"/>
        </a:p>
      </dgm:t>
    </dgm:pt>
    <dgm:pt modelId="{BF79FBDC-D9DD-4784-9214-ABE0C08F2298}" type="parTrans" cxnId="{DEF155C0-A5B2-4052-ABF8-28B26B351802}">
      <dgm:prSet/>
      <dgm:spPr/>
      <dgm:t>
        <a:bodyPr/>
        <a:lstStyle/>
        <a:p>
          <a:endParaRPr lang="en-GB"/>
        </a:p>
      </dgm:t>
    </dgm:pt>
    <dgm:pt modelId="{9B941E8B-E34F-4A38-9F6B-7683B62CEEB3}" type="pres">
      <dgm:prSet presAssocID="{DB39A119-A0D3-4721-953E-60F97C6B8416}" presName="outerComposite" presStyleCnt="0">
        <dgm:presLayoutVars>
          <dgm:chMax val="5"/>
          <dgm:dir/>
          <dgm:resizeHandles val="exact"/>
        </dgm:presLayoutVars>
      </dgm:prSet>
      <dgm:spPr/>
      <dgm:t>
        <a:bodyPr/>
        <a:lstStyle/>
        <a:p>
          <a:endParaRPr lang="en-GB"/>
        </a:p>
      </dgm:t>
    </dgm:pt>
    <dgm:pt modelId="{CFCC969F-FE21-4963-8731-42BEEC48C23A}" type="pres">
      <dgm:prSet presAssocID="{DB39A119-A0D3-4721-953E-60F97C6B8416}" presName="dummyMaxCanvas" presStyleCnt="0">
        <dgm:presLayoutVars/>
      </dgm:prSet>
      <dgm:spPr/>
    </dgm:pt>
    <dgm:pt modelId="{D0FD24C2-2E3B-4469-977B-6A28B21205EB}" type="pres">
      <dgm:prSet presAssocID="{DB39A119-A0D3-4721-953E-60F97C6B8416}" presName="FourNodes_1" presStyleLbl="node1" presStyleIdx="0" presStyleCnt="4">
        <dgm:presLayoutVars>
          <dgm:bulletEnabled val="1"/>
        </dgm:presLayoutVars>
      </dgm:prSet>
      <dgm:spPr/>
      <dgm:t>
        <a:bodyPr/>
        <a:lstStyle/>
        <a:p>
          <a:endParaRPr lang="en-GB"/>
        </a:p>
      </dgm:t>
    </dgm:pt>
    <dgm:pt modelId="{18668B4B-E581-4574-AFCF-973322B6B716}" type="pres">
      <dgm:prSet presAssocID="{DB39A119-A0D3-4721-953E-60F97C6B8416}" presName="FourNodes_2" presStyleLbl="node1" presStyleIdx="1" presStyleCnt="4">
        <dgm:presLayoutVars>
          <dgm:bulletEnabled val="1"/>
        </dgm:presLayoutVars>
      </dgm:prSet>
      <dgm:spPr/>
      <dgm:t>
        <a:bodyPr/>
        <a:lstStyle/>
        <a:p>
          <a:endParaRPr lang="en-GB"/>
        </a:p>
      </dgm:t>
    </dgm:pt>
    <dgm:pt modelId="{1A95F44E-1E56-4363-902F-1043F93FA4DF}" type="pres">
      <dgm:prSet presAssocID="{DB39A119-A0D3-4721-953E-60F97C6B8416}" presName="FourNodes_3" presStyleLbl="node1" presStyleIdx="2" presStyleCnt="4">
        <dgm:presLayoutVars>
          <dgm:bulletEnabled val="1"/>
        </dgm:presLayoutVars>
      </dgm:prSet>
      <dgm:spPr/>
      <dgm:t>
        <a:bodyPr/>
        <a:lstStyle/>
        <a:p>
          <a:endParaRPr lang="en-GB"/>
        </a:p>
      </dgm:t>
    </dgm:pt>
    <dgm:pt modelId="{FCACA39D-0776-4A2B-B652-B266DE418984}" type="pres">
      <dgm:prSet presAssocID="{DB39A119-A0D3-4721-953E-60F97C6B8416}" presName="FourNodes_4" presStyleLbl="node1" presStyleIdx="3" presStyleCnt="4">
        <dgm:presLayoutVars>
          <dgm:bulletEnabled val="1"/>
        </dgm:presLayoutVars>
      </dgm:prSet>
      <dgm:spPr/>
      <dgm:t>
        <a:bodyPr/>
        <a:lstStyle/>
        <a:p>
          <a:endParaRPr lang="en-GB"/>
        </a:p>
      </dgm:t>
    </dgm:pt>
    <dgm:pt modelId="{325D8786-0EC8-409B-B2DA-C429594D716C}" type="pres">
      <dgm:prSet presAssocID="{DB39A119-A0D3-4721-953E-60F97C6B8416}" presName="FourConn_1-2" presStyleLbl="fgAccFollowNode1" presStyleIdx="0" presStyleCnt="3">
        <dgm:presLayoutVars>
          <dgm:bulletEnabled val="1"/>
        </dgm:presLayoutVars>
      </dgm:prSet>
      <dgm:spPr/>
      <dgm:t>
        <a:bodyPr/>
        <a:lstStyle/>
        <a:p>
          <a:endParaRPr lang="en-GB"/>
        </a:p>
      </dgm:t>
    </dgm:pt>
    <dgm:pt modelId="{3DD42F50-A338-402C-AEB7-432F639376F8}" type="pres">
      <dgm:prSet presAssocID="{DB39A119-A0D3-4721-953E-60F97C6B8416}" presName="FourConn_2-3" presStyleLbl="fgAccFollowNode1" presStyleIdx="1" presStyleCnt="3">
        <dgm:presLayoutVars>
          <dgm:bulletEnabled val="1"/>
        </dgm:presLayoutVars>
      </dgm:prSet>
      <dgm:spPr/>
      <dgm:t>
        <a:bodyPr/>
        <a:lstStyle/>
        <a:p>
          <a:endParaRPr lang="en-GB"/>
        </a:p>
      </dgm:t>
    </dgm:pt>
    <dgm:pt modelId="{D6AE2677-5B87-4704-83F7-3DB97761A7BF}" type="pres">
      <dgm:prSet presAssocID="{DB39A119-A0D3-4721-953E-60F97C6B8416}" presName="FourConn_3-4" presStyleLbl="fgAccFollowNode1" presStyleIdx="2" presStyleCnt="3">
        <dgm:presLayoutVars>
          <dgm:bulletEnabled val="1"/>
        </dgm:presLayoutVars>
      </dgm:prSet>
      <dgm:spPr/>
      <dgm:t>
        <a:bodyPr/>
        <a:lstStyle/>
        <a:p>
          <a:endParaRPr lang="en-GB"/>
        </a:p>
      </dgm:t>
    </dgm:pt>
    <dgm:pt modelId="{FD2CF1C2-E2CE-4C50-A920-4EC40CAD524C}" type="pres">
      <dgm:prSet presAssocID="{DB39A119-A0D3-4721-953E-60F97C6B8416}" presName="FourNodes_1_text" presStyleLbl="node1" presStyleIdx="3" presStyleCnt="4">
        <dgm:presLayoutVars>
          <dgm:bulletEnabled val="1"/>
        </dgm:presLayoutVars>
      </dgm:prSet>
      <dgm:spPr/>
      <dgm:t>
        <a:bodyPr/>
        <a:lstStyle/>
        <a:p>
          <a:endParaRPr lang="en-GB"/>
        </a:p>
      </dgm:t>
    </dgm:pt>
    <dgm:pt modelId="{6703ECED-AC94-474A-8385-D1DC9626412C}" type="pres">
      <dgm:prSet presAssocID="{DB39A119-A0D3-4721-953E-60F97C6B8416}" presName="FourNodes_2_text" presStyleLbl="node1" presStyleIdx="3" presStyleCnt="4">
        <dgm:presLayoutVars>
          <dgm:bulletEnabled val="1"/>
        </dgm:presLayoutVars>
      </dgm:prSet>
      <dgm:spPr/>
      <dgm:t>
        <a:bodyPr/>
        <a:lstStyle/>
        <a:p>
          <a:endParaRPr lang="en-GB"/>
        </a:p>
      </dgm:t>
    </dgm:pt>
    <dgm:pt modelId="{1348033D-BA3D-43A5-AF9F-87A5AA3F406F}" type="pres">
      <dgm:prSet presAssocID="{DB39A119-A0D3-4721-953E-60F97C6B8416}" presName="FourNodes_3_text" presStyleLbl="node1" presStyleIdx="3" presStyleCnt="4">
        <dgm:presLayoutVars>
          <dgm:bulletEnabled val="1"/>
        </dgm:presLayoutVars>
      </dgm:prSet>
      <dgm:spPr/>
      <dgm:t>
        <a:bodyPr/>
        <a:lstStyle/>
        <a:p>
          <a:endParaRPr lang="en-GB"/>
        </a:p>
      </dgm:t>
    </dgm:pt>
    <dgm:pt modelId="{03CF7F66-8F6A-4512-A7C1-FE4BABEF15CB}" type="pres">
      <dgm:prSet presAssocID="{DB39A119-A0D3-4721-953E-60F97C6B8416}" presName="FourNodes_4_text" presStyleLbl="node1" presStyleIdx="3" presStyleCnt="4">
        <dgm:presLayoutVars>
          <dgm:bulletEnabled val="1"/>
        </dgm:presLayoutVars>
      </dgm:prSet>
      <dgm:spPr/>
      <dgm:t>
        <a:bodyPr/>
        <a:lstStyle/>
        <a:p>
          <a:endParaRPr lang="en-GB"/>
        </a:p>
      </dgm:t>
    </dgm:pt>
  </dgm:ptLst>
  <dgm:cxnLst>
    <dgm:cxn modelId="{4FEFF4A6-0065-48BB-8B0B-EA60AD804D2F}" type="presOf" srcId="{3EF5F8A2-4D42-4903-9B1E-89D56949D7D1}" destId="{1348033D-BA3D-43A5-AF9F-87A5AA3F406F}" srcOrd="1" destOrd="0" presId="urn:microsoft.com/office/officeart/2005/8/layout/vProcess5"/>
    <dgm:cxn modelId="{15FC73A7-8236-43A4-BC37-3E00D2A3A685}" type="presOf" srcId="{5D4585BE-0FF6-4DE7-9C77-EA4678B5F599}" destId="{3DD42F50-A338-402C-AEB7-432F639376F8}" srcOrd="0" destOrd="0" presId="urn:microsoft.com/office/officeart/2005/8/layout/vProcess5"/>
    <dgm:cxn modelId="{6E468C1D-FBDF-4553-A32F-9B54A9DD781A}" type="presOf" srcId="{DB39A119-A0D3-4721-953E-60F97C6B8416}" destId="{9B941E8B-E34F-4A38-9F6B-7683B62CEEB3}" srcOrd="0" destOrd="0" presId="urn:microsoft.com/office/officeart/2005/8/layout/vProcess5"/>
    <dgm:cxn modelId="{9B3B6DF2-827E-4241-8ACF-0F838647149E}" type="presOf" srcId="{CD2B762A-CF76-4247-9FF2-4B6B41B953D4}" destId="{6703ECED-AC94-474A-8385-D1DC9626412C}" srcOrd="1" destOrd="0" presId="urn:microsoft.com/office/officeart/2005/8/layout/vProcess5"/>
    <dgm:cxn modelId="{4063822A-53E7-4C4C-9ED7-22E07015C326}" type="presOf" srcId="{3EF5F8A2-4D42-4903-9B1E-89D56949D7D1}" destId="{1A95F44E-1E56-4363-902F-1043F93FA4DF}" srcOrd="0" destOrd="0" presId="urn:microsoft.com/office/officeart/2005/8/layout/vProcess5"/>
    <dgm:cxn modelId="{1BBE8E62-ED01-4D13-9F44-C568E0B2E6B5}" srcId="{DB39A119-A0D3-4721-953E-60F97C6B8416}" destId="{4E4C4E57-EEE7-41BB-8479-7803A7BA9861}" srcOrd="3" destOrd="0" parTransId="{FC429A70-C2A4-4356-88F4-82420D9DEC7A}" sibTransId="{EA570CC8-FB79-4DD9-9100-1349FC3903DA}"/>
    <dgm:cxn modelId="{5653536B-0BAB-490F-88BF-F0EEC286459B}" type="presOf" srcId="{CD2B762A-CF76-4247-9FF2-4B6B41B953D4}" destId="{18668B4B-E581-4574-AFCF-973322B6B716}" srcOrd="0" destOrd="0" presId="urn:microsoft.com/office/officeart/2005/8/layout/vProcess5"/>
    <dgm:cxn modelId="{425429CE-C5B0-4E20-A4C0-715D7E0DF699}" type="presOf" srcId="{6F5244E7-ACF9-4212-9B77-61502D01CBCB}" destId="{D0FD24C2-2E3B-4469-977B-6A28B21205EB}" srcOrd="0" destOrd="0" presId="urn:microsoft.com/office/officeart/2005/8/layout/vProcess5"/>
    <dgm:cxn modelId="{5A2129D8-DB38-4FA2-A223-7262234496BC}" type="presOf" srcId="{6F5244E7-ACF9-4212-9B77-61502D01CBCB}" destId="{FD2CF1C2-E2CE-4C50-A920-4EC40CAD524C}" srcOrd="1" destOrd="0" presId="urn:microsoft.com/office/officeart/2005/8/layout/vProcess5"/>
    <dgm:cxn modelId="{3CEDD46D-3A16-4980-9558-7DB6D5D42A14}" type="presOf" srcId="{C0033DA2-CADA-4B82-A528-2DB7A7520F65}" destId="{325D8786-0EC8-409B-B2DA-C429594D716C}" srcOrd="0" destOrd="0" presId="urn:microsoft.com/office/officeart/2005/8/layout/vProcess5"/>
    <dgm:cxn modelId="{DEF155C0-A5B2-4052-ABF8-28B26B351802}" srcId="{DB39A119-A0D3-4721-953E-60F97C6B8416}" destId="{CD2B762A-CF76-4247-9FF2-4B6B41B953D4}" srcOrd="1" destOrd="0" parTransId="{BF79FBDC-D9DD-4784-9214-ABE0C08F2298}" sibTransId="{5D4585BE-0FF6-4DE7-9C77-EA4678B5F599}"/>
    <dgm:cxn modelId="{2FF42D79-1025-4135-A009-09DBEFD969FC}" srcId="{DB39A119-A0D3-4721-953E-60F97C6B8416}" destId="{6F5244E7-ACF9-4212-9B77-61502D01CBCB}" srcOrd="0" destOrd="0" parTransId="{779BADBF-E234-4D1B-882A-FD6B06C0A8D2}" sibTransId="{C0033DA2-CADA-4B82-A528-2DB7A7520F65}"/>
    <dgm:cxn modelId="{7D9ADA4C-4880-471E-926F-FE2F3CA1D958}" type="presOf" srcId="{4E4C4E57-EEE7-41BB-8479-7803A7BA9861}" destId="{FCACA39D-0776-4A2B-B652-B266DE418984}" srcOrd="0" destOrd="0" presId="urn:microsoft.com/office/officeart/2005/8/layout/vProcess5"/>
    <dgm:cxn modelId="{EDED5D84-F647-4DD8-B517-DC9FAC1D2646}" type="presOf" srcId="{4E4C4E57-EEE7-41BB-8479-7803A7BA9861}" destId="{03CF7F66-8F6A-4512-A7C1-FE4BABEF15CB}" srcOrd="1" destOrd="0" presId="urn:microsoft.com/office/officeart/2005/8/layout/vProcess5"/>
    <dgm:cxn modelId="{84402D3E-2F0A-458D-A3BD-5EF31E4A1919}" srcId="{DB39A119-A0D3-4721-953E-60F97C6B8416}" destId="{3EF5F8A2-4D42-4903-9B1E-89D56949D7D1}" srcOrd="2" destOrd="0" parTransId="{C8D44AE0-D32E-40C3-A882-7AFD917A7AF2}" sibTransId="{A37FA671-CF4D-4F31-AF8D-EA5F4FCC7B3C}"/>
    <dgm:cxn modelId="{56A3628B-ACDF-47A2-AF4B-DB4475205D05}" type="presOf" srcId="{A37FA671-CF4D-4F31-AF8D-EA5F4FCC7B3C}" destId="{D6AE2677-5B87-4704-83F7-3DB97761A7BF}" srcOrd="0" destOrd="0" presId="urn:microsoft.com/office/officeart/2005/8/layout/vProcess5"/>
    <dgm:cxn modelId="{95388044-9341-4908-9B54-4109B1A9E1C5}" type="presParOf" srcId="{9B941E8B-E34F-4A38-9F6B-7683B62CEEB3}" destId="{CFCC969F-FE21-4963-8731-42BEEC48C23A}" srcOrd="0" destOrd="0" presId="urn:microsoft.com/office/officeart/2005/8/layout/vProcess5"/>
    <dgm:cxn modelId="{A38B568B-A1B5-46E1-A80F-525ADB773144}" type="presParOf" srcId="{9B941E8B-E34F-4A38-9F6B-7683B62CEEB3}" destId="{D0FD24C2-2E3B-4469-977B-6A28B21205EB}" srcOrd="1" destOrd="0" presId="urn:microsoft.com/office/officeart/2005/8/layout/vProcess5"/>
    <dgm:cxn modelId="{972E96AD-A194-401C-8CAF-B2E1DDE3D4E7}" type="presParOf" srcId="{9B941E8B-E34F-4A38-9F6B-7683B62CEEB3}" destId="{18668B4B-E581-4574-AFCF-973322B6B716}" srcOrd="2" destOrd="0" presId="urn:microsoft.com/office/officeart/2005/8/layout/vProcess5"/>
    <dgm:cxn modelId="{F6946A83-9181-4EE5-83C1-E8E0060EFA4C}" type="presParOf" srcId="{9B941E8B-E34F-4A38-9F6B-7683B62CEEB3}" destId="{1A95F44E-1E56-4363-902F-1043F93FA4DF}" srcOrd="3" destOrd="0" presId="urn:microsoft.com/office/officeart/2005/8/layout/vProcess5"/>
    <dgm:cxn modelId="{9E0A1FC4-4787-4FF7-83D6-940E25ECA5D3}" type="presParOf" srcId="{9B941E8B-E34F-4A38-9F6B-7683B62CEEB3}" destId="{FCACA39D-0776-4A2B-B652-B266DE418984}" srcOrd="4" destOrd="0" presId="urn:microsoft.com/office/officeart/2005/8/layout/vProcess5"/>
    <dgm:cxn modelId="{7A598774-9C24-457E-A05A-AF7A964A6A81}" type="presParOf" srcId="{9B941E8B-E34F-4A38-9F6B-7683B62CEEB3}" destId="{325D8786-0EC8-409B-B2DA-C429594D716C}" srcOrd="5" destOrd="0" presId="urn:microsoft.com/office/officeart/2005/8/layout/vProcess5"/>
    <dgm:cxn modelId="{BA972C0D-7673-40E5-99F2-1C6A9D6143A4}" type="presParOf" srcId="{9B941E8B-E34F-4A38-9F6B-7683B62CEEB3}" destId="{3DD42F50-A338-402C-AEB7-432F639376F8}" srcOrd="6" destOrd="0" presId="urn:microsoft.com/office/officeart/2005/8/layout/vProcess5"/>
    <dgm:cxn modelId="{5F7F8571-7F4B-49D3-A434-FE90A185AF93}" type="presParOf" srcId="{9B941E8B-E34F-4A38-9F6B-7683B62CEEB3}" destId="{D6AE2677-5B87-4704-83F7-3DB97761A7BF}" srcOrd="7" destOrd="0" presId="urn:microsoft.com/office/officeart/2005/8/layout/vProcess5"/>
    <dgm:cxn modelId="{F172CC07-1839-4FA0-AE09-CD906A602EDD}" type="presParOf" srcId="{9B941E8B-E34F-4A38-9F6B-7683B62CEEB3}" destId="{FD2CF1C2-E2CE-4C50-A920-4EC40CAD524C}" srcOrd="8" destOrd="0" presId="urn:microsoft.com/office/officeart/2005/8/layout/vProcess5"/>
    <dgm:cxn modelId="{1FD7AAE3-264B-47CE-8D07-C30CF3B8DD67}" type="presParOf" srcId="{9B941E8B-E34F-4A38-9F6B-7683B62CEEB3}" destId="{6703ECED-AC94-474A-8385-D1DC9626412C}" srcOrd="9" destOrd="0" presId="urn:microsoft.com/office/officeart/2005/8/layout/vProcess5"/>
    <dgm:cxn modelId="{F3542CD2-0BA9-4BC1-AE20-7E93005DE373}" type="presParOf" srcId="{9B941E8B-E34F-4A38-9F6B-7683B62CEEB3}" destId="{1348033D-BA3D-43A5-AF9F-87A5AA3F406F}" srcOrd="10" destOrd="0" presId="urn:microsoft.com/office/officeart/2005/8/layout/vProcess5"/>
    <dgm:cxn modelId="{43923142-38DB-4590-AD4E-C0767901B0F2}" type="presParOf" srcId="{9B941E8B-E34F-4A38-9F6B-7683B62CEEB3}" destId="{03CF7F66-8F6A-4512-A7C1-FE4BABEF15C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39A119-A0D3-4721-953E-60F97C6B841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6F5244E7-ACF9-4212-9B77-61502D01CBCB}">
      <dgm:prSet phldrT="[Text]" custT="1"/>
      <dgm:spPr/>
      <dgm:t>
        <a:bodyPr/>
        <a:lstStyle/>
        <a:p>
          <a:pPr>
            <a:lnSpc>
              <a:spcPct val="100000"/>
            </a:lnSpc>
            <a:spcBef>
              <a:spcPts val="600"/>
            </a:spcBef>
            <a:spcAft>
              <a:spcPts val="600"/>
            </a:spcAft>
          </a:pPr>
          <a:r>
            <a:rPr lang="en-GB" sz="1400" b="0" dirty="0" smtClean="0">
              <a:solidFill>
                <a:schemeClr val="bg1"/>
              </a:solidFill>
            </a:rPr>
            <a:t>Metop </a:t>
          </a:r>
          <a:r>
            <a:rPr lang="en-GB" sz="1400" b="0" dirty="0" err="1" smtClean="0">
              <a:solidFill>
                <a:schemeClr val="bg1"/>
              </a:solidFill>
            </a:rPr>
            <a:t>PMAp</a:t>
          </a:r>
          <a:r>
            <a:rPr lang="en-GB" sz="1400" b="0" dirty="0" smtClean="0">
              <a:solidFill>
                <a:schemeClr val="bg1"/>
              </a:solidFill>
            </a:rPr>
            <a:t> (GOME2/AVHRR/IASI) (AOD, Volcanic Ash Flag) </a:t>
          </a:r>
        </a:p>
        <a:p>
          <a:pPr>
            <a:lnSpc>
              <a:spcPct val="100000"/>
            </a:lnSpc>
            <a:spcBef>
              <a:spcPts val="600"/>
            </a:spcBef>
            <a:spcAft>
              <a:spcPts val="600"/>
            </a:spcAft>
          </a:pPr>
          <a:r>
            <a:rPr lang="en-GB" sz="1400" b="0" i="0" dirty="0" smtClean="0">
              <a:solidFill>
                <a:schemeClr val="bg1"/>
              </a:solidFill>
            </a:rPr>
            <a:t>Metop GOME-2 (</a:t>
          </a:r>
          <a:r>
            <a:rPr lang="en-GB" sz="1400" b="0" i="0" dirty="0" smtClean="0">
              <a:solidFill>
                <a:schemeClr val="tx2"/>
              </a:solidFill>
            </a:rPr>
            <a:t>AAI, Absorbing Aerosol Layer Height</a:t>
          </a:r>
          <a:r>
            <a:rPr lang="en-GB" sz="1400" b="0" i="0" dirty="0" smtClean="0">
              <a:solidFill>
                <a:schemeClr val="bg1"/>
              </a:solidFill>
            </a:rPr>
            <a:t>)</a:t>
          </a:r>
        </a:p>
        <a:p>
          <a:pPr>
            <a:lnSpc>
              <a:spcPct val="100000"/>
            </a:lnSpc>
            <a:spcBef>
              <a:spcPts val="600"/>
            </a:spcBef>
            <a:spcAft>
              <a:spcPts val="600"/>
            </a:spcAft>
          </a:pPr>
          <a:r>
            <a:rPr lang="en-GB" sz="1400" b="0" i="0" dirty="0" smtClean="0">
              <a:solidFill>
                <a:schemeClr val="bg1"/>
              </a:solidFill>
            </a:rPr>
            <a:t>Metop IASI (</a:t>
          </a:r>
          <a:r>
            <a:rPr lang="en-GB" sz="1400" b="0" i="0" dirty="0" smtClean="0">
              <a:solidFill>
                <a:schemeClr val="tx2"/>
              </a:solidFill>
            </a:rPr>
            <a:t>Dust, Volcanic Ash</a:t>
          </a:r>
          <a:r>
            <a:rPr lang="en-GB" sz="1400" b="0" i="0" dirty="0" smtClean="0">
              <a:solidFill>
                <a:schemeClr val="bg1"/>
              </a:solidFill>
            </a:rPr>
            <a:t>)</a:t>
          </a:r>
        </a:p>
        <a:p>
          <a:pPr>
            <a:lnSpc>
              <a:spcPct val="100000"/>
            </a:lnSpc>
            <a:spcBef>
              <a:spcPts val="600"/>
            </a:spcBef>
            <a:spcAft>
              <a:spcPts val="600"/>
            </a:spcAft>
          </a:pPr>
          <a:r>
            <a:rPr lang="en-GB" sz="1400" b="0" dirty="0" smtClean="0">
              <a:solidFill>
                <a:schemeClr val="bg1"/>
              </a:solidFill>
            </a:rPr>
            <a:t>MSG SEVIRI (</a:t>
          </a:r>
          <a:r>
            <a:rPr lang="en-GB" sz="1400" b="0" i="1" dirty="0" smtClean="0">
              <a:solidFill>
                <a:schemeClr val="bg1"/>
              </a:solidFill>
            </a:rPr>
            <a:t>AOD</a:t>
          </a:r>
          <a:r>
            <a:rPr lang="en-GB" sz="1400" b="0" dirty="0" smtClean="0">
              <a:solidFill>
                <a:schemeClr val="bg1"/>
              </a:solidFill>
            </a:rPr>
            <a:t>, </a:t>
          </a:r>
          <a:r>
            <a:rPr lang="en-GB" sz="1400" b="0" i="0" dirty="0" smtClean="0">
              <a:solidFill>
                <a:schemeClr val="bg1"/>
              </a:solidFill>
            </a:rPr>
            <a:t>Volcanic Ash Flag &amp; Layer Height)</a:t>
          </a:r>
          <a:endParaRPr lang="en-GB" sz="1400" b="0" i="0" dirty="0">
            <a:solidFill>
              <a:schemeClr val="bg1"/>
            </a:solidFill>
          </a:endParaRPr>
        </a:p>
      </dgm:t>
    </dgm:pt>
    <dgm:pt modelId="{779BADBF-E234-4D1B-882A-FD6B06C0A8D2}" type="parTrans" cxnId="{2FF42D79-1025-4135-A009-09DBEFD969FC}">
      <dgm:prSet/>
      <dgm:spPr/>
      <dgm:t>
        <a:bodyPr/>
        <a:lstStyle/>
        <a:p>
          <a:endParaRPr lang="en-GB"/>
        </a:p>
      </dgm:t>
    </dgm:pt>
    <dgm:pt modelId="{C0033DA2-CADA-4B82-A528-2DB7A7520F65}" type="sibTrans" cxnId="{2FF42D79-1025-4135-A009-09DBEFD969FC}">
      <dgm:prSet/>
      <dgm:spPr/>
      <dgm:t>
        <a:bodyPr/>
        <a:lstStyle/>
        <a:p>
          <a:endParaRPr lang="en-GB"/>
        </a:p>
      </dgm:t>
    </dgm:pt>
    <dgm:pt modelId="{3EF5F8A2-4D42-4903-9B1E-89D56949D7D1}">
      <dgm:prSet phldrT="[Text]" custT="1"/>
      <dgm:spPr/>
      <dgm:t>
        <a:bodyPr/>
        <a:lstStyle/>
        <a:p>
          <a:r>
            <a:rPr lang="en-GB" sz="1700" b="0" dirty="0" smtClean="0">
              <a:solidFill>
                <a:schemeClr val="bg1"/>
              </a:solidFill>
            </a:rPr>
            <a:t>MTG UVN (S4) (</a:t>
          </a:r>
          <a:r>
            <a:rPr lang="en-GB" sz="1700" b="0" dirty="0" smtClean="0">
              <a:solidFill>
                <a:schemeClr val="tx2"/>
              </a:solidFill>
            </a:rPr>
            <a:t>AAI, Absorbing Aerosol Height</a:t>
          </a:r>
          <a:r>
            <a:rPr lang="en-GB" sz="1700" b="0" dirty="0" smtClean="0">
              <a:solidFill>
                <a:schemeClr val="bg1"/>
              </a:solidFill>
            </a:rPr>
            <a:t>)</a:t>
          </a:r>
          <a:r>
            <a:rPr lang="en-GB" sz="1700" b="0" dirty="0" smtClean="0">
              <a:solidFill>
                <a:schemeClr val="tx2"/>
              </a:solidFill>
            </a:rPr>
            <a:t> </a:t>
          </a:r>
        </a:p>
        <a:p>
          <a:r>
            <a:rPr lang="en-GB" sz="1700" b="0" dirty="0" smtClean="0"/>
            <a:t>MTG IRS (</a:t>
          </a:r>
          <a:r>
            <a:rPr lang="en-GB" sz="1700" b="0" dirty="0" smtClean="0">
              <a:solidFill>
                <a:schemeClr val="tx1"/>
              </a:solidFill>
            </a:rPr>
            <a:t>Volcanic Ash, Dust</a:t>
          </a:r>
          <a:r>
            <a:rPr lang="en-GB" sz="1700" b="0" dirty="0" smtClean="0"/>
            <a:t>)</a:t>
          </a:r>
        </a:p>
        <a:p>
          <a:r>
            <a:rPr lang="en-GB" sz="1700" b="0" dirty="0" smtClean="0"/>
            <a:t>MTG FCI (AOD, Volcanic Ash Flag &amp; Layer Height)</a:t>
          </a:r>
          <a:endParaRPr lang="en-GB" sz="1700" b="0" dirty="0"/>
        </a:p>
      </dgm:t>
    </dgm:pt>
    <dgm:pt modelId="{C8D44AE0-D32E-40C3-A882-7AFD917A7AF2}" type="parTrans" cxnId="{84402D3E-2F0A-458D-A3BD-5EF31E4A1919}">
      <dgm:prSet/>
      <dgm:spPr/>
      <dgm:t>
        <a:bodyPr/>
        <a:lstStyle/>
        <a:p>
          <a:endParaRPr lang="en-GB"/>
        </a:p>
      </dgm:t>
    </dgm:pt>
    <dgm:pt modelId="{A37FA671-CF4D-4F31-AF8D-EA5F4FCC7B3C}" type="sibTrans" cxnId="{84402D3E-2F0A-458D-A3BD-5EF31E4A1919}">
      <dgm:prSet/>
      <dgm:spPr/>
      <dgm:t>
        <a:bodyPr/>
        <a:lstStyle/>
        <a:p>
          <a:endParaRPr lang="en-GB"/>
        </a:p>
      </dgm:t>
    </dgm:pt>
    <dgm:pt modelId="{4E4C4E57-EEE7-41BB-8479-7803A7BA9861}">
      <dgm:prSet phldrT="[Text]"/>
      <dgm:spPr/>
      <dgm:t>
        <a:bodyPr/>
        <a:lstStyle/>
        <a:p>
          <a:r>
            <a:rPr lang="en-GB" b="0" dirty="0" smtClean="0">
              <a:solidFill>
                <a:schemeClr val="bg1"/>
              </a:solidFill>
            </a:rPr>
            <a:t>EPS-SG 3MI &amp; MAP (AOD, Single Scattering Albedo, Refractive Index, Effective Radius, Aerosol Layer Height, Aerosol Type)</a:t>
          </a:r>
          <a:r>
            <a:rPr lang="en-GB" b="0" dirty="0" smtClean="0">
              <a:solidFill>
                <a:schemeClr val="tx2"/>
              </a:solidFill>
            </a:rPr>
            <a:t/>
          </a:r>
          <a:br>
            <a:rPr lang="en-GB" b="0" dirty="0" smtClean="0">
              <a:solidFill>
                <a:schemeClr val="tx2"/>
              </a:solidFill>
            </a:rPr>
          </a:br>
          <a:r>
            <a:rPr lang="en-GB" b="0" dirty="0" smtClean="0">
              <a:solidFill>
                <a:schemeClr val="bg1"/>
              </a:solidFill>
            </a:rPr>
            <a:t>EPS-SG UVNS (S5) (AAI, Absorbing Aerosol Layer Height)</a:t>
          </a:r>
          <a:r>
            <a:rPr lang="en-GB" b="0" dirty="0" smtClean="0">
              <a:solidFill>
                <a:schemeClr val="tx2"/>
              </a:solidFill>
            </a:rPr>
            <a:t/>
          </a:r>
          <a:br>
            <a:rPr lang="en-GB" b="0" dirty="0" smtClean="0">
              <a:solidFill>
                <a:schemeClr val="tx2"/>
              </a:solidFill>
            </a:rPr>
          </a:br>
          <a:r>
            <a:rPr lang="en-GB" b="0" i="1" dirty="0" smtClean="0">
              <a:solidFill>
                <a:schemeClr val="bg1"/>
              </a:solidFill>
            </a:rPr>
            <a:t>EPS-SG IASI-NG (</a:t>
          </a:r>
          <a:r>
            <a:rPr lang="en-GB" b="0" i="1" dirty="0" smtClean="0">
              <a:solidFill>
                <a:schemeClr val="tx2"/>
              </a:solidFill>
            </a:rPr>
            <a:t>Volcanic Ash, Dust</a:t>
          </a:r>
          <a:r>
            <a:rPr lang="en-GB" b="0" i="1" dirty="0" smtClean="0">
              <a:solidFill>
                <a:schemeClr val="bg1"/>
              </a:solidFill>
            </a:rPr>
            <a:t>)</a:t>
          </a:r>
          <a:r>
            <a:rPr lang="en-GB" b="0" dirty="0" smtClean="0"/>
            <a:t/>
          </a:r>
          <a:br>
            <a:rPr lang="en-GB" b="0" dirty="0" smtClean="0"/>
          </a:br>
          <a:r>
            <a:rPr lang="en-GB" b="0" dirty="0" smtClean="0"/>
            <a:t>EPS-SG METimage (AOD, Volcanic Ash Flag &amp; Layer Height)</a:t>
          </a:r>
          <a:endParaRPr lang="en-GB" b="0" dirty="0">
            <a:solidFill>
              <a:schemeClr val="tx2"/>
            </a:solidFill>
          </a:endParaRPr>
        </a:p>
      </dgm:t>
    </dgm:pt>
    <dgm:pt modelId="{FC429A70-C2A4-4356-88F4-82420D9DEC7A}" type="parTrans" cxnId="{1BBE8E62-ED01-4D13-9F44-C568E0B2E6B5}">
      <dgm:prSet/>
      <dgm:spPr/>
      <dgm:t>
        <a:bodyPr/>
        <a:lstStyle/>
        <a:p>
          <a:endParaRPr lang="en-GB"/>
        </a:p>
      </dgm:t>
    </dgm:pt>
    <dgm:pt modelId="{EA570CC8-FB79-4DD9-9100-1349FC3903DA}" type="sibTrans" cxnId="{1BBE8E62-ED01-4D13-9F44-C568E0B2E6B5}">
      <dgm:prSet/>
      <dgm:spPr/>
      <dgm:t>
        <a:bodyPr/>
        <a:lstStyle/>
        <a:p>
          <a:endParaRPr lang="en-GB"/>
        </a:p>
      </dgm:t>
    </dgm:pt>
    <dgm:pt modelId="{CD2B762A-CF76-4247-9FF2-4B6B41B953D4}">
      <dgm:prSet phldrT="[Text]" custT="1"/>
      <dgm:spPr/>
      <dgm:t>
        <a:bodyPr/>
        <a:lstStyle/>
        <a:p>
          <a:r>
            <a:rPr lang="en-GB" sz="1700" b="0" dirty="0" smtClean="0">
              <a:solidFill>
                <a:schemeClr val="bg1"/>
              </a:solidFill>
            </a:rPr>
            <a:t>Sentinel-3 SLSTR (AOD, Angstrom coefficient)</a:t>
          </a:r>
        </a:p>
        <a:p>
          <a:r>
            <a:rPr lang="en-GB" sz="1700" b="0" dirty="0" smtClean="0">
              <a:solidFill>
                <a:schemeClr val="bg1"/>
              </a:solidFill>
            </a:rPr>
            <a:t>Sentinel-3 SLSTR &amp; OLCI (AOD, Angstrom component)</a:t>
          </a:r>
          <a:endParaRPr lang="en-GB" sz="1700" b="0" dirty="0">
            <a:solidFill>
              <a:schemeClr val="bg1"/>
            </a:solidFill>
          </a:endParaRPr>
        </a:p>
      </dgm:t>
    </dgm:pt>
    <dgm:pt modelId="{BF79FBDC-D9DD-4784-9214-ABE0C08F2298}" type="parTrans" cxnId="{DEF155C0-A5B2-4052-ABF8-28B26B351802}">
      <dgm:prSet/>
      <dgm:spPr/>
      <dgm:t>
        <a:bodyPr/>
        <a:lstStyle/>
        <a:p>
          <a:endParaRPr lang="en-GB"/>
        </a:p>
      </dgm:t>
    </dgm:pt>
    <dgm:pt modelId="{5D4585BE-0FF6-4DE7-9C77-EA4678B5F599}" type="sibTrans" cxnId="{DEF155C0-A5B2-4052-ABF8-28B26B351802}">
      <dgm:prSet/>
      <dgm:spPr/>
      <dgm:t>
        <a:bodyPr/>
        <a:lstStyle/>
        <a:p>
          <a:endParaRPr lang="en-GB"/>
        </a:p>
      </dgm:t>
    </dgm:pt>
    <dgm:pt modelId="{9B941E8B-E34F-4A38-9F6B-7683B62CEEB3}" type="pres">
      <dgm:prSet presAssocID="{DB39A119-A0D3-4721-953E-60F97C6B8416}" presName="outerComposite" presStyleCnt="0">
        <dgm:presLayoutVars>
          <dgm:chMax val="5"/>
          <dgm:dir/>
          <dgm:resizeHandles val="exact"/>
        </dgm:presLayoutVars>
      </dgm:prSet>
      <dgm:spPr/>
      <dgm:t>
        <a:bodyPr/>
        <a:lstStyle/>
        <a:p>
          <a:endParaRPr lang="en-GB"/>
        </a:p>
      </dgm:t>
    </dgm:pt>
    <dgm:pt modelId="{CFCC969F-FE21-4963-8731-42BEEC48C23A}" type="pres">
      <dgm:prSet presAssocID="{DB39A119-A0D3-4721-953E-60F97C6B8416}" presName="dummyMaxCanvas" presStyleCnt="0">
        <dgm:presLayoutVars/>
      </dgm:prSet>
      <dgm:spPr/>
      <dgm:t>
        <a:bodyPr/>
        <a:lstStyle/>
        <a:p>
          <a:endParaRPr lang="en-GB"/>
        </a:p>
      </dgm:t>
    </dgm:pt>
    <dgm:pt modelId="{D0FD24C2-2E3B-4469-977B-6A28B21205EB}" type="pres">
      <dgm:prSet presAssocID="{DB39A119-A0D3-4721-953E-60F97C6B8416}" presName="FourNodes_1" presStyleLbl="node1" presStyleIdx="0" presStyleCnt="4">
        <dgm:presLayoutVars>
          <dgm:bulletEnabled val="1"/>
        </dgm:presLayoutVars>
      </dgm:prSet>
      <dgm:spPr/>
      <dgm:t>
        <a:bodyPr/>
        <a:lstStyle/>
        <a:p>
          <a:endParaRPr lang="en-GB"/>
        </a:p>
      </dgm:t>
    </dgm:pt>
    <dgm:pt modelId="{18668B4B-E581-4574-AFCF-973322B6B716}" type="pres">
      <dgm:prSet presAssocID="{DB39A119-A0D3-4721-953E-60F97C6B8416}" presName="FourNodes_2" presStyleLbl="node1" presStyleIdx="1" presStyleCnt="4">
        <dgm:presLayoutVars>
          <dgm:bulletEnabled val="1"/>
        </dgm:presLayoutVars>
      </dgm:prSet>
      <dgm:spPr/>
      <dgm:t>
        <a:bodyPr/>
        <a:lstStyle/>
        <a:p>
          <a:endParaRPr lang="en-GB"/>
        </a:p>
      </dgm:t>
    </dgm:pt>
    <dgm:pt modelId="{1A95F44E-1E56-4363-902F-1043F93FA4DF}" type="pres">
      <dgm:prSet presAssocID="{DB39A119-A0D3-4721-953E-60F97C6B8416}" presName="FourNodes_3" presStyleLbl="node1" presStyleIdx="2" presStyleCnt="4">
        <dgm:presLayoutVars>
          <dgm:bulletEnabled val="1"/>
        </dgm:presLayoutVars>
      </dgm:prSet>
      <dgm:spPr/>
      <dgm:t>
        <a:bodyPr/>
        <a:lstStyle/>
        <a:p>
          <a:endParaRPr lang="en-GB"/>
        </a:p>
      </dgm:t>
    </dgm:pt>
    <dgm:pt modelId="{FCACA39D-0776-4A2B-B652-B266DE418984}" type="pres">
      <dgm:prSet presAssocID="{DB39A119-A0D3-4721-953E-60F97C6B8416}" presName="FourNodes_4" presStyleLbl="node1" presStyleIdx="3" presStyleCnt="4">
        <dgm:presLayoutVars>
          <dgm:bulletEnabled val="1"/>
        </dgm:presLayoutVars>
      </dgm:prSet>
      <dgm:spPr/>
      <dgm:t>
        <a:bodyPr/>
        <a:lstStyle/>
        <a:p>
          <a:endParaRPr lang="en-GB"/>
        </a:p>
      </dgm:t>
    </dgm:pt>
    <dgm:pt modelId="{325D8786-0EC8-409B-B2DA-C429594D716C}" type="pres">
      <dgm:prSet presAssocID="{DB39A119-A0D3-4721-953E-60F97C6B8416}" presName="FourConn_1-2" presStyleLbl="fgAccFollowNode1" presStyleIdx="0" presStyleCnt="3">
        <dgm:presLayoutVars>
          <dgm:bulletEnabled val="1"/>
        </dgm:presLayoutVars>
      </dgm:prSet>
      <dgm:spPr/>
      <dgm:t>
        <a:bodyPr/>
        <a:lstStyle/>
        <a:p>
          <a:endParaRPr lang="en-GB"/>
        </a:p>
      </dgm:t>
    </dgm:pt>
    <dgm:pt modelId="{3DD42F50-A338-402C-AEB7-432F639376F8}" type="pres">
      <dgm:prSet presAssocID="{DB39A119-A0D3-4721-953E-60F97C6B8416}" presName="FourConn_2-3" presStyleLbl="fgAccFollowNode1" presStyleIdx="1" presStyleCnt="3" custLinFactNeighborX="-3664">
        <dgm:presLayoutVars>
          <dgm:bulletEnabled val="1"/>
        </dgm:presLayoutVars>
      </dgm:prSet>
      <dgm:spPr/>
      <dgm:t>
        <a:bodyPr/>
        <a:lstStyle/>
        <a:p>
          <a:endParaRPr lang="en-GB"/>
        </a:p>
      </dgm:t>
    </dgm:pt>
    <dgm:pt modelId="{D6AE2677-5B87-4704-83F7-3DB97761A7BF}" type="pres">
      <dgm:prSet presAssocID="{DB39A119-A0D3-4721-953E-60F97C6B8416}" presName="FourConn_3-4" presStyleLbl="fgAccFollowNode1" presStyleIdx="2" presStyleCnt="3">
        <dgm:presLayoutVars>
          <dgm:bulletEnabled val="1"/>
        </dgm:presLayoutVars>
      </dgm:prSet>
      <dgm:spPr/>
      <dgm:t>
        <a:bodyPr/>
        <a:lstStyle/>
        <a:p>
          <a:endParaRPr lang="en-GB"/>
        </a:p>
      </dgm:t>
    </dgm:pt>
    <dgm:pt modelId="{FD2CF1C2-E2CE-4C50-A920-4EC40CAD524C}" type="pres">
      <dgm:prSet presAssocID="{DB39A119-A0D3-4721-953E-60F97C6B8416}" presName="FourNodes_1_text" presStyleLbl="node1" presStyleIdx="3" presStyleCnt="4">
        <dgm:presLayoutVars>
          <dgm:bulletEnabled val="1"/>
        </dgm:presLayoutVars>
      </dgm:prSet>
      <dgm:spPr/>
      <dgm:t>
        <a:bodyPr/>
        <a:lstStyle/>
        <a:p>
          <a:endParaRPr lang="en-GB"/>
        </a:p>
      </dgm:t>
    </dgm:pt>
    <dgm:pt modelId="{6703ECED-AC94-474A-8385-D1DC9626412C}" type="pres">
      <dgm:prSet presAssocID="{DB39A119-A0D3-4721-953E-60F97C6B8416}" presName="FourNodes_2_text" presStyleLbl="node1" presStyleIdx="3" presStyleCnt="4">
        <dgm:presLayoutVars>
          <dgm:bulletEnabled val="1"/>
        </dgm:presLayoutVars>
      </dgm:prSet>
      <dgm:spPr/>
      <dgm:t>
        <a:bodyPr/>
        <a:lstStyle/>
        <a:p>
          <a:endParaRPr lang="en-GB"/>
        </a:p>
      </dgm:t>
    </dgm:pt>
    <dgm:pt modelId="{1348033D-BA3D-43A5-AF9F-87A5AA3F406F}" type="pres">
      <dgm:prSet presAssocID="{DB39A119-A0D3-4721-953E-60F97C6B8416}" presName="FourNodes_3_text" presStyleLbl="node1" presStyleIdx="3" presStyleCnt="4">
        <dgm:presLayoutVars>
          <dgm:bulletEnabled val="1"/>
        </dgm:presLayoutVars>
      </dgm:prSet>
      <dgm:spPr/>
      <dgm:t>
        <a:bodyPr/>
        <a:lstStyle/>
        <a:p>
          <a:endParaRPr lang="en-GB"/>
        </a:p>
      </dgm:t>
    </dgm:pt>
    <dgm:pt modelId="{03CF7F66-8F6A-4512-A7C1-FE4BABEF15CB}" type="pres">
      <dgm:prSet presAssocID="{DB39A119-A0D3-4721-953E-60F97C6B8416}" presName="FourNodes_4_text" presStyleLbl="node1" presStyleIdx="3" presStyleCnt="4">
        <dgm:presLayoutVars>
          <dgm:bulletEnabled val="1"/>
        </dgm:presLayoutVars>
      </dgm:prSet>
      <dgm:spPr/>
      <dgm:t>
        <a:bodyPr/>
        <a:lstStyle/>
        <a:p>
          <a:endParaRPr lang="en-GB"/>
        </a:p>
      </dgm:t>
    </dgm:pt>
  </dgm:ptLst>
  <dgm:cxnLst>
    <dgm:cxn modelId="{A05E1429-80B2-47ED-925D-80A1E0AE65BF}" type="presOf" srcId="{4E4C4E57-EEE7-41BB-8479-7803A7BA9861}" destId="{03CF7F66-8F6A-4512-A7C1-FE4BABEF15CB}" srcOrd="1" destOrd="0" presId="urn:microsoft.com/office/officeart/2005/8/layout/vProcess5"/>
    <dgm:cxn modelId="{EB763434-C779-4EBE-977F-5D74821AFF0D}" type="presOf" srcId="{3EF5F8A2-4D42-4903-9B1E-89D56949D7D1}" destId="{1A95F44E-1E56-4363-902F-1043F93FA4DF}" srcOrd="0" destOrd="0" presId="urn:microsoft.com/office/officeart/2005/8/layout/vProcess5"/>
    <dgm:cxn modelId="{D9B52E7A-ACEA-4363-9726-F2B771D307D4}" type="presOf" srcId="{A37FA671-CF4D-4F31-AF8D-EA5F4FCC7B3C}" destId="{D6AE2677-5B87-4704-83F7-3DB97761A7BF}" srcOrd="0" destOrd="0" presId="urn:microsoft.com/office/officeart/2005/8/layout/vProcess5"/>
    <dgm:cxn modelId="{25109CA6-277C-42E7-8A49-D688FCA95B21}" type="presOf" srcId="{4E4C4E57-EEE7-41BB-8479-7803A7BA9861}" destId="{FCACA39D-0776-4A2B-B652-B266DE418984}" srcOrd="0" destOrd="0" presId="urn:microsoft.com/office/officeart/2005/8/layout/vProcess5"/>
    <dgm:cxn modelId="{1919EA6B-3A1B-401B-9BCE-94326D7582A5}" type="presOf" srcId="{CD2B762A-CF76-4247-9FF2-4B6B41B953D4}" destId="{18668B4B-E581-4574-AFCF-973322B6B716}" srcOrd="0" destOrd="0" presId="urn:microsoft.com/office/officeart/2005/8/layout/vProcess5"/>
    <dgm:cxn modelId="{236AAFDA-858F-475E-9412-933771A2F730}" type="presOf" srcId="{6F5244E7-ACF9-4212-9B77-61502D01CBCB}" destId="{D0FD24C2-2E3B-4469-977B-6A28B21205EB}" srcOrd="0" destOrd="0" presId="urn:microsoft.com/office/officeart/2005/8/layout/vProcess5"/>
    <dgm:cxn modelId="{1BBE8E62-ED01-4D13-9F44-C568E0B2E6B5}" srcId="{DB39A119-A0D3-4721-953E-60F97C6B8416}" destId="{4E4C4E57-EEE7-41BB-8479-7803A7BA9861}" srcOrd="3" destOrd="0" parTransId="{FC429A70-C2A4-4356-88F4-82420D9DEC7A}" sibTransId="{EA570CC8-FB79-4DD9-9100-1349FC3903DA}"/>
    <dgm:cxn modelId="{A65D3BBC-8DD9-42CB-9BF7-F7D67A4E2268}" type="presOf" srcId="{C0033DA2-CADA-4B82-A528-2DB7A7520F65}" destId="{325D8786-0EC8-409B-B2DA-C429594D716C}" srcOrd="0" destOrd="0" presId="urn:microsoft.com/office/officeart/2005/8/layout/vProcess5"/>
    <dgm:cxn modelId="{C94EEE9C-0C26-4065-A49D-F0A976F768FD}" type="presOf" srcId="{DB39A119-A0D3-4721-953E-60F97C6B8416}" destId="{9B941E8B-E34F-4A38-9F6B-7683B62CEEB3}" srcOrd="0" destOrd="0" presId="urn:microsoft.com/office/officeart/2005/8/layout/vProcess5"/>
    <dgm:cxn modelId="{A0545136-EAEC-40CC-9776-8AF5A7439E75}" type="presOf" srcId="{3EF5F8A2-4D42-4903-9B1E-89D56949D7D1}" destId="{1348033D-BA3D-43A5-AF9F-87A5AA3F406F}" srcOrd="1" destOrd="0" presId="urn:microsoft.com/office/officeart/2005/8/layout/vProcess5"/>
    <dgm:cxn modelId="{3A2883CA-E710-47A0-A89A-0F858C2F79EC}" type="presOf" srcId="{5D4585BE-0FF6-4DE7-9C77-EA4678B5F599}" destId="{3DD42F50-A338-402C-AEB7-432F639376F8}" srcOrd="0" destOrd="0" presId="urn:microsoft.com/office/officeart/2005/8/layout/vProcess5"/>
    <dgm:cxn modelId="{8332AC0C-F0E1-4186-BD33-972D3A4BA45F}" type="presOf" srcId="{CD2B762A-CF76-4247-9FF2-4B6B41B953D4}" destId="{6703ECED-AC94-474A-8385-D1DC9626412C}" srcOrd="1" destOrd="0" presId="urn:microsoft.com/office/officeart/2005/8/layout/vProcess5"/>
    <dgm:cxn modelId="{DEF155C0-A5B2-4052-ABF8-28B26B351802}" srcId="{DB39A119-A0D3-4721-953E-60F97C6B8416}" destId="{CD2B762A-CF76-4247-9FF2-4B6B41B953D4}" srcOrd="1" destOrd="0" parTransId="{BF79FBDC-D9DD-4784-9214-ABE0C08F2298}" sibTransId="{5D4585BE-0FF6-4DE7-9C77-EA4678B5F599}"/>
    <dgm:cxn modelId="{2FF42D79-1025-4135-A009-09DBEFD969FC}" srcId="{DB39A119-A0D3-4721-953E-60F97C6B8416}" destId="{6F5244E7-ACF9-4212-9B77-61502D01CBCB}" srcOrd="0" destOrd="0" parTransId="{779BADBF-E234-4D1B-882A-FD6B06C0A8D2}" sibTransId="{C0033DA2-CADA-4B82-A528-2DB7A7520F65}"/>
    <dgm:cxn modelId="{0BBD1CEC-D144-4DE7-8943-F084D966F1C0}" type="presOf" srcId="{6F5244E7-ACF9-4212-9B77-61502D01CBCB}" destId="{FD2CF1C2-E2CE-4C50-A920-4EC40CAD524C}" srcOrd="1" destOrd="0" presId="urn:microsoft.com/office/officeart/2005/8/layout/vProcess5"/>
    <dgm:cxn modelId="{84402D3E-2F0A-458D-A3BD-5EF31E4A1919}" srcId="{DB39A119-A0D3-4721-953E-60F97C6B8416}" destId="{3EF5F8A2-4D42-4903-9B1E-89D56949D7D1}" srcOrd="2" destOrd="0" parTransId="{C8D44AE0-D32E-40C3-A882-7AFD917A7AF2}" sibTransId="{A37FA671-CF4D-4F31-AF8D-EA5F4FCC7B3C}"/>
    <dgm:cxn modelId="{49598ACE-9F9D-4C72-AF17-35FF8C5300D1}" type="presParOf" srcId="{9B941E8B-E34F-4A38-9F6B-7683B62CEEB3}" destId="{CFCC969F-FE21-4963-8731-42BEEC48C23A}" srcOrd="0" destOrd="0" presId="urn:microsoft.com/office/officeart/2005/8/layout/vProcess5"/>
    <dgm:cxn modelId="{2F5D17CA-1649-41C1-BC59-94472C3703F8}" type="presParOf" srcId="{9B941E8B-E34F-4A38-9F6B-7683B62CEEB3}" destId="{D0FD24C2-2E3B-4469-977B-6A28B21205EB}" srcOrd="1" destOrd="0" presId="urn:microsoft.com/office/officeart/2005/8/layout/vProcess5"/>
    <dgm:cxn modelId="{968F397F-B3CF-4503-92AF-327D70716293}" type="presParOf" srcId="{9B941E8B-E34F-4A38-9F6B-7683B62CEEB3}" destId="{18668B4B-E581-4574-AFCF-973322B6B716}" srcOrd="2" destOrd="0" presId="urn:microsoft.com/office/officeart/2005/8/layout/vProcess5"/>
    <dgm:cxn modelId="{73B102F7-2F5B-4476-BC4A-DE5082471E84}" type="presParOf" srcId="{9B941E8B-E34F-4A38-9F6B-7683B62CEEB3}" destId="{1A95F44E-1E56-4363-902F-1043F93FA4DF}" srcOrd="3" destOrd="0" presId="urn:microsoft.com/office/officeart/2005/8/layout/vProcess5"/>
    <dgm:cxn modelId="{839A8383-CD3D-4EDC-A62C-F73027E3B2C5}" type="presParOf" srcId="{9B941E8B-E34F-4A38-9F6B-7683B62CEEB3}" destId="{FCACA39D-0776-4A2B-B652-B266DE418984}" srcOrd="4" destOrd="0" presId="urn:microsoft.com/office/officeart/2005/8/layout/vProcess5"/>
    <dgm:cxn modelId="{099F7709-CF73-4536-A218-667E04243AB1}" type="presParOf" srcId="{9B941E8B-E34F-4A38-9F6B-7683B62CEEB3}" destId="{325D8786-0EC8-409B-B2DA-C429594D716C}" srcOrd="5" destOrd="0" presId="urn:microsoft.com/office/officeart/2005/8/layout/vProcess5"/>
    <dgm:cxn modelId="{B8789471-28F7-42E3-B84B-EAC31F692F4B}" type="presParOf" srcId="{9B941E8B-E34F-4A38-9F6B-7683B62CEEB3}" destId="{3DD42F50-A338-402C-AEB7-432F639376F8}" srcOrd="6" destOrd="0" presId="urn:microsoft.com/office/officeart/2005/8/layout/vProcess5"/>
    <dgm:cxn modelId="{CA33A7DB-16CE-4F5E-B76B-CC2D7058C51A}" type="presParOf" srcId="{9B941E8B-E34F-4A38-9F6B-7683B62CEEB3}" destId="{D6AE2677-5B87-4704-83F7-3DB97761A7BF}" srcOrd="7" destOrd="0" presId="urn:microsoft.com/office/officeart/2005/8/layout/vProcess5"/>
    <dgm:cxn modelId="{6DEB90FF-3472-4A05-95E1-63FF0406EB54}" type="presParOf" srcId="{9B941E8B-E34F-4A38-9F6B-7683B62CEEB3}" destId="{FD2CF1C2-E2CE-4C50-A920-4EC40CAD524C}" srcOrd="8" destOrd="0" presId="urn:microsoft.com/office/officeart/2005/8/layout/vProcess5"/>
    <dgm:cxn modelId="{4FD9F61E-E152-42EB-9B9E-EFC50A99F98B}" type="presParOf" srcId="{9B941E8B-E34F-4A38-9F6B-7683B62CEEB3}" destId="{6703ECED-AC94-474A-8385-D1DC9626412C}" srcOrd="9" destOrd="0" presId="urn:microsoft.com/office/officeart/2005/8/layout/vProcess5"/>
    <dgm:cxn modelId="{802BEDAB-2996-4B64-930F-80D2AC94C05E}" type="presParOf" srcId="{9B941E8B-E34F-4A38-9F6B-7683B62CEEB3}" destId="{1348033D-BA3D-43A5-AF9F-87A5AA3F406F}" srcOrd="10" destOrd="0" presId="urn:microsoft.com/office/officeart/2005/8/layout/vProcess5"/>
    <dgm:cxn modelId="{98369BAC-C57E-46E5-B497-286A541AF50A}" type="presParOf" srcId="{9B941E8B-E34F-4A38-9F6B-7683B62CEEB3}" destId="{03CF7F66-8F6A-4512-A7C1-FE4BABEF15C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D24C2-2E3B-4469-977B-6A28B21205EB}">
      <dsp:nvSpPr>
        <dsp:cNvPr id="0" name=""/>
        <dsp:cNvSpPr/>
      </dsp:nvSpPr>
      <dsp:spPr>
        <a:xfrm>
          <a:off x="0" y="0"/>
          <a:ext cx="6976403" cy="109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Metop GOME-2 (Radiance, Irradiance, </a:t>
          </a:r>
          <a:r>
            <a:rPr lang="en-GB" sz="1600" kern="1200" dirty="0">
              <a:solidFill>
                <a:schemeClr val="tx2"/>
              </a:solidFill>
            </a:rPr>
            <a:t>O3, NO2, SO2, HCHO, </a:t>
          </a:r>
          <a:r>
            <a:rPr lang="en-GB" sz="1600" kern="1200" dirty="0" err="1">
              <a:solidFill>
                <a:schemeClr val="tx2"/>
              </a:solidFill>
            </a:rPr>
            <a:t>BrO</a:t>
          </a:r>
          <a:r>
            <a:rPr lang="en-GB" sz="1600" kern="1200" dirty="0">
              <a:solidFill>
                <a:schemeClr val="tx2"/>
              </a:solidFill>
            </a:rPr>
            <a:t>, UV Index, H2O, surface reflectance, SIF</a:t>
          </a:r>
          <a:r>
            <a:rPr lang="en-GB" sz="1600" kern="1200" dirty="0"/>
            <a:t>) </a:t>
          </a:r>
        </a:p>
        <a:p>
          <a:pPr lvl="0" algn="l" defTabSz="711200">
            <a:lnSpc>
              <a:spcPct val="90000"/>
            </a:lnSpc>
            <a:spcBef>
              <a:spcPct val="0"/>
            </a:spcBef>
            <a:spcAft>
              <a:spcPct val="35000"/>
            </a:spcAft>
          </a:pPr>
          <a:r>
            <a:rPr lang="en-GB" sz="1600" kern="1200" dirty="0"/>
            <a:t>Metop IASI (Radiance, </a:t>
          </a:r>
          <a:r>
            <a:rPr lang="en-GB" sz="1600" kern="1200" dirty="0">
              <a:solidFill>
                <a:schemeClr val="tx2"/>
              </a:solidFill>
            </a:rPr>
            <a:t>CO, SO2, O3, HNO3, </a:t>
          </a:r>
          <a:r>
            <a:rPr lang="en-GB" sz="1600" i="0" kern="1200" dirty="0">
              <a:solidFill>
                <a:schemeClr val="tx2"/>
              </a:solidFill>
            </a:rPr>
            <a:t>NH3</a:t>
          </a:r>
          <a:r>
            <a:rPr lang="en-GB" sz="1600" kern="1200" dirty="0">
              <a:solidFill>
                <a:schemeClr val="tx2"/>
              </a:solidFill>
            </a:rPr>
            <a:t>, CH4</a:t>
          </a:r>
          <a:r>
            <a:rPr lang="en-GB" sz="1600" kern="1200" dirty="0"/>
            <a:t>)</a:t>
          </a:r>
        </a:p>
      </dsp:txBody>
      <dsp:txXfrm>
        <a:off x="32066" y="32066"/>
        <a:ext cx="5702497" cy="1030686"/>
      </dsp:txXfrm>
    </dsp:sp>
    <dsp:sp modelId="{18668B4B-E581-4574-AFCF-973322B6B716}">
      <dsp:nvSpPr>
        <dsp:cNvPr id="0" name=""/>
        <dsp:cNvSpPr/>
      </dsp:nvSpPr>
      <dsp:spPr>
        <a:xfrm>
          <a:off x="584273" y="1293875"/>
          <a:ext cx="6976403" cy="109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MTG UVN (S4) (Radiance, Irradiance, </a:t>
          </a:r>
          <a:r>
            <a:rPr lang="en-GB" sz="1600" kern="1200" dirty="0">
              <a:solidFill>
                <a:schemeClr val="tx2"/>
              </a:solidFill>
            </a:rPr>
            <a:t>O3, NO2, SO2, HCHO, CHOCHO, surface reflectance</a:t>
          </a:r>
          <a:r>
            <a:rPr lang="en-GB" sz="1600" kern="1200" dirty="0"/>
            <a:t>) </a:t>
          </a:r>
        </a:p>
        <a:p>
          <a:pPr lvl="0" algn="l" defTabSz="711200">
            <a:lnSpc>
              <a:spcPct val="90000"/>
            </a:lnSpc>
            <a:spcBef>
              <a:spcPct val="0"/>
            </a:spcBef>
            <a:spcAft>
              <a:spcPct val="35000"/>
            </a:spcAft>
          </a:pPr>
          <a:r>
            <a:rPr lang="en-GB" sz="1600" kern="1200" dirty="0"/>
            <a:t>MTG IRS (Radiance, </a:t>
          </a:r>
          <a:r>
            <a:rPr lang="en-GB" sz="1600" i="1" kern="1200" dirty="0">
              <a:solidFill>
                <a:srgbClr val="002060"/>
              </a:solidFill>
            </a:rPr>
            <a:t>CO, O3 </a:t>
          </a:r>
          <a:r>
            <a:rPr lang="en-GB" sz="1600" kern="1200" dirty="0"/>
            <a:t>)</a:t>
          </a:r>
        </a:p>
      </dsp:txBody>
      <dsp:txXfrm>
        <a:off x="616339" y="1325941"/>
        <a:ext cx="5616365" cy="1030686"/>
      </dsp:txXfrm>
    </dsp:sp>
    <dsp:sp modelId="{1A95F44E-1E56-4363-902F-1043F93FA4DF}">
      <dsp:nvSpPr>
        <dsp:cNvPr id="0" name=""/>
        <dsp:cNvSpPr/>
      </dsp:nvSpPr>
      <dsp:spPr>
        <a:xfrm>
          <a:off x="1159827" y="2587751"/>
          <a:ext cx="6976403" cy="109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EPS-SG UVNS (S5) (Radiance, Irradiance, </a:t>
          </a:r>
          <a:r>
            <a:rPr lang="en-GB" sz="1600" i="0" kern="1200" dirty="0">
              <a:solidFill>
                <a:schemeClr val="bg1"/>
              </a:solidFill>
            </a:rPr>
            <a:t>O3, NO2, SO2, HCHO, CHOCHO, surface reflectance, surface UV, CH4, CO</a:t>
          </a:r>
          <a:r>
            <a:rPr lang="en-GB" sz="1600" kern="1200" dirty="0"/>
            <a:t>)</a:t>
          </a:r>
          <a:br>
            <a:rPr lang="en-GB" sz="1600" kern="1200" dirty="0"/>
          </a:br>
          <a:r>
            <a:rPr lang="en-GB" sz="1600" kern="1200" dirty="0"/>
            <a:t/>
          </a:r>
          <a:br>
            <a:rPr lang="en-GB" sz="1600" kern="1200" dirty="0"/>
          </a:br>
          <a:r>
            <a:rPr lang="en-GB" sz="1600" kern="1200" dirty="0"/>
            <a:t>EPS-SG IASI-NG (Radiance, </a:t>
          </a:r>
          <a:r>
            <a:rPr lang="en-GB" sz="1600" kern="1200" dirty="0">
              <a:solidFill>
                <a:schemeClr val="tx2"/>
              </a:solidFill>
            </a:rPr>
            <a:t>CO, SO2, O3, HNO3, </a:t>
          </a:r>
          <a:r>
            <a:rPr lang="en-GB" sz="1600" i="0" kern="1200" dirty="0">
              <a:solidFill>
                <a:schemeClr val="tx2"/>
              </a:solidFill>
            </a:rPr>
            <a:t>NH3</a:t>
          </a:r>
          <a:r>
            <a:rPr lang="en-GB" sz="1600" kern="1200" dirty="0">
              <a:solidFill>
                <a:srgbClr val="002060"/>
              </a:solidFill>
            </a:rPr>
            <a:t>, CH4</a:t>
          </a:r>
          <a:r>
            <a:rPr lang="en-GB" sz="1600" kern="1200" dirty="0"/>
            <a:t>)</a:t>
          </a:r>
        </a:p>
      </dsp:txBody>
      <dsp:txXfrm>
        <a:off x="1191893" y="2619817"/>
        <a:ext cx="5625086" cy="1030686"/>
      </dsp:txXfrm>
    </dsp:sp>
    <dsp:sp modelId="{FCACA39D-0776-4A2B-B652-B266DE418984}">
      <dsp:nvSpPr>
        <dsp:cNvPr id="0" name=""/>
        <dsp:cNvSpPr/>
      </dsp:nvSpPr>
      <dsp:spPr>
        <a:xfrm>
          <a:off x="1744100" y="3881627"/>
          <a:ext cx="6976403" cy="1094818"/>
        </a:xfrm>
        <a:prstGeom prst="roundRect">
          <a:avLst>
            <a:gd name="adj" fmla="val 10000"/>
          </a:avLst>
        </a:prstGeom>
        <a:solidFill>
          <a:srgbClr val="3A93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i="1" kern="1200" dirty="0"/>
            <a:t>Copernicus-CO2 (Radiance, Irradiance, </a:t>
          </a:r>
          <a:r>
            <a:rPr lang="en-GB" sz="1600" i="1" kern="1200" dirty="0">
              <a:solidFill>
                <a:schemeClr val="bg1"/>
              </a:solidFill>
            </a:rPr>
            <a:t>CO2, CH4, SIF, NO2 </a:t>
          </a:r>
          <a:r>
            <a:rPr lang="en-GB" sz="1600" i="1" kern="1200" dirty="0"/>
            <a:t>)</a:t>
          </a:r>
        </a:p>
      </dsp:txBody>
      <dsp:txXfrm>
        <a:off x="1776166" y="3913693"/>
        <a:ext cx="5616365" cy="1030686"/>
      </dsp:txXfrm>
    </dsp:sp>
    <dsp:sp modelId="{325D8786-0EC8-409B-B2DA-C429594D716C}">
      <dsp:nvSpPr>
        <dsp:cNvPr id="0" name=""/>
        <dsp:cNvSpPr/>
      </dsp:nvSpPr>
      <dsp:spPr>
        <a:xfrm>
          <a:off x="6264771" y="838531"/>
          <a:ext cx="711631" cy="71163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GB" sz="3200" kern="1200"/>
        </a:p>
      </dsp:txBody>
      <dsp:txXfrm>
        <a:off x="6424888" y="838531"/>
        <a:ext cx="391397" cy="535502"/>
      </dsp:txXfrm>
    </dsp:sp>
    <dsp:sp modelId="{3DD42F50-A338-402C-AEB7-432F639376F8}">
      <dsp:nvSpPr>
        <dsp:cNvPr id="0" name=""/>
        <dsp:cNvSpPr/>
      </dsp:nvSpPr>
      <dsp:spPr>
        <a:xfrm>
          <a:off x="6849045" y="2132407"/>
          <a:ext cx="711631" cy="71163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GB" sz="3200" kern="1200"/>
        </a:p>
      </dsp:txBody>
      <dsp:txXfrm>
        <a:off x="7009162" y="2132407"/>
        <a:ext cx="391397" cy="535502"/>
      </dsp:txXfrm>
    </dsp:sp>
    <dsp:sp modelId="{D6AE2677-5B87-4704-83F7-3DB97761A7BF}">
      <dsp:nvSpPr>
        <dsp:cNvPr id="0" name=""/>
        <dsp:cNvSpPr/>
      </dsp:nvSpPr>
      <dsp:spPr>
        <a:xfrm>
          <a:off x="7424598" y="3426283"/>
          <a:ext cx="711631" cy="71163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GB" sz="3200" kern="1200"/>
        </a:p>
      </dsp:txBody>
      <dsp:txXfrm>
        <a:off x="7584715" y="3426283"/>
        <a:ext cx="391397" cy="535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D24C2-2E3B-4469-977B-6A28B21205EB}">
      <dsp:nvSpPr>
        <dsp:cNvPr id="0" name=""/>
        <dsp:cNvSpPr/>
      </dsp:nvSpPr>
      <dsp:spPr>
        <a:xfrm>
          <a:off x="0" y="0"/>
          <a:ext cx="6976403" cy="11432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100000"/>
            </a:lnSpc>
            <a:spcBef>
              <a:spcPct val="0"/>
            </a:spcBef>
            <a:spcAft>
              <a:spcPts val="600"/>
            </a:spcAft>
          </a:pPr>
          <a:r>
            <a:rPr lang="en-GB" sz="1400" b="0" kern="1200" dirty="0" smtClean="0">
              <a:solidFill>
                <a:schemeClr val="bg1"/>
              </a:solidFill>
            </a:rPr>
            <a:t>Metop </a:t>
          </a:r>
          <a:r>
            <a:rPr lang="en-GB" sz="1400" b="0" kern="1200" dirty="0" err="1" smtClean="0">
              <a:solidFill>
                <a:schemeClr val="bg1"/>
              </a:solidFill>
            </a:rPr>
            <a:t>PMAp</a:t>
          </a:r>
          <a:r>
            <a:rPr lang="en-GB" sz="1400" b="0" kern="1200" dirty="0" smtClean="0">
              <a:solidFill>
                <a:schemeClr val="bg1"/>
              </a:solidFill>
            </a:rPr>
            <a:t> (GOME2/AVHRR/IASI) (AOD, Volcanic Ash Flag) </a:t>
          </a:r>
        </a:p>
        <a:p>
          <a:pPr lvl="0" algn="l" defTabSz="622300">
            <a:lnSpc>
              <a:spcPct val="100000"/>
            </a:lnSpc>
            <a:spcBef>
              <a:spcPct val="0"/>
            </a:spcBef>
            <a:spcAft>
              <a:spcPts val="600"/>
            </a:spcAft>
          </a:pPr>
          <a:r>
            <a:rPr lang="en-GB" sz="1400" b="0" i="0" kern="1200" dirty="0" smtClean="0">
              <a:solidFill>
                <a:schemeClr val="bg1"/>
              </a:solidFill>
            </a:rPr>
            <a:t>Metop GOME-2 (</a:t>
          </a:r>
          <a:r>
            <a:rPr lang="en-GB" sz="1400" b="0" i="0" kern="1200" dirty="0" smtClean="0">
              <a:solidFill>
                <a:schemeClr val="tx2"/>
              </a:solidFill>
            </a:rPr>
            <a:t>AAI, Absorbing Aerosol Layer Height</a:t>
          </a:r>
          <a:r>
            <a:rPr lang="en-GB" sz="1400" b="0" i="0" kern="1200" dirty="0" smtClean="0">
              <a:solidFill>
                <a:schemeClr val="bg1"/>
              </a:solidFill>
            </a:rPr>
            <a:t>)</a:t>
          </a:r>
        </a:p>
        <a:p>
          <a:pPr lvl="0" algn="l" defTabSz="622300">
            <a:lnSpc>
              <a:spcPct val="100000"/>
            </a:lnSpc>
            <a:spcBef>
              <a:spcPct val="0"/>
            </a:spcBef>
            <a:spcAft>
              <a:spcPts val="600"/>
            </a:spcAft>
          </a:pPr>
          <a:r>
            <a:rPr lang="en-GB" sz="1400" b="0" i="0" kern="1200" dirty="0" smtClean="0">
              <a:solidFill>
                <a:schemeClr val="bg1"/>
              </a:solidFill>
            </a:rPr>
            <a:t>Metop IASI (</a:t>
          </a:r>
          <a:r>
            <a:rPr lang="en-GB" sz="1400" b="0" i="0" kern="1200" dirty="0" smtClean="0">
              <a:solidFill>
                <a:schemeClr val="tx2"/>
              </a:solidFill>
            </a:rPr>
            <a:t>Dust, Volcanic Ash</a:t>
          </a:r>
          <a:r>
            <a:rPr lang="en-GB" sz="1400" b="0" i="0" kern="1200" dirty="0" smtClean="0">
              <a:solidFill>
                <a:schemeClr val="bg1"/>
              </a:solidFill>
            </a:rPr>
            <a:t>)</a:t>
          </a:r>
        </a:p>
        <a:p>
          <a:pPr lvl="0" algn="l" defTabSz="622300">
            <a:lnSpc>
              <a:spcPct val="100000"/>
            </a:lnSpc>
            <a:spcBef>
              <a:spcPct val="0"/>
            </a:spcBef>
            <a:spcAft>
              <a:spcPts val="600"/>
            </a:spcAft>
          </a:pPr>
          <a:r>
            <a:rPr lang="en-GB" sz="1400" b="0" kern="1200" dirty="0" smtClean="0">
              <a:solidFill>
                <a:schemeClr val="bg1"/>
              </a:solidFill>
            </a:rPr>
            <a:t>MSG SEVIRI (</a:t>
          </a:r>
          <a:r>
            <a:rPr lang="en-GB" sz="1400" b="0" i="1" kern="1200" dirty="0" smtClean="0">
              <a:solidFill>
                <a:schemeClr val="bg1"/>
              </a:solidFill>
            </a:rPr>
            <a:t>AOD</a:t>
          </a:r>
          <a:r>
            <a:rPr lang="en-GB" sz="1400" b="0" kern="1200" dirty="0" smtClean="0">
              <a:solidFill>
                <a:schemeClr val="bg1"/>
              </a:solidFill>
            </a:rPr>
            <a:t>, </a:t>
          </a:r>
          <a:r>
            <a:rPr lang="en-GB" sz="1400" b="0" i="0" kern="1200" dirty="0" smtClean="0">
              <a:solidFill>
                <a:schemeClr val="bg1"/>
              </a:solidFill>
            </a:rPr>
            <a:t>Volcanic Ash Flag &amp; Layer Height)</a:t>
          </a:r>
          <a:endParaRPr lang="en-GB" sz="1400" b="0" i="0" kern="1200" dirty="0">
            <a:solidFill>
              <a:schemeClr val="bg1"/>
            </a:solidFill>
          </a:endParaRPr>
        </a:p>
      </dsp:txBody>
      <dsp:txXfrm>
        <a:off x="33486" y="33486"/>
        <a:ext cx="5646095" cy="1076318"/>
      </dsp:txXfrm>
    </dsp:sp>
    <dsp:sp modelId="{18668B4B-E581-4574-AFCF-973322B6B716}">
      <dsp:nvSpPr>
        <dsp:cNvPr id="0" name=""/>
        <dsp:cNvSpPr/>
      </dsp:nvSpPr>
      <dsp:spPr>
        <a:xfrm>
          <a:off x="584273" y="1351161"/>
          <a:ext cx="6976403" cy="11432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0" kern="1200" dirty="0" smtClean="0">
              <a:solidFill>
                <a:schemeClr val="bg1"/>
              </a:solidFill>
            </a:rPr>
            <a:t>Sentinel-3 SLSTR (AOD, Angstrom coefficient)</a:t>
          </a:r>
        </a:p>
        <a:p>
          <a:pPr lvl="0" algn="l" defTabSz="755650">
            <a:lnSpc>
              <a:spcPct val="90000"/>
            </a:lnSpc>
            <a:spcBef>
              <a:spcPct val="0"/>
            </a:spcBef>
            <a:spcAft>
              <a:spcPct val="35000"/>
            </a:spcAft>
          </a:pPr>
          <a:r>
            <a:rPr lang="en-GB" sz="1700" b="0" kern="1200" dirty="0" smtClean="0">
              <a:solidFill>
                <a:schemeClr val="bg1"/>
              </a:solidFill>
            </a:rPr>
            <a:t>Sentinel-3 SLSTR &amp; OLCI (AOD, Angstrom component)</a:t>
          </a:r>
          <a:endParaRPr lang="en-GB" sz="1700" b="0" kern="1200" dirty="0">
            <a:solidFill>
              <a:schemeClr val="bg1"/>
            </a:solidFill>
          </a:endParaRPr>
        </a:p>
      </dsp:txBody>
      <dsp:txXfrm>
        <a:off x="617759" y="1384647"/>
        <a:ext cx="5582018" cy="1076318"/>
      </dsp:txXfrm>
    </dsp:sp>
    <dsp:sp modelId="{1A95F44E-1E56-4363-902F-1043F93FA4DF}">
      <dsp:nvSpPr>
        <dsp:cNvPr id="0" name=""/>
        <dsp:cNvSpPr/>
      </dsp:nvSpPr>
      <dsp:spPr>
        <a:xfrm>
          <a:off x="1159827" y="2702322"/>
          <a:ext cx="6976403" cy="11432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b="0" kern="1200" dirty="0" smtClean="0">
              <a:solidFill>
                <a:schemeClr val="bg1"/>
              </a:solidFill>
            </a:rPr>
            <a:t>MTG UVN (S4) (</a:t>
          </a:r>
          <a:r>
            <a:rPr lang="en-GB" sz="1700" b="0" kern="1200" dirty="0" smtClean="0">
              <a:solidFill>
                <a:schemeClr val="tx2"/>
              </a:solidFill>
            </a:rPr>
            <a:t>AAI, Absorbing Aerosol Height</a:t>
          </a:r>
          <a:r>
            <a:rPr lang="en-GB" sz="1700" b="0" kern="1200" dirty="0" smtClean="0">
              <a:solidFill>
                <a:schemeClr val="bg1"/>
              </a:solidFill>
            </a:rPr>
            <a:t>)</a:t>
          </a:r>
          <a:r>
            <a:rPr lang="en-GB" sz="1700" b="0" kern="1200" dirty="0" smtClean="0">
              <a:solidFill>
                <a:schemeClr val="tx2"/>
              </a:solidFill>
            </a:rPr>
            <a:t> </a:t>
          </a:r>
        </a:p>
        <a:p>
          <a:pPr lvl="0" algn="l" defTabSz="755650">
            <a:lnSpc>
              <a:spcPct val="90000"/>
            </a:lnSpc>
            <a:spcBef>
              <a:spcPct val="0"/>
            </a:spcBef>
            <a:spcAft>
              <a:spcPct val="35000"/>
            </a:spcAft>
          </a:pPr>
          <a:r>
            <a:rPr lang="en-GB" sz="1700" b="0" kern="1200" dirty="0" smtClean="0"/>
            <a:t>MTG IRS (</a:t>
          </a:r>
          <a:r>
            <a:rPr lang="en-GB" sz="1700" b="0" kern="1200" dirty="0" smtClean="0">
              <a:solidFill>
                <a:schemeClr val="tx1"/>
              </a:solidFill>
            </a:rPr>
            <a:t>Volcanic Ash, Dust</a:t>
          </a:r>
          <a:r>
            <a:rPr lang="en-GB" sz="1700" b="0" kern="1200" dirty="0" smtClean="0"/>
            <a:t>)</a:t>
          </a:r>
        </a:p>
        <a:p>
          <a:pPr lvl="0" algn="l" defTabSz="755650">
            <a:lnSpc>
              <a:spcPct val="90000"/>
            </a:lnSpc>
            <a:spcBef>
              <a:spcPct val="0"/>
            </a:spcBef>
            <a:spcAft>
              <a:spcPct val="35000"/>
            </a:spcAft>
          </a:pPr>
          <a:r>
            <a:rPr lang="en-GB" sz="1700" b="0" kern="1200" dirty="0" smtClean="0"/>
            <a:t>MTG FCI (AOD, Volcanic Ash Flag &amp; Layer Height)</a:t>
          </a:r>
          <a:endParaRPr lang="en-GB" sz="1700" b="0" kern="1200" dirty="0"/>
        </a:p>
      </dsp:txBody>
      <dsp:txXfrm>
        <a:off x="1193313" y="2735808"/>
        <a:ext cx="5590739" cy="1076318"/>
      </dsp:txXfrm>
    </dsp:sp>
    <dsp:sp modelId="{FCACA39D-0776-4A2B-B652-B266DE418984}">
      <dsp:nvSpPr>
        <dsp:cNvPr id="0" name=""/>
        <dsp:cNvSpPr/>
      </dsp:nvSpPr>
      <dsp:spPr>
        <a:xfrm>
          <a:off x="1744100" y="4053483"/>
          <a:ext cx="6976403" cy="11432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GB" sz="1400" b="0" kern="1200" dirty="0" smtClean="0">
              <a:solidFill>
                <a:schemeClr val="bg1"/>
              </a:solidFill>
            </a:rPr>
            <a:t>EPS-SG 3MI &amp; MAP (AOD, Single Scattering Albedo, Refractive Index, Effective Radius, Aerosol Layer Height, Aerosol Type)</a:t>
          </a:r>
          <a:r>
            <a:rPr lang="en-GB" sz="1400" b="0" kern="1200" dirty="0" smtClean="0">
              <a:solidFill>
                <a:schemeClr val="tx2"/>
              </a:solidFill>
            </a:rPr>
            <a:t/>
          </a:r>
          <a:br>
            <a:rPr lang="en-GB" sz="1400" b="0" kern="1200" dirty="0" smtClean="0">
              <a:solidFill>
                <a:schemeClr val="tx2"/>
              </a:solidFill>
            </a:rPr>
          </a:br>
          <a:r>
            <a:rPr lang="en-GB" sz="1400" b="0" kern="1200" dirty="0" smtClean="0">
              <a:solidFill>
                <a:schemeClr val="bg1"/>
              </a:solidFill>
            </a:rPr>
            <a:t>EPS-SG UVNS (S5) (AAI, Absorbing Aerosol Layer Height)</a:t>
          </a:r>
          <a:r>
            <a:rPr lang="en-GB" sz="1400" b="0" kern="1200" dirty="0" smtClean="0">
              <a:solidFill>
                <a:schemeClr val="tx2"/>
              </a:solidFill>
            </a:rPr>
            <a:t/>
          </a:r>
          <a:br>
            <a:rPr lang="en-GB" sz="1400" b="0" kern="1200" dirty="0" smtClean="0">
              <a:solidFill>
                <a:schemeClr val="tx2"/>
              </a:solidFill>
            </a:rPr>
          </a:br>
          <a:r>
            <a:rPr lang="en-GB" sz="1400" b="0" i="1" kern="1200" dirty="0" smtClean="0">
              <a:solidFill>
                <a:schemeClr val="bg1"/>
              </a:solidFill>
            </a:rPr>
            <a:t>EPS-SG IASI-NG (</a:t>
          </a:r>
          <a:r>
            <a:rPr lang="en-GB" sz="1400" b="0" i="1" kern="1200" dirty="0" smtClean="0">
              <a:solidFill>
                <a:schemeClr val="tx2"/>
              </a:solidFill>
            </a:rPr>
            <a:t>Volcanic Ash, Dust</a:t>
          </a:r>
          <a:r>
            <a:rPr lang="en-GB" sz="1400" b="0" i="1" kern="1200" dirty="0" smtClean="0">
              <a:solidFill>
                <a:schemeClr val="bg1"/>
              </a:solidFill>
            </a:rPr>
            <a:t>)</a:t>
          </a:r>
          <a:r>
            <a:rPr lang="en-GB" sz="1400" b="0" kern="1200" dirty="0" smtClean="0"/>
            <a:t/>
          </a:r>
          <a:br>
            <a:rPr lang="en-GB" sz="1400" b="0" kern="1200" dirty="0" smtClean="0"/>
          </a:br>
          <a:r>
            <a:rPr lang="en-GB" sz="1400" b="0" kern="1200" dirty="0" smtClean="0"/>
            <a:t>EPS-SG METimage (AOD, Volcanic Ash Flag &amp; Layer Height)</a:t>
          </a:r>
          <a:endParaRPr lang="en-GB" sz="1400" b="0" kern="1200" dirty="0">
            <a:solidFill>
              <a:schemeClr val="tx2"/>
            </a:solidFill>
          </a:endParaRPr>
        </a:p>
      </dsp:txBody>
      <dsp:txXfrm>
        <a:off x="1777586" y="4086969"/>
        <a:ext cx="5582018" cy="1076318"/>
      </dsp:txXfrm>
    </dsp:sp>
    <dsp:sp modelId="{325D8786-0EC8-409B-B2DA-C429594D716C}">
      <dsp:nvSpPr>
        <dsp:cNvPr id="0" name=""/>
        <dsp:cNvSpPr/>
      </dsp:nvSpPr>
      <dsp:spPr>
        <a:xfrm>
          <a:off x="6233264" y="875656"/>
          <a:ext cx="743138" cy="74313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GB" sz="3400" kern="1200"/>
        </a:p>
      </dsp:txBody>
      <dsp:txXfrm>
        <a:off x="6400470" y="875656"/>
        <a:ext cx="408726" cy="559211"/>
      </dsp:txXfrm>
    </dsp:sp>
    <dsp:sp modelId="{3DD42F50-A338-402C-AEB7-432F639376F8}">
      <dsp:nvSpPr>
        <dsp:cNvPr id="0" name=""/>
        <dsp:cNvSpPr/>
      </dsp:nvSpPr>
      <dsp:spPr>
        <a:xfrm>
          <a:off x="6790309" y="2226817"/>
          <a:ext cx="743138" cy="74313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GB" sz="3400" kern="1200"/>
        </a:p>
      </dsp:txBody>
      <dsp:txXfrm>
        <a:off x="6957515" y="2226817"/>
        <a:ext cx="408726" cy="559211"/>
      </dsp:txXfrm>
    </dsp:sp>
    <dsp:sp modelId="{D6AE2677-5B87-4704-83F7-3DB97761A7BF}">
      <dsp:nvSpPr>
        <dsp:cNvPr id="0" name=""/>
        <dsp:cNvSpPr/>
      </dsp:nvSpPr>
      <dsp:spPr>
        <a:xfrm>
          <a:off x="7393091" y="3577978"/>
          <a:ext cx="743138" cy="74313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en-GB" sz="3400" kern="1200"/>
        </a:p>
      </dsp:txBody>
      <dsp:txXfrm>
        <a:off x="7560297" y="3577978"/>
        <a:ext cx="408726" cy="55921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1" y="0"/>
            <a:ext cx="65" cy="1846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32382" y="0"/>
            <a:ext cx="65" cy="1846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1" y="9735848"/>
            <a:ext cx="65" cy="18469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4468" y="9736201"/>
            <a:ext cx="187979" cy="184343"/>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1645695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44645" cy="497070"/>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3031" y="1"/>
            <a:ext cx="2944645" cy="497070"/>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917575" y="742950"/>
            <a:ext cx="4962525"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127" y="4713931"/>
            <a:ext cx="4987425" cy="4471433"/>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1" y="9431156"/>
            <a:ext cx="2944645" cy="497069"/>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3031" y="9431156"/>
            <a:ext cx="2944645" cy="497069"/>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8629279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solidFill>
                  <a:srgbClr val="000000"/>
                </a:solidFill>
              </a:rPr>
              <a:pPr defTabSz="1333500"/>
              <a:t>1</a:t>
            </a:fld>
            <a:endParaRPr lang="de-DE" smtClean="0">
              <a:solidFill>
                <a:srgbClr val="000000"/>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233319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solidFill>
                  <a:srgbClr val="000000"/>
                </a:solidFill>
              </a:rPr>
              <a:pPr defTabSz="1333500"/>
              <a:t>16</a:t>
            </a:fld>
            <a:endParaRPr lang="de-DE">
              <a:solidFill>
                <a:srgbClr val="000000"/>
              </a:solidFill>
            </a:endParaRPr>
          </a:p>
        </p:txBody>
      </p:sp>
    </p:spTree>
    <p:extLst>
      <p:ext uri="{BB962C8B-B14F-4D97-AF65-F5344CB8AC3E}">
        <p14:creationId xmlns:p14="http://schemas.microsoft.com/office/powerpoint/2010/main" val="44849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800" dirty="0" smtClean="0"/>
              <a:t>seasonal variations and inter-annual trend for these two green-house gases.</a:t>
            </a:r>
            <a:endParaRPr lang="en-GB" sz="800" dirty="0"/>
          </a:p>
        </p:txBody>
      </p:sp>
      <p:sp>
        <p:nvSpPr>
          <p:cNvPr id="4" name="Slide Number Placeholder 3"/>
          <p:cNvSpPr>
            <a:spLocks noGrp="1"/>
          </p:cNvSpPr>
          <p:nvPr>
            <p:ph type="sldNum" sz="quarter" idx="10"/>
          </p:nvPr>
        </p:nvSpPr>
        <p:spPr>
          <a:xfrm>
            <a:off x="3817398" y="10243655"/>
            <a:ext cx="2917336" cy="539502"/>
          </a:xfrm>
          <a:prstGeom prst="rect">
            <a:avLst/>
          </a:prstGeom>
        </p:spPr>
        <p:txBody>
          <a:bodyPr/>
          <a:lstStyle/>
          <a:p>
            <a:pPr>
              <a:defRPr/>
            </a:pPr>
            <a:fld id="{7FE02029-9BE2-4139-82E8-7E205433FD51}" type="slidenum">
              <a:rPr lang="de-DE" smtClean="0">
                <a:solidFill>
                  <a:prstClr val="white"/>
                </a:solidFill>
              </a:rPr>
              <a:pPr>
                <a:defRPr/>
              </a:pPr>
              <a:t>18</a:t>
            </a:fld>
            <a:endParaRPr lang="de-DE">
              <a:solidFill>
                <a:prstClr val="white"/>
              </a:solidFill>
            </a:endParaRPr>
          </a:p>
        </p:txBody>
      </p:sp>
    </p:spTree>
    <p:extLst>
      <p:ext uri="{BB962C8B-B14F-4D97-AF65-F5344CB8AC3E}">
        <p14:creationId xmlns:p14="http://schemas.microsoft.com/office/powerpoint/2010/main" val="16127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endParaRPr lang="en-US" smtClean="0"/>
          </a:p>
        </p:txBody>
      </p:sp>
      <p:sp>
        <p:nvSpPr>
          <p:cNvPr id="214020" name="Slide Number Placeholder 3"/>
          <p:cNvSpPr>
            <a:spLocks noGrp="1"/>
          </p:cNvSpPr>
          <p:nvPr>
            <p:ph type="sldNum" sz="quarter" idx="5"/>
          </p:nvPr>
        </p:nvSpPr>
        <p:spPr>
          <a:noFill/>
        </p:spPr>
        <p:txBody>
          <a:bodyPr/>
          <a:lstStyle/>
          <a:p>
            <a:pPr defTabSz="1333500"/>
            <a:fld id="{A1F0CEA1-E696-42A4-B3CF-E6074414E57E}" type="slidenum">
              <a:rPr lang="de-DE" smtClean="0"/>
              <a:pPr defTabSz="1333500"/>
              <a:t>19</a:t>
            </a:fld>
            <a:endParaRPr lang="de-DE" smtClean="0"/>
          </a:p>
        </p:txBody>
      </p:sp>
    </p:spTree>
    <p:extLst>
      <p:ext uri="{BB962C8B-B14F-4D97-AF65-F5344CB8AC3E}">
        <p14:creationId xmlns:p14="http://schemas.microsoft.com/office/powerpoint/2010/main" val="389609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313A1C72-E76E-4197-A764-6EA0574AAFD2}" type="slidenum">
              <a:rPr lang="de-DE" smtClean="0">
                <a:solidFill>
                  <a:srgbClr val="000000"/>
                </a:solidFill>
              </a:rPr>
              <a:pPr>
                <a:defRPr/>
              </a:pPr>
              <a:t>2</a:t>
            </a:fld>
            <a:endParaRPr lang="de-DE">
              <a:solidFill>
                <a:srgbClr val="000000"/>
              </a:solidFill>
            </a:endParaRPr>
          </a:p>
        </p:txBody>
      </p:sp>
    </p:spTree>
    <p:extLst>
      <p:ext uri="{BB962C8B-B14F-4D97-AF65-F5344CB8AC3E}">
        <p14:creationId xmlns:p14="http://schemas.microsoft.com/office/powerpoint/2010/main" val="190045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lnSpc>
                <a:spcPct val="90000"/>
              </a:lnSpc>
              <a:defRPr/>
            </a:pPr>
            <a:r>
              <a:rPr lang="en-US" dirty="0" smtClean="0"/>
              <a:t>In terms of models, the recommendation is to develop a fossil fuel data assimilation system, that combines in the same operational model high resolution</a:t>
            </a:r>
            <a:r>
              <a:rPr lang="en-US" baseline="0" dirty="0" smtClean="0"/>
              <a:t> emission products, and transport model capable to assimilate both satellite and ground based measurements to deliver </a:t>
            </a:r>
            <a:r>
              <a:rPr lang="en-GB" sz="1200" kern="1200" dirty="0" smtClean="0">
                <a:solidFill>
                  <a:srgbClr val="FF0000"/>
                </a:solidFill>
                <a:latin typeface="Calibri" charset="0"/>
                <a:ea typeface="ＭＳ Ｐゴシック" charset="0"/>
                <a:cs typeface="ＭＳ Ｐゴシック" charset="0"/>
              </a:rPr>
              <a:t>Near real time maps of improved fossil fuel emissions</a:t>
            </a:r>
          </a:p>
          <a:p>
            <a:pPr algn="l">
              <a:lnSpc>
                <a:spcPct val="90000"/>
              </a:lnSpc>
              <a:defRPr/>
            </a:pPr>
            <a:endParaRPr lang="en-GB" sz="1200" kern="1200" dirty="0" smtClean="0">
              <a:solidFill>
                <a:srgbClr val="FF0000"/>
              </a:solidFill>
              <a:latin typeface="Calibri" charset="0"/>
              <a:ea typeface="ＭＳ Ｐゴシック" charset="0"/>
              <a:cs typeface="ＭＳ Ｐゴシック" charset="0"/>
            </a:endParaRPr>
          </a:p>
          <a:p>
            <a:pPr algn="l">
              <a:lnSpc>
                <a:spcPct val="90000"/>
              </a:lnSpc>
              <a:defRPr/>
            </a:pPr>
            <a:r>
              <a:rPr lang="en-GB" sz="1200" kern="1200" dirty="0" smtClean="0">
                <a:solidFill>
                  <a:srgbClr val="FF0000"/>
                </a:solidFill>
                <a:latin typeface="Calibri" charset="0"/>
                <a:ea typeface="ＭＳ Ｐゴシック" charset="0"/>
                <a:cs typeface="ＭＳ Ｐゴシック" charset="0"/>
              </a:rPr>
              <a:t>[</a:t>
            </a:r>
            <a:r>
              <a:rPr lang="en-GB" sz="1200" kern="1200" baseline="0" dirty="0" smtClean="0">
                <a:solidFill>
                  <a:srgbClr val="FF0000"/>
                </a:solidFill>
                <a:latin typeface="Calibri" charset="0"/>
                <a:ea typeface="ＭＳ Ｐゴシック" charset="0"/>
                <a:cs typeface="ＭＳ Ｐゴシック" charset="0"/>
              </a:rPr>
              <a:t> Further such a system will be capable to perform an a</a:t>
            </a:r>
            <a:r>
              <a:rPr lang="en-GB" sz="1200" kern="1200" dirty="0" smtClean="0">
                <a:solidFill>
                  <a:srgbClr val="FF0000"/>
                </a:solidFill>
                <a:latin typeface="Calibri" charset="0"/>
                <a:ea typeface="ＭＳ Ｐゴシック" charset="0"/>
                <a:cs typeface="ＭＳ Ｐゴシック" charset="0"/>
              </a:rPr>
              <a:t>ttribution to the different human activities, regional drivers,</a:t>
            </a:r>
            <a:r>
              <a:rPr lang="en-GB" sz="1200" kern="1200" baseline="0" dirty="0" smtClean="0">
                <a:solidFill>
                  <a:srgbClr val="FF0000"/>
                </a:solidFill>
                <a:latin typeface="Calibri" charset="0"/>
                <a:ea typeface="ＭＳ Ｐゴシック" charset="0"/>
                <a:cs typeface="ＭＳ Ｐゴシック" charset="0"/>
              </a:rPr>
              <a:t> and to quantify u</a:t>
            </a:r>
            <a:r>
              <a:rPr lang="en-GB" sz="1200" dirty="0" smtClean="0">
                <a:solidFill>
                  <a:srgbClr val="FF0000"/>
                </a:solidFill>
                <a:latin typeface="Calibri" charset="0"/>
              </a:rPr>
              <a:t>ncertainties &amp; trends, the latter being</a:t>
            </a:r>
            <a:r>
              <a:rPr lang="en-GB" sz="1200" baseline="0" dirty="0" smtClean="0">
                <a:solidFill>
                  <a:srgbClr val="FF0000"/>
                </a:solidFill>
                <a:latin typeface="Calibri" charset="0"/>
              </a:rPr>
              <a:t> of paramount importance in the context of climate treaties ]</a:t>
            </a:r>
          </a:p>
          <a:p>
            <a:pPr algn="l">
              <a:lnSpc>
                <a:spcPct val="90000"/>
              </a:lnSpc>
              <a:defRPr/>
            </a:pPr>
            <a:endParaRPr lang="en-GB" sz="1200" baseline="0" dirty="0" smtClean="0">
              <a:solidFill>
                <a:srgbClr val="FF0000"/>
              </a:solidFill>
              <a:latin typeface="Calibri" charset="0"/>
            </a:endParaRPr>
          </a:p>
          <a:p>
            <a:pPr algn="l">
              <a:lnSpc>
                <a:spcPct val="90000"/>
              </a:lnSpc>
              <a:defRPr/>
            </a:pPr>
            <a:r>
              <a:rPr lang="en-GB" sz="1200" baseline="0" dirty="0" smtClean="0">
                <a:solidFill>
                  <a:srgbClr val="FF0000"/>
                </a:solidFill>
                <a:latin typeface="Calibri" charset="0"/>
              </a:rPr>
              <a:t>In Europe, thanks to the Copernicus program, excellent capabilities to run operational transport models of CO2 and to assimilate massive amounts of satellite data is already in place, e.g. at ECMWF. A future </a:t>
            </a:r>
            <a:r>
              <a:rPr lang="en-US" dirty="0" smtClean="0"/>
              <a:t>fossil fuel data assimilation system should build</a:t>
            </a:r>
            <a:r>
              <a:rPr lang="en-US" baseline="0" dirty="0" smtClean="0"/>
              <a:t> upon these capacities and reinforce them, namely by working with higher resolution transport models and coupling them with operationally updated emission maps.</a:t>
            </a:r>
            <a:endParaRPr lang="en-GB" sz="1200" dirty="0" smtClean="0">
              <a:solidFill>
                <a:srgbClr val="FF0000"/>
              </a:solidFill>
              <a:latin typeface="Calibri" charset="0"/>
            </a:endParaRPr>
          </a:p>
          <a:p>
            <a:pPr algn="l"/>
            <a:endParaRPr lang="en-US" dirty="0"/>
          </a:p>
        </p:txBody>
      </p:sp>
      <p:sp>
        <p:nvSpPr>
          <p:cNvPr id="4" name="Espace réservé du numéro de diapositive 3"/>
          <p:cNvSpPr>
            <a:spLocks noGrp="1"/>
          </p:cNvSpPr>
          <p:nvPr>
            <p:ph type="sldNum" sz="quarter" idx="10"/>
          </p:nvPr>
        </p:nvSpPr>
        <p:spPr/>
        <p:txBody>
          <a:bodyPr/>
          <a:lstStyle/>
          <a:p>
            <a:pPr>
              <a:defRPr/>
            </a:pPr>
            <a:fld id="{39D6E209-FCBC-8547-94BA-F5D8573D37DC}" type="slidenum">
              <a:rPr lang="en-GB" smtClean="0"/>
              <a:pPr>
                <a:defRPr/>
              </a:pPr>
              <a:t>4</a:t>
            </a:fld>
            <a:endParaRPr lang="en-GB"/>
          </a:p>
        </p:txBody>
      </p:sp>
    </p:spTree>
    <p:extLst>
      <p:ext uri="{BB962C8B-B14F-4D97-AF65-F5344CB8AC3E}">
        <p14:creationId xmlns:p14="http://schemas.microsoft.com/office/powerpoint/2010/main" val="266471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demonstrating the daily coverage that can be achieved with three satellites with characteristics of Sentinel-7. So</a:t>
            </a:r>
            <a:r>
              <a:rPr lang="en-US" baseline="0" dirty="0" smtClean="0"/>
              <a:t> as an example in 40-60 degree band we only cover half of the area on a daily basis and lower latitudes e.g. 0-20 degrees is worse with only 30 &amp; coverage (minimum 1 </a:t>
            </a:r>
            <a:r>
              <a:rPr lang="en-US" baseline="0" dirty="0" err="1" smtClean="0"/>
              <a:t>obs</a:t>
            </a:r>
            <a:r>
              <a:rPr lang="en-US" baseline="0" dirty="0" smtClean="0"/>
              <a:t> per day). Note: Clouds are not accounted for and will make all much worse.</a:t>
            </a:r>
            <a:endParaRPr lang="en-GB" dirty="0"/>
          </a:p>
        </p:txBody>
      </p:sp>
      <p:sp>
        <p:nvSpPr>
          <p:cNvPr id="4" name="Slide Number Placeholder 3"/>
          <p:cNvSpPr>
            <a:spLocks noGrp="1"/>
          </p:cNvSpPr>
          <p:nvPr>
            <p:ph type="sldNum" sz="quarter" idx="10"/>
          </p:nvPr>
        </p:nvSpPr>
        <p:spPr/>
        <p:txBody>
          <a:bodyPr/>
          <a:lstStyle/>
          <a:p>
            <a:fld id="{DB56E656-7BCA-47BA-932F-B9CCCDF33D5D}"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61040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286778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introduce another 3 satellites at optimum altitude and phasing. We have now very good coverage in 40-60 degree band with  80-90 % coverage (1-2 times per day) and also significant</a:t>
            </a:r>
            <a:r>
              <a:rPr lang="en-US" baseline="0" dirty="0" smtClean="0"/>
              <a:t> improvement at low latitudes.</a:t>
            </a:r>
            <a:endParaRPr lang="en-GB" dirty="0"/>
          </a:p>
        </p:txBody>
      </p:sp>
      <p:sp>
        <p:nvSpPr>
          <p:cNvPr id="4" name="Slide Number Placeholder 3"/>
          <p:cNvSpPr>
            <a:spLocks noGrp="1"/>
          </p:cNvSpPr>
          <p:nvPr>
            <p:ph type="sldNum" sz="quarter" idx="10"/>
          </p:nvPr>
        </p:nvSpPr>
        <p:spPr/>
        <p:txBody>
          <a:bodyPr/>
          <a:lstStyle/>
          <a:p>
            <a:fld id="{DB56E656-7BCA-47BA-932F-B9CCCDF33D5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77194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we fly the satellites</a:t>
            </a:r>
            <a:r>
              <a:rPr lang="en-US" baseline="0" dirty="0" smtClean="0"/>
              <a:t> at the same altitude but with poor phasing we will get a significant degradation over the optimized situation with very little improvements over all latitudes at certain times. Note: In case the altitude is different for the two constellations the coverage will oscillate between worst case (this slide) and best case (previous slide) performance</a:t>
            </a:r>
            <a:endParaRPr lang="en-GB" dirty="0"/>
          </a:p>
        </p:txBody>
      </p:sp>
      <p:sp>
        <p:nvSpPr>
          <p:cNvPr id="4" name="Slide Number Placeholder 3"/>
          <p:cNvSpPr>
            <a:spLocks noGrp="1"/>
          </p:cNvSpPr>
          <p:nvPr>
            <p:ph type="sldNum" sz="quarter" idx="10"/>
          </p:nvPr>
        </p:nvSpPr>
        <p:spPr/>
        <p:txBody>
          <a:bodyPr/>
          <a:lstStyle/>
          <a:p>
            <a:fld id="{DB56E656-7BCA-47BA-932F-B9CCCDF33D5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80879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313A1C72-E76E-4197-A764-6EA0574AAFD2}" type="slidenum">
              <a:rPr lang="de-DE" smtClean="0">
                <a:solidFill>
                  <a:srgbClr val="000000"/>
                </a:solidFill>
              </a:rPr>
              <a:pPr>
                <a:defRPr/>
              </a:pPr>
              <a:t>11</a:t>
            </a:fld>
            <a:endParaRPr lang="de-DE">
              <a:solidFill>
                <a:srgbClr val="000000"/>
              </a:solidFill>
            </a:endParaRPr>
          </a:p>
        </p:txBody>
      </p:sp>
    </p:spTree>
    <p:extLst>
      <p:ext uri="{BB962C8B-B14F-4D97-AF65-F5344CB8AC3E}">
        <p14:creationId xmlns:p14="http://schemas.microsoft.com/office/powerpoint/2010/main" val="188747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313A1C72-E76E-4197-A764-6EA0574AAFD2}" type="slidenum">
              <a:rPr lang="de-DE" smtClean="0">
                <a:solidFill>
                  <a:srgbClr val="000000"/>
                </a:solidFill>
              </a:rPr>
              <a:pPr>
                <a:defRPr/>
              </a:pPr>
              <a:t>12</a:t>
            </a:fld>
            <a:endParaRPr lang="de-DE">
              <a:solidFill>
                <a:srgbClr val="000000"/>
              </a:solidFill>
            </a:endParaRPr>
          </a:p>
        </p:txBody>
      </p:sp>
    </p:spTree>
    <p:extLst>
      <p:ext uri="{BB962C8B-B14F-4D97-AF65-F5344CB8AC3E}">
        <p14:creationId xmlns:p14="http://schemas.microsoft.com/office/powerpoint/2010/main" val="38794327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3.png"/><Relationship Id="rId5" Type="http://schemas.openxmlformats.org/officeDocument/2006/relationships/oleObject" Target="../embeddings/oleObject11.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3.png"/><Relationship Id="rId5" Type="http://schemas.openxmlformats.org/officeDocument/2006/relationships/oleObject" Target="../embeddings/oleObject13.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3.png"/><Relationship Id="rId5" Type="http://schemas.openxmlformats.org/officeDocument/2006/relationships/oleObject" Target="../embeddings/oleObject15.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3.png"/><Relationship Id="rId5" Type="http://schemas.openxmlformats.org/officeDocument/2006/relationships/oleObject" Target="../embeddings/oleObject17.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3.png"/><Relationship Id="rId7"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3.png"/><Relationship Id="rId5" Type="http://schemas.openxmlformats.org/officeDocument/2006/relationships/oleObject" Target="../embeddings/oleObject19.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3.png"/><Relationship Id="rId7"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3.png"/><Relationship Id="rId5" Type="http://schemas.openxmlformats.org/officeDocument/2006/relationships/oleObject" Target="../embeddings/oleObject21.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3.png"/><Relationship Id="rId7"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3.png"/><Relationship Id="rId5" Type="http://schemas.openxmlformats.org/officeDocument/2006/relationships/oleObject" Target="../embeddings/oleObject23.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3.png"/><Relationship Id="rId5" Type="http://schemas.openxmlformats.org/officeDocument/2006/relationships/oleObject" Target="../embeddings/oleObject25.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vmlDrawing" Target="../drawings/vmlDrawing14.vml"/><Relationship Id="rId6" Type="http://schemas.openxmlformats.org/officeDocument/2006/relationships/image" Target="../media/image3.png"/><Relationship Id="rId5" Type="http://schemas.openxmlformats.org/officeDocument/2006/relationships/oleObject" Target="../embeddings/oleObject27.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vmlDrawing" Target="../drawings/vmlDrawing15.vml"/><Relationship Id="rId6" Type="http://schemas.openxmlformats.org/officeDocument/2006/relationships/image" Target="../media/image3.png"/><Relationship Id="rId5" Type="http://schemas.openxmlformats.org/officeDocument/2006/relationships/oleObject" Target="../embeddings/oleObject29.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3.png"/><Relationship Id="rId7"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vmlDrawing" Target="../drawings/vmlDrawing16.vml"/><Relationship Id="rId6" Type="http://schemas.openxmlformats.org/officeDocument/2006/relationships/image" Target="../media/image3.png"/><Relationship Id="rId5" Type="http://schemas.openxmlformats.org/officeDocument/2006/relationships/oleObject" Target="../embeddings/oleObject31.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hyperlink" Target="https://www.google.be/url?sa=i&amp;rct=j&amp;q=&amp;esrc=s&amp;source=images&amp;cd=&amp;cad=rja&amp;uact=8&amp;ved=0ahUKEwi1_4iytM7RAhVIshQKHRzGAO8QjRwIBw&amp;url=https://www.allinea.com/testimonial/dr-mike-hawkins&amp;psig=AFQjCNHNyONJdbU75q2-qjk4O36RJOvQeA&amp;ust=1484922189402787" TargetMode="External"/><Relationship Id="rId5" Type="http://schemas.openxmlformats.org/officeDocument/2006/relationships/image" Target="../media/image20.pn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hyperlink" Target="http://marine.copernicus.eu/wp-content/uploads/2016/06/r2403_9_logo_big-2.png"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LjoGAtc7RAhVJPxQKHQUfCPYQjRwIBw&amp;url=http://www.ecmwf.int/en/research/projects/esiwace&amp;psig=AFQjCNHNyONJdbU75q2-qjk4O36RJOvQeA&amp;ust=1484922189402787" TargetMode="External"/><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hyperlink" Target="http://marine.copernicus.eu/wp-content/uploads/2016/06/r2403_9_logo_big-2.png" TargetMode="External"/><Relationship Id="rId4"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LjoGAtc7RAhVJPxQKHQUfCPYQjRwIBw&amp;url=http://www.ecmwf.int/en/research/projects/esiwace&amp;psig=AFQjCNHNyONJdbU75q2-qjk4O36RJOvQeA&amp;ust=1484922189402787" TargetMode="External"/><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hyperlink" Target="http://marine.copernicus.eu/wp-content/uploads/2016/06/r2403_9_logo_big-2.png" TargetMode="External"/><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LjoGAtc7RAhVJPxQKHQUfCPYQjRwIBw&amp;url=http://www.ecmwf.int/en/research/projects/esiwace&amp;psig=AFQjCNHNyONJdbU75q2-qjk4O36RJOvQeA&amp;ust=1484922189402787" TargetMode="External"/><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hyperlink" Target="http://marine.copernicus.eu/wp-content/uploads/2016/06/r2403_9_logo_big-2.png" TargetMode="External"/><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LjoGAtc7RAhVJPxQKHQUfCPYQjRwIBw&amp;url=http://www.ecmwf.int/en/research/projects/esiwace&amp;psig=AFQjCNHNyONJdbU75q2-qjk4O36RJOvQeA&amp;ust=1484922189402787" TargetMode="External"/><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37.png"/><Relationship Id="rId5" Type="http://schemas.openxmlformats.org/officeDocument/2006/relationships/hyperlink" Target="http://marine.copernicus.eu/wp-content/uploads/2016/06/r2403_9_logo_big-2.png" TargetMode="External"/><Relationship Id="rId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34.bin"/><Relationship Id="rId2" Type="http://schemas.openxmlformats.org/officeDocument/2006/relationships/slideMaster" Target="../slideMasters/slideMaster6.xml"/><Relationship Id="rId1" Type="http://schemas.openxmlformats.org/officeDocument/2006/relationships/vmlDrawing" Target="../drawings/vmlDrawing17.vml"/><Relationship Id="rId6" Type="http://schemas.openxmlformats.org/officeDocument/2006/relationships/image" Target="../media/image3.png"/><Relationship Id="rId5" Type="http://schemas.openxmlformats.org/officeDocument/2006/relationships/oleObject" Target="../embeddings/oleObject33.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40.jpeg"/><Relationship Id="rId7" Type="http://schemas.openxmlformats.org/officeDocument/2006/relationships/oleObject" Target="../embeddings/oleObject36.bin"/><Relationship Id="rId2" Type="http://schemas.openxmlformats.org/officeDocument/2006/relationships/slideMaster" Target="../slideMasters/slideMaster7.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oleObject" Target="../embeddings/oleObject35.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oleObject" Target="../embeddings/oleObject5.bin"/><Relationship Id="rId4" Type="http://schemas.openxmlformats.org/officeDocument/2006/relationships/image" Target="../media/image6.png"/><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0.jpeg"/><Relationship Id="rId7"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oleObject" Target="../embeddings/oleObject7.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12.jpeg"/><Relationship Id="rId7"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oleObject" Target="../embeddings/oleObject9.bin"/><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9447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94479"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386520619"/>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2510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25109"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3902542598"/>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045632877"/>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26132"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26133"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408823142"/>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5195378"/>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27156"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27157"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426584283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045035848"/>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28180"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28181"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658210732"/>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75831454"/>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5846885" y="542925"/>
            <a:ext cx="3297115" cy="1419518"/>
          </a:xfrm>
          <a:prstGeom prst="rect">
            <a:avLst/>
          </a:prstGeom>
          <a:solidFill>
            <a:schemeClr val="bg1"/>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pic>
        <p:nvPicPr>
          <p:cNvPr id="5" name="Picture 11" descr="EUMETSATLogo_hor_noTagline_solid_CMYK UPDATED version.png"/>
          <p:cNvPicPr>
            <a:picLocks noChangeAspect="1"/>
          </p:cNvPicPr>
          <p:nvPr userDrawn="1"/>
        </p:nvPicPr>
        <p:blipFill>
          <a:blip r:embed="rId4" cstate="print"/>
          <a:srcRect/>
          <a:stretch>
            <a:fillRect/>
          </a:stretch>
        </p:blipFill>
        <p:spPr bwMode="auto">
          <a:xfrm>
            <a:off x="6286500" y="1005107"/>
            <a:ext cx="2413489" cy="482600"/>
          </a:xfrm>
          <a:prstGeom prst="rect">
            <a:avLst/>
          </a:prstGeom>
          <a:noFill/>
          <a:ln w="9525">
            <a:noFill/>
            <a:miter lim="800000"/>
            <a:headEnd/>
            <a:tailEnd/>
          </a:ln>
        </p:spPr>
      </p:pic>
      <p:sp>
        <p:nvSpPr>
          <p:cNvPr id="8" name="Rectangle 41"/>
          <p:cNvSpPr>
            <a:spLocks noGrp="1" noChangeArrowheads="1"/>
          </p:cNvSpPr>
          <p:nvPr>
            <p:ph type="subTitle" sz="quarter" idx="1"/>
          </p:nvPr>
        </p:nvSpPr>
        <p:spPr>
          <a:xfrm>
            <a:off x="238886" y="534839"/>
            <a:ext cx="5494362" cy="1427604"/>
          </a:xfrm>
        </p:spPr>
        <p:txBody>
          <a:bodyPr anchor="ctr"/>
          <a:lstStyle>
            <a:lvl1pPr marL="0" indent="0">
              <a:lnSpc>
                <a:spcPts val="3139"/>
              </a:lnSpc>
              <a:buNone/>
              <a:defRPr b="1" cap="all" baseline="0">
                <a:solidFill>
                  <a:schemeClr val="bg1"/>
                </a:solidFill>
              </a:defRPr>
            </a:lvl1pPr>
          </a:lstStyle>
          <a:p>
            <a:r>
              <a:rPr lang="en-US" dirty="0" smtClean="0"/>
              <a:t>Click to edit Master subtitle style</a:t>
            </a:r>
            <a:endParaRPr lang="en-GB" dirty="0" smtClean="0"/>
          </a:p>
        </p:txBody>
      </p:sp>
      <p:grpSp>
        <p:nvGrpSpPr>
          <p:cNvPr id="247" name="Group 246"/>
          <p:cNvGrpSpPr/>
          <p:nvPr userDrawn="1"/>
        </p:nvGrpSpPr>
        <p:grpSpPr>
          <a:xfrm>
            <a:off x="341436" y="6638101"/>
            <a:ext cx="6235211" cy="110355"/>
            <a:chOff x="369889" y="6638100"/>
            <a:chExt cx="6754812" cy="110355"/>
          </a:xfrm>
        </p:grpSpPr>
        <p:grpSp>
          <p:nvGrpSpPr>
            <p:cNvPr id="249" name="Group 4"/>
            <p:cNvGrpSpPr>
              <a:grpSpLocks/>
            </p:cNvGrpSpPr>
            <p:nvPr userDrawn="1"/>
          </p:nvGrpSpPr>
          <p:grpSpPr bwMode="auto">
            <a:xfrm>
              <a:off x="5236697" y="6638100"/>
              <a:ext cx="164978" cy="109011"/>
              <a:chOff x="4182" y="1087"/>
              <a:chExt cx="238" cy="162"/>
            </a:xfrm>
          </p:grpSpPr>
          <p:sp>
            <p:nvSpPr>
              <p:cNvPr id="477"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78"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9"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0"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81"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2"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3"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4"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5"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86"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250" name="Group 16"/>
            <p:cNvGrpSpPr>
              <a:grpSpLocks/>
            </p:cNvGrpSpPr>
            <p:nvPr userDrawn="1"/>
          </p:nvGrpSpPr>
          <p:grpSpPr bwMode="auto">
            <a:xfrm>
              <a:off x="1853845" y="6638100"/>
              <a:ext cx="163609" cy="106293"/>
              <a:chOff x="1116" y="1646"/>
              <a:chExt cx="245" cy="151"/>
            </a:xfrm>
          </p:grpSpPr>
          <p:sp>
            <p:nvSpPr>
              <p:cNvPr id="474"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5"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76"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51" name="Group 20"/>
            <p:cNvGrpSpPr>
              <a:grpSpLocks/>
            </p:cNvGrpSpPr>
            <p:nvPr userDrawn="1"/>
          </p:nvGrpSpPr>
          <p:grpSpPr bwMode="auto">
            <a:xfrm>
              <a:off x="3341609" y="6638100"/>
              <a:ext cx="163288" cy="104917"/>
              <a:chOff x="1117" y="2897"/>
              <a:chExt cx="243" cy="157"/>
            </a:xfrm>
          </p:grpSpPr>
          <p:sp>
            <p:nvSpPr>
              <p:cNvPr id="470"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1"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72"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73"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2" name="Group 25"/>
            <p:cNvGrpSpPr>
              <a:grpSpLocks/>
            </p:cNvGrpSpPr>
            <p:nvPr userDrawn="1"/>
          </p:nvGrpSpPr>
          <p:grpSpPr bwMode="auto">
            <a:xfrm>
              <a:off x="3130729" y="6638100"/>
              <a:ext cx="163288" cy="104917"/>
              <a:chOff x="1118" y="2646"/>
              <a:chExt cx="243" cy="157"/>
            </a:xfrm>
          </p:grpSpPr>
          <p:sp>
            <p:nvSpPr>
              <p:cNvPr id="466"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67"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68"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469"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3" name="Group 30"/>
            <p:cNvGrpSpPr>
              <a:grpSpLocks/>
            </p:cNvGrpSpPr>
            <p:nvPr userDrawn="1"/>
          </p:nvGrpSpPr>
          <p:grpSpPr bwMode="auto">
            <a:xfrm>
              <a:off x="2276341" y="6638100"/>
              <a:ext cx="163288" cy="104596"/>
              <a:chOff x="1117" y="2143"/>
              <a:chExt cx="243" cy="155"/>
            </a:xfrm>
          </p:grpSpPr>
          <p:sp>
            <p:nvSpPr>
              <p:cNvPr id="462"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3"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64"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65"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4" name="Group 35"/>
            <p:cNvGrpSpPr>
              <a:grpSpLocks/>
            </p:cNvGrpSpPr>
            <p:nvPr userDrawn="1"/>
          </p:nvGrpSpPr>
          <p:grpSpPr bwMode="auto">
            <a:xfrm>
              <a:off x="2064917" y="6638100"/>
              <a:ext cx="163288" cy="104596"/>
              <a:chOff x="1117" y="1892"/>
              <a:chExt cx="243" cy="155"/>
            </a:xfrm>
          </p:grpSpPr>
          <p:sp>
            <p:nvSpPr>
              <p:cNvPr id="458"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9"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60"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1"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5" name="Group 255"/>
            <p:cNvGrpSpPr>
              <a:grpSpLocks/>
            </p:cNvGrpSpPr>
            <p:nvPr userDrawn="1"/>
          </p:nvGrpSpPr>
          <p:grpSpPr bwMode="auto">
            <a:xfrm>
              <a:off x="1431617" y="6638100"/>
              <a:ext cx="163489" cy="106268"/>
              <a:chOff x="7106991" y="2034190"/>
              <a:chExt cx="255683" cy="163929"/>
            </a:xfrm>
          </p:grpSpPr>
          <p:sp>
            <p:nvSpPr>
              <p:cNvPr id="456"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7"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6" name="Group 254"/>
            <p:cNvGrpSpPr>
              <a:grpSpLocks/>
            </p:cNvGrpSpPr>
            <p:nvPr userDrawn="1"/>
          </p:nvGrpSpPr>
          <p:grpSpPr bwMode="auto">
            <a:xfrm>
              <a:off x="581062" y="6638100"/>
              <a:ext cx="163489" cy="110355"/>
              <a:chOff x="6341261" y="2034186"/>
              <a:chExt cx="254095" cy="170190"/>
            </a:xfrm>
          </p:grpSpPr>
          <p:sp>
            <p:nvSpPr>
              <p:cNvPr id="453" name="Freeform 452"/>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54" name="Freeform 453"/>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55" name="Freeform 454"/>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57" name="Group 49"/>
            <p:cNvGrpSpPr>
              <a:grpSpLocks/>
            </p:cNvGrpSpPr>
            <p:nvPr userDrawn="1"/>
          </p:nvGrpSpPr>
          <p:grpSpPr bwMode="auto">
            <a:xfrm>
              <a:off x="369889" y="6638100"/>
              <a:ext cx="163609" cy="106293"/>
              <a:chOff x="529" y="1166"/>
              <a:chExt cx="245" cy="157"/>
            </a:xfrm>
          </p:grpSpPr>
          <p:sp>
            <p:nvSpPr>
              <p:cNvPr id="449"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0"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1"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2"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8" name="Group 54"/>
            <p:cNvGrpSpPr>
              <a:grpSpLocks/>
            </p:cNvGrpSpPr>
            <p:nvPr userDrawn="1"/>
          </p:nvGrpSpPr>
          <p:grpSpPr bwMode="auto">
            <a:xfrm>
              <a:off x="2487762" y="6638100"/>
              <a:ext cx="164632" cy="106293"/>
              <a:chOff x="1117" y="2394"/>
              <a:chExt cx="245" cy="157"/>
            </a:xfrm>
          </p:grpSpPr>
          <p:sp>
            <p:nvSpPr>
              <p:cNvPr id="438"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39"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0"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1"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2"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3"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4"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5"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6"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7"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8"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9" name="Group 66"/>
            <p:cNvGrpSpPr>
              <a:grpSpLocks/>
            </p:cNvGrpSpPr>
            <p:nvPr userDrawn="1"/>
          </p:nvGrpSpPr>
          <p:grpSpPr bwMode="auto">
            <a:xfrm>
              <a:off x="6502560" y="6638100"/>
              <a:ext cx="166325" cy="105273"/>
              <a:chOff x="1592" y="2897"/>
              <a:chExt cx="247" cy="156"/>
            </a:xfrm>
          </p:grpSpPr>
          <p:sp>
            <p:nvSpPr>
              <p:cNvPr id="423"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4"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5"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6"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7"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8"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9"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0"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1"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2"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3"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4"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5"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6"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7"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0" name="Group 82"/>
            <p:cNvGrpSpPr>
              <a:grpSpLocks/>
            </p:cNvGrpSpPr>
            <p:nvPr userDrawn="1"/>
          </p:nvGrpSpPr>
          <p:grpSpPr bwMode="auto">
            <a:xfrm>
              <a:off x="6077342" y="6638100"/>
              <a:ext cx="164629" cy="104602"/>
              <a:chOff x="1778" y="2004"/>
              <a:chExt cx="246" cy="156"/>
            </a:xfrm>
          </p:grpSpPr>
          <p:sp>
            <p:nvSpPr>
              <p:cNvPr id="420"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1"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2"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1" name="Group 86"/>
            <p:cNvGrpSpPr>
              <a:grpSpLocks/>
            </p:cNvGrpSpPr>
            <p:nvPr userDrawn="1"/>
          </p:nvGrpSpPr>
          <p:grpSpPr bwMode="auto">
            <a:xfrm>
              <a:off x="5868794" y="6638100"/>
              <a:ext cx="164271" cy="105273"/>
              <a:chOff x="1592" y="2143"/>
              <a:chExt cx="247" cy="156"/>
            </a:xfrm>
          </p:grpSpPr>
          <p:sp>
            <p:nvSpPr>
              <p:cNvPr id="414"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5"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6"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7"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8"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9"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2" name="Group 93"/>
            <p:cNvGrpSpPr>
              <a:grpSpLocks/>
            </p:cNvGrpSpPr>
            <p:nvPr userDrawn="1"/>
          </p:nvGrpSpPr>
          <p:grpSpPr bwMode="auto">
            <a:xfrm>
              <a:off x="5659215" y="6638100"/>
              <a:ext cx="163291" cy="105273"/>
              <a:chOff x="1593" y="1897"/>
              <a:chExt cx="244" cy="157"/>
            </a:xfrm>
          </p:grpSpPr>
          <p:sp>
            <p:nvSpPr>
              <p:cNvPr id="410"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1"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2"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3"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3" name="Group 98"/>
            <p:cNvGrpSpPr>
              <a:grpSpLocks/>
            </p:cNvGrpSpPr>
            <p:nvPr userDrawn="1"/>
          </p:nvGrpSpPr>
          <p:grpSpPr bwMode="auto">
            <a:xfrm>
              <a:off x="4802133" y="6638100"/>
              <a:ext cx="165299" cy="104917"/>
              <a:chOff x="1778" y="1164"/>
              <a:chExt cx="247" cy="157"/>
            </a:xfrm>
          </p:grpSpPr>
          <p:sp>
            <p:nvSpPr>
              <p:cNvPr id="361"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362"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363"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4"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5"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6"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7"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8"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9"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0"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1"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2"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3"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4"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5"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6"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7"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8"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9"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0"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1"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2"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3"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4"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5"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6"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7"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8"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389"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90"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91"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2"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3"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4"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5"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6"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7"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8"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9"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0"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1"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2"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3"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4"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5"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6"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7"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8"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9"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4" name="Group 148"/>
            <p:cNvGrpSpPr>
              <a:grpSpLocks/>
            </p:cNvGrpSpPr>
            <p:nvPr userDrawn="1"/>
          </p:nvGrpSpPr>
          <p:grpSpPr bwMode="auto">
            <a:xfrm>
              <a:off x="4380029" y="6638100"/>
              <a:ext cx="164978" cy="105273"/>
              <a:chOff x="1595" y="1394"/>
              <a:chExt cx="245" cy="157"/>
            </a:xfrm>
          </p:grpSpPr>
          <p:sp>
            <p:nvSpPr>
              <p:cNvPr id="354"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5"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6"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7"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8"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9"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60"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5" name="Group 156"/>
            <p:cNvGrpSpPr>
              <a:grpSpLocks/>
            </p:cNvGrpSpPr>
            <p:nvPr userDrawn="1"/>
          </p:nvGrpSpPr>
          <p:grpSpPr bwMode="auto">
            <a:xfrm>
              <a:off x="4167131" y="6638100"/>
              <a:ext cx="163291" cy="105273"/>
              <a:chOff x="1593" y="1143"/>
              <a:chExt cx="244" cy="157"/>
            </a:xfrm>
          </p:grpSpPr>
          <p:sp>
            <p:nvSpPr>
              <p:cNvPr id="350"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1"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2"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53"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6" name="Group 161"/>
            <p:cNvGrpSpPr>
              <a:grpSpLocks/>
            </p:cNvGrpSpPr>
            <p:nvPr userDrawn="1"/>
          </p:nvGrpSpPr>
          <p:grpSpPr bwMode="auto">
            <a:xfrm>
              <a:off x="3759968" y="6638100"/>
              <a:ext cx="164629" cy="104917"/>
              <a:chOff x="1592" y="892"/>
              <a:chExt cx="246" cy="157"/>
            </a:xfrm>
          </p:grpSpPr>
          <p:sp>
            <p:nvSpPr>
              <p:cNvPr id="346"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7"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48"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349"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67"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439444"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68" name="Group 185"/>
            <p:cNvGrpSpPr>
              <a:grpSpLocks/>
            </p:cNvGrpSpPr>
            <p:nvPr userDrawn="1"/>
          </p:nvGrpSpPr>
          <p:grpSpPr bwMode="auto">
            <a:xfrm>
              <a:off x="1008082" y="6638100"/>
              <a:ext cx="164978" cy="104898"/>
              <a:chOff x="4187" y="1590"/>
              <a:chExt cx="238" cy="162"/>
            </a:xfrm>
          </p:grpSpPr>
          <p:sp>
            <p:nvSpPr>
              <p:cNvPr id="319"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0"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321"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2"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3"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324"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5"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326"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7"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28"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9"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30"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31"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2"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3"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4"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5"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6"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7"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8"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39"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0"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1"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2"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3"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4"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5"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9" name="Group 256"/>
            <p:cNvGrpSpPr>
              <a:grpSpLocks/>
            </p:cNvGrpSpPr>
            <p:nvPr userDrawn="1"/>
          </p:nvGrpSpPr>
          <p:grpSpPr bwMode="auto">
            <a:xfrm>
              <a:off x="4591158" y="6638100"/>
              <a:ext cx="163489" cy="106268"/>
              <a:chOff x="7877798" y="2333052"/>
              <a:chExt cx="253806" cy="164973"/>
            </a:xfrm>
          </p:grpSpPr>
          <p:sp>
            <p:nvSpPr>
              <p:cNvPr id="317"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8"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70" name="Group 223"/>
            <p:cNvGrpSpPr>
              <a:grpSpLocks/>
            </p:cNvGrpSpPr>
            <p:nvPr userDrawn="1"/>
          </p:nvGrpSpPr>
          <p:grpSpPr bwMode="auto">
            <a:xfrm>
              <a:off x="2709710" y="6638100"/>
              <a:ext cx="164978" cy="104897"/>
              <a:chOff x="4184" y="1339"/>
              <a:chExt cx="238" cy="162"/>
            </a:xfrm>
          </p:grpSpPr>
          <p:sp>
            <p:nvSpPr>
              <p:cNvPr id="313"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4"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15"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316"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1" name="Group 228"/>
            <p:cNvGrpSpPr>
              <a:grpSpLocks/>
            </p:cNvGrpSpPr>
            <p:nvPr userDrawn="1"/>
          </p:nvGrpSpPr>
          <p:grpSpPr bwMode="auto">
            <a:xfrm>
              <a:off x="5447957" y="6638100"/>
              <a:ext cx="164978" cy="109010"/>
              <a:chOff x="4188" y="2157"/>
              <a:chExt cx="238" cy="162"/>
            </a:xfrm>
          </p:grpSpPr>
          <p:sp>
            <p:nvSpPr>
              <p:cNvPr id="300"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1"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2"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03"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4"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305"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6"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7"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8"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9"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0"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1"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2"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72"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439445"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3" name="Group 214"/>
            <p:cNvGrpSpPr>
              <a:grpSpLocks/>
            </p:cNvGrpSpPr>
            <p:nvPr userDrawn="1"/>
          </p:nvGrpSpPr>
          <p:grpSpPr bwMode="auto">
            <a:xfrm>
              <a:off x="5024738" y="6638100"/>
              <a:ext cx="166365" cy="106293"/>
              <a:chOff x="4187" y="2402"/>
              <a:chExt cx="240" cy="161"/>
            </a:xfrm>
          </p:grpSpPr>
          <p:sp>
            <p:nvSpPr>
              <p:cNvPr id="296"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97"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98"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9"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4" name="Group 38"/>
            <p:cNvGrpSpPr>
              <a:grpSpLocks/>
            </p:cNvGrpSpPr>
            <p:nvPr userDrawn="1"/>
          </p:nvGrpSpPr>
          <p:grpSpPr bwMode="auto">
            <a:xfrm>
              <a:off x="1219136" y="6638100"/>
              <a:ext cx="164978" cy="104922"/>
              <a:chOff x="528" y="1773"/>
              <a:chExt cx="246" cy="156"/>
            </a:xfrm>
          </p:grpSpPr>
          <p:sp>
            <p:nvSpPr>
              <p:cNvPr id="292"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93"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4"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295"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5" name="Group 253"/>
            <p:cNvGrpSpPr>
              <a:grpSpLocks/>
            </p:cNvGrpSpPr>
            <p:nvPr userDrawn="1"/>
          </p:nvGrpSpPr>
          <p:grpSpPr bwMode="auto">
            <a:xfrm>
              <a:off x="794543" y="6638100"/>
              <a:ext cx="163271" cy="105273"/>
              <a:chOff x="528" y="1164"/>
              <a:chExt cx="237" cy="157"/>
            </a:xfrm>
          </p:grpSpPr>
          <p:sp>
            <p:nvSpPr>
              <p:cNvPr id="288"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89"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0"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1"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276" name="Picture 268"/>
            <p:cNvPicPr>
              <a:picLocks noChangeAspect="1" noChangeArrowheads="1"/>
            </p:cNvPicPr>
            <p:nvPr userDrawn="1"/>
          </p:nvPicPr>
          <p:blipFill>
            <a:blip r:embed="rId9" cstate="print"/>
            <a:srcRect/>
            <a:stretch>
              <a:fillRect/>
            </a:stretch>
          </p:blipFill>
          <p:spPr bwMode="auto">
            <a:xfrm>
              <a:off x="2923792" y="6638100"/>
              <a:ext cx="167015" cy="109359"/>
            </a:xfrm>
            <a:prstGeom prst="rect">
              <a:avLst/>
            </a:prstGeom>
            <a:noFill/>
            <a:ln w="9525">
              <a:noFill/>
              <a:miter lim="800000"/>
              <a:headEnd/>
              <a:tailEnd/>
            </a:ln>
          </p:spPr>
        </p:pic>
        <p:grpSp>
          <p:nvGrpSpPr>
            <p:cNvPr id="277" name="Group 269"/>
            <p:cNvGrpSpPr>
              <a:grpSpLocks noChangeAspect="1"/>
            </p:cNvGrpSpPr>
            <p:nvPr userDrawn="1"/>
          </p:nvGrpSpPr>
          <p:grpSpPr bwMode="auto">
            <a:xfrm>
              <a:off x="3967545" y="6638100"/>
              <a:ext cx="160549" cy="102873"/>
              <a:chOff x="4214" y="2064"/>
              <a:chExt cx="242" cy="157"/>
            </a:xfrm>
          </p:grpSpPr>
          <p:sp>
            <p:nvSpPr>
              <p:cNvPr id="284"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285"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6"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7"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78" name="Group 242"/>
            <p:cNvGrpSpPr>
              <a:grpSpLocks/>
            </p:cNvGrpSpPr>
            <p:nvPr userDrawn="1"/>
          </p:nvGrpSpPr>
          <p:grpSpPr bwMode="auto">
            <a:xfrm>
              <a:off x="1638742" y="6638100"/>
              <a:ext cx="163293" cy="104605"/>
              <a:chOff x="5555" y="2058"/>
              <a:chExt cx="245" cy="157"/>
            </a:xfrm>
          </p:grpSpPr>
          <p:sp>
            <p:nvSpPr>
              <p:cNvPr id="280"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281"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282"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283"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pic>
          <p:nvPicPr>
            <p:cNvPr id="279" name="Picture 3"/>
            <p:cNvPicPr>
              <a:picLocks noChangeAspect="1" noChangeArrowheads="1"/>
            </p:cNvPicPr>
            <p:nvPr userDrawn="1"/>
          </p:nvPicPr>
          <p:blipFill>
            <a:blip r:embed="rId10" cstate="print"/>
            <a:srcRect/>
            <a:stretch>
              <a:fillRect/>
            </a:stretch>
          </p:blipFill>
          <p:spPr bwMode="auto">
            <a:xfrm>
              <a:off x="6959723" y="6638100"/>
              <a:ext cx="164978" cy="106293"/>
            </a:xfrm>
            <a:prstGeom prst="rect">
              <a:avLst/>
            </a:prstGeom>
            <a:noFill/>
            <a:ln w="9525">
              <a:noFill/>
              <a:miter lim="800000"/>
              <a:headEnd/>
              <a:tailEnd/>
            </a:ln>
          </p:spPr>
        </p:pic>
      </p:grpSp>
    </p:spTree>
    <p:extLst>
      <p:ext uri="{BB962C8B-B14F-4D97-AF65-F5344CB8AC3E}">
        <p14:creationId xmlns:p14="http://schemas.microsoft.com/office/powerpoint/2010/main" val="874084295"/>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9601"/>
            <a:ext cx="745880" cy="149225"/>
          </a:xfrm>
          <a:prstGeom prst="rect">
            <a:avLst/>
          </a:prstGeom>
          <a:noFill/>
          <a:ln w="9525">
            <a:noFill/>
            <a:miter lim="800000"/>
            <a:headEnd/>
            <a:tailEnd/>
          </a:ln>
        </p:spPr>
      </p:pic>
      <p:sp>
        <p:nvSpPr>
          <p:cNvPr id="6" name="Rectangle 39"/>
          <p:cNvSpPr>
            <a:spLocks noChangeArrowheads="1"/>
          </p:cNvSpPr>
          <p:nvPr userDrawn="1"/>
        </p:nvSpPr>
        <p:spPr bwMode="auto">
          <a:xfrm>
            <a:off x="291900" y="6602400"/>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sp>
        <p:nvSpPr>
          <p:cNvPr id="8" name="Rectangle 41"/>
          <p:cNvSpPr>
            <a:spLocks noGrp="1" noChangeArrowheads="1"/>
          </p:cNvSpPr>
          <p:nvPr>
            <p:ph type="subTitle" sz="quarter" idx="1"/>
          </p:nvPr>
        </p:nvSpPr>
        <p:spPr>
          <a:xfrm>
            <a:off x="238886" y="534839"/>
            <a:ext cx="8632553" cy="1413537"/>
          </a:xfrm>
        </p:spPr>
        <p:txBody>
          <a:bodyPr anchor="ctr"/>
          <a:lstStyle>
            <a:lvl1pPr marL="0" indent="0">
              <a:lnSpc>
                <a:spcPts val="3139"/>
              </a:lnSpc>
              <a:buNone/>
              <a:defRPr b="1" cap="all" baseline="0">
                <a:solidFill>
                  <a:schemeClr val="bg1"/>
                </a:solidFill>
              </a:defRPr>
            </a:lvl1pPr>
          </a:lstStyle>
          <a:p>
            <a:r>
              <a:rPr lang="en-US" dirty="0" smtClean="0"/>
              <a:t>Click to edit Master subtitle style</a:t>
            </a:r>
            <a:endParaRPr lang="en-GB" dirty="0" smtClean="0"/>
          </a:p>
        </p:txBody>
      </p:sp>
      <p:sp>
        <p:nvSpPr>
          <p:cNvPr id="7" name="Rectangle 61"/>
          <p:cNvSpPr>
            <a:spLocks noChangeArrowheads="1"/>
          </p:cNvSpPr>
          <p:nvPr userDrawn="1"/>
        </p:nvSpPr>
        <p:spPr bwMode="auto">
          <a:xfrm>
            <a:off x="578828" y="6602400"/>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381168292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12590" cy="854075"/>
          </a:xfrm>
        </p:spPr>
        <p:txBody>
          <a:bodyPr/>
          <a:lstStyle>
            <a:lvl1pPr marL="166158">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32621" indent="-232621">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5704704"/>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1"/>
            <a:ext cx="745880" cy="149225"/>
          </a:xfrm>
          <a:prstGeom prst="rect">
            <a:avLst/>
          </a:prstGeom>
          <a:noFill/>
          <a:ln w="9525">
            <a:noFill/>
            <a:miter lim="800000"/>
            <a:headEnd/>
            <a:tailEnd/>
          </a:ln>
        </p:spPr>
      </p:pic>
      <p:sp>
        <p:nvSpPr>
          <p:cNvPr id="4" name="Rectangle 3"/>
          <p:cNvSpPr/>
          <p:nvPr userDrawn="1"/>
        </p:nvSpPr>
        <p:spPr bwMode="auto">
          <a:xfrm>
            <a:off x="0" y="1"/>
            <a:ext cx="9144000" cy="855663"/>
          </a:xfrm>
          <a:prstGeom prst="rect">
            <a:avLst/>
          </a:prstGeom>
          <a:solidFill>
            <a:srgbClr val="00205B"/>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sp>
        <p:nvSpPr>
          <p:cNvPr id="6" name="Title 1"/>
          <p:cNvSpPr>
            <a:spLocks noGrp="1"/>
          </p:cNvSpPr>
          <p:nvPr>
            <p:ph type="title"/>
          </p:nvPr>
        </p:nvSpPr>
        <p:spPr>
          <a:xfrm>
            <a:off x="0" y="1"/>
            <a:ext cx="9045820" cy="854075"/>
          </a:xfrm>
        </p:spPr>
        <p:txBody>
          <a:bodyPr/>
          <a:lstStyle>
            <a:lvl1pPr marL="166158">
              <a:defRPr/>
            </a:lvl1pPr>
          </a:lstStyle>
          <a:p>
            <a:r>
              <a:rPr lang="en-US" dirty="0" smtClean="0"/>
              <a:t>Click to edit Master title style</a:t>
            </a:r>
            <a:endParaRPr lang="en-GB" dirty="0"/>
          </a:p>
        </p:txBody>
      </p:sp>
      <p:sp>
        <p:nvSpPr>
          <p:cNvPr id="8" name="Rectangle 39"/>
          <p:cNvSpPr>
            <a:spLocks noChangeArrowheads="1"/>
          </p:cNvSpPr>
          <p:nvPr userDrawn="1"/>
        </p:nvSpPr>
        <p:spPr bwMode="auto">
          <a:xfrm>
            <a:off x="291900" y="6610350"/>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sp>
        <p:nvSpPr>
          <p:cNvPr id="10" name="Rectangle 61"/>
          <p:cNvSpPr>
            <a:spLocks noChangeArrowheads="1"/>
          </p:cNvSpPr>
          <p:nvPr userDrawn="1"/>
        </p:nvSpPr>
        <p:spPr bwMode="auto">
          <a:xfrm>
            <a:off x="578828" y="6610350"/>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22900939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9045820" cy="854075"/>
          </a:xfrm>
        </p:spPr>
        <p:txBody>
          <a:bodyPr/>
          <a:lstStyle>
            <a:lvl1pPr marL="141600">
              <a:defRPr/>
            </a:lvl1pPr>
          </a:lstStyle>
          <a:p>
            <a:r>
              <a:rPr lang="en-US" dirty="0" smtClean="0"/>
              <a:t>Click to edit Master title style</a:t>
            </a:r>
            <a:endParaRPr lang="en-GB" dirty="0"/>
          </a:p>
        </p:txBody>
      </p:sp>
    </p:spTree>
    <p:extLst>
      <p:ext uri="{BB962C8B-B14F-4D97-AF65-F5344CB8AC3E}">
        <p14:creationId xmlns:p14="http://schemas.microsoft.com/office/powerpoint/2010/main" val="3669507"/>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5846885" y="542925"/>
            <a:ext cx="3297115" cy="1419518"/>
          </a:xfrm>
          <a:prstGeom prst="rect">
            <a:avLst/>
          </a:prstGeom>
          <a:solidFill>
            <a:schemeClr val="bg1"/>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pic>
        <p:nvPicPr>
          <p:cNvPr id="5" name="Picture 11" descr="EUMETSATLogo_hor_noTagline_solid_CMYK UPDATED version.png"/>
          <p:cNvPicPr>
            <a:picLocks noChangeAspect="1"/>
          </p:cNvPicPr>
          <p:nvPr userDrawn="1"/>
        </p:nvPicPr>
        <p:blipFill>
          <a:blip r:embed="rId4" cstate="print"/>
          <a:srcRect/>
          <a:stretch>
            <a:fillRect/>
          </a:stretch>
        </p:blipFill>
        <p:spPr bwMode="auto">
          <a:xfrm>
            <a:off x="6286500" y="1005107"/>
            <a:ext cx="2413489" cy="482600"/>
          </a:xfrm>
          <a:prstGeom prst="rect">
            <a:avLst/>
          </a:prstGeom>
          <a:noFill/>
          <a:ln w="9525">
            <a:noFill/>
            <a:miter lim="800000"/>
            <a:headEnd/>
            <a:tailEnd/>
          </a:ln>
        </p:spPr>
      </p:pic>
      <p:sp>
        <p:nvSpPr>
          <p:cNvPr id="8" name="Rectangle 41"/>
          <p:cNvSpPr>
            <a:spLocks noGrp="1" noChangeArrowheads="1"/>
          </p:cNvSpPr>
          <p:nvPr>
            <p:ph type="subTitle" sz="quarter" idx="1"/>
          </p:nvPr>
        </p:nvSpPr>
        <p:spPr>
          <a:xfrm>
            <a:off x="238886" y="534839"/>
            <a:ext cx="5494362" cy="1427604"/>
          </a:xfrm>
        </p:spPr>
        <p:txBody>
          <a:bodyPr anchor="ctr"/>
          <a:lstStyle>
            <a:lvl1pPr marL="0" indent="0">
              <a:lnSpc>
                <a:spcPts val="3139"/>
              </a:lnSpc>
              <a:buNone/>
              <a:defRPr b="1" cap="all" baseline="0">
                <a:solidFill>
                  <a:schemeClr val="bg1"/>
                </a:solidFill>
              </a:defRPr>
            </a:lvl1pPr>
          </a:lstStyle>
          <a:p>
            <a:r>
              <a:rPr lang="en-US" dirty="0" smtClean="0"/>
              <a:t>Click to edit Master subtitle style</a:t>
            </a:r>
            <a:endParaRPr lang="en-GB" dirty="0" smtClean="0"/>
          </a:p>
        </p:txBody>
      </p:sp>
      <p:grpSp>
        <p:nvGrpSpPr>
          <p:cNvPr id="247" name="Group 246"/>
          <p:cNvGrpSpPr/>
          <p:nvPr userDrawn="1"/>
        </p:nvGrpSpPr>
        <p:grpSpPr>
          <a:xfrm>
            <a:off x="341436" y="6638101"/>
            <a:ext cx="6235211" cy="110355"/>
            <a:chOff x="369889" y="6638100"/>
            <a:chExt cx="6754812" cy="110355"/>
          </a:xfrm>
        </p:grpSpPr>
        <p:grpSp>
          <p:nvGrpSpPr>
            <p:cNvPr id="249" name="Group 4"/>
            <p:cNvGrpSpPr>
              <a:grpSpLocks/>
            </p:cNvGrpSpPr>
            <p:nvPr userDrawn="1"/>
          </p:nvGrpSpPr>
          <p:grpSpPr bwMode="auto">
            <a:xfrm>
              <a:off x="5236697" y="6638100"/>
              <a:ext cx="164978" cy="109011"/>
              <a:chOff x="4182" y="1087"/>
              <a:chExt cx="238" cy="162"/>
            </a:xfrm>
          </p:grpSpPr>
          <p:sp>
            <p:nvSpPr>
              <p:cNvPr id="477"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78"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9"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0"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81"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2"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3"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4"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5"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86"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250" name="Group 16"/>
            <p:cNvGrpSpPr>
              <a:grpSpLocks/>
            </p:cNvGrpSpPr>
            <p:nvPr userDrawn="1"/>
          </p:nvGrpSpPr>
          <p:grpSpPr bwMode="auto">
            <a:xfrm>
              <a:off x="1853845" y="6638100"/>
              <a:ext cx="163609" cy="106293"/>
              <a:chOff x="1116" y="1646"/>
              <a:chExt cx="245" cy="151"/>
            </a:xfrm>
          </p:grpSpPr>
          <p:sp>
            <p:nvSpPr>
              <p:cNvPr id="474"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5"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76"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51" name="Group 20"/>
            <p:cNvGrpSpPr>
              <a:grpSpLocks/>
            </p:cNvGrpSpPr>
            <p:nvPr userDrawn="1"/>
          </p:nvGrpSpPr>
          <p:grpSpPr bwMode="auto">
            <a:xfrm>
              <a:off x="3341609" y="6638100"/>
              <a:ext cx="163288" cy="104917"/>
              <a:chOff x="1117" y="2897"/>
              <a:chExt cx="243" cy="157"/>
            </a:xfrm>
          </p:grpSpPr>
          <p:sp>
            <p:nvSpPr>
              <p:cNvPr id="470"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1"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72"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73"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2" name="Group 25"/>
            <p:cNvGrpSpPr>
              <a:grpSpLocks/>
            </p:cNvGrpSpPr>
            <p:nvPr userDrawn="1"/>
          </p:nvGrpSpPr>
          <p:grpSpPr bwMode="auto">
            <a:xfrm>
              <a:off x="3130729" y="6638100"/>
              <a:ext cx="163288" cy="104917"/>
              <a:chOff x="1118" y="2646"/>
              <a:chExt cx="243" cy="157"/>
            </a:xfrm>
          </p:grpSpPr>
          <p:sp>
            <p:nvSpPr>
              <p:cNvPr id="466"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67"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68"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469"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3" name="Group 30"/>
            <p:cNvGrpSpPr>
              <a:grpSpLocks/>
            </p:cNvGrpSpPr>
            <p:nvPr userDrawn="1"/>
          </p:nvGrpSpPr>
          <p:grpSpPr bwMode="auto">
            <a:xfrm>
              <a:off x="2276341" y="6638100"/>
              <a:ext cx="163288" cy="104596"/>
              <a:chOff x="1117" y="2143"/>
              <a:chExt cx="243" cy="155"/>
            </a:xfrm>
          </p:grpSpPr>
          <p:sp>
            <p:nvSpPr>
              <p:cNvPr id="462"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3"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64"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65"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4" name="Group 35"/>
            <p:cNvGrpSpPr>
              <a:grpSpLocks/>
            </p:cNvGrpSpPr>
            <p:nvPr userDrawn="1"/>
          </p:nvGrpSpPr>
          <p:grpSpPr bwMode="auto">
            <a:xfrm>
              <a:off x="2064917" y="6638100"/>
              <a:ext cx="163288" cy="104596"/>
              <a:chOff x="1117" y="1892"/>
              <a:chExt cx="243" cy="155"/>
            </a:xfrm>
          </p:grpSpPr>
          <p:sp>
            <p:nvSpPr>
              <p:cNvPr id="458"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9"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60"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1"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5" name="Group 255"/>
            <p:cNvGrpSpPr>
              <a:grpSpLocks/>
            </p:cNvGrpSpPr>
            <p:nvPr userDrawn="1"/>
          </p:nvGrpSpPr>
          <p:grpSpPr bwMode="auto">
            <a:xfrm>
              <a:off x="1431617" y="6638100"/>
              <a:ext cx="163489" cy="106268"/>
              <a:chOff x="7106991" y="2034190"/>
              <a:chExt cx="255683" cy="163929"/>
            </a:xfrm>
          </p:grpSpPr>
          <p:sp>
            <p:nvSpPr>
              <p:cNvPr id="456"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7"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6" name="Group 254"/>
            <p:cNvGrpSpPr>
              <a:grpSpLocks/>
            </p:cNvGrpSpPr>
            <p:nvPr userDrawn="1"/>
          </p:nvGrpSpPr>
          <p:grpSpPr bwMode="auto">
            <a:xfrm>
              <a:off x="581062" y="6638100"/>
              <a:ext cx="163489" cy="110355"/>
              <a:chOff x="6341261" y="2034186"/>
              <a:chExt cx="254095" cy="170190"/>
            </a:xfrm>
          </p:grpSpPr>
          <p:sp>
            <p:nvSpPr>
              <p:cNvPr id="453" name="Freeform 452"/>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54" name="Freeform 453"/>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55" name="Freeform 454"/>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57" name="Group 49"/>
            <p:cNvGrpSpPr>
              <a:grpSpLocks/>
            </p:cNvGrpSpPr>
            <p:nvPr userDrawn="1"/>
          </p:nvGrpSpPr>
          <p:grpSpPr bwMode="auto">
            <a:xfrm>
              <a:off x="369889" y="6638100"/>
              <a:ext cx="163609" cy="106293"/>
              <a:chOff x="529" y="1166"/>
              <a:chExt cx="245" cy="157"/>
            </a:xfrm>
          </p:grpSpPr>
          <p:sp>
            <p:nvSpPr>
              <p:cNvPr id="449"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0"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1"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2"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8" name="Group 54"/>
            <p:cNvGrpSpPr>
              <a:grpSpLocks/>
            </p:cNvGrpSpPr>
            <p:nvPr userDrawn="1"/>
          </p:nvGrpSpPr>
          <p:grpSpPr bwMode="auto">
            <a:xfrm>
              <a:off x="2487762" y="6638100"/>
              <a:ext cx="164632" cy="106293"/>
              <a:chOff x="1117" y="2394"/>
              <a:chExt cx="245" cy="157"/>
            </a:xfrm>
          </p:grpSpPr>
          <p:sp>
            <p:nvSpPr>
              <p:cNvPr id="438"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39"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0"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1"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2"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3"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4"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5"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6"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7"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8"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9" name="Group 66"/>
            <p:cNvGrpSpPr>
              <a:grpSpLocks/>
            </p:cNvGrpSpPr>
            <p:nvPr userDrawn="1"/>
          </p:nvGrpSpPr>
          <p:grpSpPr bwMode="auto">
            <a:xfrm>
              <a:off x="6502560" y="6638100"/>
              <a:ext cx="166325" cy="105273"/>
              <a:chOff x="1592" y="2897"/>
              <a:chExt cx="247" cy="156"/>
            </a:xfrm>
          </p:grpSpPr>
          <p:sp>
            <p:nvSpPr>
              <p:cNvPr id="423"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4"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5"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6"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7"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8"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9"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0"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1"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2"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3"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4"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5"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6"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7"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0" name="Group 82"/>
            <p:cNvGrpSpPr>
              <a:grpSpLocks/>
            </p:cNvGrpSpPr>
            <p:nvPr userDrawn="1"/>
          </p:nvGrpSpPr>
          <p:grpSpPr bwMode="auto">
            <a:xfrm>
              <a:off x="6077342" y="6638100"/>
              <a:ext cx="164629" cy="104602"/>
              <a:chOff x="1778" y="2004"/>
              <a:chExt cx="246" cy="156"/>
            </a:xfrm>
          </p:grpSpPr>
          <p:sp>
            <p:nvSpPr>
              <p:cNvPr id="420"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1"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2"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1" name="Group 86"/>
            <p:cNvGrpSpPr>
              <a:grpSpLocks/>
            </p:cNvGrpSpPr>
            <p:nvPr userDrawn="1"/>
          </p:nvGrpSpPr>
          <p:grpSpPr bwMode="auto">
            <a:xfrm>
              <a:off x="5868794" y="6638100"/>
              <a:ext cx="164271" cy="105273"/>
              <a:chOff x="1592" y="2143"/>
              <a:chExt cx="247" cy="156"/>
            </a:xfrm>
          </p:grpSpPr>
          <p:sp>
            <p:nvSpPr>
              <p:cNvPr id="414"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5"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6"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7"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8"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9"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2" name="Group 93"/>
            <p:cNvGrpSpPr>
              <a:grpSpLocks/>
            </p:cNvGrpSpPr>
            <p:nvPr userDrawn="1"/>
          </p:nvGrpSpPr>
          <p:grpSpPr bwMode="auto">
            <a:xfrm>
              <a:off x="5659215" y="6638100"/>
              <a:ext cx="163291" cy="105273"/>
              <a:chOff x="1593" y="1897"/>
              <a:chExt cx="244" cy="157"/>
            </a:xfrm>
          </p:grpSpPr>
          <p:sp>
            <p:nvSpPr>
              <p:cNvPr id="410"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1"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2"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3"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3" name="Group 98"/>
            <p:cNvGrpSpPr>
              <a:grpSpLocks/>
            </p:cNvGrpSpPr>
            <p:nvPr userDrawn="1"/>
          </p:nvGrpSpPr>
          <p:grpSpPr bwMode="auto">
            <a:xfrm>
              <a:off x="4802133" y="6638100"/>
              <a:ext cx="165299" cy="104917"/>
              <a:chOff x="1778" y="1164"/>
              <a:chExt cx="247" cy="157"/>
            </a:xfrm>
          </p:grpSpPr>
          <p:sp>
            <p:nvSpPr>
              <p:cNvPr id="361"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362"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363"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4"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5"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6"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7"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8"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9"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0"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1"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2"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3"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4"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5"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6"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7"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8"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9"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0"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1"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2"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3"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4"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5"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6"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7"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8"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389"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90"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91"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2"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3"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4"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5"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6"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7"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8"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9"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0"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1"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2"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3"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4"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5"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6"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7"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8"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9"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4" name="Group 148"/>
            <p:cNvGrpSpPr>
              <a:grpSpLocks/>
            </p:cNvGrpSpPr>
            <p:nvPr userDrawn="1"/>
          </p:nvGrpSpPr>
          <p:grpSpPr bwMode="auto">
            <a:xfrm>
              <a:off x="4380029" y="6638100"/>
              <a:ext cx="164978" cy="105273"/>
              <a:chOff x="1595" y="1394"/>
              <a:chExt cx="245" cy="157"/>
            </a:xfrm>
          </p:grpSpPr>
          <p:sp>
            <p:nvSpPr>
              <p:cNvPr id="354"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5"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6"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7"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8"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9"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60"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5" name="Group 156"/>
            <p:cNvGrpSpPr>
              <a:grpSpLocks/>
            </p:cNvGrpSpPr>
            <p:nvPr userDrawn="1"/>
          </p:nvGrpSpPr>
          <p:grpSpPr bwMode="auto">
            <a:xfrm>
              <a:off x="4167131" y="6638100"/>
              <a:ext cx="163291" cy="105273"/>
              <a:chOff x="1593" y="1143"/>
              <a:chExt cx="244" cy="157"/>
            </a:xfrm>
          </p:grpSpPr>
          <p:sp>
            <p:nvSpPr>
              <p:cNvPr id="350"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1"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2"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53"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6" name="Group 161"/>
            <p:cNvGrpSpPr>
              <a:grpSpLocks/>
            </p:cNvGrpSpPr>
            <p:nvPr userDrawn="1"/>
          </p:nvGrpSpPr>
          <p:grpSpPr bwMode="auto">
            <a:xfrm>
              <a:off x="3759968" y="6638100"/>
              <a:ext cx="164629" cy="104917"/>
              <a:chOff x="1592" y="892"/>
              <a:chExt cx="246" cy="157"/>
            </a:xfrm>
          </p:grpSpPr>
          <p:sp>
            <p:nvSpPr>
              <p:cNvPr id="346"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7"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48"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349"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67"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44658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68" name="Group 185"/>
            <p:cNvGrpSpPr>
              <a:grpSpLocks/>
            </p:cNvGrpSpPr>
            <p:nvPr userDrawn="1"/>
          </p:nvGrpSpPr>
          <p:grpSpPr bwMode="auto">
            <a:xfrm>
              <a:off x="1008082" y="6638100"/>
              <a:ext cx="164978" cy="104898"/>
              <a:chOff x="4187" y="1590"/>
              <a:chExt cx="238" cy="162"/>
            </a:xfrm>
          </p:grpSpPr>
          <p:sp>
            <p:nvSpPr>
              <p:cNvPr id="319"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0"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321"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2"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3"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324"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5"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326"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7"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28"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9"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30"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31"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2"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3"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4"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5"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6"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7"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8"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39"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0"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1"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2"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3"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4"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5"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9" name="Group 256"/>
            <p:cNvGrpSpPr>
              <a:grpSpLocks/>
            </p:cNvGrpSpPr>
            <p:nvPr userDrawn="1"/>
          </p:nvGrpSpPr>
          <p:grpSpPr bwMode="auto">
            <a:xfrm>
              <a:off x="4591158" y="6638100"/>
              <a:ext cx="163489" cy="106268"/>
              <a:chOff x="7877798" y="2333052"/>
              <a:chExt cx="253806" cy="164973"/>
            </a:xfrm>
          </p:grpSpPr>
          <p:sp>
            <p:nvSpPr>
              <p:cNvPr id="317"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8"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70" name="Group 223"/>
            <p:cNvGrpSpPr>
              <a:grpSpLocks/>
            </p:cNvGrpSpPr>
            <p:nvPr userDrawn="1"/>
          </p:nvGrpSpPr>
          <p:grpSpPr bwMode="auto">
            <a:xfrm>
              <a:off x="2709710" y="6638100"/>
              <a:ext cx="164978" cy="104897"/>
              <a:chOff x="4184" y="1339"/>
              <a:chExt cx="238" cy="162"/>
            </a:xfrm>
          </p:grpSpPr>
          <p:sp>
            <p:nvSpPr>
              <p:cNvPr id="313"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4"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15"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316"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1" name="Group 228"/>
            <p:cNvGrpSpPr>
              <a:grpSpLocks/>
            </p:cNvGrpSpPr>
            <p:nvPr userDrawn="1"/>
          </p:nvGrpSpPr>
          <p:grpSpPr bwMode="auto">
            <a:xfrm>
              <a:off x="5447957" y="6638100"/>
              <a:ext cx="164978" cy="109010"/>
              <a:chOff x="4188" y="2157"/>
              <a:chExt cx="238" cy="162"/>
            </a:xfrm>
          </p:grpSpPr>
          <p:sp>
            <p:nvSpPr>
              <p:cNvPr id="300"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1"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2"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03"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4"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305"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6"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7"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8"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9"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0"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1"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2"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72"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446589"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3" name="Group 214"/>
            <p:cNvGrpSpPr>
              <a:grpSpLocks/>
            </p:cNvGrpSpPr>
            <p:nvPr userDrawn="1"/>
          </p:nvGrpSpPr>
          <p:grpSpPr bwMode="auto">
            <a:xfrm>
              <a:off x="5024738" y="6638100"/>
              <a:ext cx="166365" cy="106293"/>
              <a:chOff x="4187" y="2402"/>
              <a:chExt cx="240" cy="161"/>
            </a:xfrm>
          </p:grpSpPr>
          <p:sp>
            <p:nvSpPr>
              <p:cNvPr id="296"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97"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98"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9"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4" name="Group 38"/>
            <p:cNvGrpSpPr>
              <a:grpSpLocks/>
            </p:cNvGrpSpPr>
            <p:nvPr userDrawn="1"/>
          </p:nvGrpSpPr>
          <p:grpSpPr bwMode="auto">
            <a:xfrm>
              <a:off x="1219136" y="6638100"/>
              <a:ext cx="164978" cy="104922"/>
              <a:chOff x="528" y="1773"/>
              <a:chExt cx="246" cy="156"/>
            </a:xfrm>
          </p:grpSpPr>
          <p:sp>
            <p:nvSpPr>
              <p:cNvPr id="292"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93"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4"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295"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5" name="Group 253"/>
            <p:cNvGrpSpPr>
              <a:grpSpLocks/>
            </p:cNvGrpSpPr>
            <p:nvPr userDrawn="1"/>
          </p:nvGrpSpPr>
          <p:grpSpPr bwMode="auto">
            <a:xfrm>
              <a:off x="794543" y="6638100"/>
              <a:ext cx="163271" cy="105273"/>
              <a:chOff x="528" y="1164"/>
              <a:chExt cx="237" cy="157"/>
            </a:xfrm>
          </p:grpSpPr>
          <p:sp>
            <p:nvSpPr>
              <p:cNvPr id="288"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89"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0"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1"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276" name="Picture 268"/>
            <p:cNvPicPr>
              <a:picLocks noChangeAspect="1" noChangeArrowheads="1"/>
            </p:cNvPicPr>
            <p:nvPr userDrawn="1"/>
          </p:nvPicPr>
          <p:blipFill>
            <a:blip r:embed="rId9" cstate="print"/>
            <a:srcRect/>
            <a:stretch>
              <a:fillRect/>
            </a:stretch>
          </p:blipFill>
          <p:spPr bwMode="auto">
            <a:xfrm>
              <a:off x="2923792" y="6638100"/>
              <a:ext cx="167015" cy="109359"/>
            </a:xfrm>
            <a:prstGeom prst="rect">
              <a:avLst/>
            </a:prstGeom>
            <a:noFill/>
            <a:ln w="9525">
              <a:noFill/>
              <a:miter lim="800000"/>
              <a:headEnd/>
              <a:tailEnd/>
            </a:ln>
          </p:spPr>
        </p:pic>
        <p:grpSp>
          <p:nvGrpSpPr>
            <p:cNvPr id="277" name="Group 269"/>
            <p:cNvGrpSpPr>
              <a:grpSpLocks noChangeAspect="1"/>
            </p:cNvGrpSpPr>
            <p:nvPr userDrawn="1"/>
          </p:nvGrpSpPr>
          <p:grpSpPr bwMode="auto">
            <a:xfrm>
              <a:off x="3967545" y="6638100"/>
              <a:ext cx="160549" cy="102873"/>
              <a:chOff x="4214" y="2064"/>
              <a:chExt cx="242" cy="157"/>
            </a:xfrm>
          </p:grpSpPr>
          <p:sp>
            <p:nvSpPr>
              <p:cNvPr id="284"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285"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6"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7"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78" name="Group 242"/>
            <p:cNvGrpSpPr>
              <a:grpSpLocks/>
            </p:cNvGrpSpPr>
            <p:nvPr userDrawn="1"/>
          </p:nvGrpSpPr>
          <p:grpSpPr bwMode="auto">
            <a:xfrm>
              <a:off x="1638742" y="6638100"/>
              <a:ext cx="163293" cy="104605"/>
              <a:chOff x="5555" y="2058"/>
              <a:chExt cx="245" cy="157"/>
            </a:xfrm>
          </p:grpSpPr>
          <p:sp>
            <p:nvSpPr>
              <p:cNvPr id="280"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281"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282"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283"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pic>
          <p:nvPicPr>
            <p:cNvPr id="279" name="Picture 3"/>
            <p:cNvPicPr>
              <a:picLocks noChangeAspect="1" noChangeArrowheads="1"/>
            </p:cNvPicPr>
            <p:nvPr userDrawn="1"/>
          </p:nvPicPr>
          <p:blipFill>
            <a:blip r:embed="rId10" cstate="print"/>
            <a:srcRect/>
            <a:stretch>
              <a:fillRect/>
            </a:stretch>
          </p:blipFill>
          <p:spPr bwMode="auto">
            <a:xfrm>
              <a:off x="6959723" y="6638100"/>
              <a:ext cx="164978" cy="106293"/>
            </a:xfrm>
            <a:prstGeom prst="rect">
              <a:avLst/>
            </a:prstGeom>
            <a:noFill/>
            <a:ln w="9525">
              <a:noFill/>
              <a:miter lim="800000"/>
              <a:headEnd/>
              <a:tailEnd/>
            </a:ln>
          </p:spPr>
        </p:pic>
      </p:grpSp>
    </p:spTree>
    <p:extLst>
      <p:ext uri="{BB962C8B-B14F-4D97-AF65-F5344CB8AC3E}">
        <p14:creationId xmlns:p14="http://schemas.microsoft.com/office/powerpoint/2010/main" val="1275086977"/>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9601"/>
            <a:ext cx="745880" cy="149225"/>
          </a:xfrm>
          <a:prstGeom prst="rect">
            <a:avLst/>
          </a:prstGeom>
          <a:noFill/>
          <a:ln w="9525">
            <a:noFill/>
            <a:miter lim="800000"/>
            <a:headEnd/>
            <a:tailEnd/>
          </a:ln>
        </p:spPr>
      </p:pic>
      <p:sp>
        <p:nvSpPr>
          <p:cNvPr id="6" name="Rectangle 39"/>
          <p:cNvSpPr>
            <a:spLocks noChangeArrowheads="1"/>
          </p:cNvSpPr>
          <p:nvPr userDrawn="1"/>
        </p:nvSpPr>
        <p:spPr bwMode="auto">
          <a:xfrm>
            <a:off x="291900" y="6602400"/>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sp>
        <p:nvSpPr>
          <p:cNvPr id="8" name="Rectangle 41"/>
          <p:cNvSpPr>
            <a:spLocks noGrp="1" noChangeArrowheads="1"/>
          </p:cNvSpPr>
          <p:nvPr>
            <p:ph type="subTitle" sz="quarter" idx="1"/>
          </p:nvPr>
        </p:nvSpPr>
        <p:spPr>
          <a:xfrm>
            <a:off x="238886" y="534839"/>
            <a:ext cx="8632553" cy="1413537"/>
          </a:xfrm>
        </p:spPr>
        <p:txBody>
          <a:bodyPr anchor="ctr"/>
          <a:lstStyle>
            <a:lvl1pPr marL="0" indent="0">
              <a:lnSpc>
                <a:spcPts val="3139"/>
              </a:lnSpc>
              <a:buNone/>
              <a:defRPr b="1" cap="all" baseline="0">
                <a:solidFill>
                  <a:schemeClr val="bg1"/>
                </a:solidFill>
              </a:defRPr>
            </a:lvl1pPr>
          </a:lstStyle>
          <a:p>
            <a:r>
              <a:rPr lang="en-US" dirty="0" smtClean="0"/>
              <a:t>Click to edit Master subtitle style</a:t>
            </a:r>
            <a:endParaRPr lang="en-GB" dirty="0" smtClean="0"/>
          </a:p>
        </p:txBody>
      </p:sp>
      <p:sp>
        <p:nvSpPr>
          <p:cNvPr id="7" name="Rectangle 61"/>
          <p:cNvSpPr>
            <a:spLocks noChangeArrowheads="1"/>
          </p:cNvSpPr>
          <p:nvPr userDrawn="1"/>
        </p:nvSpPr>
        <p:spPr bwMode="auto">
          <a:xfrm>
            <a:off x="578828" y="6602400"/>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548901123"/>
      </p:ext>
    </p:extLst>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1"/>
            <a:ext cx="745880" cy="149225"/>
          </a:xfrm>
          <a:prstGeom prst="rect">
            <a:avLst/>
          </a:prstGeom>
          <a:noFill/>
          <a:ln w="9525">
            <a:noFill/>
            <a:miter lim="800000"/>
            <a:headEnd/>
            <a:tailEnd/>
          </a:ln>
        </p:spPr>
      </p:pic>
      <p:sp>
        <p:nvSpPr>
          <p:cNvPr id="4" name="Rectangle 3"/>
          <p:cNvSpPr/>
          <p:nvPr userDrawn="1"/>
        </p:nvSpPr>
        <p:spPr bwMode="auto">
          <a:xfrm>
            <a:off x="0" y="1"/>
            <a:ext cx="9144000" cy="855663"/>
          </a:xfrm>
          <a:prstGeom prst="rect">
            <a:avLst/>
          </a:prstGeom>
          <a:solidFill>
            <a:srgbClr val="00205B"/>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sp>
        <p:nvSpPr>
          <p:cNvPr id="6" name="Title 1"/>
          <p:cNvSpPr>
            <a:spLocks noGrp="1"/>
          </p:cNvSpPr>
          <p:nvPr>
            <p:ph type="title"/>
          </p:nvPr>
        </p:nvSpPr>
        <p:spPr>
          <a:xfrm>
            <a:off x="0" y="1"/>
            <a:ext cx="9045820" cy="854075"/>
          </a:xfrm>
        </p:spPr>
        <p:txBody>
          <a:bodyPr/>
          <a:lstStyle>
            <a:lvl1pPr marL="166158">
              <a:defRPr/>
            </a:lvl1pPr>
          </a:lstStyle>
          <a:p>
            <a:r>
              <a:rPr lang="en-US" dirty="0" smtClean="0"/>
              <a:t>Click to edit Master title style</a:t>
            </a:r>
            <a:endParaRPr lang="en-GB" dirty="0"/>
          </a:p>
        </p:txBody>
      </p:sp>
      <p:sp>
        <p:nvSpPr>
          <p:cNvPr id="8" name="Rectangle 39"/>
          <p:cNvSpPr>
            <a:spLocks noChangeArrowheads="1"/>
          </p:cNvSpPr>
          <p:nvPr userDrawn="1"/>
        </p:nvSpPr>
        <p:spPr bwMode="auto">
          <a:xfrm>
            <a:off x="291900" y="6610350"/>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sp>
        <p:nvSpPr>
          <p:cNvPr id="10" name="Rectangle 61"/>
          <p:cNvSpPr>
            <a:spLocks noChangeArrowheads="1"/>
          </p:cNvSpPr>
          <p:nvPr userDrawn="1"/>
        </p:nvSpPr>
        <p:spPr bwMode="auto">
          <a:xfrm>
            <a:off x="578828" y="6610350"/>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397336739"/>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5846885" y="542925"/>
            <a:ext cx="3297115" cy="1419518"/>
          </a:xfrm>
          <a:prstGeom prst="rect">
            <a:avLst/>
          </a:prstGeom>
          <a:solidFill>
            <a:schemeClr val="bg1"/>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pic>
        <p:nvPicPr>
          <p:cNvPr id="5" name="Picture 11" descr="EUMETSATLogo_hor_noTagline_solid_CMYK UPDATED version.png"/>
          <p:cNvPicPr>
            <a:picLocks noChangeAspect="1"/>
          </p:cNvPicPr>
          <p:nvPr userDrawn="1"/>
        </p:nvPicPr>
        <p:blipFill>
          <a:blip r:embed="rId4" cstate="print"/>
          <a:srcRect/>
          <a:stretch>
            <a:fillRect/>
          </a:stretch>
        </p:blipFill>
        <p:spPr bwMode="auto">
          <a:xfrm>
            <a:off x="6286500" y="1005107"/>
            <a:ext cx="2413489" cy="482600"/>
          </a:xfrm>
          <a:prstGeom prst="rect">
            <a:avLst/>
          </a:prstGeom>
          <a:noFill/>
          <a:ln w="9525">
            <a:noFill/>
            <a:miter lim="800000"/>
            <a:headEnd/>
            <a:tailEnd/>
          </a:ln>
        </p:spPr>
      </p:pic>
      <p:sp>
        <p:nvSpPr>
          <p:cNvPr id="8" name="Rectangle 41"/>
          <p:cNvSpPr>
            <a:spLocks noGrp="1" noChangeArrowheads="1"/>
          </p:cNvSpPr>
          <p:nvPr>
            <p:ph type="subTitle" sz="quarter" idx="1"/>
          </p:nvPr>
        </p:nvSpPr>
        <p:spPr>
          <a:xfrm>
            <a:off x="238886" y="534839"/>
            <a:ext cx="5494362" cy="1427604"/>
          </a:xfrm>
        </p:spPr>
        <p:txBody>
          <a:bodyPr anchor="ctr"/>
          <a:lstStyle>
            <a:lvl1pPr marL="0" indent="0">
              <a:lnSpc>
                <a:spcPts val="3139"/>
              </a:lnSpc>
              <a:buNone/>
              <a:defRPr b="1" cap="all" baseline="0">
                <a:solidFill>
                  <a:schemeClr val="bg1"/>
                </a:solidFill>
              </a:defRPr>
            </a:lvl1pPr>
          </a:lstStyle>
          <a:p>
            <a:r>
              <a:rPr lang="en-US" dirty="0" smtClean="0"/>
              <a:t>Click to edit Master subtitle style</a:t>
            </a:r>
            <a:endParaRPr lang="en-GB" dirty="0" smtClean="0"/>
          </a:p>
        </p:txBody>
      </p:sp>
      <p:grpSp>
        <p:nvGrpSpPr>
          <p:cNvPr id="247" name="Group 246"/>
          <p:cNvGrpSpPr/>
          <p:nvPr userDrawn="1"/>
        </p:nvGrpSpPr>
        <p:grpSpPr>
          <a:xfrm>
            <a:off x="341436" y="6638101"/>
            <a:ext cx="6235211" cy="110355"/>
            <a:chOff x="369889" y="6638100"/>
            <a:chExt cx="6754812" cy="110355"/>
          </a:xfrm>
        </p:grpSpPr>
        <p:grpSp>
          <p:nvGrpSpPr>
            <p:cNvPr id="249" name="Group 4"/>
            <p:cNvGrpSpPr>
              <a:grpSpLocks/>
            </p:cNvGrpSpPr>
            <p:nvPr userDrawn="1"/>
          </p:nvGrpSpPr>
          <p:grpSpPr bwMode="auto">
            <a:xfrm>
              <a:off x="5236697" y="6638100"/>
              <a:ext cx="164978" cy="109011"/>
              <a:chOff x="4182" y="1087"/>
              <a:chExt cx="238" cy="162"/>
            </a:xfrm>
          </p:grpSpPr>
          <p:sp>
            <p:nvSpPr>
              <p:cNvPr id="477"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78"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9"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0"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81"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482"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3"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4"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85"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86"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250" name="Group 16"/>
            <p:cNvGrpSpPr>
              <a:grpSpLocks/>
            </p:cNvGrpSpPr>
            <p:nvPr userDrawn="1"/>
          </p:nvGrpSpPr>
          <p:grpSpPr bwMode="auto">
            <a:xfrm>
              <a:off x="1853845" y="6638100"/>
              <a:ext cx="163609" cy="106293"/>
              <a:chOff x="1116" y="1646"/>
              <a:chExt cx="245" cy="151"/>
            </a:xfrm>
          </p:grpSpPr>
          <p:sp>
            <p:nvSpPr>
              <p:cNvPr id="474"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5"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76"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51" name="Group 20"/>
            <p:cNvGrpSpPr>
              <a:grpSpLocks/>
            </p:cNvGrpSpPr>
            <p:nvPr userDrawn="1"/>
          </p:nvGrpSpPr>
          <p:grpSpPr bwMode="auto">
            <a:xfrm>
              <a:off x="3341609" y="6638100"/>
              <a:ext cx="163288" cy="104917"/>
              <a:chOff x="1117" y="2897"/>
              <a:chExt cx="243" cy="157"/>
            </a:xfrm>
          </p:grpSpPr>
          <p:sp>
            <p:nvSpPr>
              <p:cNvPr id="470"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71"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72"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73"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2" name="Group 25"/>
            <p:cNvGrpSpPr>
              <a:grpSpLocks/>
            </p:cNvGrpSpPr>
            <p:nvPr userDrawn="1"/>
          </p:nvGrpSpPr>
          <p:grpSpPr bwMode="auto">
            <a:xfrm>
              <a:off x="3130729" y="6638100"/>
              <a:ext cx="163288" cy="104917"/>
              <a:chOff x="1118" y="2646"/>
              <a:chExt cx="243" cy="157"/>
            </a:xfrm>
          </p:grpSpPr>
          <p:sp>
            <p:nvSpPr>
              <p:cNvPr id="466"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67"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468"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469"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3" name="Group 30"/>
            <p:cNvGrpSpPr>
              <a:grpSpLocks/>
            </p:cNvGrpSpPr>
            <p:nvPr userDrawn="1"/>
          </p:nvGrpSpPr>
          <p:grpSpPr bwMode="auto">
            <a:xfrm>
              <a:off x="2276341" y="6638100"/>
              <a:ext cx="163288" cy="104596"/>
              <a:chOff x="1117" y="2143"/>
              <a:chExt cx="243" cy="155"/>
            </a:xfrm>
          </p:grpSpPr>
          <p:sp>
            <p:nvSpPr>
              <p:cNvPr id="462"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3"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64"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65"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4" name="Group 35"/>
            <p:cNvGrpSpPr>
              <a:grpSpLocks/>
            </p:cNvGrpSpPr>
            <p:nvPr userDrawn="1"/>
          </p:nvGrpSpPr>
          <p:grpSpPr bwMode="auto">
            <a:xfrm>
              <a:off x="2064917" y="6638100"/>
              <a:ext cx="163288" cy="104596"/>
              <a:chOff x="1117" y="1892"/>
              <a:chExt cx="243" cy="155"/>
            </a:xfrm>
          </p:grpSpPr>
          <p:sp>
            <p:nvSpPr>
              <p:cNvPr id="458"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9"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60"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1"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5" name="Group 255"/>
            <p:cNvGrpSpPr>
              <a:grpSpLocks/>
            </p:cNvGrpSpPr>
            <p:nvPr userDrawn="1"/>
          </p:nvGrpSpPr>
          <p:grpSpPr bwMode="auto">
            <a:xfrm>
              <a:off x="1431617" y="6638100"/>
              <a:ext cx="163489" cy="106268"/>
              <a:chOff x="7106991" y="2034190"/>
              <a:chExt cx="255683" cy="163929"/>
            </a:xfrm>
          </p:grpSpPr>
          <p:sp>
            <p:nvSpPr>
              <p:cNvPr id="456"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7"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6" name="Group 254"/>
            <p:cNvGrpSpPr>
              <a:grpSpLocks/>
            </p:cNvGrpSpPr>
            <p:nvPr userDrawn="1"/>
          </p:nvGrpSpPr>
          <p:grpSpPr bwMode="auto">
            <a:xfrm>
              <a:off x="581062" y="6638100"/>
              <a:ext cx="163489" cy="110355"/>
              <a:chOff x="6341261" y="2034186"/>
              <a:chExt cx="254095" cy="170190"/>
            </a:xfrm>
          </p:grpSpPr>
          <p:sp>
            <p:nvSpPr>
              <p:cNvPr id="453" name="Freeform 452"/>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54" name="Freeform 453"/>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455" name="Freeform 454"/>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57" name="Group 49"/>
            <p:cNvGrpSpPr>
              <a:grpSpLocks/>
            </p:cNvGrpSpPr>
            <p:nvPr userDrawn="1"/>
          </p:nvGrpSpPr>
          <p:grpSpPr bwMode="auto">
            <a:xfrm>
              <a:off x="369889" y="6638100"/>
              <a:ext cx="163609" cy="106293"/>
              <a:chOff x="529" y="1166"/>
              <a:chExt cx="245" cy="157"/>
            </a:xfrm>
          </p:grpSpPr>
          <p:sp>
            <p:nvSpPr>
              <p:cNvPr id="449"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0"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1"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52"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8" name="Group 54"/>
            <p:cNvGrpSpPr>
              <a:grpSpLocks/>
            </p:cNvGrpSpPr>
            <p:nvPr userDrawn="1"/>
          </p:nvGrpSpPr>
          <p:grpSpPr bwMode="auto">
            <a:xfrm>
              <a:off x="2487762" y="6638100"/>
              <a:ext cx="164632" cy="106293"/>
              <a:chOff x="1117" y="2394"/>
              <a:chExt cx="245" cy="157"/>
            </a:xfrm>
          </p:grpSpPr>
          <p:sp>
            <p:nvSpPr>
              <p:cNvPr id="438"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39"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0"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1"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2"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3"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4"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5"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6"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7"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448"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9" name="Group 66"/>
            <p:cNvGrpSpPr>
              <a:grpSpLocks/>
            </p:cNvGrpSpPr>
            <p:nvPr userDrawn="1"/>
          </p:nvGrpSpPr>
          <p:grpSpPr bwMode="auto">
            <a:xfrm>
              <a:off x="6502560" y="6638100"/>
              <a:ext cx="166325" cy="105273"/>
              <a:chOff x="1592" y="2897"/>
              <a:chExt cx="247" cy="156"/>
            </a:xfrm>
          </p:grpSpPr>
          <p:sp>
            <p:nvSpPr>
              <p:cNvPr id="423"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4"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5"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6"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7"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8"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29"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0"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1"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2"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3"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4"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5"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36"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37"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0" name="Group 82"/>
            <p:cNvGrpSpPr>
              <a:grpSpLocks/>
            </p:cNvGrpSpPr>
            <p:nvPr userDrawn="1"/>
          </p:nvGrpSpPr>
          <p:grpSpPr bwMode="auto">
            <a:xfrm>
              <a:off x="6077342" y="6638100"/>
              <a:ext cx="164629" cy="104602"/>
              <a:chOff x="1778" y="2004"/>
              <a:chExt cx="246" cy="156"/>
            </a:xfrm>
          </p:grpSpPr>
          <p:sp>
            <p:nvSpPr>
              <p:cNvPr id="420"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21"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22"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1" name="Group 86"/>
            <p:cNvGrpSpPr>
              <a:grpSpLocks/>
            </p:cNvGrpSpPr>
            <p:nvPr userDrawn="1"/>
          </p:nvGrpSpPr>
          <p:grpSpPr bwMode="auto">
            <a:xfrm>
              <a:off x="5868794" y="6638100"/>
              <a:ext cx="164271" cy="105273"/>
              <a:chOff x="1592" y="2143"/>
              <a:chExt cx="247" cy="156"/>
            </a:xfrm>
          </p:grpSpPr>
          <p:sp>
            <p:nvSpPr>
              <p:cNvPr id="414"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5"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6"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7"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8"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419"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2" name="Group 93"/>
            <p:cNvGrpSpPr>
              <a:grpSpLocks/>
            </p:cNvGrpSpPr>
            <p:nvPr userDrawn="1"/>
          </p:nvGrpSpPr>
          <p:grpSpPr bwMode="auto">
            <a:xfrm>
              <a:off x="5659215" y="6638100"/>
              <a:ext cx="163291" cy="105273"/>
              <a:chOff x="1593" y="1897"/>
              <a:chExt cx="244" cy="157"/>
            </a:xfrm>
          </p:grpSpPr>
          <p:sp>
            <p:nvSpPr>
              <p:cNvPr id="410"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11"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2"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13"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3" name="Group 98"/>
            <p:cNvGrpSpPr>
              <a:grpSpLocks/>
            </p:cNvGrpSpPr>
            <p:nvPr userDrawn="1"/>
          </p:nvGrpSpPr>
          <p:grpSpPr bwMode="auto">
            <a:xfrm>
              <a:off x="4802133" y="6638100"/>
              <a:ext cx="165299" cy="104917"/>
              <a:chOff x="1778" y="1164"/>
              <a:chExt cx="247" cy="157"/>
            </a:xfrm>
          </p:grpSpPr>
          <p:sp>
            <p:nvSpPr>
              <p:cNvPr id="361"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362"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363"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4"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5"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6"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7"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68"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69"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0"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1"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2"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3"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4"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5"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6"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7"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78"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79"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0"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1"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2"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3"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4"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5"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86"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7"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88"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389"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90"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91"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2"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3"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4"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395"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6"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7"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398"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399"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0"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1"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2"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3"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4"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5"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6"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7"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408"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409"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4" name="Group 148"/>
            <p:cNvGrpSpPr>
              <a:grpSpLocks/>
            </p:cNvGrpSpPr>
            <p:nvPr userDrawn="1"/>
          </p:nvGrpSpPr>
          <p:grpSpPr bwMode="auto">
            <a:xfrm>
              <a:off x="4380029" y="6638100"/>
              <a:ext cx="164978" cy="105273"/>
              <a:chOff x="1595" y="1394"/>
              <a:chExt cx="245" cy="157"/>
            </a:xfrm>
          </p:grpSpPr>
          <p:sp>
            <p:nvSpPr>
              <p:cNvPr id="354"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5"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6"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7"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8"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9"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60"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5" name="Group 156"/>
            <p:cNvGrpSpPr>
              <a:grpSpLocks/>
            </p:cNvGrpSpPr>
            <p:nvPr userDrawn="1"/>
          </p:nvGrpSpPr>
          <p:grpSpPr bwMode="auto">
            <a:xfrm>
              <a:off x="4167131" y="6638100"/>
              <a:ext cx="163291" cy="105273"/>
              <a:chOff x="1593" y="1143"/>
              <a:chExt cx="244" cy="157"/>
            </a:xfrm>
          </p:grpSpPr>
          <p:sp>
            <p:nvSpPr>
              <p:cNvPr id="350"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51"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52"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353"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6" name="Group 161"/>
            <p:cNvGrpSpPr>
              <a:grpSpLocks/>
            </p:cNvGrpSpPr>
            <p:nvPr userDrawn="1"/>
          </p:nvGrpSpPr>
          <p:grpSpPr bwMode="auto">
            <a:xfrm>
              <a:off x="3759968" y="6638100"/>
              <a:ext cx="164629" cy="104917"/>
              <a:chOff x="1592" y="892"/>
              <a:chExt cx="246" cy="157"/>
            </a:xfrm>
          </p:grpSpPr>
          <p:sp>
            <p:nvSpPr>
              <p:cNvPr id="346"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7"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48"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349"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67"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448632"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68" name="Group 185"/>
            <p:cNvGrpSpPr>
              <a:grpSpLocks/>
            </p:cNvGrpSpPr>
            <p:nvPr userDrawn="1"/>
          </p:nvGrpSpPr>
          <p:grpSpPr bwMode="auto">
            <a:xfrm>
              <a:off x="1008082" y="6638100"/>
              <a:ext cx="164978" cy="104898"/>
              <a:chOff x="4187" y="1590"/>
              <a:chExt cx="238" cy="162"/>
            </a:xfrm>
          </p:grpSpPr>
          <p:sp>
            <p:nvSpPr>
              <p:cNvPr id="319"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0"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321"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2"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23"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324"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25"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326"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7"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28"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29"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330"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331"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2"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3"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4"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5"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36"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37"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38"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39"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40"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1"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42"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3"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4"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345"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9" name="Group 256"/>
            <p:cNvGrpSpPr>
              <a:grpSpLocks/>
            </p:cNvGrpSpPr>
            <p:nvPr userDrawn="1"/>
          </p:nvGrpSpPr>
          <p:grpSpPr bwMode="auto">
            <a:xfrm>
              <a:off x="4591158" y="6638100"/>
              <a:ext cx="163489" cy="106268"/>
              <a:chOff x="7877798" y="2333052"/>
              <a:chExt cx="253806" cy="164973"/>
            </a:xfrm>
          </p:grpSpPr>
          <p:sp>
            <p:nvSpPr>
              <p:cNvPr id="317"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8"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70" name="Group 223"/>
            <p:cNvGrpSpPr>
              <a:grpSpLocks/>
            </p:cNvGrpSpPr>
            <p:nvPr userDrawn="1"/>
          </p:nvGrpSpPr>
          <p:grpSpPr bwMode="auto">
            <a:xfrm>
              <a:off x="2709710" y="6638100"/>
              <a:ext cx="164978" cy="104897"/>
              <a:chOff x="4184" y="1339"/>
              <a:chExt cx="238" cy="162"/>
            </a:xfrm>
          </p:grpSpPr>
          <p:sp>
            <p:nvSpPr>
              <p:cNvPr id="313"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14"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315"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316"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1" name="Group 228"/>
            <p:cNvGrpSpPr>
              <a:grpSpLocks/>
            </p:cNvGrpSpPr>
            <p:nvPr userDrawn="1"/>
          </p:nvGrpSpPr>
          <p:grpSpPr bwMode="auto">
            <a:xfrm>
              <a:off x="5447957" y="6638100"/>
              <a:ext cx="164978" cy="109010"/>
              <a:chOff x="4188" y="2157"/>
              <a:chExt cx="238" cy="162"/>
            </a:xfrm>
          </p:grpSpPr>
          <p:sp>
            <p:nvSpPr>
              <p:cNvPr id="300"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1"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2"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303"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4"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305"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6"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307"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8"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309"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0"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1"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312"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272"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448633"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73" name="Group 214"/>
            <p:cNvGrpSpPr>
              <a:grpSpLocks/>
            </p:cNvGrpSpPr>
            <p:nvPr userDrawn="1"/>
          </p:nvGrpSpPr>
          <p:grpSpPr bwMode="auto">
            <a:xfrm>
              <a:off x="5024738" y="6638100"/>
              <a:ext cx="166365" cy="106293"/>
              <a:chOff x="4187" y="2402"/>
              <a:chExt cx="240" cy="161"/>
            </a:xfrm>
          </p:grpSpPr>
          <p:sp>
            <p:nvSpPr>
              <p:cNvPr id="296"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97"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98"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9"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4" name="Group 38"/>
            <p:cNvGrpSpPr>
              <a:grpSpLocks/>
            </p:cNvGrpSpPr>
            <p:nvPr userDrawn="1"/>
          </p:nvGrpSpPr>
          <p:grpSpPr bwMode="auto">
            <a:xfrm>
              <a:off x="1219136" y="6638100"/>
              <a:ext cx="164978" cy="104922"/>
              <a:chOff x="528" y="1773"/>
              <a:chExt cx="246" cy="156"/>
            </a:xfrm>
          </p:grpSpPr>
          <p:sp>
            <p:nvSpPr>
              <p:cNvPr id="292"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93"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94"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295"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5" name="Group 253"/>
            <p:cNvGrpSpPr>
              <a:grpSpLocks/>
            </p:cNvGrpSpPr>
            <p:nvPr userDrawn="1"/>
          </p:nvGrpSpPr>
          <p:grpSpPr bwMode="auto">
            <a:xfrm>
              <a:off x="794543" y="6638100"/>
              <a:ext cx="163271" cy="105273"/>
              <a:chOff x="528" y="1164"/>
              <a:chExt cx="237" cy="157"/>
            </a:xfrm>
          </p:grpSpPr>
          <p:sp>
            <p:nvSpPr>
              <p:cNvPr id="288"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89"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0"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291"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276" name="Picture 268"/>
            <p:cNvPicPr>
              <a:picLocks noChangeAspect="1" noChangeArrowheads="1"/>
            </p:cNvPicPr>
            <p:nvPr userDrawn="1"/>
          </p:nvPicPr>
          <p:blipFill>
            <a:blip r:embed="rId9" cstate="print"/>
            <a:srcRect/>
            <a:stretch>
              <a:fillRect/>
            </a:stretch>
          </p:blipFill>
          <p:spPr bwMode="auto">
            <a:xfrm>
              <a:off x="2923792" y="6638100"/>
              <a:ext cx="167015" cy="109359"/>
            </a:xfrm>
            <a:prstGeom prst="rect">
              <a:avLst/>
            </a:prstGeom>
            <a:noFill/>
            <a:ln w="9525">
              <a:noFill/>
              <a:miter lim="800000"/>
              <a:headEnd/>
              <a:tailEnd/>
            </a:ln>
          </p:spPr>
        </p:pic>
        <p:grpSp>
          <p:nvGrpSpPr>
            <p:cNvPr id="277" name="Group 269"/>
            <p:cNvGrpSpPr>
              <a:grpSpLocks noChangeAspect="1"/>
            </p:cNvGrpSpPr>
            <p:nvPr userDrawn="1"/>
          </p:nvGrpSpPr>
          <p:grpSpPr bwMode="auto">
            <a:xfrm>
              <a:off x="3967545" y="6638100"/>
              <a:ext cx="160549" cy="102873"/>
              <a:chOff x="4214" y="2064"/>
              <a:chExt cx="242" cy="157"/>
            </a:xfrm>
          </p:grpSpPr>
          <p:sp>
            <p:nvSpPr>
              <p:cNvPr id="284"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285"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6"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287"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78" name="Group 242"/>
            <p:cNvGrpSpPr>
              <a:grpSpLocks/>
            </p:cNvGrpSpPr>
            <p:nvPr userDrawn="1"/>
          </p:nvGrpSpPr>
          <p:grpSpPr bwMode="auto">
            <a:xfrm>
              <a:off x="1638742" y="6638100"/>
              <a:ext cx="163293" cy="104605"/>
              <a:chOff x="5555" y="2058"/>
              <a:chExt cx="245" cy="157"/>
            </a:xfrm>
          </p:grpSpPr>
          <p:sp>
            <p:nvSpPr>
              <p:cNvPr id="280"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281"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282"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283"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pic>
          <p:nvPicPr>
            <p:cNvPr id="279" name="Picture 3"/>
            <p:cNvPicPr>
              <a:picLocks noChangeAspect="1" noChangeArrowheads="1"/>
            </p:cNvPicPr>
            <p:nvPr userDrawn="1"/>
          </p:nvPicPr>
          <p:blipFill>
            <a:blip r:embed="rId10" cstate="print"/>
            <a:srcRect/>
            <a:stretch>
              <a:fillRect/>
            </a:stretch>
          </p:blipFill>
          <p:spPr bwMode="auto">
            <a:xfrm>
              <a:off x="6959723" y="6638100"/>
              <a:ext cx="164978" cy="106293"/>
            </a:xfrm>
            <a:prstGeom prst="rect">
              <a:avLst/>
            </a:prstGeom>
            <a:noFill/>
            <a:ln w="9525">
              <a:noFill/>
              <a:miter lim="800000"/>
              <a:headEnd/>
              <a:tailEnd/>
            </a:ln>
          </p:spPr>
        </p:pic>
      </p:grpSp>
    </p:spTree>
    <p:extLst>
      <p:ext uri="{BB962C8B-B14F-4D97-AF65-F5344CB8AC3E}">
        <p14:creationId xmlns:p14="http://schemas.microsoft.com/office/powerpoint/2010/main" val="1066161552"/>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1"/>
            <a:ext cx="745880" cy="149225"/>
          </a:xfrm>
          <a:prstGeom prst="rect">
            <a:avLst/>
          </a:prstGeom>
          <a:noFill/>
          <a:ln w="9525">
            <a:noFill/>
            <a:miter lim="800000"/>
            <a:headEnd/>
            <a:tailEnd/>
          </a:ln>
        </p:spPr>
      </p:pic>
      <p:sp>
        <p:nvSpPr>
          <p:cNvPr id="4" name="Rectangle 3"/>
          <p:cNvSpPr/>
          <p:nvPr userDrawn="1"/>
        </p:nvSpPr>
        <p:spPr bwMode="auto">
          <a:xfrm>
            <a:off x="0" y="1"/>
            <a:ext cx="9144000" cy="855663"/>
          </a:xfrm>
          <a:prstGeom prst="rect">
            <a:avLst/>
          </a:prstGeom>
          <a:solidFill>
            <a:srgbClr val="00205B"/>
          </a:solidFill>
          <a:ln w="9525" cap="flat" cmpd="sng" algn="ctr">
            <a:noFill/>
            <a:prstDash val="solid"/>
            <a:round/>
            <a:headEnd type="none" w="med" len="med"/>
            <a:tailEnd type="none" w="med" len="med"/>
          </a:ln>
          <a:effectLst/>
        </p:spPr>
        <p:txBody>
          <a:bodyPr lIns="33231" tIns="33231" rIns="33231" bIns="33231"/>
          <a:lstStyle/>
          <a:p>
            <a:pPr eaLnBrk="0" hangingPunct="0">
              <a:spcBef>
                <a:spcPct val="50000"/>
              </a:spcBef>
              <a:defRPr/>
            </a:pPr>
            <a:endParaRPr lang="en-GB" sz="831">
              <a:solidFill>
                <a:srgbClr val="FFFFFF"/>
              </a:solidFill>
            </a:endParaRPr>
          </a:p>
        </p:txBody>
      </p:sp>
      <p:sp>
        <p:nvSpPr>
          <p:cNvPr id="6" name="Title 1"/>
          <p:cNvSpPr>
            <a:spLocks noGrp="1"/>
          </p:cNvSpPr>
          <p:nvPr>
            <p:ph type="title"/>
          </p:nvPr>
        </p:nvSpPr>
        <p:spPr>
          <a:xfrm>
            <a:off x="0" y="1"/>
            <a:ext cx="9045820" cy="854075"/>
          </a:xfrm>
        </p:spPr>
        <p:txBody>
          <a:bodyPr/>
          <a:lstStyle>
            <a:lvl1pPr marL="166158">
              <a:defRPr/>
            </a:lvl1pPr>
          </a:lstStyle>
          <a:p>
            <a:r>
              <a:rPr lang="en-US" dirty="0" smtClean="0"/>
              <a:t>Click to edit Master title style</a:t>
            </a:r>
            <a:endParaRPr lang="en-GB" dirty="0"/>
          </a:p>
        </p:txBody>
      </p:sp>
      <p:sp>
        <p:nvSpPr>
          <p:cNvPr id="8" name="Rectangle 39"/>
          <p:cNvSpPr>
            <a:spLocks noChangeArrowheads="1"/>
          </p:cNvSpPr>
          <p:nvPr userDrawn="1"/>
        </p:nvSpPr>
        <p:spPr bwMode="auto">
          <a:xfrm>
            <a:off x="291900" y="6610350"/>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sp>
        <p:nvSpPr>
          <p:cNvPr id="10" name="Rectangle 61"/>
          <p:cNvSpPr>
            <a:spLocks noChangeArrowheads="1"/>
          </p:cNvSpPr>
          <p:nvPr userDrawn="1"/>
        </p:nvSpPr>
        <p:spPr bwMode="auto">
          <a:xfrm>
            <a:off x="578827" y="6610350"/>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964796249"/>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5067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50679"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3122701774"/>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47784680"/>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83147870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9045820" cy="854075"/>
          </a:xfrm>
        </p:spPr>
        <p:txBody>
          <a:bodyPr/>
          <a:lstStyle>
            <a:lvl1pPr marL="141600">
              <a:defRPr/>
            </a:lvl1pPr>
          </a:lstStyle>
          <a:p>
            <a:r>
              <a:rPr lang="en-US" smtClean="0"/>
              <a:t>Click to edit Master title style</a:t>
            </a:r>
            <a:endParaRPr lang="en-GB" dirty="0"/>
          </a:p>
        </p:txBody>
      </p:sp>
    </p:spTree>
    <p:extLst>
      <p:ext uri="{BB962C8B-B14F-4D97-AF65-F5344CB8AC3E}">
        <p14:creationId xmlns:p14="http://schemas.microsoft.com/office/powerpoint/2010/main" val="1180789546"/>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51696"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51697"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863294130"/>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618481" y="6307600"/>
            <a:ext cx="1009913" cy="231315"/>
          </a:xfrm>
          <a:prstGeom prst="rect">
            <a:avLst/>
          </a:prstGeom>
        </p:spPr>
      </p:pic>
      <p:sp>
        <p:nvSpPr>
          <p:cNvPr id="9" name="Title 8"/>
          <p:cNvSpPr>
            <a:spLocks noGrp="1"/>
          </p:cNvSpPr>
          <p:nvPr>
            <p:ph type="title"/>
          </p:nvPr>
        </p:nvSpPr>
        <p:spPr>
          <a:xfrm>
            <a:off x="1620422" y="360000"/>
            <a:ext cx="5903738" cy="369332"/>
          </a:xfrm>
          <a:prstGeom prst="rect">
            <a:avLst/>
          </a:prstGeom>
        </p:spPr>
        <p:txBody>
          <a:bodyPr lIns="0" tIns="0" rIns="0" bIns="0"/>
          <a:lstStyle>
            <a:lvl1pPr>
              <a:defRPr sz="18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620422" y="936000"/>
            <a:ext cx="5903738" cy="4986000"/>
          </a:xfrm>
          <a:prstGeom prst="rect">
            <a:avLst/>
          </a:prstGeom>
        </p:spPr>
        <p:txBody>
          <a:bodyPr lIns="0" tIns="0" rIns="0" bIns="0"/>
          <a:lstStyle>
            <a:lvl1pPr marL="0" indent="-135003">
              <a:lnSpc>
                <a:spcPts val="1651"/>
              </a:lnSpc>
              <a:spcBef>
                <a:spcPts val="825"/>
              </a:spcBef>
              <a:buClr>
                <a:schemeClr val="accent1">
                  <a:lumMod val="75000"/>
                </a:schemeClr>
              </a:buClr>
              <a:buFont typeface="Arial"/>
              <a:buChar char="•"/>
              <a:defRPr sz="1350">
                <a:solidFill>
                  <a:schemeClr val="tx1"/>
                </a:solidFill>
              </a:defRPr>
            </a:lvl1pPr>
            <a:lvl2pPr marL="472512" indent="-202505">
              <a:lnSpc>
                <a:spcPts val="1500"/>
              </a:lnSpc>
              <a:spcBef>
                <a:spcPts val="750"/>
              </a:spcBef>
              <a:buClr>
                <a:schemeClr val="accent1">
                  <a:lumMod val="75000"/>
                </a:schemeClr>
              </a:buClr>
              <a:buFont typeface="Arial"/>
              <a:buChar char="•"/>
              <a:defRPr sz="1200">
                <a:solidFill>
                  <a:schemeClr val="tx1"/>
                </a:solidFill>
              </a:defRPr>
            </a:lvl2pPr>
            <a:lvl3pPr marL="742519" indent="-202505">
              <a:lnSpc>
                <a:spcPts val="1350"/>
              </a:lnSpc>
              <a:spcBef>
                <a:spcPts val="675"/>
              </a:spcBef>
              <a:buClr>
                <a:schemeClr val="accent1">
                  <a:lumMod val="75000"/>
                </a:schemeClr>
              </a:buClr>
              <a:buFont typeface="Arial"/>
              <a:buChar char="•"/>
              <a:defRPr sz="1050">
                <a:solidFill>
                  <a:schemeClr val="tx1"/>
                </a:solidFill>
              </a:defRPr>
            </a:lvl3pPr>
            <a:lvl4pPr marL="1012525" indent="-202505">
              <a:lnSpc>
                <a:spcPts val="1200"/>
              </a:lnSpc>
              <a:spcBef>
                <a:spcPts val="600"/>
              </a:spcBef>
              <a:buClr>
                <a:schemeClr val="accent1">
                  <a:lumMod val="75000"/>
                </a:schemeClr>
              </a:buClr>
              <a:buFont typeface="Arial"/>
              <a:buChar char="•"/>
              <a:defRPr sz="900">
                <a:solidFill>
                  <a:schemeClr val="tx1"/>
                </a:solidFill>
              </a:defRPr>
            </a:lvl4pPr>
            <a:lvl5pPr marL="1282532" indent="-202505">
              <a:lnSpc>
                <a:spcPts val="1050"/>
              </a:lnSpc>
              <a:spcBef>
                <a:spcPts val="525"/>
              </a:spcBef>
              <a:buClr>
                <a:schemeClr val="accent1">
                  <a:lumMod val="75000"/>
                </a:schemeClr>
              </a:buClr>
              <a:buFont typeface="Arial"/>
              <a:buChar char="•"/>
              <a:defRPr sz="7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7524160" y="6308255"/>
            <a:ext cx="1619839" cy="216000"/>
          </a:xfrm>
          <a:prstGeom prst="rect">
            <a:avLst/>
          </a:prstGeom>
        </p:spPr>
        <p:txBody>
          <a:bodyPr lIns="0" tIns="0" rIns="0" bIns="0" anchor="b" anchorCtr="0"/>
          <a:lstStyle>
            <a:lvl1pPr algn="ctr">
              <a:defRPr sz="675" b="1">
                <a:solidFill>
                  <a:schemeClr val="accent1">
                    <a:lumMod val="75000"/>
                  </a:schemeClr>
                </a:solidFill>
              </a:defRPr>
            </a:lvl1pPr>
          </a:lstStyle>
          <a:p>
            <a:pPr defTabSz="342909" fontAlgn="auto">
              <a:spcBef>
                <a:spcPts val="0"/>
              </a:spcBef>
              <a:spcAft>
                <a:spcPts val="0"/>
              </a:spcAft>
            </a:pPr>
            <a:fld id="{6B3B0B0F-E794-1244-9699-107C60B9C23A}" type="slidenum">
              <a:rPr lang="en-US" smtClean="0">
                <a:solidFill>
                  <a:srgbClr val="4F81BD">
                    <a:lumMod val="75000"/>
                  </a:srgbClr>
                </a:solidFill>
                <a:latin typeface="Arial"/>
              </a:rPr>
              <a:pPr defTabSz="342909" fontAlgn="auto">
                <a:spcBef>
                  <a:spcPts val="0"/>
                </a:spcBef>
                <a:spcAft>
                  <a:spcPts val="0"/>
                </a:spcAft>
              </a:pPr>
              <a:t>‹#›</a:t>
            </a:fld>
            <a:endParaRPr lang="en-US" dirty="0">
              <a:solidFill>
                <a:srgbClr val="4F81BD">
                  <a:lumMod val="75000"/>
                </a:srgbClr>
              </a:solidFill>
              <a:latin typeface="Arial"/>
            </a:endParaRPr>
          </a:p>
        </p:txBody>
      </p:sp>
      <p:sp>
        <p:nvSpPr>
          <p:cNvPr id="16" name="Footer Placeholder 11"/>
          <p:cNvSpPr>
            <a:spLocks noGrp="1"/>
          </p:cNvSpPr>
          <p:nvPr>
            <p:ph type="ftr" sz="quarter" idx="3"/>
          </p:nvPr>
        </p:nvSpPr>
        <p:spPr>
          <a:xfrm>
            <a:off x="2627463" y="6308258"/>
            <a:ext cx="3041022" cy="230657"/>
          </a:xfrm>
          <a:prstGeom prst="rect">
            <a:avLst/>
          </a:prstGeom>
        </p:spPr>
        <p:txBody>
          <a:bodyPr vert="horz" lIns="0" tIns="0" rIns="0" bIns="0" rtlCol="0" anchor="b" anchorCtr="0">
            <a:noAutofit/>
          </a:bodyPr>
          <a:lstStyle>
            <a:lvl1pPr algn="l">
              <a:defRPr sz="675" b="1" cap="all" baseline="0">
                <a:solidFill>
                  <a:schemeClr val="accent1">
                    <a:lumMod val="75000"/>
                  </a:schemeClr>
                </a:solidFill>
              </a:defRPr>
            </a:lvl1pPr>
          </a:lstStyle>
          <a:p>
            <a:pPr algn="ctr" defTabSz="342909" fontAlgn="auto">
              <a:spcBef>
                <a:spcPts val="0"/>
              </a:spcBef>
              <a:spcAft>
                <a:spcPts val="0"/>
              </a:spcAft>
            </a:pPr>
            <a:r>
              <a:rPr lang="en-US" smtClean="0">
                <a:solidFill>
                  <a:srgbClr val="4F81BD">
                    <a:lumMod val="75000"/>
                  </a:srgbClr>
                </a:solidFill>
                <a:latin typeface="Arial"/>
              </a:rPr>
              <a:t>European Centre for Medium-Range Weather Forecasts</a:t>
            </a:r>
            <a:endParaRPr lang="en-US" dirty="0">
              <a:solidFill>
                <a:srgbClr val="4F81BD">
                  <a:lumMod val="75000"/>
                </a:srgbClr>
              </a:solidFill>
              <a:latin typeface="Arial"/>
            </a:endParaRPr>
          </a:p>
        </p:txBody>
      </p:sp>
    </p:spTree>
    <p:extLst>
      <p:ext uri="{BB962C8B-B14F-4D97-AF65-F5344CB8AC3E}">
        <p14:creationId xmlns:p14="http://schemas.microsoft.com/office/powerpoint/2010/main" val="358267641"/>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7" name="Picture 246" descr="CopernicusLogos.png"/>
          <p:cNvPicPr>
            <a:picLocks noChangeAspect="1"/>
          </p:cNvPicPr>
          <p:nvPr userDrawn="1"/>
        </p:nvPicPr>
        <p:blipFill>
          <a:blip r:embed="rId3" cstate="print"/>
          <a:srcRect l="5613" t="35349" r="7569" b="35711"/>
          <a:stretch>
            <a:fillRect/>
          </a:stretch>
        </p:blipFill>
        <p:spPr>
          <a:xfrm>
            <a:off x="4864816" y="163023"/>
            <a:ext cx="4279184" cy="1194129"/>
          </a:xfrm>
          <a:prstGeom prst="rect">
            <a:avLst/>
          </a:prstGeom>
        </p:spPr>
      </p:pic>
      <p:pic>
        <p:nvPicPr>
          <p:cNvPr id="250" name="Picture 249" descr="EPS-SGSat.png"/>
          <p:cNvPicPr>
            <a:picLocks noChangeAspect="1"/>
          </p:cNvPicPr>
          <p:nvPr userDrawn="1"/>
        </p:nvPicPr>
        <p:blipFill>
          <a:blip r:embed="rId4" cstate="print"/>
          <a:srcRect l="38759" t="31628" r="37840" b="35814"/>
          <a:stretch>
            <a:fillRect/>
          </a:stretch>
        </p:blipFill>
        <p:spPr>
          <a:xfrm>
            <a:off x="3147239" y="4345172"/>
            <a:ext cx="578182" cy="673395"/>
          </a:xfrm>
          <a:prstGeom prst="rect">
            <a:avLst/>
          </a:prstGeom>
        </p:spPr>
      </p:pic>
      <p:pic>
        <p:nvPicPr>
          <p:cNvPr id="251" name="Picture 250" descr="J-3Sat.png"/>
          <p:cNvPicPr>
            <a:picLocks noChangeAspect="1"/>
          </p:cNvPicPr>
          <p:nvPr userDrawn="1"/>
        </p:nvPicPr>
        <p:blipFill>
          <a:blip r:embed="rId5" cstate="print"/>
          <a:srcRect l="34366" t="35246" r="35524" b="36537"/>
          <a:stretch>
            <a:fillRect/>
          </a:stretch>
        </p:blipFill>
        <p:spPr>
          <a:xfrm>
            <a:off x="8178892" y="1843589"/>
            <a:ext cx="938936" cy="736579"/>
          </a:xfrm>
          <a:prstGeom prst="rect">
            <a:avLst/>
          </a:prstGeom>
        </p:spPr>
      </p:pic>
      <p:pic>
        <p:nvPicPr>
          <p:cNvPr id="252" name="Picture 251" descr="JCSSat.png"/>
          <p:cNvPicPr>
            <a:picLocks noChangeAspect="1"/>
          </p:cNvPicPr>
          <p:nvPr userDrawn="1"/>
        </p:nvPicPr>
        <p:blipFill>
          <a:blip r:embed="rId6" cstate="print"/>
          <a:srcRect l="41474" t="40723" r="41993" b="46047"/>
          <a:stretch>
            <a:fillRect/>
          </a:stretch>
        </p:blipFill>
        <p:spPr>
          <a:xfrm>
            <a:off x="170121" y="2856616"/>
            <a:ext cx="988010" cy="661855"/>
          </a:xfrm>
          <a:prstGeom prst="rect">
            <a:avLst/>
          </a:prstGeom>
        </p:spPr>
      </p:pic>
      <p:pic>
        <p:nvPicPr>
          <p:cNvPr id="253" name="Picture 252" descr="MTGSat.png"/>
          <p:cNvPicPr>
            <a:picLocks noChangeAspect="1"/>
          </p:cNvPicPr>
          <p:nvPr userDrawn="1"/>
        </p:nvPicPr>
        <p:blipFill>
          <a:blip r:embed="rId7" cstate="print"/>
          <a:srcRect l="36762" t="37416" r="44070" b="35607"/>
          <a:stretch>
            <a:fillRect/>
          </a:stretch>
        </p:blipFill>
        <p:spPr>
          <a:xfrm rot="724535">
            <a:off x="785176" y="793897"/>
            <a:ext cx="1570348" cy="1850065"/>
          </a:xfrm>
          <a:prstGeom prst="rect">
            <a:avLst/>
          </a:prstGeom>
        </p:spPr>
      </p:pic>
      <p:pic>
        <p:nvPicPr>
          <p:cNvPr id="254" name="Picture 253" descr="S-3Sat.png"/>
          <p:cNvPicPr>
            <a:picLocks noChangeAspect="1"/>
          </p:cNvPicPr>
          <p:nvPr userDrawn="1"/>
        </p:nvPicPr>
        <p:blipFill>
          <a:blip r:embed="rId8" cstate="print"/>
          <a:srcRect l="35084" t="29871" r="35684" b="31059"/>
          <a:stretch>
            <a:fillRect/>
          </a:stretch>
        </p:blipFill>
        <p:spPr>
          <a:xfrm>
            <a:off x="6948993" y="2991293"/>
            <a:ext cx="1962726" cy="2196000"/>
          </a:xfrm>
          <a:prstGeom prst="rect">
            <a:avLst/>
          </a:prstGeom>
        </p:spPr>
      </p:pic>
    </p:spTree>
    <p:extLst>
      <p:ext uri="{BB962C8B-B14F-4D97-AF65-F5344CB8AC3E}">
        <p14:creationId xmlns:p14="http://schemas.microsoft.com/office/powerpoint/2010/main" val="574281953"/>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232621" indent="-232621">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2"/>
          <p:cNvSpPr>
            <a:spLocks noGrp="1" noChangeArrowheads="1"/>
          </p:cNvSpPr>
          <p:nvPr>
            <p:ph type="title"/>
          </p:nvPr>
        </p:nvSpPr>
        <p:spPr bwMode="auto">
          <a:xfrm>
            <a:off x="1" y="1"/>
            <a:ext cx="8564934" cy="779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pic>
        <p:nvPicPr>
          <p:cNvPr id="7" name="Picture 6" descr="CopernicusLogos.png"/>
          <p:cNvPicPr>
            <a:picLocks noChangeAspect="1"/>
          </p:cNvPicPr>
          <p:nvPr userDrawn="1"/>
        </p:nvPicPr>
        <p:blipFill>
          <a:blip r:embed="rId2" cstate="print"/>
          <a:srcRect l="5613" t="35349" r="7569" b="35711"/>
          <a:stretch>
            <a:fillRect/>
          </a:stretch>
        </p:blipFill>
        <p:spPr>
          <a:xfrm>
            <a:off x="5430784" y="6253097"/>
            <a:ext cx="2015279" cy="562375"/>
          </a:xfrm>
          <a:prstGeom prst="rect">
            <a:avLst/>
          </a:prstGeom>
        </p:spPr>
      </p:pic>
    </p:spTree>
    <p:extLst>
      <p:ext uri="{BB962C8B-B14F-4D97-AF65-F5344CB8AC3E}">
        <p14:creationId xmlns:p14="http://schemas.microsoft.com/office/powerpoint/2010/main" val="1171445185"/>
      </p:ext>
    </p:extLst>
  </p:cSld>
  <p:clrMapOvr>
    <a:masterClrMapping/>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5858397"/>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53720"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53721"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2633495323"/>
      </p:ext>
    </p:extLst>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5846885" y="542925"/>
            <a:ext cx="3297115" cy="1419518"/>
          </a:xfrm>
          <a:prstGeom prst="rect">
            <a:avLst/>
          </a:prstGeom>
          <a:solidFill>
            <a:schemeClr val="bg1"/>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a:solidFill>
                <a:srgbClr val="FFFFFF"/>
              </a:solidFill>
              <a:latin typeface="Tahoma"/>
            </a:endParaRPr>
          </a:p>
        </p:txBody>
      </p:sp>
      <p:pic>
        <p:nvPicPr>
          <p:cNvPr id="5" name="Picture 11" descr="EUMETSATLogo_hor_noTagline_solid_CMYK UPDATED version.png"/>
          <p:cNvPicPr>
            <a:picLocks noChangeAspect="1"/>
          </p:cNvPicPr>
          <p:nvPr userDrawn="1"/>
        </p:nvPicPr>
        <p:blipFill>
          <a:blip r:embed="rId4" cstate="print"/>
          <a:srcRect/>
          <a:stretch>
            <a:fillRect/>
          </a:stretch>
        </p:blipFill>
        <p:spPr bwMode="auto">
          <a:xfrm>
            <a:off x="6286500" y="1005107"/>
            <a:ext cx="2413489" cy="482600"/>
          </a:xfrm>
          <a:prstGeom prst="rect">
            <a:avLst/>
          </a:prstGeom>
          <a:noFill/>
          <a:ln w="9525">
            <a:noFill/>
            <a:miter lim="800000"/>
            <a:headEnd/>
            <a:tailEnd/>
          </a:ln>
        </p:spPr>
      </p:pic>
      <p:sp>
        <p:nvSpPr>
          <p:cNvPr id="8" name="Rectangle 41"/>
          <p:cNvSpPr>
            <a:spLocks noGrp="1" noChangeArrowheads="1"/>
          </p:cNvSpPr>
          <p:nvPr>
            <p:ph type="subTitle" sz="quarter" idx="1"/>
          </p:nvPr>
        </p:nvSpPr>
        <p:spPr>
          <a:xfrm>
            <a:off x="238886" y="534839"/>
            <a:ext cx="5494362" cy="1427604"/>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grpSp>
        <p:nvGrpSpPr>
          <p:cNvPr id="2" name="Group 246"/>
          <p:cNvGrpSpPr/>
          <p:nvPr userDrawn="1"/>
        </p:nvGrpSpPr>
        <p:grpSpPr>
          <a:xfrm>
            <a:off x="341436" y="6638101"/>
            <a:ext cx="6235211" cy="110355"/>
            <a:chOff x="369889" y="6638100"/>
            <a:chExt cx="6754812" cy="110355"/>
          </a:xfrm>
        </p:grpSpPr>
        <p:grpSp>
          <p:nvGrpSpPr>
            <p:cNvPr id="3" name="Group 4"/>
            <p:cNvGrpSpPr>
              <a:grpSpLocks/>
            </p:cNvGrpSpPr>
            <p:nvPr userDrawn="1"/>
          </p:nvGrpSpPr>
          <p:grpSpPr bwMode="auto">
            <a:xfrm>
              <a:off x="5236697" y="6638100"/>
              <a:ext cx="164978" cy="109011"/>
              <a:chOff x="4182" y="1087"/>
              <a:chExt cx="238" cy="162"/>
            </a:xfrm>
          </p:grpSpPr>
          <p:sp>
            <p:nvSpPr>
              <p:cNvPr id="477"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78"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79"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solidFill>
                    <a:srgbClr val="FFFFFF"/>
                  </a:solidFill>
                  <a:latin typeface="Tahoma"/>
                </a:endParaRPr>
              </a:p>
            </p:txBody>
          </p:sp>
          <p:sp>
            <p:nvSpPr>
              <p:cNvPr id="480"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81"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solidFill>
                    <a:srgbClr val="FFFFFF"/>
                  </a:solidFill>
                  <a:latin typeface="Tahoma"/>
                </a:endParaRPr>
              </a:p>
            </p:txBody>
          </p:sp>
          <p:sp>
            <p:nvSpPr>
              <p:cNvPr id="482"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83"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84"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85"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86"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solidFill>
                    <a:srgbClr val="FFFFFF"/>
                  </a:solidFill>
                  <a:latin typeface="Tahoma"/>
                </a:endParaRPr>
              </a:p>
            </p:txBody>
          </p:sp>
        </p:grpSp>
        <p:grpSp>
          <p:nvGrpSpPr>
            <p:cNvPr id="6" name="Group 16"/>
            <p:cNvGrpSpPr>
              <a:grpSpLocks/>
            </p:cNvGrpSpPr>
            <p:nvPr userDrawn="1"/>
          </p:nvGrpSpPr>
          <p:grpSpPr bwMode="auto">
            <a:xfrm>
              <a:off x="1853845" y="6638100"/>
              <a:ext cx="163609" cy="106293"/>
              <a:chOff x="1116" y="1646"/>
              <a:chExt cx="245" cy="151"/>
            </a:xfrm>
          </p:grpSpPr>
          <p:sp>
            <p:nvSpPr>
              <p:cNvPr id="474"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75"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76"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grpSp>
        <p:grpSp>
          <p:nvGrpSpPr>
            <p:cNvPr id="7" name="Group 20"/>
            <p:cNvGrpSpPr>
              <a:grpSpLocks/>
            </p:cNvGrpSpPr>
            <p:nvPr userDrawn="1"/>
          </p:nvGrpSpPr>
          <p:grpSpPr bwMode="auto">
            <a:xfrm>
              <a:off x="3341609" y="6638100"/>
              <a:ext cx="163288" cy="104917"/>
              <a:chOff x="1117" y="2897"/>
              <a:chExt cx="243" cy="157"/>
            </a:xfrm>
          </p:grpSpPr>
          <p:sp>
            <p:nvSpPr>
              <p:cNvPr id="470"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71"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solidFill>
                    <a:srgbClr val="FFFFFF"/>
                  </a:solidFill>
                  <a:latin typeface="Tahoma"/>
                </a:endParaRPr>
              </a:p>
            </p:txBody>
          </p:sp>
          <p:sp>
            <p:nvSpPr>
              <p:cNvPr id="472"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73"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9" name="Group 25"/>
            <p:cNvGrpSpPr>
              <a:grpSpLocks/>
            </p:cNvGrpSpPr>
            <p:nvPr userDrawn="1"/>
          </p:nvGrpSpPr>
          <p:grpSpPr bwMode="auto">
            <a:xfrm>
              <a:off x="3130729" y="6638100"/>
              <a:ext cx="163288" cy="104917"/>
              <a:chOff x="1118" y="2646"/>
              <a:chExt cx="243" cy="157"/>
            </a:xfrm>
          </p:grpSpPr>
          <p:sp>
            <p:nvSpPr>
              <p:cNvPr id="466"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67"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solidFill>
                    <a:srgbClr val="FFFFFF"/>
                  </a:solidFill>
                  <a:latin typeface="Tahoma"/>
                </a:endParaRPr>
              </a:p>
            </p:txBody>
          </p:sp>
          <p:sp>
            <p:nvSpPr>
              <p:cNvPr id="468"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solidFill>
                    <a:srgbClr val="FFFFFF"/>
                  </a:solidFill>
                  <a:latin typeface="Tahoma"/>
                </a:endParaRPr>
              </a:p>
            </p:txBody>
          </p:sp>
          <p:sp>
            <p:nvSpPr>
              <p:cNvPr id="469"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0" name="Group 30"/>
            <p:cNvGrpSpPr>
              <a:grpSpLocks/>
            </p:cNvGrpSpPr>
            <p:nvPr userDrawn="1"/>
          </p:nvGrpSpPr>
          <p:grpSpPr bwMode="auto">
            <a:xfrm>
              <a:off x="2276341" y="6638100"/>
              <a:ext cx="163288" cy="104596"/>
              <a:chOff x="1117" y="2143"/>
              <a:chExt cx="243" cy="155"/>
            </a:xfrm>
          </p:grpSpPr>
          <p:sp>
            <p:nvSpPr>
              <p:cNvPr id="462"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63"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solidFill>
                    <a:srgbClr val="FFFFFF"/>
                  </a:solidFill>
                  <a:latin typeface="Tahoma"/>
                </a:endParaRPr>
              </a:p>
            </p:txBody>
          </p:sp>
          <p:sp>
            <p:nvSpPr>
              <p:cNvPr id="464"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65"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1" name="Group 35"/>
            <p:cNvGrpSpPr>
              <a:grpSpLocks/>
            </p:cNvGrpSpPr>
            <p:nvPr userDrawn="1"/>
          </p:nvGrpSpPr>
          <p:grpSpPr bwMode="auto">
            <a:xfrm>
              <a:off x="2064917" y="6638100"/>
              <a:ext cx="163288" cy="104596"/>
              <a:chOff x="1117" y="1892"/>
              <a:chExt cx="243" cy="155"/>
            </a:xfrm>
          </p:grpSpPr>
          <p:sp>
            <p:nvSpPr>
              <p:cNvPr id="458"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59"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60"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61"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2" name="Group 255"/>
            <p:cNvGrpSpPr>
              <a:grpSpLocks/>
            </p:cNvGrpSpPr>
            <p:nvPr userDrawn="1"/>
          </p:nvGrpSpPr>
          <p:grpSpPr bwMode="auto">
            <a:xfrm>
              <a:off x="1431617" y="6638100"/>
              <a:ext cx="163489" cy="106268"/>
              <a:chOff x="7106991" y="2034190"/>
              <a:chExt cx="255683" cy="163929"/>
            </a:xfrm>
          </p:grpSpPr>
          <p:sp>
            <p:nvSpPr>
              <p:cNvPr id="456"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57"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grpSp>
        <p:grpSp>
          <p:nvGrpSpPr>
            <p:cNvPr id="13" name="Group 254"/>
            <p:cNvGrpSpPr>
              <a:grpSpLocks/>
            </p:cNvGrpSpPr>
            <p:nvPr userDrawn="1"/>
          </p:nvGrpSpPr>
          <p:grpSpPr bwMode="auto">
            <a:xfrm>
              <a:off x="581062" y="6638100"/>
              <a:ext cx="163489" cy="110355"/>
              <a:chOff x="6341261" y="2034186"/>
              <a:chExt cx="254095" cy="170190"/>
            </a:xfrm>
          </p:grpSpPr>
          <p:sp>
            <p:nvSpPr>
              <p:cNvPr id="453" name="Freeform 452"/>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54" name="Freeform 453"/>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solidFill>
                    <a:srgbClr val="FFFFFF"/>
                  </a:solidFill>
                  <a:latin typeface="Tahoma"/>
                </a:endParaRPr>
              </a:p>
            </p:txBody>
          </p:sp>
          <p:sp>
            <p:nvSpPr>
              <p:cNvPr id="455" name="Freeform 454"/>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grpSp>
        <p:grpSp>
          <p:nvGrpSpPr>
            <p:cNvPr id="14" name="Group 49"/>
            <p:cNvGrpSpPr>
              <a:grpSpLocks/>
            </p:cNvGrpSpPr>
            <p:nvPr userDrawn="1"/>
          </p:nvGrpSpPr>
          <p:grpSpPr bwMode="auto">
            <a:xfrm>
              <a:off x="369889" y="6638100"/>
              <a:ext cx="163609" cy="106293"/>
              <a:chOff x="529" y="1166"/>
              <a:chExt cx="245" cy="157"/>
            </a:xfrm>
          </p:grpSpPr>
          <p:sp>
            <p:nvSpPr>
              <p:cNvPr id="449"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50"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51"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52"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5" name="Group 54"/>
            <p:cNvGrpSpPr>
              <a:grpSpLocks/>
            </p:cNvGrpSpPr>
            <p:nvPr userDrawn="1"/>
          </p:nvGrpSpPr>
          <p:grpSpPr bwMode="auto">
            <a:xfrm>
              <a:off x="2487762" y="6638100"/>
              <a:ext cx="164632" cy="106293"/>
              <a:chOff x="1117" y="2394"/>
              <a:chExt cx="245" cy="157"/>
            </a:xfrm>
          </p:grpSpPr>
          <p:sp>
            <p:nvSpPr>
              <p:cNvPr id="438"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39"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0"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1"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2"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3"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4"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5"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6"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7"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solidFill>
                    <a:srgbClr val="FFFFFF"/>
                  </a:solidFill>
                  <a:latin typeface="Tahoma"/>
                </a:endParaRPr>
              </a:p>
            </p:txBody>
          </p:sp>
          <p:sp>
            <p:nvSpPr>
              <p:cNvPr id="448"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6" name="Group 66"/>
            <p:cNvGrpSpPr>
              <a:grpSpLocks/>
            </p:cNvGrpSpPr>
            <p:nvPr userDrawn="1"/>
          </p:nvGrpSpPr>
          <p:grpSpPr bwMode="auto">
            <a:xfrm>
              <a:off x="6502560" y="6638100"/>
              <a:ext cx="166325" cy="105273"/>
              <a:chOff x="1592" y="2897"/>
              <a:chExt cx="247" cy="156"/>
            </a:xfrm>
          </p:grpSpPr>
          <p:sp>
            <p:nvSpPr>
              <p:cNvPr id="423"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24"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25"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26"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27"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28"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29"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30"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31"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32"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33"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34"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35"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36"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37"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7" name="Group 82"/>
            <p:cNvGrpSpPr>
              <a:grpSpLocks/>
            </p:cNvGrpSpPr>
            <p:nvPr userDrawn="1"/>
          </p:nvGrpSpPr>
          <p:grpSpPr bwMode="auto">
            <a:xfrm>
              <a:off x="6077342" y="6638100"/>
              <a:ext cx="164629" cy="104602"/>
              <a:chOff x="1778" y="2004"/>
              <a:chExt cx="246" cy="156"/>
            </a:xfrm>
          </p:grpSpPr>
          <p:sp>
            <p:nvSpPr>
              <p:cNvPr id="420"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21"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422"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8" name="Group 86"/>
            <p:cNvGrpSpPr>
              <a:grpSpLocks/>
            </p:cNvGrpSpPr>
            <p:nvPr userDrawn="1"/>
          </p:nvGrpSpPr>
          <p:grpSpPr bwMode="auto">
            <a:xfrm>
              <a:off x="5868794" y="6638100"/>
              <a:ext cx="164271" cy="105273"/>
              <a:chOff x="1592" y="2143"/>
              <a:chExt cx="247" cy="156"/>
            </a:xfrm>
          </p:grpSpPr>
          <p:sp>
            <p:nvSpPr>
              <p:cNvPr id="414"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15"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16"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17"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18"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419"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19" name="Group 93"/>
            <p:cNvGrpSpPr>
              <a:grpSpLocks/>
            </p:cNvGrpSpPr>
            <p:nvPr userDrawn="1"/>
          </p:nvGrpSpPr>
          <p:grpSpPr bwMode="auto">
            <a:xfrm>
              <a:off x="5659215" y="6638100"/>
              <a:ext cx="163291" cy="105273"/>
              <a:chOff x="1593" y="1897"/>
              <a:chExt cx="244" cy="157"/>
            </a:xfrm>
          </p:grpSpPr>
          <p:sp>
            <p:nvSpPr>
              <p:cNvPr id="410"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11"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12"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413"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0" name="Group 98"/>
            <p:cNvGrpSpPr>
              <a:grpSpLocks/>
            </p:cNvGrpSpPr>
            <p:nvPr userDrawn="1"/>
          </p:nvGrpSpPr>
          <p:grpSpPr bwMode="auto">
            <a:xfrm>
              <a:off x="4802133" y="6638100"/>
              <a:ext cx="165299" cy="104917"/>
              <a:chOff x="1778" y="1164"/>
              <a:chExt cx="247" cy="157"/>
            </a:xfrm>
          </p:grpSpPr>
          <p:sp>
            <p:nvSpPr>
              <p:cNvPr id="361"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solidFill>
                    <a:srgbClr val="FFFFFF"/>
                  </a:solidFill>
                  <a:latin typeface="Tahoma"/>
                </a:endParaRPr>
              </a:p>
            </p:txBody>
          </p:sp>
          <p:sp>
            <p:nvSpPr>
              <p:cNvPr id="362"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solidFill>
                    <a:srgbClr val="FFFFFF"/>
                  </a:solidFill>
                  <a:latin typeface="Tahoma"/>
                </a:endParaRPr>
              </a:p>
            </p:txBody>
          </p:sp>
          <p:sp>
            <p:nvSpPr>
              <p:cNvPr id="363"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64"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65"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66"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67"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68"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69"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70"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71"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72"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73"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74"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75"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76"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77"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78"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79"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80"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81"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82"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83"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84"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85"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86"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87"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88"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solidFill>
                    <a:srgbClr val="FFFFFF"/>
                  </a:solidFill>
                  <a:latin typeface="Tahoma"/>
                </a:endParaRPr>
              </a:p>
            </p:txBody>
          </p:sp>
          <p:sp>
            <p:nvSpPr>
              <p:cNvPr id="389"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solidFill>
                    <a:srgbClr val="FFFFFF"/>
                  </a:solidFill>
                  <a:latin typeface="Tahoma"/>
                </a:endParaRPr>
              </a:p>
            </p:txBody>
          </p:sp>
          <p:sp>
            <p:nvSpPr>
              <p:cNvPr id="390"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91"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solidFill>
                    <a:srgbClr val="FFFFFF"/>
                  </a:solidFill>
                  <a:latin typeface="Tahoma"/>
                </a:endParaRPr>
              </a:p>
            </p:txBody>
          </p:sp>
          <p:sp>
            <p:nvSpPr>
              <p:cNvPr id="392"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solidFill>
                    <a:srgbClr val="FFFFFF"/>
                  </a:solidFill>
                  <a:latin typeface="Tahoma"/>
                </a:endParaRPr>
              </a:p>
            </p:txBody>
          </p:sp>
          <p:sp>
            <p:nvSpPr>
              <p:cNvPr id="393"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solidFill>
                    <a:srgbClr val="FFFFFF"/>
                  </a:solidFill>
                  <a:latin typeface="Tahoma"/>
                </a:endParaRPr>
              </a:p>
            </p:txBody>
          </p:sp>
          <p:sp>
            <p:nvSpPr>
              <p:cNvPr id="394"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solidFill>
                    <a:srgbClr val="FFFFFF"/>
                  </a:solidFill>
                  <a:latin typeface="Tahoma"/>
                </a:endParaRPr>
              </a:p>
            </p:txBody>
          </p:sp>
          <p:sp>
            <p:nvSpPr>
              <p:cNvPr id="395"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96"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97"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398"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399"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00"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01"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02"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03"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04"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05"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06"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07"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408"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sp>
            <p:nvSpPr>
              <p:cNvPr id="409"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1" name="Group 148"/>
            <p:cNvGrpSpPr>
              <a:grpSpLocks/>
            </p:cNvGrpSpPr>
            <p:nvPr userDrawn="1"/>
          </p:nvGrpSpPr>
          <p:grpSpPr bwMode="auto">
            <a:xfrm>
              <a:off x="4380029" y="6638100"/>
              <a:ext cx="164978" cy="105273"/>
              <a:chOff x="1595" y="1394"/>
              <a:chExt cx="245" cy="157"/>
            </a:xfrm>
          </p:grpSpPr>
          <p:sp>
            <p:nvSpPr>
              <p:cNvPr id="354"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55"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56"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57"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58"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59"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360"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2" name="Group 156"/>
            <p:cNvGrpSpPr>
              <a:grpSpLocks/>
            </p:cNvGrpSpPr>
            <p:nvPr userDrawn="1"/>
          </p:nvGrpSpPr>
          <p:grpSpPr bwMode="auto">
            <a:xfrm>
              <a:off x="4167131" y="6638100"/>
              <a:ext cx="163291" cy="105273"/>
              <a:chOff x="1593" y="1143"/>
              <a:chExt cx="244" cy="157"/>
            </a:xfrm>
          </p:grpSpPr>
          <p:sp>
            <p:nvSpPr>
              <p:cNvPr id="350"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51"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52"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353"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3" name="Group 161"/>
            <p:cNvGrpSpPr>
              <a:grpSpLocks/>
            </p:cNvGrpSpPr>
            <p:nvPr userDrawn="1"/>
          </p:nvGrpSpPr>
          <p:grpSpPr bwMode="auto">
            <a:xfrm>
              <a:off x="3759968" y="6638100"/>
              <a:ext cx="164629" cy="104917"/>
              <a:chOff x="1592" y="892"/>
              <a:chExt cx="246" cy="157"/>
            </a:xfrm>
          </p:grpSpPr>
          <p:sp>
            <p:nvSpPr>
              <p:cNvPr id="346"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47"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48"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solidFill>
                    <a:srgbClr val="FFFFFF"/>
                  </a:solidFill>
                  <a:latin typeface="Tahoma"/>
                </a:endParaRPr>
              </a:p>
            </p:txBody>
          </p:sp>
          <p:sp>
            <p:nvSpPr>
              <p:cNvPr id="349"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aphicFrame>
          <p:nvGraphicFramePr>
            <p:cNvPr id="267" name="Object 166"/>
            <p:cNvGraphicFramePr>
              <a:graphicFrameLocks noChangeAspect="1"/>
            </p:cNvGraphicFramePr>
            <p:nvPr/>
          </p:nvGraphicFramePr>
          <p:xfrm>
            <a:off x="6288920" y="6638100"/>
            <a:ext cx="168034" cy="109359"/>
          </p:xfrm>
          <a:graphic>
            <a:graphicData uri="http://schemas.openxmlformats.org/presentationml/2006/ole">
              <mc:AlternateContent xmlns:mc="http://schemas.openxmlformats.org/markup-compatibility/2006">
                <mc:Choice xmlns:v="urn:schemas-microsoft-com:vml" Requires="v">
                  <p:oleObj spid="_x0000_s45575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920" y="6638100"/>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24" name="Group 185"/>
            <p:cNvGrpSpPr>
              <a:grpSpLocks/>
            </p:cNvGrpSpPr>
            <p:nvPr userDrawn="1"/>
          </p:nvGrpSpPr>
          <p:grpSpPr bwMode="auto">
            <a:xfrm>
              <a:off x="1008082" y="6638100"/>
              <a:ext cx="164978" cy="104898"/>
              <a:chOff x="4187" y="1590"/>
              <a:chExt cx="238" cy="162"/>
            </a:xfrm>
          </p:grpSpPr>
          <p:sp>
            <p:nvSpPr>
              <p:cNvPr id="319"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20"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solidFill>
                    <a:srgbClr val="FFFFFF"/>
                  </a:solidFill>
                  <a:latin typeface="Tahoma"/>
                </a:endParaRPr>
              </a:p>
            </p:txBody>
          </p:sp>
          <p:sp>
            <p:nvSpPr>
              <p:cNvPr id="321"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22"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23"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solidFill>
                    <a:srgbClr val="FFFFFF"/>
                  </a:solidFill>
                  <a:latin typeface="Tahoma"/>
                </a:endParaRPr>
              </a:p>
            </p:txBody>
          </p:sp>
          <p:sp>
            <p:nvSpPr>
              <p:cNvPr id="324"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25"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solidFill>
                    <a:srgbClr val="FFFFFF"/>
                  </a:solidFill>
                  <a:latin typeface="Tahoma"/>
                </a:endParaRPr>
              </a:p>
            </p:txBody>
          </p:sp>
          <p:sp>
            <p:nvSpPr>
              <p:cNvPr id="326"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solidFill>
                    <a:srgbClr val="FFFFFF"/>
                  </a:solidFill>
                  <a:latin typeface="Tahoma"/>
                </a:endParaRPr>
              </a:p>
            </p:txBody>
          </p:sp>
          <p:sp>
            <p:nvSpPr>
              <p:cNvPr id="327"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solidFill>
                    <a:srgbClr val="FFFFFF"/>
                  </a:solidFill>
                  <a:latin typeface="Tahoma"/>
                </a:endParaRPr>
              </a:p>
            </p:txBody>
          </p:sp>
          <p:sp>
            <p:nvSpPr>
              <p:cNvPr id="328"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solidFill>
                    <a:srgbClr val="FFFFFF"/>
                  </a:solidFill>
                  <a:latin typeface="Tahoma"/>
                </a:endParaRPr>
              </a:p>
            </p:txBody>
          </p:sp>
          <p:sp>
            <p:nvSpPr>
              <p:cNvPr id="329"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solidFill>
                    <a:srgbClr val="FFFFFF"/>
                  </a:solidFill>
                  <a:latin typeface="Tahoma"/>
                </a:endParaRPr>
              </a:p>
            </p:txBody>
          </p:sp>
          <p:sp>
            <p:nvSpPr>
              <p:cNvPr id="330"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solidFill>
                    <a:srgbClr val="FFFFFF"/>
                  </a:solidFill>
                  <a:latin typeface="Tahoma"/>
                </a:endParaRPr>
              </a:p>
            </p:txBody>
          </p:sp>
          <p:sp>
            <p:nvSpPr>
              <p:cNvPr id="331"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solidFill>
                    <a:srgbClr val="FFFFFF"/>
                  </a:solidFill>
                  <a:latin typeface="Tahoma"/>
                </a:endParaRPr>
              </a:p>
            </p:txBody>
          </p:sp>
          <p:sp>
            <p:nvSpPr>
              <p:cNvPr id="332"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33"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34"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35"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solidFill>
                    <a:srgbClr val="FFFFFF"/>
                  </a:solidFill>
                  <a:latin typeface="Tahoma"/>
                </a:endParaRPr>
              </a:p>
            </p:txBody>
          </p:sp>
          <p:sp>
            <p:nvSpPr>
              <p:cNvPr id="336"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37"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38"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solidFill>
                    <a:srgbClr val="FFFFFF"/>
                  </a:solidFill>
                  <a:latin typeface="Tahoma"/>
                </a:endParaRPr>
              </a:p>
            </p:txBody>
          </p:sp>
          <p:sp>
            <p:nvSpPr>
              <p:cNvPr id="339"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40"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41"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42"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solidFill>
                    <a:srgbClr val="FFFFFF"/>
                  </a:solidFill>
                  <a:latin typeface="Tahoma"/>
                </a:endParaRPr>
              </a:p>
            </p:txBody>
          </p:sp>
          <p:sp>
            <p:nvSpPr>
              <p:cNvPr id="343"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solidFill>
                    <a:srgbClr val="FFFFFF"/>
                  </a:solidFill>
                  <a:latin typeface="Tahoma"/>
                </a:endParaRPr>
              </a:p>
            </p:txBody>
          </p:sp>
          <p:sp>
            <p:nvSpPr>
              <p:cNvPr id="344"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solidFill>
                    <a:srgbClr val="FFFFFF"/>
                  </a:solidFill>
                  <a:latin typeface="Tahoma"/>
                </a:endParaRPr>
              </a:p>
            </p:txBody>
          </p:sp>
          <p:sp>
            <p:nvSpPr>
              <p:cNvPr id="345"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5" name="Group 256"/>
            <p:cNvGrpSpPr>
              <a:grpSpLocks/>
            </p:cNvGrpSpPr>
            <p:nvPr userDrawn="1"/>
          </p:nvGrpSpPr>
          <p:grpSpPr bwMode="auto">
            <a:xfrm>
              <a:off x="4591158" y="6638100"/>
              <a:ext cx="163489" cy="106268"/>
              <a:chOff x="7877798" y="2333052"/>
              <a:chExt cx="253806" cy="164973"/>
            </a:xfrm>
          </p:grpSpPr>
          <p:sp>
            <p:nvSpPr>
              <p:cNvPr id="317"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18"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grpSp>
        <p:grpSp>
          <p:nvGrpSpPr>
            <p:cNvPr id="26" name="Group 223"/>
            <p:cNvGrpSpPr>
              <a:grpSpLocks/>
            </p:cNvGrpSpPr>
            <p:nvPr userDrawn="1"/>
          </p:nvGrpSpPr>
          <p:grpSpPr bwMode="auto">
            <a:xfrm>
              <a:off x="2709710" y="6638100"/>
              <a:ext cx="164978" cy="104897"/>
              <a:chOff x="4184" y="1339"/>
              <a:chExt cx="238" cy="162"/>
            </a:xfrm>
          </p:grpSpPr>
          <p:sp>
            <p:nvSpPr>
              <p:cNvPr id="313"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14"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315"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solidFill>
                    <a:srgbClr val="FFFFFF"/>
                  </a:solidFill>
                  <a:latin typeface="Tahoma"/>
                </a:endParaRPr>
              </a:p>
            </p:txBody>
          </p:sp>
          <p:sp>
            <p:nvSpPr>
              <p:cNvPr id="316"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7" name="Group 228"/>
            <p:cNvGrpSpPr>
              <a:grpSpLocks/>
            </p:cNvGrpSpPr>
            <p:nvPr userDrawn="1"/>
          </p:nvGrpSpPr>
          <p:grpSpPr bwMode="auto">
            <a:xfrm>
              <a:off x="5447957" y="6638100"/>
              <a:ext cx="164978" cy="109010"/>
              <a:chOff x="4188" y="2157"/>
              <a:chExt cx="238" cy="162"/>
            </a:xfrm>
          </p:grpSpPr>
          <p:sp>
            <p:nvSpPr>
              <p:cNvPr id="300"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301"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02"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solidFill>
                    <a:srgbClr val="FFFFFF"/>
                  </a:solidFill>
                  <a:latin typeface="Tahoma"/>
                </a:endParaRPr>
              </a:p>
            </p:txBody>
          </p:sp>
          <p:sp>
            <p:nvSpPr>
              <p:cNvPr id="303"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304"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solidFill>
                    <a:srgbClr val="FFFFFF"/>
                  </a:solidFill>
                  <a:latin typeface="Tahoma"/>
                </a:endParaRPr>
              </a:p>
            </p:txBody>
          </p:sp>
          <p:sp>
            <p:nvSpPr>
              <p:cNvPr id="305"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306"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307"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308"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309"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solidFill>
                    <a:srgbClr val="FFFFFF"/>
                  </a:solidFill>
                  <a:latin typeface="Tahoma"/>
                </a:endParaRPr>
              </a:p>
            </p:txBody>
          </p:sp>
          <p:sp>
            <p:nvSpPr>
              <p:cNvPr id="310"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solidFill>
                    <a:srgbClr val="FFFFFF"/>
                  </a:solidFill>
                  <a:latin typeface="Tahoma"/>
                </a:endParaRPr>
              </a:p>
            </p:txBody>
          </p:sp>
          <p:sp>
            <p:nvSpPr>
              <p:cNvPr id="311"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solidFill>
                    <a:srgbClr val="FFFFFF"/>
                  </a:solidFill>
                  <a:latin typeface="Tahoma"/>
                </a:endParaRPr>
              </a:p>
            </p:txBody>
          </p:sp>
          <p:sp>
            <p:nvSpPr>
              <p:cNvPr id="312"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aphicFrame>
          <p:nvGraphicFramePr>
            <p:cNvPr id="272" name="Object 252"/>
            <p:cNvGraphicFramePr>
              <a:graphicFrameLocks noChangeAspect="1"/>
            </p:cNvGraphicFramePr>
            <p:nvPr/>
          </p:nvGraphicFramePr>
          <p:xfrm>
            <a:off x="3553158" y="6638100"/>
            <a:ext cx="159887" cy="104250"/>
          </p:xfrm>
          <a:graphic>
            <a:graphicData uri="http://schemas.openxmlformats.org/presentationml/2006/ole">
              <mc:AlternateContent xmlns:mc="http://schemas.openxmlformats.org/markup-compatibility/2006">
                <mc:Choice xmlns:v="urn:schemas-microsoft-com:vml" Requires="v">
                  <p:oleObj spid="_x0000_s455759"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3158" y="6638100"/>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 name="Group 214"/>
            <p:cNvGrpSpPr>
              <a:grpSpLocks/>
            </p:cNvGrpSpPr>
            <p:nvPr userDrawn="1"/>
          </p:nvGrpSpPr>
          <p:grpSpPr bwMode="auto">
            <a:xfrm>
              <a:off x="5024738" y="6638100"/>
              <a:ext cx="166365" cy="106293"/>
              <a:chOff x="4187" y="2402"/>
              <a:chExt cx="240" cy="161"/>
            </a:xfrm>
          </p:grpSpPr>
          <p:sp>
            <p:nvSpPr>
              <p:cNvPr id="296"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solidFill>
                    <a:srgbClr val="FFFFFF"/>
                  </a:solidFill>
                  <a:latin typeface="Tahoma"/>
                </a:endParaRPr>
              </a:p>
            </p:txBody>
          </p:sp>
          <p:sp>
            <p:nvSpPr>
              <p:cNvPr id="297"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solidFill>
                    <a:srgbClr val="FFFFFF"/>
                  </a:solidFill>
                  <a:latin typeface="Tahoma"/>
                </a:endParaRPr>
              </a:p>
            </p:txBody>
          </p:sp>
          <p:sp>
            <p:nvSpPr>
              <p:cNvPr id="298"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299"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29" name="Group 38"/>
            <p:cNvGrpSpPr>
              <a:grpSpLocks/>
            </p:cNvGrpSpPr>
            <p:nvPr userDrawn="1"/>
          </p:nvGrpSpPr>
          <p:grpSpPr bwMode="auto">
            <a:xfrm>
              <a:off x="1219136" y="6638100"/>
              <a:ext cx="164978" cy="104922"/>
              <a:chOff x="528" y="1773"/>
              <a:chExt cx="246" cy="156"/>
            </a:xfrm>
          </p:grpSpPr>
          <p:sp>
            <p:nvSpPr>
              <p:cNvPr id="292"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solidFill>
                    <a:srgbClr val="FFFFFF"/>
                  </a:solidFill>
                  <a:latin typeface="Tahoma"/>
                </a:endParaRPr>
              </a:p>
            </p:txBody>
          </p:sp>
          <p:sp>
            <p:nvSpPr>
              <p:cNvPr id="293"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solidFill>
                    <a:srgbClr val="FFFFFF"/>
                  </a:solidFill>
                  <a:latin typeface="Tahoma"/>
                </a:endParaRPr>
              </a:p>
            </p:txBody>
          </p:sp>
          <p:sp>
            <p:nvSpPr>
              <p:cNvPr id="294"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solidFill>
                    <a:srgbClr val="FFFFFF"/>
                  </a:solidFill>
                  <a:latin typeface="Tahoma"/>
                </a:endParaRPr>
              </a:p>
            </p:txBody>
          </p:sp>
          <p:sp>
            <p:nvSpPr>
              <p:cNvPr id="295"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grpSp>
          <p:nvGrpSpPr>
            <p:cNvPr id="30" name="Group 253"/>
            <p:cNvGrpSpPr>
              <a:grpSpLocks/>
            </p:cNvGrpSpPr>
            <p:nvPr userDrawn="1"/>
          </p:nvGrpSpPr>
          <p:grpSpPr bwMode="auto">
            <a:xfrm>
              <a:off x="794543" y="6638100"/>
              <a:ext cx="163271" cy="105273"/>
              <a:chOff x="528" y="1164"/>
              <a:chExt cx="237" cy="157"/>
            </a:xfrm>
          </p:grpSpPr>
          <p:sp>
            <p:nvSpPr>
              <p:cNvPr id="288"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solidFill>
                    <a:srgbClr val="FFFFFF"/>
                  </a:solidFill>
                  <a:latin typeface="Arial" pitchFamily="34" charset="0"/>
                  <a:cs typeface="Arial" pitchFamily="34" charset="0"/>
                </a:endParaRPr>
              </a:p>
            </p:txBody>
          </p:sp>
          <p:sp>
            <p:nvSpPr>
              <p:cNvPr id="289"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solidFill>
                    <a:srgbClr val="FFFFFF"/>
                  </a:solidFill>
                  <a:latin typeface="Arial" pitchFamily="34" charset="0"/>
                  <a:cs typeface="Arial" pitchFamily="34" charset="0"/>
                </a:endParaRPr>
              </a:p>
            </p:txBody>
          </p:sp>
          <p:sp>
            <p:nvSpPr>
              <p:cNvPr id="290"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solidFill>
                    <a:srgbClr val="FFFFFF"/>
                  </a:solidFill>
                  <a:latin typeface="Arial" pitchFamily="34" charset="0"/>
                  <a:cs typeface="Arial" pitchFamily="34" charset="0"/>
                </a:endParaRPr>
              </a:p>
            </p:txBody>
          </p:sp>
          <p:sp>
            <p:nvSpPr>
              <p:cNvPr id="291"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solidFill>
                    <a:srgbClr val="FFFFFF"/>
                  </a:solidFill>
                  <a:latin typeface="Arial" pitchFamily="34" charset="0"/>
                  <a:cs typeface="Arial" pitchFamily="34" charset="0"/>
                </a:endParaRPr>
              </a:p>
            </p:txBody>
          </p:sp>
        </p:grpSp>
        <p:pic>
          <p:nvPicPr>
            <p:cNvPr id="276" name="Picture 268"/>
            <p:cNvPicPr>
              <a:picLocks noChangeAspect="1" noChangeArrowheads="1"/>
            </p:cNvPicPr>
            <p:nvPr userDrawn="1"/>
          </p:nvPicPr>
          <p:blipFill>
            <a:blip r:embed="rId9" cstate="print"/>
            <a:srcRect/>
            <a:stretch>
              <a:fillRect/>
            </a:stretch>
          </p:blipFill>
          <p:spPr bwMode="auto">
            <a:xfrm>
              <a:off x="2923792" y="6638100"/>
              <a:ext cx="167015" cy="109359"/>
            </a:xfrm>
            <a:prstGeom prst="rect">
              <a:avLst/>
            </a:prstGeom>
            <a:noFill/>
            <a:ln w="9525">
              <a:noFill/>
              <a:miter lim="800000"/>
              <a:headEnd/>
              <a:tailEnd/>
            </a:ln>
          </p:spPr>
        </p:pic>
        <p:grpSp>
          <p:nvGrpSpPr>
            <p:cNvPr id="31" name="Group 269"/>
            <p:cNvGrpSpPr>
              <a:grpSpLocks noChangeAspect="1"/>
            </p:cNvGrpSpPr>
            <p:nvPr userDrawn="1"/>
          </p:nvGrpSpPr>
          <p:grpSpPr bwMode="auto">
            <a:xfrm>
              <a:off x="3967545" y="6638100"/>
              <a:ext cx="160549" cy="102873"/>
              <a:chOff x="4214" y="2064"/>
              <a:chExt cx="242" cy="157"/>
            </a:xfrm>
          </p:grpSpPr>
          <p:sp>
            <p:nvSpPr>
              <p:cNvPr id="284"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solidFill>
                    <a:srgbClr val="FFFFFF"/>
                  </a:solidFill>
                  <a:latin typeface="Tahoma"/>
                </a:endParaRPr>
              </a:p>
            </p:txBody>
          </p:sp>
          <p:sp>
            <p:nvSpPr>
              <p:cNvPr id="285"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solidFill>
                    <a:srgbClr val="FFFFFF"/>
                  </a:solidFill>
                  <a:latin typeface="Tahoma"/>
                </a:endParaRPr>
              </a:p>
            </p:txBody>
          </p:sp>
          <p:sp>
            <p:nvSpPr>
              <p:cNvPr id="286"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solidFill>
                    <a:srgbClr val="FFFFFF"/>
                  </a:solidFill>
                  <a:latin typeface="Tahoma"/>
                </a:endParaRPr>
              </a:p>
            </p:txBody>
          </p:sp>
          <p:sp>
            <p:nvSpPr>
              <p:cNvPr id="287"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solidFill>
                    <a:srgbClr val="FFFFFF"/>
                  </a:solidFill>
                  <a:latin typeface="Tahoma"/>
                </a:endParaRPr>
              </a:p>
            </p:txBody>
          </p:sp>
        </p:grpSp>
        <p:grpSp>
          <p:nvGrpSpPr>
            <p:cNvPr id="256" name="Group 242"/>
            <p:cNvGrpSpPr>
              <a:grpSpLocks/>
            </p:cNvGrpSpPr>
            <p:nvPr userDrawn="1"/>
          </p:nvGrpSpPr>
          <p:grpSpPr bwMode="auto">
            <a:xfrm>
              <a:off x="1638742" y="6638100"/>
              <a:ext cx="163293" cy="104605"/>
              <a:chOff x="5555" y="2058"/>
              <a:chExt cx="245" cy="157"/>
            </a:xfrm>
          </p:grpSpPr>
          <p:sp>
            <p:nvSpPr>
              <p:cNvPr id="280"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solidFill>
                    <a:srgbClr val="FFFFFF"/>
                  </a:solidFill>
                  <a:latin typeface="Tahoma"/>
                </a:endParaRPr>
              </a:p>
            </p:txBody>
          </p:sp>
          <p:sp>
            <p:nvSpPr>
              <p:cNvPr id="281"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solidFill>
                    <a:srgbClr val="FFFFFF"/>
                  </a:solidFill>
                  <a:latin typeface="Tahoma"/>
                </a:endParaRPr>
              </a:p>
            </p:txBody>
          </p:sp>
          <p:sp>
            <p:nvSpPr>
              <p:cNvPr id="282"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solidFill>
                    <a:srgbClr val="FFFFFF"/>
                  </a:solidFill>
                  <a:latin typeface="Tahoma"/>
                </a:endParaRPr>
              </a:p>
            </p:txBody>
          </p:sp>
          <p:sp>
            <p:nvSpPr>
              <p:cNvPr id="283"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solidFill>
                    <a:srgbClr val="FFFFFF"/>
                  </a:solidFill>
                  <a:latin typeface="Tahoma"/>
                </a:endParaRPr>
              </a:p>
            </p:txBody>
          </p:sp>
        </p:grpSp>
        <p:pic>
          <p:nvPicPr>
            <p:cNvPr id="279" name="Picture 3"/>
            <p:cNvPicPr>
              <a:picLocks noChangeAspect="1" noChangeArrowheads="1"/>
            </p:cNvPicPr>
            <p:nvPr userDrawn="1"/>
          </p:nvPicPr>
          <p:blipFill>
            <a:blip r:embed="rId10" cstate="print"/>
            <a:srcRect/>
            <a:stretch>
              <a:fillRect/>
            </a:stretch>
          </p:blipFill>
          <p:spPr bwMode="auto">
            <a:xfrm>
              <a:off x="6959723" y="6638100"/>
              <a:ext cx="164978" cy="106293"/>
            </a:xfrm>
            <a:prstGeom prst="rect">
              <a:avLst/>
            </a:prstGeom>
            <a:noFill/>
            <a:ln w="9525">
              <a:noFill/>
              <a:miter lim="800000"/>
              <a:headEnd/>
              <a:tailEnd/>
            </a:ln>
          </p:spPr>
        </p:pic>
      </p:grpSp>
    </p:spTree>
    <p:extLst>
      <p:ext uri="{BB962C8B-B14F-4D97-AF65-F5344CB8AC3E}">
        <p14:creationId xmlns:p14="http://schemas.microsoft.com/office/powerpoint/2010/main" val="755219765"/>
      </p:ext>
    </p:extLst>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25" descr="EUMETSATwhite.png"/>
          <p:cNvPicPr>
            <a:picLocks noChangeAspect="1"/>
          </p:cNvPicPr>
          <p:nvPr userDrawn="1"/>
        </p:nvPicPr>
        <p:blipFill>
          <a:blip r:embed="rId3" cstate="print"/>
          <a:srcRect/>
          <a:stretch>
            <a:fillRect/>
          </a:stretch>
        </p:blipFill>
        <p:spPr bwMode="auto">
          <a:xfrm>
            <a:off x="8207620" y="6609601"/>
            <a:ext cx="745880" cy="149225"/>
          </a:xfrm>
          <a:prstGeom prst="rect">
            <a:avLst/>
          </a:prstGeom>
          <a:noFill/>
          <a:ln w="9525">
            <a:noFill/>
            <a:miter lim="800000"/>
            <a:headEnd/>
            <a:tailEnd/>
          </a:ln>
        </p:spPr>
      </p:pic>
      <p:sp>
        <p:nvSpPr>
          <p:cNvPr id="6" name="Rectangle 39"/>
          <p:cNvSpPr>
            <a:spLocks noChangeArrowheads="1"/>
          </p:cNvSpPr>
          <p:nvPr userDrawn="1"/>
        </p:nvSpPr>
        <p:spPr bwMode="auto">
          <a:xfrm>
            <a:off x="286289" y="6602401"/>
            <a:ext cx="141065" cy="138499"/>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b="0">
                <a:solidFill>
                  <a:srgbClr val="00B5E2"/>
                </a:solidFill>
                <a:latin typeface="Arial" pitchFamily="34" charset="0"/>
                <a:cs typeface="Arial" pitchFamily="34" charset="0"/>
              </a:rPr>
              <a:pPr algn="ctr" eaLnBrk="0" hangingPunct="0">
                <a:defRPr/>
              </a:pPr>
              <a:t>‹#›</a:t>
            </a:fld>
            <a:endParaRPr lang="de-DE" b="0" dirty="0">
              <a:solidFill>
                <a:srgbClr val="00B5E2"/>
              </a:solidFill>
              <a:latin typeface="Arial" pitchFamily="34" charset="0"/>
              <a:cs typeface="Arial" pitchFamily="34" charset="0"/>
            </a:endParaRPr>
          </a:p>
        </p:txBody>
      </p:sp>
      <p:sp>
        <p:nvSpPr>
          <p:cNvPr id="8" name="Rectangle 41"/>
          <p:cNvSpPr>
            <a:spLocks noGrp="1" noChangeArrowheads="1"/>
          </p:cNvSpPr>
          <p:nvPr>
            <p:ph type="subTitle" sz="quarter" idx="1"/>
          </p:nvPr>
        </p:nvSpPr>
        <p:spPr>
          <a:xfrm>
            <a:off x="238886" y="534839"/>
            <a:ext cx="8632553" cy="1413537"/>
          </a:xfrm>
        </p:spPr>
        <p:txBody>
          <a:bodyPr anchor="ctr"/>
          <a:lstStyle>
            <a:lvl1pPr marL="0" indent="0">
              <a:lnSpc>
                <a:spcPts val="3400"/>
              </a:lnSpc>
              <a:buNone/>
              <a:defRPr b="1" cap="all" baseline="0">
                <a:solidFill>
                  <a:schemeClr val="bg1"/>
                </a:solidFill>
              </a:defRPr>
            </a:lvl1pPr>
          </a:lstStyle>
          <a:p>
            <a:r>
              <a:rPr lang="en-US" dirty="0" smtClean="0"/>
              <a:t>Click to edit Master subtitle style</a:t>
            </a:r>
            <a:endParaRPr lang="en-GB" dirty="0" smtClean="0"/>
          </a:p>
        </p:txBody>
      </p:sp>
      <p:sp>
        <p:nvSpPr>
          <p:cNvPr id="7" name="Rectangle 61"/>
          <p:cNvSpPr>
            <a:spLocks noChangeArrowheads="1"/>
          </p:cNvSpPr>
          <p:nvPr userDrawn="1"/>
        </p:nvSpPr>
        <p:spPr bwMode="auto">
          <a:xfrm>
            <a:off x="578828" y="6602401"/>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2568468677"/>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01"/>
            <a:ext cx="745880" cy="149225"/>
          </a:xfrm>
          <a:prstGeom prst="rect">
            <a:avLst/>
          </a:prstGeom>
          <a:noFill/>
          <a:ln w="9525">
            <a:noFill/>
            <a:miter lim="800000"/>
            <a:headEnd/>
            <a:tailEnd/>
          </a:ln>
        </p:spPr>
      </p:pic>
      <p:sp>
        <p:nvSpPr>
          <p:cNvPr id="4" name="Rectangle 3"/>
          <p:cNvSpPr/>
          <p:nvPr userDrawn="1"/>
        </p:nvSpPr>
        <p:spPr bwMode="auto">
          <a:xfrm>
            <a:off x="0" y="1"/>
            <a:ext cx="9144000" cy="855663"/>
          </a:xfrm>
          <a:prstGeom prst="rect">
            <a:avLst/>
          </a:prstGeom>
          <a:solidFill>
            <a:srgbClr val="00205B"/>
          </a:solidFill>
          <a:ln w="9525" cap="flat" cmpd="sng" algn="ctr">
            <a:noFill/>
            <a:prstDash val="solid"/>
            <a:round/>
            <a:headEnd type="none" w="med" len="med"/>
            <a:tailEnd type="none" w="med" len="med"/>
          </a:ln>
          <a:effectLst/>
        </p:spPr>
        <p:txBody>
          <a:bodyPr lIns="36000" tIns="36000" rIns="36000" bIns="36000"/>
          <a:lstStyle/>
          <a:p>
            <a:pPr eaLnBrk="0" hangingPunct="0">
              <a:spcBef>
                <a:spcPct val="50000"/>
              </a:spcBef>
              <a:defRPr/>
            </a:pPr>
            <a:endParaRPr lang="en-GB">
              <a:solidFill>
                <a:srgbClr val="FFFFFF"/>
              </a:solidFill>
              <a:latin typeface="Tahoma"/>
            </a:endParaRPr>
          </a:p>
        </p:txBody>
      </p:sp>
      <p:sp>
        <p:nvSpPr>
          <p:cNvPr id="6" name="Title 1"/>
          <p:cNvSpPr>
            <a:spLocks noGrp="1"/>
          </p:cNvSpPr>
          <p:nvPr>
            <p:ph type="title"/>
          </p:nvPr>
        </p:nvSpPr>
        <p:spPr>
          <a:xfrm>
            <a:off x="0" y="1"/>
            <a:ext cx="9045820" cy="854075"/>
          </a:xfrm>
        </p:spPr>
        <p:txBody>
          <a:bodyPr/>
          <a:lstStyle>
            <a:lvl1pPr marL="180000">
              <a:defRPr/>
            </a:lvl1pPr>
          </a:lstStyle>
          <a:p>
            <a:r>
              <a:rPr lang="en-US" dirty="0" smtClean="0"/>
              <a:t>Click to edit Master title style</a:t>
            </a:r>
            <a:endParaRPr lang="en-GB" dirty="0"/>
          </a:p>
        </p:txBody>
      </p:sp>
      <p:sp>
        <p:nvSpPr>
          <p:cNvPr id="8" name="Rectangle 39"/>
          <p:cNvSpPr>
            <a:spLocks noChangeArrowheads="1"/>
          </p:cNvSpPr>
          <p:nvPr userDrawn="1"/>
        </p:nvSpPr>
        <p:spPr bwMode="auto">
          <a:xfrm>
            <a:off x="286289" y="6610351"/>
            <a:ext cx="141065" cy="138499"/>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b="0">
                <a:solidFill>
                  <a:srgbClr val="00B5E2"/>
                </a:solidFill>
                <a:latin typeface="Arial" pitchFamily="34" charset="0"/>
                <a:cs typeface="Arial" pitchFamily="34" charset="0"/>
              </a:rPr>
              <a:pPr algn="ctr" eaLnBrk="0" hangingPunct="0">
                <a:defRPr/>
              </a:pPr>
              <a:t>‹#›</a:t>
            </a:fld>
            <a:endParaRPr lang="de-DE" b="0" dirty="0">
              <a:solidFill>
                <a:srgbClr val="00B5E2"/>
              </a:solidFill>
              <a:latin typeface="Arial" pitchFamily="34" charset="0"/>
              <a:cs typeface="Arial" pitchFamily="34" charset="0"/>
            </a:endParaRPr>
          </a:p>
        </p:txBody>
      </p:sp>
      <p:sp>
        <p:nvSpPr>
          <p:cNvPr id="10" name="Rectangle 61"/>
          <p:cNvSpPr>
            <a:spLocks noChangeArrowheads="1"/>
          </p:cNvSpPr>
          <p:nvPr userDrawn="1"/>
        </p:nvSpPr>
        <p:spPr bwMode="auto">
          <a:xfrm>
            <a:off x="578828" y="6610351"/>
            <a:ext cx="2374048" cy="107722"/>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700" b="0" baseline="0" dirty="0" smtClean="0">
                <a:solidFill>
                  <a:srgbClr val="00B5E2"/>
                </a:solidFill>
                <a:latin typeface="Tahoma" pitchFamily="34" charset="0"/>
                <a:cs typeface="+mn-cs"/>
              </a:rPr>
              <a:t>CEOS Chair GHG Priority Workshop, 18-19 June 2018, </a:t>
            </a:r>
            <a:r>
              <a:rPr lang="en-US" sz="700" b="0" baseline="0" dirty="0" err="1" smtClean="0">
                <a:solidFill>
                  <a:srgbClr val="00B5E2"/>
                </a:solidFill>
                <a:latin typeface="Tahoma" pitchFamily="34" charset="0"/>
                <a:cs typeface="+mn-cs"/>
              </a:rPr>
              <a:t>Ispra</a:t>
            </a:r>
            <a:endParaRPr lang="de-DE" sz="7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3203128850"/>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457200" y="6356351"/>
            <a:ext cx="2133600" cy="365125"/>
          </a:xfrm>
          <a:prstGeom prst="rect">
            <a:avLst/>
          </a:prstGeom>
        </p:spPr>
        <p:txBody>
          <a:bodyPr/>
          <a:lstStyle>
            <a:lvl1pPr>
              <a:defRPr>
                <a:cs typeface="+mn-cs"/>
              </a:defRPr>
            </a:lvl1pPr>
          </a:lstStyle>
          <a:p>
            <a:pPr>
              <a:defRPr/>
            </a:pPr>
            <a:fld id="{A42FC0FC-FBF8-5840-8453-F1B02FE5C405}" type="datetimeFigureOut">
              <a:rPr lang="fr-FR">
                <a:solidFill>
                  <a:srgbClr val="FFFFFF"/>
                </a:solidFill>
                <a:latin typeface="Tahoma"/>
              </a:rPr>
              <a:pPr>
                <a:defRPr/>
              </a:pPr>
              <a:t>18/06/2018</a:t>
            </a:fld>
            <a:endParaRPr lang="en-US">
              <a:solidFill>
                <a:srgbClr val="FFFFFF"/>
              </a:solidFill>
              <a:latin typeface="Tahoma"/>
            </a:endParaRPr>
          </a:p>
        </p:txBody>
      </p:sp>
      <p:sp>
        <p:nvSpPr>
          <p:cNvPr id="3" name="Espace réservé du pied de page 4"/>
          <p:cNvSpPr>
            <a:spLocks noGrp="1"/>
          </p:cNvSpPr>
          <p:nvPr>
            <p:ph type="ftr" sz="quarter" idx="11"/>
          </p:nvPr>
        </p:nvSpPr>
        <p:spPr>
          <a:xfrm>
            <a:off x="3124200" y="6356351"/>
            <a:ext cx="2895600" cy="365125"/>
          </a:xfrm>
          <a:prstGeom prst="rect">
            <a:avLst/>
          </a:prstGeom>
        </p:spPr>
        <p:txBody>
          <a:bodyPr/>
          <a:lstStyle>
            <a:lvl1pPr>
              <a:defRPr>
                <a:cs typeface="+mn-cs"/>
              </a:defRPr>
            </a:lvl1pPr>
          </a:lstStyle>
          <a:p>
            <a:pPr>
              <a:defRPr/>
            </a:pPr>
            <a:endParaRPr lang="en-US">
              <a:solidFill>
                <a:srgbClr val="FFFFFF"/>
              </a:solidFill>
              <a:latin typeface="Tahoma"/>
            </a:endParaRPr>
          </a:p>
        </p:txBody>
      </p:sp>
      <p:sp>
        <p:nvSpPr>
          <p:cNvPr id="4" name="Espace réservé du numéro de diapositive 5"/>
          <p:cNvSpPr>
            <a:spLocks noGrp="1"/>
          </p:cNvSpPr>
          <p:nvPr>
            <p:ph type="sldNum" sz="quarter" idx="12"/>
          </p:nvPr>
        </p:nvSpPr>
        <p:spPr>
          <a:xfrm>
            <a:off x="6553200" y="6356351"/>
            <a:ext cx="2133600" cy="365125"/>
          </a:xfrm>
          <a:prstGeom prst="rect">
            <a:avLst/>
          </a:prstGeom>
        </p:spPr>
        <p:txBody>
          <a:bodyPr/>
          <a:lstStyle>
            <a:lvl1pPr>
              <a:defRPr/>
            </a:lvl1pPr>
          </a:lstStyle>
          <a:p>
            <a:pPr>
              <a:defRPr/>
            </a:pPr>
            <a:fld id="{AB048F11-35D8-164E-975D-EAB94EED7E2C}"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82880110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400800"/>
            <a:ext cx="1905000" cy="304800"/>
          </a:xfrm>
          <a:prstGeom prst="rect">
            <a:avLst/>
          </a:prstGeom>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a:xfrm>
            <a:off x="3124200" y="6400800"/>
            <a:ext cx="2895600" cy="304800"/>
          </a:xfrm>
          <a:prstGeom prst="rect">
            <a:avLst/>
          </a:prstGeom>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a:xfrm>
            <a:off x="6553200" y="6400800"/>
            <a:ext cx="1905000" cy="304800"/>
          </a:xfrm>
          <a:prstGeom prst="rect">
            <a:avLst/>
          </a:prstGeom>
        </p:spPr>
        <p:txBody>
          <a:bodyPr/>
          <a:lstStyle>
            <a:lvl1pPr>
              <a:defRPr/>
            </a:lvl1pPr>
          </a:lstStyle>
          <a:p>
            <a:fld id="{155EACCC-6296-46A7-9A07-1813D76578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87746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557618700"/>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7931" y="5816600"/>
            <a:ext cx="2511669"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7774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spcBef>
                <a:spcPts val="1108"/>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1"/>
          <p:cNvSpPr>
            <a:spLocks noGrp="1"/>
          </p:cNvSpPr>
          <p:nvPr>
            <p:ph type="sldNum" sz="quarter" idx="10"/>
          </p:nvPr>
        </p:nvSpPr>
        <p:spPr>
          <a:xfrm>
            <a:off x="6605956" y="6492902"/>
            <a:ext cx="2151185" cy="365125"/>
          </a:xfrm>
        </p:spPr>
        <p:txBody>
          <a:bodyPr/>
          <a:lstStyle>
            <a:lvl1pPr>
              <a:defRPr/>
            </a:lvl1pPr>
          </a:lstStyle>
          <a:p>
            <a:pPr>
              <a:defRPr/>
            </a:pPr>
            <a:r>
              <a:rPr lang="en-GB" dirty="0"/>
              <a:t> </a:t>
            </a:r>
            <a:fld id="{CBCCFE9E-2393-4B9A-A1AF-B340CF1915D9}" type="slidenum">
              <a:rPr lang="en-GB"/>
              <a:pPr>
                <a:defRPr/>
              </a:pPr>
              <a:t>‹#›</a:t>
            </a:fld>
            <a:endParaRPr lang="en-GB" dirty="0"/>
          </a:p>
        </p:txBody>
      </p:sp>
      <p:sp>
        <p:nvSpPr>
          <p:cNvPr id="8" name="Text Placeholder 7"/>
          <p:cNvSpPr>
            <a:spLocks noGrp="1"/>
          </p:cNvSpPr>
          <p:nvPr>
            <p:ph type="body" sz="quarter" idx="12" hasCustomPrompt="1"/>
          </p:nvPr>
        </p:nvSpPr>
        <p:spPr>
          <a:xfrm>
            <a:off x="5414844" y="77638"/>
            <a:ext cx="3559282" cy="681486"/>
          </a:xfrm>
        </p:spPr>
        <p:txBody>
          <a:bodyPr anchor="ctr"/>
          <a:lstStyle>
            <a:lvl1pPr>
              <a:defRPr sz="1662">
                <a:solidFill>
                  <a:schemeClr val="bg1"/>
                </a:solidFill>
                <a:latin typeface="+mj-lt"/>
              </a:defRPr>
            </a:lvl1pPr>
          </a:lstStyle>
          <a:p>
            <a:pPr lvl="0"/>
            <a:r>
              <a:rPr lang="en-US" dirty="0" smtClean="0"/>
              <a:t>Click to add sub-title</a:t>
            </a:r>
            <a:endParaRPr lang="en-GB" dirty="0"/>
          </a:p>
        </p:txBody>
      </p:sp>
    </p:spTree>
    <p:extLst>
      <p:ext uri="{BB962C8B-B14F-4D97-AF65-F5344CB8AC3E}">
        <p14:creationId xmlns:p14="http://schemas.microsoft.com/office/powerpoint/2010/main" val="2369408778"/>
      </p:ext>
    </p:extLst>
  </p:cSld>
  <p:clrMapOvr>
    <a:masterClrMapping/>
  </p:clrMapOvr>
  <p:timing>
    <p:tnLst>
      <p:par>
        <p:cTn id="1" dur="indefinite" restart="never" nodeType="tmRoot"/>
      </p:par>
    </p:tnLst>
  </p:timing>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7931" y="5816600"/>
            <a:ext cx="2511669"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75967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7" name="Picture 246" descr="CopernicusLogos.png"/>
          <p:cNvPicPr>
            <a:picLocks noChangeAspect="1"/>
          </p:cNvPicPr>
          <p:nvPr userDrawn="1"/>
        </p:nvPicPr>
        <p:blipFill>
          <a:blip r:embed="rId3" cstate="print"/>
          <a:srcRect l="5613" t="35349" r="7569" b="35711"/>
          <a:stretch>
            <a:fillRect/>
          </a:stretch>
        </p:blipFill>
        <p:spPr>
          <a:xfrm>
            <a:off x="3017142" y="102105"/>
            <a:ext cx="4104822" cy="1194129"/>
          </a:xfrm>
          <a:prstGeom prst="rect">
            <a:avLst/>
          </a:prstGeom>
        </p:spPr>
      </p:pic>
      <p:pic>
        <p:nvPicPr>
          <p:cNvPr id="250" name="Picture 249" descr="EPS-SGSat.png"/>
          <p:cNvPicPr>
            <a:picLocks noChangeAspect="1"/>
          </p:cNvPicPr>
          <p:nvPr userDrawn="1"/>
        </p:nvPicPr>
        <p:blipFill>
          <a:blip r:embed="rId4" cstate="print"/>
          <a:srcRect l="38759" t="31628" r="37840" b="35814"/>
          <a:stretch>
            <a:fillRect/>
          </a:stretch>
        </p:blipFill>
        <p:spPr>
          <a:xfrm>
            <a:off x="3147239" y="4345172"/>
            <a:ext cx="578182" cy="673395"/>
          </a:xfrm>
          <a:prstGeom prst="rect">
            <a:avLst/>
          </a:prstGeom>
        </p:spPr>
      </p:pic>
      <p:pic>
        <p:nvPicPr>
          <p:cNvPr id="251" name="Picture 250" descr="J-3Sat.png"/>
          <p:cNvPicPr>
            <a:picLocks noChangeAspect="1"/>
          </p:cNvPicPr>
          <p:nvPr userDrawn="1"/>
        </p:nvPicPr>
        <p:blipFill>
          <a:blip r:embed="rId5" cstate="print"/>
          <a:srcRect l="34366" t="35246" r="35524" b="36537"/>
          <a:stretch>
            <a:fillRect/>
          </a:stretch>
        </p:blipFill>
        <p:spPr>
          <a:xfrm>
            <a:off x="8178892" y="1843589"/>
            <a:ext cx="938936" cy="736579"/>
          </a:xfrm>
          <a:prstGeom prst="rect">
            <a:avLst/>
          </a:prstGeom>
        </p:spPr>
      </p:pic>
      <p:pic>
        <p:nvPicPr>
          <p:cNvPr id="252" name="Picture 251" descr="JCSSat.png"/>
          <p:cNvPicPr>
            <a:picLocks noChangeAspect="1"/>
          </p:cNvPicPr>
          <p:nvPr userDrawn="1"/>
        </p:nvPicPr>
        <p:blipFill>
          <a:blip r:embed="rId6" cstate="print"/>
          <a:srcRect l="41474" t="40723" r="41993" b="46047"/>
          <a:stretch>
            <a:fillRect/>
          </a:stretch>
        </p:blipFill>
        <p:spPr>
          <a:xfrm>
            <a:off x="170121" y="2856616"/>
            <a:ext cx="988010" cy="661855"/>
          </a:xfrm>
          <a:prstGeom prst="rect">
            <a:avLst/>
          </a:prstGeom>
        </p:spPr>
      </p:pic>
      <p:pic>
        <p:nvPicPr>
          <p:cNvPr id="253" name="Picture 252" descr="MTGSat.png"/>
          <p:cNvPicPr>
            <a:picLocks noChangeAspect="1"/>
          </p:cNvPicPr>
          <p:nvPr userDrawn="1"/>
        </p:nvPicPr>
        <p:blipFill>
          <a:blip r:embed="rId7" cstate="print"/>
          <a:srcRect l="36762" t="37416" r="44070" b="35607"/>
          <a:stretch>
            <a:fillRect/>
          </a:stretch>
        </p:blipFill>
        <p:spPr>
          <a:xfrm rot="724535">
            <a:off x="785176" y="793897"/>
            <a:ext cx="1570348" cy="1850065"/>
          </a:xfrm>
          <a:prstGeom prst="rect">
            <a:avLst/>
          </a:prstGeom>
        </p:spPr>
      </p:pic>
      <p:pic>
        <p:nvPicPr>
          <p:cNvPr id="254" name="Picture 253" descr="S-3Sat.png"/>
          <p:cNvPicPr>
            <a:picLocks noChangeAspect="1"/>
          </p:cNvPicPr>
          <p:nvPr userDrawn="1"/>
        </p:nvPicPr>
        <p:blipFill>
          <a:blip r:embed="rId8" cstate="print"/>
          <a:srcRect l="35084" t="29871" r="35684" b="31059"/>
          <a:stretch>
            <a:fillRect/>
          </a:stretch>
        </p:blipFill>
        <p:spPr>
          <a:xfrm>
            <a:off x="6948993" y="2991293"/>
            <a:ext cx="1962726" cy="2196000"/>
          </a:xfrm>
          <a:prstGeom prst="rect">
            <a:avLst/>
          </a:prstGeom>
        </p:spPr>
      </p:pic>
      <p:pic>
        <p:nvPicPr>
          <p:cNvPr id="8" name="Picture 7" descr="Logo Mercator Océan">
            <a:hlinkClick r:id="rId9" tgtFrame="&quot;_blank&quot;" tooltip="&quot;Logo Mercator Océan&quot;"/>
          </p:cNvPr>
          <p:cNvPicPr/>
          <p:nvPr userDrawn="1"/>
        </p:nvPicPr>
        <p:blipFill>
          <a:blip r:embed="rId10" cstate="print"/>
          <a:srcRect l="13449" t="5426" r="10637" b="5426"/>
          <a:stretch>
            <a:fillRect/>
          </a:stretch>
        </p:blipFill>
        <p:spPr bwMode="auto">
          <a:xfrm>
            <a:off x="8062987" y="234684"/>
            <a:ext cx="848732" cy="679756"/>
          </a:xfrm>
          <a:prstGeom prst="rect">
            <a:avLst/>
          </a:prstGeom>
          <a:noFill/>
          <a:ln w="9525">
            <a:noFill/>
            <a:miter lim="800000"/>
            <a:headEnd/>
            <a:tailEnd/>
          </a:ln>
        </p:spPr>
      </p:pic>
      <p:pic>
        <p:nvPicPr>
          <p:cNvPr id="9" name="irc_mi" descr="Image result for logo ecmwf">
            <a:hlinkClick r:id="rId11"/>
          </p:cNvPr>
          <p:cNvPicPr/>
          <p:nvPr userDrawn="1"/>
        </p:nvPicPr>
        <p:blipFill>
          <a:blip r:embed="rId12" cstate="print"/>
          <a:srcRect t="8966" b="8276"/>
          <a:stretch>
            <a:fillRect/>
          </a:stretch>
        </p:blipFill>
        <p:spPr bwMode="auto">
          <a:xfrm>
            <a:off x="7121964" y="235394"/>
            <a:ext cx="786336" cy="679756"/>
          </a:xfrm>
          <a:prstGeom prst="rect">
            <a:avLst/>
          </a:prstGeom>
          <a:noFill/>
          <a:ln w="9525">
            <a:noFill/>
            <a:miter lim="800000"/>
            <a:headEnd/>
            <a:tailEnd/>
          </a:ln>
        </p:spPr>
      </p:pic>
    </p:spTree>
    <p:extLst>
      <p:ext uri="{BB962C8B-B14F-4D97-AF65-F5344CB8AC3E}">
        <p14:creationId xmlns:p14="http://schemas.microsoft.com/office/powerpoint/2010/main" val="2992720329"/>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77" y="820833"/>
            <a:ext cx="8720504" cy="5391150"/>
          </a:xfrm>
        </p:spPr>
        <p:txBody>
          <a:bodyPr>
            <a:normAutofit/>
          </a:bodyPr>
          <a:lstStyle>
            <a:lvl1pPr marL="232621" indent="-232621">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2"/>
          <p:cNvSpPr>
            <a:spLocks noGrp="1" noChangeArrowheads="1"/>
          </p:cNvSpPr>
          <p:nvPr>
            <p:ph type="title"/>
          </p:nvPr>
        </p:nvSpPr>
        <p:spPr bwMode="auto">
          <a:xfrm>
            <a:off x="1" y="1"/>
            <a:ext cx="8564934" cy="779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pic>
        <p:nvPicPr>
          <p:cNvPr id="7" name="Picture 6" descr="CopernicusLogos.png"/>
          <p:cNvPicPr>
            <a:picLocks noChangeAspect="1"/>
          </p:cNvPicPr>
          <p:nvPr userDrawn="1"/>
        </p:nvPicPr>
        <p:blipFill>
          <a:blip r:embed="rId2" cstate="print"/>
          <a:srcRect l="5613" t="35349" r="7569" b="35711"/>
          <a:stretch>
            <a:fillRect/>
          </a:stretch>
        </p:blipFill>
        <p:spPr>
          <a:xfrm>
            <a:off x="5430784" y="6253097"/>
            <a:ext cx="2015279" cy="562375"/>
          </a:xfrm>
          <a:prstGeom prst="rect">
            <a:avLst/>
          </a:prstGeom>
        </p:spPr>
      </p:pic>
      <p:pic>
        <p:nvPicPr>
          <p:cNvPr id="9" name="irc_mi" descr="Image result for logo ecmwf">
            <a:hlinkClick r:id="rId3"/>
          </p:cNvPr>
          <p:cNvPicPr/>
          <p:nvPr userDrawn="1"/>
        </p:nvPicPr>
        <p:blipFill>
          <a:blip r:embed="rId4" cstate="print"/>
          <a:srcRect/>
          <a:stretch>
            <a:fillRect/>
          </a:stretch>
        </p:blipFill>
        <p:spPr bwMode="auto">
          <a:xfrm>
            <a:off x="7446063" y="6500754"/>
            <a:ext cx="521442" cy="95050"/>
          </a:xfrm>
          <a:prstGeom prst="rect">
            <a:avLst/>
          </a:prstGeom>
          <a:noFill/>
          <a:ln w="9525">
            <a:noFill/>
            <a:miter lim="800000"/>
            <a:headEnd/>
            <a:tailEnd/>
          </a:ln>
        </p:spPr>
      </p:pic>
      <p:pic>
        <p:nvPicPr>
          <p:cNvPr id="10" name="Picture 9" descr="Logo Mercator Océan">
            <a:hlinkClick r:id="rId5" tgtFrame="&quot;_blank&quot;" tooltip="&quot;Logo Mercator Océan&quot;"/>
          </p:cNvPr>
          <p:cNvPicPr/>
          <p:nvPr userDrawn="1"/>
        </p:nvPicPr>
        <p:blipFill>
          <a:blip r:embed="rId6" cstate="print"/>
          <a:srcRect l="13449" t="5426" r="10637" b="5426"/>
          <a:stretch>
            <a:fillRect/>
          </a:stretch>
        </p:blipFill>
        <p:spPr bwMode="auto">
          <a:xfrm>
            <a:off x="8079846" y="6459785"/>
            <a:ext cx="382276" cy="255713"/>
          </a:xfrm>
          <a:prstGeom prst="rect">
            <a:avLst/>
          </a:prstGeom>
          <a:noFill/>
          <a:ln w="9525">
            <a:noFill/>
            <a:miter lim="800000"/>
            <a:headEnd/>
            <a:tailEnd/>
          </a:ln>
        </p:spPr>
      </p:pic>
    </p:spTree>
    <p:extLst>
      <p:ext uri="{BB962C8B-B14F-4D97-AF65-F5344CB8AC3E}">
        <p14:creationId xmlns:p14="http://schemas.microsoft.com/office/powerpoint/2010/main" val="3675876391"/>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6"/>
            <a:ext cx="2133600" cy="476251"/>
          </a:xfrm>
          <a:prstGeom prst="rect">
            <a:avLst/>
          </a:prstGeom>
        </p:spPr>
        <p:txBody>
          <a:bodyPr lIns="107287" tIns="53643" rIns="107287" bIns="53643"/>
          <a:lstStyle>
            <a:lvl1pPr>
              <a:defRPr/>
            </a:lvl1pPr>
          </a:lstStyle>
          <a:p>
            <a:endParaRPr lang="en-GB" altLang="en-US" dirty="0">
              <a:solidFill>
                <a:srgbClr val="FFFFFF"/>
              </a:solidFill>
            </a:endParaRPr>
          </a:p>
        </p:txBody>
      </p:sp>
      <p:sp>
        <p:nvSpPr>
          <p:cNvPr id="3" name="Footer Placeholder 2"/>
          <p:cNvSpPr>
            <a:spLocks noGrp="1"/>
          </p:cNvSpPr>
          <p:nvPr>
            <p:ph type="ftr" sz="quarter" idx="11"/>
          </p:nvPr>
        </p:nvSpPr>
        <p:spPr>
          <a:xfrm>
            <a:off x="1331641" y="6267712"/>
            <a:ext cx="4608512" cy="365125"/>
          </a:xfrm>
          <a:prstGeom prst="rect">
            <a:avLst/>
          </a:prstGeom>
        </p:spPr>
        <p:txBody>
          <a:bodyPr lIns="107287" tIns="53643" rIns="107287" bIns="53643"/>
          <a:lstStyle>
            <a:lvl1pPr>
              <a:defRPr/>
            </a:lvl1pPr>
          </a:lstStyle>
          <a:p>
            <a:endParaRPr lang="en-GB" altLang="en-US" dirty="0">
              <a:solidFill>
                <a:srgbClr val="FFFFFF"/>
              </a:solidFill>
            </a:endParaRPr>
          </a:p>
        </p:txBody>
      </p:sp>
      <p:sp>
        <p:nvSpPr>
          <p:cNvPr id="4" name="Slide Number Placeholder 3"/>
          <p:cNvSpPr>
            <a:spLocks noGrp="1"/>
          </p:cNvSpPr>
          <p:nvPr>
            <p:ph type="sldNum" sz="quarter" idx="12"/>
          </p:nvPr>
        </p:nvSpPr>
        <p:spPr>
          <a:xfrm>
            <a:off x="6084168" y="6267712"/>
            <a:ext cx="410067" cy="365125"/>
          </a:xfrm>
          <a:prstGeom prst="rect">
            <a:avLst/>
          </a:prstGeom>
        </p:spPr>
        <p:txBody>
          <a:bodyPr lIns="107287" tIns="53643" rIns="107287" bIns="53643"/>
          <a:lstStyle>
            <a:lvl1pPr>
              <a:defRPr/>
            </a:lvl1pPr>
          </a:lstStyle>
          <a:p>
            <a:fld id="{9C1406E1-05B7-4824-95B7-1790A8BC1EE7}" type="slidenum">
              <a:rPr lang="en-GB" altLang="en-US">
                <a:solidFill>
                  <a:srgbClr val="FFFFFF"/>
                </a:solidFill>
              </a:rPr>
              <a:pPr/>
              <a:t>‹#›</a:t>
            </a:fld>
            <a:endParaRPr lang="en-GB" altLang="en-US">
              <a:solidFill>
                <a:srgbClr val="FFFFFF"/>
              </a:solidFill>
            </a:endParaRPr>
          </a:p>
        </p:txBody>
      </p:sp>
      <p:pic>
        <p:nvPicPr>
          <p:cNvPr id="5" name="Picture 4" descr="CopernicusLogos.png"/>
          <p:cNvPicPr>
            <a:picLocks noChangeAspect="1"/>
          </p:cNvPicPr>
          <p:nvPr userDrawn="1"/>
        </p:nvPicPr>
        <p:blipFill>
          <a:blip r:embed="rId2" cstate="print"/>
          <a:srcRect l="5613" t="35349" r="7569" b="35711"/>
          <a:stretch>
            <a:fillRect/>
          </a:stretch>
        </p:blipFill>
        <p:spPr>
          <a:xfrm>
            <a:off x="5430784" y="6253097"/>
            <a:ext cx="2015279" cy="562375"/>
          </a:xfrm>
          <a:prstGeom prst="rect">
            <a:avLst/>
          </a:prstGeom>
        </p:spPr>
      </p:pic>
      <p:pic>
        <p:nvPicPr>
          <p:cNvPr id="6" name="irc_mi" descr="Image result for logo ecmwf">
            <a:hlinkClick r:id="rId3"/>
          </p:cNvPr>
          <p:cNvPicPr/>
          <p:nvPr userDrawn="1"/>
        </p:nvPicPr>
        <p:blipFill>
          <a:blip r:embed="rId4" cstate="print"/>
          <a:srcRect/>
          <a:stretch>
            <a:fillRect/>
          </a:stretch>
        </p:blipFill>
        <p:spPr bwMode="auto">
          <a:xfrm>
            <a:off x="7446063" y="6500754"/>
            <a:ext cx="521442" cy="95050"/>
          </a:xfrm>
          <a:prstGeom prst="rect">
            <a:avLst/>
          </a:prstGeom>
          <a:noFill/>
          <a:ln w="9525">
            <a:noFill/>
            <a:miter lim="800000"/>
            <a:headEnd/>
            <a:tailEnd/>
          </a:ln>
        </p:spPr>
      </p:pic>
      <p:pic>
        <p:nvPicPr>
          <p:cNvPr id="7" name="Picture 6" descr="Logo Mercator Océan">
            <a:hlinkClick r:id="rId5" tgtFrame="&quot;_blank&quot;" tooltip="&quot;Logo Mercator Océan&quot;"/>
          </p:cNvPr>
          <p:cNvPicPr/>
          <p:nvPr userDrawn="1"/>
        </p:nvPicPr>
        <p:blipFill>
          <a:blip r:embed="rId6" cstate="print"/>
          <a:srcRect l="13449" t="5426" r="10637" b="5426"/>
          <a:stretch>
            <a:fillRect/>
          </a:stretch>
        </p:blipFill>
        <p:spPr bwMode="auto">
          <a:xfrm>
            <a:off x="8079846" y="6459785"/>
            <a:ext cx="382276" cy="255713"/>
          </a:xfrm>
          <a:prstGeom prst="rect">
            <a:avLst/>
          </a:prstGeom>
          <a:noFill/>
          <a:ln w="9525">
            <a:noFill/>
            <a:miter lim="800000"/>
            <a:headEnd/>
            <a:tailEnd/>
          </a:ln>
        </p:spPr>
      </p:pic>
    </p:spTree>
    <p:extLst>
      <p:ext uri="{BB962C8B-B14F-4D97-AF65-F5344CB8AC3E}">
        <p14:creationId xmlns:p14="http://schemas.microsoft.com/office/powerpoint/2010/main" val="26858053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45820" cy="822251"/>
          </a:xfrm>
        </p:spPr>
        <p:txBody>
          <a:bodyPr/>
          <a:lstStyle>
            <a:lvl1pPr marL="166158">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32621" indent="-232621">
              <a:spcBef>
                <a:spcPts val="0"/>
              </a:spcBef>
              <a:defRPr sz="2585" b="1"/>
            </a:lvl1pPr>
            <a:lvl2pPr>
              <a:defRPr sz="2215"/>
            </a:lvl2pPr>
            <a:lvl3pPr>
              <a:defRPr sz="1846"/>
            </a:lvl3pPr>
            <a:lvl4pPr>
              <a:defRPr sz="1662"/>
            </a:lvl4pPr>
            <a:lvl5pPr>
              <a:defRPr sz="1477"/>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descr="CopernicusLogos.png"/>
          <p:cNvPicPr>
            <a:picLocks noChangeAspect="1"/>
          </p:cNvPicPr>
          <p:nvPr userDrawn="1"/>
        </p:nvPicPr>
        <p:blipFill>
          <a:blip r:embed="rId2" cstate="print"/>
          <a:srcRect l="5613" t="35349" r="7569" b="35711"/>
          <a:stretch>
            <a:fillRect/>
          </a:stretch>
        </p:blipFill>
        <p:spPr>
          <a:xfrm>
            <a:off x="5430784" y="6253097"/>
            <a:ext cx="2015279" cy="562375"/>
          </a:xfrm>
          <a:prstGeom prst="rect">
            <a:avLst/>
          </a:prstGeom>
        </p:spPr>
      </p:pic>
      <p:pic>
        <p:nvPicPr>
          <p:cNvPr id="5" name="irc_mi" descr="Image result for logo ecmwf">
            <a:hlinkClick r:id="rId3"/>
          </p:cNvPr>
          <p:cNvPicPr/>
          <p:nvPr userDrawn="1"/>
        </p:nvPicPr>
        <p:blipFill>
          <a:blip r:embed="rId4" cstate="print"/>
          <a:srcRect/>
          <a:stretch>
            <a:fillRect/>
          </a:stretch>
        </p:blipFill>
        <p:spPr bwMode="auto">
          <a:xfrm>
            <a:off x="7446063" y="6500754"/>
            <a:ext cx="521442" cy="95050"/>
          </a:xfrm>
          <a:prstGeom prst="rect">
            <a:avLst/>
          </a:prstGeom>
          <a:noFill/>
          <a:ln w="9525">
            <a:noFill/>
            <a:miter lim="800000"/>
            <a:headEnd/>
            <a:tailEnd/>
          </a:ln>
        </p:spPr>
      </p:pic>
      <p:pic>
        <p:nvPicPr>
          <p:cNvPr id="6" name="Picture 5" descr="Logo Mercator Océan">
            <a:hlinkClick r:id="rId5" tgtFrame="&quot;_blank&quot;" tooltip="&quot;Logo Mercator Océan&quot;"/>
          </p:cNvPr>
          <p:cNvPicPr/>
          <p:nvPr userDrawn="1"/>
        </p:nvPicPr>
        <p:blipFill>
          <a:blip r:embed="rId6" cstate="print"/>
          <a:srcRect l="13449" t="5426" r="10637" b="5426"/>
          <a:stretch>
            <a:fillRect/>
          </a:stretch>
        </p:blipFill>
        <p:spPr bwMode="auto">
          <a:xfrm>
            <a:off x="8079846" y="6459785"/>
            <a:ext cx="382276" cy="255713"/>
          </a:xfrm>
          <a:prstGeom prst="rect">
            <a:avLst/>
          </a:prstGeom>
          <a:noFill/>
          <a:ln w="9525">
            <a:noFill/>
            <a:miter lim="800000"/>
            <a:headEnd/>
            <a:tailEnd/>
          </a:ln>
        </p:spPr>
      </p:pic>
    </p:spTree>
    <p:extLst>
      <p:ext uri="{BB962C8B-B14F-4D97-AF65-F5344CB8AC3E}">
        <p14:creationId xmlns:p14="http://schemas.microsoft.com/office/powerpoint/2010/main" val="2306954532"/>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9" indent="0" algn="ctr">
              <a:buNone/>
              <a:defRPr sz="1500"/>
            </a:lvl2pPr>
            <a:lvl3pPr marL="685817" indent="0" algn="ctr">
              <a:buNone/>
              <a:defRPr sz="1350"/>
            </a:lvl3pPr>
            <a:lvl4pPr marL="1028726" indent="0" algn="ctr">
              <a:buNone/>
              <a:defRPr sz="1200"/>
            </a:lvl4pPr>
            <a:lvl5pPr marL="1371634" indent="0" algn="ctr">
              <a:buNone/>
              <a:defRPr sz="1200"/>
            </a:lvl5pPr>
            <a:lvl6pPr marL="1714543" indent="0" algn="ctr">
              <a:buNone/>
              <a:defRPr sz="1200"/>
            </a:lvl6pPr>
            <a:lvl7pPr marL="2057451" indent="0" algn="ctr">
              <a:buNone/>
              <a:defRPr sz="1200"/>
            </a:lvl7pPr>
            <a:lvl8pPr marL="2400360" indent="0" algn="ctr">
              <a:buNone/>
              <a:defRPr sz="1200"/>
            </a:lvl8pPr>
            <a:lvl9pPr marL="2743269"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2"/>
            <a:ext cx="2057400" cy="365125"/>
          </a:xfrm>
          <a:prstGeom prst="rect">
            <a:avLst/>
          </a:prstGeom>
        </p:spPr>
        <p:txBody>
          <a:bodyPr/>
          <a:lstStyle/>
          <a:p>
            <a:fld id="{8E7F6E36-52E2-4D65-A828-BC787D7C0473}" type="datetimeFigureOut">
              <a:rPr lang="en-GB" smtClean="0">
                <a:solidFill>
                  <a:srgbClr val="FFFFFF"/>
                </a:solidFill>
              </a:rPr>
              <a:pPr/>
              <a:t>18/06/2018</a:t>
            </a:fld>
            <a:endParaRPr lang="en-GB">
              <a:solidFill>
                <a:srgbClr val="FFFFFF"/>
              </a:solidFill>
            </a:endParaRPr>
          </a:p>
        </p:txBody>
      </p:sp>
      <p:sp>
        <p:nvSpPr>
          <p:cNvPr id="5" name="Footer Placeholder 4"/>
          <p:cNvSpPr>
            <a:spLocks noGrp="1"/>
          </p:cNvSpPr>
          <p:nvPr>
            <p:ph type="ftr" sz="quarter" idx="11"/>
          </p:nvPr>
        </p:nvSpPr>
        <p:spPr>
          <a:xfrm>
            <a:off x="3028951" y="6356352"/>
            <a:ext cx="3086100" cy="365125"/>
          </a:xfrm>
          <a:prstGeom prst="rect">
            <a:avLst/>
          </a:prstGeom>
        </p:spPr>
        <p:txBody>
          <a:bodyPr/>
          <a:lstStyle/>
          <a:p>
            <a:endParaRPr lang="en-GB">
              <a:solidFill>
                <a:srgbClr val="FFFFFF"/>
              </a:solidFill>
            </a:endParaRPr>
          </a:p>
        </p:txBody>
      </p:sp>
      <p:sp>
        <p:nvSpPr>
          <p:cNvPr id="6" name="Slide Number Placeholder 5"/>
          <p:cNvSpPr>
            <a:spLocks noGrp="1"/>
          </p:cNvSpPr>
          <p:nvPr>
            <p:ph type="sldNum" sz="quarter" idx="12"/>
          </p:nvPr>
        </p:nvSpPr>
        <p:spPr>
          <a:xfrm>
            <a:off x="6457950" y="6356352"/>
            <a:ext cx="2057400" cy="365125"/>
          </a:xfrm>
          <a:prstGeom prst="rect">
            <a:avLst/>
          </a:prstGeom>
        </p:spPr>
        <p:txBody>
          <a:bodyPr/>
          <a:lstStyle/>
          <a:p>
            <a:fld id="{6AE530CC-8A37-4FA8-A4D4-AA3321AF4DF9}" type="slidenum">
              <a:rPr lang="en-GB" smtClean="0">
                <a:solidFill>
                  <a:srgbClr val="FFFFFF"/>
                </a:solidFill>
              </a:rPr>
              <a:pPr/>
              <a:t>‹#›</a:t>
            </a:fld>
            <a:endParaRPr lang="en-GB">
              <a:solidFill>
                <a:srgbClr val="FFFFFF"/>
              </a:solidFill>
            </a:endParaRPr>
          </a:p>
        </p:txBody>
      </p:sp>
      <p:pic>
        <p:nvPicPr>
          <p:cNvPr id="7" name="Picture 6" descr="CopernicusLogos.png"/>
          <p:cNvPicPr>
            <a:picLocks noChangeAspect="1"/>
          </p:cNvPicPr>
          <p:nvPr userDrawn="1"/>
        </p:nvPicPr>
        <p:blipFill>
          <a:blip r:embed="rId2" cstate="print"/>
          <a:srcRect l="5613" t="35349" r="7569" b="35711"/>
          <a:stretch>
            <a:fillRect/>
          </a:stretch>
        </p:blipFill>
        <p:spPr>
          <a:xfrm>
            <a:off x="5430784" y="6253097"/>
            <a:ext cx="2015279" cy="562375"/>
          </a:xfrm>
          <a:prstGeom prst="rect">
            <a:avLst/>
          </a:prstGeom>
        </p:spPr>
      </p:pic>
      <p:pic>
        <p:nvPicPr>
          <p:cNvPr id="8" name="irc_mi" descr="Image result for logo ecmwf">
            <a:hlinkClick r:id="rId3"/>
          </p:cNvPr>
          <p:cNvPicPr/>
          <p:nvPr userDrawn="1"/>
        </p:nvPicPr>
        <p:blipFill>
          <a:blip r:embed="rId4" cstate="print"/>
          <a:srcRect/>
          <a:stretch>
            <a:fillRect/>
          </a:stretch>
        </p:blipFill>
        <p:spPr bwMode="auto">
          <a:xfrm>
            <a:off x="7446063" y="6500754"/>
            <a:ext cx="521442" cy="95050"/>
          </a:xfrm>
          <a:prstGeom prst="rect">
            <a:avLst/>
          </a:prstGeom>
          <a:noFill/>
          <a:ln w="9525">
            <a:noFill/>
            <a:miter lim="800000"/>
            <a:headEnd/>
            <a:tailEnd/>
          </a:ln>
        </p:spPr>
      </p:pic>
      <p:pic>
        <p:nvPicPr>
          <p:cNvPr id="9" name="Picture 8" descr="Logo Mercator Océan">
            <a:hlinkClick r:id="rId5" tgtFrame="&quot;_blank&quot;" tooltip="&quot;Logo Mercator Océan&quot;"/>
          </p:cNvPr>
          <p:cNvPicPr/>
          <p:nvPr userDrawn="1"/>
        </p:nvPicPr>
        <p:blipFill>
          <a:blip r:embed="rId6" cstate="print"/>
          <a:srcRect l="13449" t="5426" r="10637" b="5426"/>
          <a:stretch>
            <a:fillRect/>
          </a:stretch>
        </p:blipFill>
        <p:spPr bwMode="auto">
          <a:xfrm>
            <a:off x="8079846" y="6459785"/>
            <a:ext cx="382276" cy="255713"/>
          </a:xfrm>
          <a:prstGeom prst="rect">
            <a:avLst/>
          </a:prstGeom>
          <a:noFill/>
          <a:ln w="9525">
            <a:noFill/>
            <a:miter lim="800000"/>
            <a:headEnd/>
            <a:tailEnd/>
          </a:ln>
        </p:spPr>
      </p:pic>
    </p:spTree>
    <p:extLst>
      <p:ext uri="{BB962C8B-B14F-4D97-AF65-F5344CB8AC3E}">
        <p14:creationId xmlns:p14="http://schemas.microsoft.com/office/powerpoint/2010/main" val="21390094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56770"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56771"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599459441"/>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12590" cy="854075"/>
          </a:xfrm>
        </p:spPr>
        <p:txBody>
          <a:bodyPr/>
          <a:lstStyle>
            <a:lvl1pPr marL="166158">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32621" indent="-232621">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9645621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05688"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05689"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980664094"/>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82507233"/>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pSp>
        <p:nvGrpSpPr>
          <p:cNvPr id="3" name="Group 52"/>
          <p:cNvGrpSpPr>
            <a:grpSpLocks/>
          </p:cNvGrpSpPr>
          <p:nvPr userDrawn="1"/>
        </p:nvGrpSpPr>
        <p:grpSpPr bwMode="auto">
          <a:xfrm>
            <a:off x="4399" y="1090618"/>
            <a:ext cx="9139604" cy="128587"/>
            <a:chOff x="3" y="2044"/>
            <a:chExt cx="6237" cy="179"/>
          </a:xfrm>
        </p:grpSpPr>
        <p:sp>
          <p:nvSpPr>
            <p:cNvPr id="4"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a:defRPr/>
              </a:pPr>
              <a:endParaRPr lang="en-GB" sz="675">
                <a:solidFill>
                  <a:srgbClr val="FFFFFF"/>
                </a:solidFill>
              </a:endParaRPr>
            </a:p>
          </p:txBody>
        </p:sp>
        <p:sp>
          <p:nvSpPr>
            <p:cNvPr id="5"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a:defRPr/>
              </a:pPr>
              <a:endParaRPr lang="en-GB" sz="675">
                <a:solidFill>
                  <a:srgbClr val="FFFFFF"/>
                </a:solidFill>
              </a:endParaRPr>
            </a:p>
          </p:txBody>
        </p:sp>
        <p:sp>
          <p:nvSpPr>
            <p:cNvPr id="6"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a:defRPr/>
              </a:pPr>
              <a:endParaRPr lang="en-GB" sz="675">
                <a:solidFill>
                  <a:srgbClr val="FFFFFF"/>
                </a:solidFill>
              </a:endParaRPr>
            </a:p>
          </p:txBody>
        </p:sp>
        <p:sp>
          <p:nvSpPr>
            <p:cNvPr id="7"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a:defRPr/>
              </a:pPr>
              <a:endParaRPr lang="en-GB" sz="675">
                <a:solidFill>
                  <a:srgbClr val="FFFFFF"/>
                </a:solidFill>
              </a:endParaRPr>
            </a:p>
          </p:txBody>
        </p:sp>
        <p:sp>
          <p:nvSpPr>
            <p:cNvPr id="8"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a:defRPr/>
              </a:pPr>
              <a:endParaRPr lang="en-GB" sz="675">
                <a:solidFill>
                  <a:srgbClr val="FFFFFF"/>
                </a:solidFill>
              </a:endParaRPr>
            </a:p>
          </p:txBody>
        </p:sp>
      </p:grpSp>
      <p:sp>
        <p:nvSpPr>
          <p:cNvPr id="2" name="Title 1"/>
          <p:cNvSpPr>
            <a:spLocks noGrp="1"/>
          </p:cNvSpPr>
          <p:nvPr>
            <p:ph type="title"/>
          </p:nvPr>
        </p:nvSpPr>
        <p:spPr/>
        <p:txBody>
          <a:bodyPr/>
          <a:lstStyle/>
          <a:p>
            <a:r>
              <a:rPr lang="en-US" smtClean="0"/>
              <a:t>Click to edit Master title style</a:t>
            </a:r>
            <a:endParaRPr lang="en-GB"/>
          </a:p>
        </p:txBody>
      </p:sp>
      <p:sp>
        <p:nvSpPr>
          <p:cNvPr id="9" name="Slide Number Placeholder 2"/>
          <p:cNvSpPr>
            <a:spLocks noGrp="1"/>
          </p:cNvSpPr>
          <p:nvPr>
            <p:ph type="sldNum" sz="quarter" idx="10"/>
          </p:nvPr>
        </p:nvSpPr>
        <p:spPr>
          <a:xfrm>
            <a:off x="6496051" y="6426201"/>
            <a:ext cx="656492" cy="241300"/>
          </a:xfrm>
          <a:prstGeom prst="rect">
            <a:avLst/>
          </a:prstGeom>
        </p:spPr>
        <p:txBody>
          <a:bodyPr lIns="91429" tIns="45715" rIns="91429" bIns="45715"/>
          <a:lstStyle>
            <a:lvl1pPr>
              <a:defRPr/>
            </a:lvl1pPr>
          </a:lstStyle>
          <a:p>
            <a:pPr>
              <a:defRPr/>
            </a:pPr>
            <a:r>
              <a:rPr lang="en-GB">
                <a:solidFill>
                  <a:srgbClr val="5F758D"/>
                </a:solidFill>
              </a:rPr>
              <a:t>Slide: </a:t>
            </a:r>
            <a:fld id="{E8622458-FD82-493E-8278-32B1FA663508}" type="slidenum">
              <a:rPr lang="en-GB">
                <a:solidFill>
                  <a:srgbClr val="5F758D"/>
                </a:solidFill>
              </a:rPr>
              <a:pPr>
                <a:defRPr/>
              </a:pPr>
              <a:t>‹#›</a:t>
            </a:fld>
            <a:endParaRPr lang="en-GB">
              <a:solidFill>
                <a:srgbClr val="5F758D"/>
              </a:solidFill>
            </a:endParaRPr>
          </a:p>
        </p:txBody>
      </p:sp>
    </p:spTree>
    <p:extLst>
      <p:ext uri="{BB962C8B-B14F-4D97-AF65-F5344CB8AC3E}">
        <p14:creationId xmlns:p14="http://schemas.microsoft.com/office/powerpoint/2010/main" val="3670729957"/>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25" descr="EUMETSATwhite.png"/>
          <p:cNvPicPr>
            <a:picLocks noChangeAspect="1"/>
          </p:cNvPicPr>
          <p:nvPr userDrawn="1"/>
        </p:nvPicPr>
        <p:blipFill>
          <a:blip r:embed="rId3" cstate="print"/>
          <a:srcRect/>
          <a:stretch>
            <a:fillRect/>
          </a:stretch>
        </p:blipFill>
        <p:spPr bwMode="auto">
          <a:xfrm>
            <a:off x="8207620" y="6604020"/>
            <a:ext cx="745880" cy="149225"/>
          </a:xfrm>
          <a:prstGeom prst="rect">
            <a:avLst/>
          </a:prstGeom>
          <a:noFill/>
          <a:ln w="9525">
            <a:noFill/>
            <a:miter lim="800000"/>
            <a:headEnd/>
            <a:tailEnd/>
          </a:ln>
        </p:spPr>
      </p:pic>
      <p:sp>
        <p:nvSpPr>
          <p:cNvPr id="4" name="Rectangle 3"/>
          <p:cNvSpPr/>
          <p:nvPr userDrawn="1"/>
        </p:nvSpPr>
        <p:spPr bwMode="auto">
          <a:xfrm>
            <a:off x="0" y="21"/>
            <a:ext cx="9144000" cy="855663"/>
          </a:xfrm>
          <a:prstGeom prst="rect">
            <a:avLst/>
          </a:prstGeom>
          <a:solidFill>
            <a:srgbClr val="00205B"/>
          </a:solidFill>
          <a:ln w="9525" cap="flat" cmpd="sng" algn="ctr">
            <a:noFill/>
            <a:prstDash val="solid"/>
            <a:round/>
            <a:headEnd type="none" w="med" len="med"/>
            <a:tailEnd type="none" w="med" len="med"/>
          </a:ln>
          <a:effectLst/>
        </p:spPr>
        <p:txBody>
          <a:bodyPr lIns="28319" tIns="28319" rIns="28319" bIns="28319"/>
          <a:lstStyle/>
          <a:p>
            <a:pPr eaLnBrk="0" hangingPunct="0">
              <a:spcBef>
                <a:spcPct val="50000"/>
              </a:spcBef>
              <a:defRPr/>
            </a:pPr>
            <a:endParaRPr lang="en-GB" sz="831">
              <a:solidFill>
                <a:srgbClr val="FFFFFF"/>
              </a:solidFill>
            </a:endParaRPr>
          </a:p>
        </p:txBody>
      </p:sp>
      <p:sp>
        <p:nvSpPr>
          <p:cNvPr id="6" name="Title 1"/>
          <p:cNvSpPr>
            <a:spLocks noGrp="1"/>
          </p:cNvSpPr>
          <p:nvPr>
            <p:ph type="title"/>
          </p:nvPr>
        </p:nvSpPr>
        <p:spPr>
          <a:xfrm>
            <a:off x="0" y="17"/>
            <a:ext cx="9045820" cy="854075"/>
          </a:xfrm>
        </p:spPr>
        <p:txBody>
          <a:bodyPr/>
          <a:lstStyle>
            <a:lvl1pPr marL="141600">
              <a:defRPr/>
            </a:lvl1pPr>
          </a:lstStyle>
          <a:p>
            <a:r>
              <a:rPr lang="en-US" smtClean="0"/>
              <a:t>Click to edit Master title style</a:t>
            </a:r>
            <a:endParaRPr lang="en-GB" dirty="0"/>
          </a:p>
        </p:txBody>
      </p:sp>
      <p:sp>
        <p:nvSpPr>
          <p:cNvPr id="9" name="Rectangle 39"/>
          <p:cNvSpPr>
            <a:spLocks noChangeArrowheads="1"/>
          </p:cNvSpPr>
          <p:nvPr userDrawn="1"/>
        </p:nvSpPr>
        <p:spPr bwMode="auto">
          <a:xfrm>
            <a:off x="291904" y="6610369"/>
            <a:ext cx="129844" cy="127856"/>
          </a:xfrm>
          <a:prstGeom prst="rect">
            <a:avLst/>
          </a:prstGeom>
          <a:noFill/>
          <a:ln w="9525">
            <a:noFill/>
            <a:miter lim="800000"/>
            <a:headEnd/>
            <a:tailEnd/>
          </a:ln>
        </p:spPr>
        <p:txBody>
          <a:bodyPr wrap="none" lIns="0" tIns="0" rIns="0" bIns="0">
            <a:spAutoFit/>
          </a:bodyPr>
          <a:lstStyle/>
          <a:p>
            <a:pPr algn="ctr" eaLnBrk="0" hangingPunct="0">
              <a:defRPr/>
            </a:pPr>
            <a:fld id="{2B8ED73A-A226-49A4-A9DE-02208C1B04A2}" type="slidenum">
              <a:rPr lang="de-DE" sz="831" b="0">
                <a:solidFill>
                  <a:srgbClr val="00B5E2"/>
                </a:solidFill>
                <a:latin typeface="Arial" pitchFamily="34" charset="0"/>
                <a:cs typeface="Arial" pitchFamily="34" charset="0"/>
              </a:rPr>
              <a:pPr algn="ctr" eaLnBrk="0" hangingPunct="0">
                <a:defRPr/>
              </a:pPr>
              <a:t>‹#›</a:t>
            </a:fld>
            <a:endParaRPr lang="de-DE" sz="831" b="0" dirty="0">
              <a:solidFill>
                <a:srgbClr val="00B5E2"/>
              </a:solidFill>
              <a:latin typeface="Arial" pitchFamily="34" charset="0"/>
              <a:cs typeface="Arial" pitchFamily="34" charset="0"/>
            </a:endParaRPr>
          </a:p>
        </p:txBody>
      </p:sp>
      <p:pic>
        <p:nvPicPr>
          <p:cNvPr id="8" name="Picture 7" descr="30years.png"/>
          <p:cNvPicPr>
            <a:picLocks noChangeAspect="1"/>
          </p:cNvPicPr>
          <p:nvPr userDrawn="1"/>
        </p:nvPicPr>
        <p:blipFill>
          <a:blip r:embed="rId4" cstate="print"/>
          <a:stretch>
            <a:fillRect/>
          </a:stretch>
        </p:blipFill>
        <p:spPr>
          <a:xfrm>
            <a:off x="8547522" y="0"/>
            <a:ext cx="596485" cy="857693"/>
          </a:xfrm>
          <a:prstGeom prst="rect">
            <a:avLst/>
          </a:prstGeom>
        </p:spPr>
      </p:pic>
      <p:sp>
        <p:nvSpPr>
          <p:cNvPr id="10" name="Rectangle 61"/>
          <p:cNvSpPr>
            <a:spLocks noChangeArrowheads="1"/>
          </p:cNvSpPr>
          <p:nvPr userDrawn="1"/>
        </p:nvSpPr>
        <p:spPr bwMode="auto">
          <a:xfrm>
            <a:off x="507162" y="6514856"/>
            <a:ext cx="2447053" cy="92333"/>
          </a:xfrm>
          <a:prstGeom prst="rect">
            <a:avLst/>
          </a:prstGeom>
          <a:noFill/>
          <a:ln w="9525">
            <a:noFill/>
            <a:miter lim="800000"/>
            <a:headEnd/>
            <a:tailEnd/>
          </a:ln>
        </p:spPr>
        <p:txBody>
          <a:bodyPr wrap="squar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600" b="0" baseline="0" dirty="0" smtClean="0">
                <a:solidFill>
                  <a:srgbClr val="00B5E2"/>
                </a:solidFill>
                <a:latin typeface="Tahoma" pitchFamily="34" charset="0"/>
                <a:cs typeface="+mn-cs"/>
              </a:rPr>
              <a:t>CEOS Chair GHG Priority Workshop, 18-19 June 2018, </a:t>
            </a:r>
            <a:r>
              <a:rPr lang="en-US" sz="600" b="0" baseline="0" dirty="0" err="1" smtClean="0">
                <a:solidFill>
                  <a:srgbClr val="00B5E2"/>
                </a:solidFill>
                <a:latin typeface="Tahoma" pitchFamily="34" charset="0"/>
                <a:cs typeface="+mn-cs"/>
              </a:rPr>
              <a:t>Ispra</a:t>
            </a:r>
            <a:endParaRPr lang="de-DE" sz="6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1585567979"/>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
            <a:ext cx="9045820" cy="854075"/>
          </a:xfrm>
        </p:spPr>
        <p:txBody>
          <a:bodyPr/>
          <a:lstStyle>
            <a:lvl1pPr marL="141600">
              <a:defRPr/>
            </a:lvl1pPr>
          </a:lstStyle>
          <a:p>
            <a:r>
              <a:rPr lang="en-US" smtClean="0"/>
              <a:t>Click to edit Master title style</a:t>
            </a:r>
            <a:endParaRPr lang="en-GB" dirty="0"/>
          </a:p>
        </p:txBody>
      </p:sp>
      <p:pic>
        <p:nvPicPr>
          <p:cNvPr id="3" name="Picture 2" descr="30years.png"/>
          <p:cNvPicPr>
            <a:picLocks noChangeAspect="1"/>
          </p:cNvPicPr>
          <p:nvPr userDrawn="1"/>
        </p:nvPicPr>
        <p:blipFill>
          <a:blip r:embed="rId3" cstate="print"/>
          <a:stretch>
            <a:fillRect/>
          </a:stretch>
        </p:blipFill>
        <p:spPr>
          <a:xfrm>
            <a:off x="8547522" y="0"/>
            <a:ext cx="596485" cy="857693"/>
          </a:xfrm>
          <a:prstGeom prst="rect">
            <a:avLst/>
          </a:prstGeom>
        </p:spPr>
      </p:pic>
    </p:spTree>
    <p:extLst>
      <p:ext uri="{BB962C8B-B14F-4D97-AF65-F5344CB8AC3E}">
        <p14:creationId xmlns:p14="http://schemas.microsoft.com/office/powerpoint/2010/main" val="1350388344"/>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2"/>
            <a:ext cx="304800" cy="172813"/>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015" i="1" smtClean="0">
                <a:solidFill>
                  <a:schemeClr val="tx2"/>
                </a:solidFill>
                <a:latin typeface="+mj-lt"/>
                <a:ea typeface="+mj-ea"/>
                <a:cs typeface="Proxima Nova Regular"/>
              </a:defRPr>
            </a:lvl1pPr>
          </a:lstStyle>
          <a:p>
            <a:fld id="{86CB4B4D-7CA3-9044-876B-883B54F8677D}" type="slidenum">
              <a:rPr lang="en-GB">
                <a:solidFill>
                  <a:srgbClr val="002569"/>
                </a:solidFill>
              </a:rPr>
              <a:pPr/>
              <a:t>‹#›</a:t>
            </a:fld>
            <a:endParaRPr lang="en-GB" dirty="0">
              <a:solidFill>
                <a:srgbClr val="002569"/>
              </a:solidFill>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1846">
                <a:latin typeface="+mj-lt"/>
                <a:cs typeface="Arial" panose="020B0604020202020204" pitchFamily="34" charset="0"/>
              </a:defRPr>
            </a:lvl1pPr>
            <a:lvl2pPr marL="709797" indent="-287755">
              <a:buFont typeface="Courier New" panose="02070309020205020404" pitchFamily="49" charset="0"/>
              <a:buChar char="o"/>
              <a:defRPr sz="1846">
                <a:latin typeface="+mj-lt"/>
                <a:cs typeface="Arial" panose="020B0604020202020204" pitchFamily="34" charset="0"/>
              </a:defRPr>
            </a:lvl2pPr>
            <a:lvl3pPr marL="1097307" indent="-253224">
              <a:buFont typeface="Wingdings" panose="05000000000000000000" pitchFamily="2" charset="2"/>
              <a:buChar char="§"/>
              <a:defRPr sz="1846">
                <a:latin typeface="+mj-lt"/>
                <a:cs typeface="Arial" panose="020B0604020202020204" pitchFamily="34" charset="0"/>
              </a:defRPr>
            </a:lvl3pPr>
            <a:lvl4pPr>
              <a:defRPr sz="1846">
                <a:latin typeface="+mj-lt"/>
                <a:cs typeface="Arial" panose="020B0604020202020204" pitchFamily="34" charset="0"/>
              </a:defRPr>
            </a:lvl4pPr>
            <a:lvl5pPr>
              <a:defRPr sz="1846">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16531" marR="0" lvl="0" indent="-316531" defTabSz="844083" eaLnBrk="1" fontAlgn="auto" latinLnBrk="0" hangingPunct="1">
              <a:lnSpc>
                <a:spcPct val="100000"/>
              </a:lnSpc>
              <a:spcBef>
                <a:spcPts val="462"/>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1173965089"/>
      </p:ext>
    </p:extLst>
  </p:cSld>
  <p:clrMapOvr>
    <a:masterClrMapping/>
  </p:clrMapOvr>
  <p:transition spd="med"/>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12590" cy="808073"/>
          </a:xfrm>
        </p:spPr>
        <p:txBody>
          <a:bodyPr/>
          <a:lstStyle>
            <a:lvl1pPr marL="166158">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marL="232621" indent="-232621">
              <a:spcBef>
                <a:spcPts val="0"/>
              </a:spcBef>
              <a:defRPr/>
            </a:lvl1pPr>
            <a:lvl2pPr>
              <a:defRPr/>
            </a:lvl2pPr>
            <a:lvl3pP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0750699"/>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4017752"/>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66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dirty="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48" y="532564"/>
            <a:ext cx="2413489" cy="482600"/>
          </a:xfrm>
          <a:prstGeom prst="rect">
            <a:avLst/>
          </a:prstGeom>
          <a:noFill/>
          <a:ln w="9525">
            <a:noFill/>
            <a:miter lim="800000"/>
            <a:headEnd/>
            <a:tailEnd/>
          </a:ln>
        </p:spPr>
      </p:pic>
      <p:grpSp>
        <p:nvGrpSpPr>
          <p:cNvPr id="2" name="Group 4"/>
          <p:cNvGrpSpPr/>
          <p:nvPr userDrawn="1"/>
        </p:nvGrpSpPr>
        <p:grpSpPr>
          <a:xfrm>
            <a:off x="6096383" y="609571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57784"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57785"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Tahoma"/>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Tahoma"/>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Tahoma"/>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fontAlgn="auto" hangingPunct="0">
                  <a:spcBef>
                    <a:spcPct val="50000"/>
                  </a:spcBef>
                  <a:spcAft>
                    <a:spcPts val="0"/>
                  </a:spcAft>
                  <a:defRPr/>
                </a:pPr>
                <a:endParaRPr lang="en-US" sz="1662" b="0" dirty="0">
                  <a:solidFill>
                    <a:srgbClr val="002569"/>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7"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fontAlgn="auto">
                  <a:spcBef>
                    <a:spcPts val="0"/>
                  </a:spcBef>
                  <a:spcAft>
                    <a:spcPts val="0"/>
                  </a:spcAft>
                  <a:defRPr/>
                </a:pPr>
                <a:endParaRPr lang="en-GB" sz="1662" b="0" dirty="0">
                  <a:solidFill>
                    <a:srgbClr val="002569"/>
                  </a:solidFill>
                  <a:latin typeface="Tahoma"/>
                </a:endParaRPr>
              </a:p>
            </p:txBody>
          </p:sp>
        </p:grpSp>
      </p:grpSp>
      <p:sp>
        <p:nvSpPr>
          <p:cNvPr id="245" name="Rectangle 244"/>
          <p:cNvSpPr/>
          <p:nvPr userDrawn="1"/>
        </p:nvSpPr>
        <p:spPr bwMode="auto">
          <a:xfrm>
            <a:off x="8139632" y="6597766"/>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dirty="0">
              <a:solidFill>
                <a:srgbClr val="FFFFFF"/>
              </a:solidFill>
            </a:endParaRPr>
          </a:p>
        </p:txBody>
      </p:sp>
    </p:spTree>
    <p:extLst>
      <p:ext uri="{BB962C8B-B14F-4D97-AF65-F5344CB8AC3E}">
        <p14:creationId xmlns:p14="http://schemas.microsoft.com/office/powerpoint/2010/main" val="3067419840"/>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512590" cy="808073"/>
          </a:xfrm>
        </p:spPr>
        <p:txBody>
          <a:bodyPr/>
          <a:lstStyle>
            <a:lvl1pPr marL="166158">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marL="232621" indent="-232621">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20527334"/>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31888719"/>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06710"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06711"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2224798652"/>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5858397"/>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07706"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07707" name="Clip" r:id="rId7" imgW="2835275" imgH="1920875" progId="">
                    <p:embed/>
                  </p:oleObj>
                </mc:Choice>
                <mc:Fallback>
                  <p:oleObj name="Clip" r:id="rId7" imgW="2835275" imgH="192087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343483252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7"/>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2" name="Group 4"/>
          <p:cNvGrpSpPr/>
          <p:nvPr userDrawn="1"/>
        </p:nvGrpSpPr>
        <p:grpSpPr>
          <a:xfrm>
            <a:off x="6073203" y="5858397"/>
            <a:ext cx="2893854" cy="314922"/>
            <a:chOff x="369889" y="5092835"/>
            <a:chExt cx="3135008" cy="314922"/>
          </a:xfrm>
        </p:grpSpPr>
        <p:grpSp>
          <p:nvGrpSpPr>
            <p:cNvPr id="3"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831">
                  <a:solidFill>
                    <a:srgbClr val="FFFFFF"/>
                  </a:solidFill>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grpSp>
        <p:grpSp>
          <p:nvGrpSpPr>
            <p:cNvPr id="5"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6"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7"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8"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9"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831">
                  <a:solidFill>
                    <a:srgbClr val="FFFFFF"/>
                  </a:solidFill>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831">
                  <a:solidFill>
                    <a:srgbClr val="FFFFFF"/>
                  </a:solidFill>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831">
                  <a:solidFill>
                    <a:srgbClr val="FFFFFF"/>
                  </a:solidFill>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831">
                  <a:solidFill>
                    <a:srgbClr val="FFFFFF"/>
                  </a:solidFill>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0"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1"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2"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831">
                  <a:solidFill>
                    <a:srgbClr val="FFFFFF"/>
                  </a:solidFill>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421012"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3"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14"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831">
                  <a:solidFill>
                    <a:srgbClr val="FFFFFF"/>
                  </a:solidFill>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421013"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17"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831">
                  <a:solidFill>
                    <a:srgbClr val="FFFFFF"/>
                  </a:solidFill>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831">
                  <a:solidFill>
                    <a:srgbClr val="FFFFFF"/>
                  </a:solidFill>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831">
                  <a:solidFill>
                    <a:srgbClr val="FFFFFF"/>
                  </a:solidFill>
                </a:endParaRPr>
              </a:p>
            </p:txBody>
          </p:sp>
        </p:grpSp>
        <p:grpSp>
          <p:nvGrpSpPr>
            <p:cNvPr id="19"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831">
                  <a:solidFill>
                    <a:srgbClr val="FFFFFF"/>
                  </a:solidFill>
                </a:endParaRPr>
              </a:p>
            </p:txBody>
          </p:sp>
        </p:grpSp>
        <p:grpSp>
          <p:nvGrpSpPr>
            <p:cNvPr id="20"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1"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831">
                  <a:solidFill>
                    <a:srgbClr val="FFFFFF"/>
                  </a:solidFill>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831">
                  <a:solidFill>
                    <a:srgbClr val="FFFFFF"/>
                  </a:solidFill>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2"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3"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831">
                  <a:solidFill>
                    <a:srgbClr val="FFFFFF"/>
                  </a:solidFill>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4"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831">
                  <a:solidFill>
                    <a:srgbClr val="FFFFFF"/>
                  </a:solidFill>
                </a:endParaRPr>
              </a:p>
            </p:txBody>
          </p:sp>
        </p:grpSp>
        <p:grpSp>
          <p:nvGrpSpPr>
            <p:cNvPr id="25"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831">
                  <a:solidFill>
                    <a:srgbClr val="FFFFFF"/>
                  </a:solidFill>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831">
                  <a:solidFill>
                    <a:srgbClr val="FFFFFF"/>
                  </a:solidFill>
                </a:endParaRPr>
              </a:p>
            </p:txBody>
          </p:sp>
        </p:grpSp>
        <p:grpSp>
          <p:nvGrpSpPr>
            <p:cNvPr id="26"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7"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831">
                  <a:solidFill>
                    <a:srgbClr val="FFFFFF"/>
                  </a:solidFill>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8"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831">
                  <a:solidFill>
                    <a:srgbClr val="FFFFFF"/>
                  </a:solidFill>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831">
                  <a:solidFill>
                    <a:srgbClr val="FFFFFF"/>
                  </a:solidFill>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831">
                  <a:solidFill>
                    <a:srgbClr val="FFFFFF"/>
                  </a:solidFill>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831">
                  <a:solidFill>
                    <a:srgbClr val="FFFFFF"/>
                  </a:solidFill>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831">
                  <a:solidFill>
                    <a:srgbClr val="FFFFFF"/>
                  </a:solidFill>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831">
                  <a:solidFill>
                    <a:srgbClr val="FFFFFF"/>
                  </a:solidFill>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831">
                  <a:solidFill>
                    <a:srgbClr val="FFFFFF"/>
                  </a:solidFill>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831">
                  <a:solidFill>
                    <a:srgbClr val="FFFFFF"/>
                  </a:solidFill>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29"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831">
                  <a:solidFill>
                    <a:srgbClr val="FFFFFF"/>
                  </a:solidFill>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0"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831">
                  <a:solidFill>
                    <a:srgbClr val="FFFFFF"/>
                  </a:solidFill>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831">
                  <a:solidFill>
                    <a:srgbClr val="FFFFFF"/>
                  </a:solidFill>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831">
                  <a:solidFill>
                    <a:srgbClr val="FFFFFF"/>
                  </a:solidFill>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nvGrpSpPr>
            <p:cNvPr id="31"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831">
                  <a:solidFill>
                    <a:srgbClr val="FFFFFF"/>
                  </a:solidFill>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246"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831">
                  <a:solidFill>
                    <a:srgbClr val="FFFFFF"/>
                  </a:solidFill>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831">
                  <a:solidFill>
                    <a:srgbClr val="FFFFFF"/>
                  </a:solidFill>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831">
                  <a:solidFill>
                    <a:srgbClr val="FFFFFF"/>
                  </a:solidFill>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831">
                  <a:solidFill>
                    <a:srgbClr val="FFFFFF"/>
                  </a:solidFill>
                </a:endParaRPr>
              </a:p>
            </p:txBody>
          </p:sp>
        </p:grpSp>
      </p:grpSp>
      <p:pic>
        <p:nvPicPr>
          <p:cNvPr id="243" name="Picture 3"/>
          <p:cNvPicPr>
            <a:picLocks noChangeAspect="1" noChangeArrowheads="1"/>
          </p:cNvPicPr>
          <p:nvPr userDrawn="1"/>
        </p:nvPicPr>
        <p:blipFill>
          <a:blip r:embed="rId10" cstate="print"/>
          <a:srcRect/>
          <a:stretch>
            <a:fillRect/>
          </a:stretch>
        </p:blipFill>
        <p:spPr bwMode="auto">
          <a:xfrm>
            <a:off x="8819138" y="6319136"/>
            <a:ext cx="152287" cy="106293"/>
          </a:xfrm>
          <a:prstGeom prst="rect">
            <a:avLst/>
          </a:prstGeom>
          <a:noFill/>
          <a:ln w="9525">
            <a:noFill/>
            <a:miter lim="800000"/>
            <a:headEnd/>
            <a:tailEnd/>
          </a:ln>
        </p:spPr>
      </p:pic>
      <p:sp>
        <p:nvSpPr>
          <p:cNvPr id="245" name="Rectangle 244"/>
          <p:cNvSpPr/>
          <p:nvPr userDrawn="1"/>
        </p:nvSpPr>
        <p:spPr bwMode="auto">
          <a:xfrm>
            <a:off x="8139632" y="661345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3231" tIns="33231" rIns="33231" bIns="33231" numCol="1" rtlCol="0" anchor="t" anchorCtr="0" compatLnSpc="1">
            <a:prstTxWarp prst="textNoShape">
              <a:avLst/>
            </a:prstTxWarp>
          </a:bodyPr>
          <a:lstStyle/>
          <a:p>
            <a:pPr eaLnBrk="0" hangingPunct="0">
              <a:spcBef>
                <a:spcPct val="50000"/>
              </a:spcBef>
            </a:pPr>
            <a:endParaRPr lang="en-GB" sz="831" smtClean="0">
              <a:solidFill>
                <a:srgbClr val="FFFFFF"/>
              </a:solidFill>
            </a:endParaRPr>
          </a:p>
        </p:txBody>
      </p:sp>
    </p:spTree>
    <p:extLst>
      <p:ext uri="{BB962C8B-B14F-4D97-AF65-F5344CB8AC3E}">
        <p14:creationId xmlns:p14="http://schemas.microsoft.com/office/powerpoint/2010/main" val="155668709"/>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863860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theme" Target="../theme/theme2.xml"/><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3.xml"/><Relationship Id="rId1" Type="http://schemas.openxmlformats.org/officeDocument/2006/relationships/slideLayout" Target="../slideLayouts/slideLayout41.xml"/><Relationship Id="rId4" Type="http://schemas.openxmlformats.org/officeDocument/2006/relationships/image" Target="../media/image3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2.png"/><Relationship Id="rId4" Type="http://schemas.openxmlformats.org/officeDocument/2006/relationships/slideLayout" Target="../slideLayouts/slideLayout51.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image" Target="../media/image2.png"/><Relationship Id="rId4" Type="http://schemas.openxmlformats.org/officeDocument/2006/relationships/image" Target="../media/image3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1"/>
            <a:ext cx="8564934"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42" cstate="print"/>
          <a:srcRect/>
          <a:stretch>
            <a:fillRect/>
          </a:stretch>
        </p:blipFill>
        <p:spPr bwMode="auto">
          <a:xfrm>
            <a:off x="8207620" y="6624001"/>
            <a:ext cx="745880"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552094" y="6624001"/>
            <a:ext cx="2335236" cy="113557"/>
          </a:xfrm>
          <a:prstGeom prst="rect">
            <a:avLst/>
          </a:prstGeom>
          <a:noFill/>
          <a:ln w="9525">
            <a:noFill/>
            <a:miter lim="800000"/>
            <a:headEnd/>
            <a:tailEnd/>
          </a:ln>
        </p:spPr>
        <p:txBody>
          <a:bodyPr wrap="square" lIns="0" tIns="0" rIns="0" bIns="0">
            <a:spAutoFit/>
          </a:bodyPr>
          <a:lstStyle/>
          <a:p>
            <a:pPr algn="ctr" eaLnBrk="0" hangingPunct="0">
              <a:defRPr/>
            </a:pPr>
            <a:endParaRPr lang="de-DE" sz="738" b="0" dirty="0">
              <a:solidFill>
                <a:srgbClr val="00B5E2"/>
              </a:solidFill>
              <a:latin typeface="Arial" pitchFamily="34" charset="0"/>
              <a:cs typeface="Arial" pitchFamily="34" charset="0"/>
            </a:endParaRPr>
          </a:p>
        </p:txBody>
      </p:sp>
      <p:sp>
        <p:nvSpPr>
          <p:cNvPr id="2" name="Rectangle 1"/>
          <p:cNvSpPr/>
          <p:nvPr userDrawn="1"/>
        </p:nvSpPr>
        <p:spPr>
          <a:xfrm>
            <a:off x="163560" y="6570139"/>
            <a:ext cx="314510" cy="220188"/>
          </a:xfrm>
          <a:prstGeom prst="rect">
            <a:avLst/>
          </a:prstGeom>
        </p:spPr>
        <p:txBody>
          <a:bodyPr wrap="none">
            <a:spAutoFit/>
          </a:bodyPr>
          <a:lstStyle/>
          <a:p>
            <a:fld id="{FF9CC606-8418-49EA-9DB7-3FFD72983DD3}" type="slidenum">
              <a:rPr lang="de-DE" sz="831" b="0" smtClean="0">
                <a:solidFill>
                  <a:srgbClr val="00B5E2"/>
                </a:solidFill>
                <a:latin typeface="Arial" pitchFamily="34" charset="0"/>
                <a:cs typeface="Arial" pitchFamily="34" charset="0"/>
              </a:rPr>
              <a:pPr/>
              <a:t>‹#›</a:t>
            </a:fld>
            <a:endParaRPr lang="en-GB" sz="831" dirty="0">
              <a:solidFill>
                <a:srgbClr val="FFFFFF"/>
              </a:solidFill>
            </a:endParaRPr>
          </a:p>
        </p:txBody>
      </p:sp>
      <p:sp>
        <p:nvSpPr>
          <p:cNvPr id="8" name="Rectangle 61"/>
          <p:cNvSpPr>
            <a:spLocks noChangeArrowheads="1"/>
          </p:cNvSpPr>
          <p:nvPr userDrawn="1"/>
        </p:nvSpPr>
        <p:spPr bwMode="auto">
          <a:xfrm>
            <a:off x="578828" y="6652880"/>
            <a:ext cx="2024593" cy="92333"/>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600" b="0" baseline="0" dirty="0" smtClean="0">
                <a:solidFill>
                  <a:srgbClr val="00B5E2"/>
                </a:solidFill>
              </a:rPr>
              <a:t>CEOS Chair GHG Priority Workshop, 18-19 June 2018, </a:t>
            </a:r>
            <a:r>
              <a:rPr lang="en-US" sz="600" b="0" baseline="0" dirty="0" err="1" smtClean="0">
                <a:solidFill>
                  <a:srgbClr val="00B5E2"/>
                </a:solidFill>
              </a:rPr>
              <a:t>Ispra</a:t>
            </a:r>
            <a:endParaRPr lang="de-DE" sz="6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1780453073"/>
      </p:ext>
    </p:extLst>
  </p:cSld>
  <p:clrMap bg1="lt1" tx1="dk1" bg2="lt2" tx2="dk2" accent1="accent1" accent2="accent2" accent3="accent3" accent4="accent4" accent5="accent5" accent6="accent6" hlink="hlink" folHlink="folHlink"/>
  <p:sldLayoutIdLst>
    <p:sldLayoutId id="2147487803" r:id="rId1"/>
    <p:sldLayoutId id="2147487804" r:id="rId2"/>
    <p:sldLayoutId id="2147487810" r:id="rId3"/>
    <p:sldLayoutId id="2147487885" r:id="rId4"/>
    <p:sldLayoutId id="2147487886" r:id="rId5"/>
    <p:sldLayoutId id="2147487890" r:id="rId6"/>
    <p:sldLayoutId id="2147487892" r:id="rId7"/>
    <p:sldLayoutId id="2147487940" r:id="rId8"/>
    <p:sldLayoutId id="2147487943" r:id="rId9"/>
    <p:sldLayoutId id="2147487964" r:id="rId10"/>
    <p:sldLayoutId id="2147487967" r:id="rId11"/>
    <p:sldLayoutId id="2147487970" r:id="rId12"/>
    <p:sldLayoutId id="2147487973" r:id="rId13"/>
    <p:sldLayoutId id="2147487976" r:id="rId14"/>
    <p:sldLayoutId id="2147487979" r:id="rId15"/>
    <p:sldLayoutId id="2147487982" r:id="rId16"/>
    <p:sldLayoutId id="2147487985" r:id="rId17"/>
    <p:sldLayoutId id="2147488073" r:id="rId18"/>
    <p:sldLayoutId id="2147488074" r:id="rId19"/>
    <p:sldLayoutId id="2147488075" r:id="rId20"/>
    <p:sldLayoutId id="2147488081" r:id="rId21"/>
    <p:sldLayoutId id="2147488156" r:id="rId22"/>
    <p:sldLayoutId id="2147488157" r:id="rId23"/>
    <p:sldLayoutId id="2147488158" r:id="rId24"/>
    <p:sldLayoutId id="2147488165" r:id="rId25"/>
    <p:sldLayoutId id="2147488167" r:id="rId26"/>
    <p:sldLayoutId id="2147488193" r:id="rId27"/>
    <p:sldLayoutId id="2147488196" r:id="rId28"/>
    <p:sldLayoutId id="2147488200" r:id="rId29"/>
    <p:sldLayoutId id="2147488201" r:id="rId30"/>
    <p:sldLayoutId id="2147488203" r:id="rId31"/>
    <p:sldLayoutId id="2147488209" r:id="rId32"/>
    <p:sldLayoutId id="2147488210" r:id="rId33"/>
    <p:sldLayoutId id="2147488214" r:id="rId34"/>
    <p:sldLayoutId id="2147488223" r:id="rId35"/>
    <p:sldLayoutId id="2147488224" r:id="rId36"/>
    <p:sldLayoutId id="2147488225" r:id="rId37"/>
    <p:sldLayoutId id="2147488230" r:id="rId38"/>
    <p:sldLayoutId id="2147488231" r:id="rId39"/>
  </p:sldLayoutIdLst>
  <p:transition/>
  <p:timing>
    <p:tnLst>
      <p:par>
        <p:cTn id="1" dur="indefinite" restart="never" nodeType="tmRoot"/>
      </p:par>
    </p:tnLst>
  </p:timing>
  <p:txStyles>
    <p:titleStyle>
      <a:lvl1pPr marL="165593" algn="l" rtl="0" eaLnBrk="1" fontAlgn="base" hangingPunct="1">
        <a:spcBef>
          <a:spcPct val="0"/>
        </a:spcBef>
        <a:spcAft>
          <a:spcPct val="0"/>
        </a:spcAft>
        <a:defRPr sz="2585" b="1">
          <a:solidFill>
            <a:schemeClr val="bg1"/>
          </a:solidFill>
          <a:latin typeface="Arial" pitchFamily="34" charset="0"/>
          <a:ea typeface="+mj-ea"/>
          <a:cs typeface="Arial" pitchFamily="34" charset="0"/>
        </a:defRPr>
      </a:lvl1pPr>
      <a:lvl2pPr marL="165593" algn="l" rtl="0" eaLnBrk="1" fontAlgn="base" hangingPunct="1">
        <a:spcBef>
          <a:spcPct val="0"/>
        </a:spcBef>
        <a:spcAft>
          <a:spcPct val="0"/>
        </a:spcAft>
        <a:defRPr sz="2585" b="1">
          <a:solidFill>
            <a:schemeClr val="bg1"/>
          </a:solidFill>
          <a:latin typeface="Arial" pitchFamily="34" charset="0"/>
          <a:cs typeface="Arial" pitchFamily="34" charset="0"/>
        </a:defRPr>
      </a:lvl2pPr>
      <a:lvl3pPr marL="165593" algn="l" rtl="0" eaLnBrk="1" fontAlgn="base" hangingPunct="1">
        <a:spcBef>
          <a:spcPct val="0"/>
        </a:spcBef>
        <a:spcAft>
          <a:spcPct val="0"/>
        </a:spcAft>
        <a:defRPr sz="2585" b="1">
          <a:solidFill>
            <a:schemeClr val="bg1"/>
          </a:solidFill>
          <a:latin typeface="Arial" pitchFamily="34" charset="0"/>
          <a:cs typeface="Arial" pitchFamily="34" charset="0"/>
        </a:defRPr>
      </a:lvl3pPr>
      <a:lvl4pPr marL="165593" algn="l" rtl="0" eaLnBrk="1" fontAlgn="base" hangingPunct="1">
        <a:spcBef>
          <a:spcPct val="0"/>
        </a:spcBef>
        <a:spcAft>
          <a:spcPct val="0"/>
        </a:spcAft>
        <a:defRPr sz="2585" b="1">
          <a:solidFill>
            <a:schemeClr val="bg1"/>
          </a:solidFill>
          <a:latin typeface="Arial" pitchFamily="34" charset="0"/>
          <a:cs typeface="Arial" pitchFamily="34" charset="0"/>
        </a:defRPr>
      </a:lvl4pPr>
      <a:lvl5pPr marL="165593" algn="l" rtl="0" eaLnBrk="1" fontAlgn="base" hangingPunct="1">
        <a:spcBef>
          <a:spcPct val="0"/>
        </a:spcBef>
        <a:spcAft>
          <a:spcPct val="0"/>
        </a:spcAft>
        <a:defRPr sz="2585" b="1">
          <a:solidFill>
            <a:schemeClr val="bg1"/>
          </a:solidFill>
          <a:latin typeface="Arial" pitchFamily="34" charset="0"/>
          <a:cs typeface="Arial" pitchFamily="34" charset="0"/>
        </a:defRPr>
      </a:lvl5pPr>
      <a:lvl6pPr marL="422041" algn="l" rtl="0" eaLnBrk="1" fontAlgn="base" hangingPunct="1">
        <a:spcBef>
          <a:spcPct val="0"/>
        </a:spcBef>
        <a:spcAft>
          <a:spcPct val="0"/>
        </a:spcAft>
        <a:defRPr sz="2585" b="1">
          <a:solidFill>
            <a:schemeClr val="bg1"/>
          </a:solidFill>
          <a:latin typeface="Century Gothic" pitchFamily="34" charset="0"/>
        </a:defRPr>
      </a:lvl6pPr>
      <a:lvl7pPr marL="844083" algn="l" rtl="0" eaLnBrk="1" fontAlgn="base" hangingPunct="1">
        <a:spcBef>
          <a:spcPct val="0"/>
        </a:spcBef>
        <a:spcAft>
          <a:spcPct val="0"/>
        </a:spcAft>
        <a:defRPr sz="2585" b="1">
          <a:solidFill>
            <a:schemeClr val="bg1"/>
          </a:solidFill>
          <a:latin typeface="Century Gothic" pitchFamily="34" charset="0"/>
        </a:defRPr>
      </a:lvl7pPr>
      <a:lvl8pPr marL="1266124" algn="l" rtl="0" eaLnBrk="1" fontAlgn="base" hangingPunct="1">
        <a:spcBef>
          <a:spcPct val="0"/>
        </a:spcBef>
        <a:spcAft>
          <a:spcPct val="0"/>
        </a:spcAft>
        <a:defRPr sz="2585" b="1">
          <a:solidFill>
            <a:schemeClr val="bg1"/>
          </a:solidFill>
          <a:latin typeface="Century Gothic" pitchFamily="34" charset="0"/>
        </a:defRPr>
      </a:lvl8pPr>
      <a:lvl9pPr marL="1688165" algn="l" rtl="0" eaLnBrk="1" fontAlgn="base" hangingPunct="1">
        <a:spcBef>
          <a:spcPct val="0"/>
        </a:spcBef>
        <a:spcAft>
          <a:spcPct val="0"/>
        </a:spcAft>
        <a:defRPr sz="2585" b="1">
          <a:solidFill>
            <a:schemeClr val="bg1"/>
          </a:solidFill>
          <a:latin typeface="Century Gothic" pitchFamily="34" charset="0"/>
        </a:defRPr>
      </a:lvl9pPr>
    </p:titleStyle>
    <p:bodyStyle>
      <a:lvl1pPr marL="246191" indent="-246191" algn="l" rtl="0" eaLnBrk="1" fontAlgn="base" hangingPunct="1">
        <a:spcBef>
          <a:spcPct val="20000"/>
        </a:spcBef>
        <a:spcAft>
          <a:spcPct val="0"/>
        </a:spcAft>
        <a:buFont typeface="Arial" pitchFamily="34" charset="0"/>
        <a:buChar char="•"/>
        <a:defRPr sz="3323">
          <a:solidFill>
            <a:schemeClr val="tx2"/>
          </a:solidFill>
          <a:latin typeface="Arial" pitchFamily="34" charset="0"/>
          <a:ea typeface="+mn-ea"/>
          <a:cs typeface="Arial" pitchFamily="34" charset="0"/>
        </a:defRPr>
      </a:lvl1pPr>
      <a:lvl2pPr marL="685817" indent="-263776"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2pPr>
      <a:lvl3pPr marL="1055103" indent="-211021" algn="l" rtl="0" eaLnBrk="1" fontAlgn="base" hangingPunct="1">
        <a:spcBef>
          <a:spcPct val="20000"/>
        </a:spcBef>
        <a:spcAft>
          <a:spcPct val="0"/>
        </a:spcAft>
        <a:buFont typeface="Arial" pitchFamily="34" charset="0"/>
        <a:buChar char="•"/>
        <a:defRPr sz="2585">
          <a:solidFill>
            <a:schemeClr val="tx2"/>
          </a:solidFill>
          <a:latin typeface="Arial" pitchFamily="34" charset="0"/>
          <a:cs typeface="Arial" pitchFamily="34" charset="0"/>
        </a:defRPr>
      </a:lvl3pPr>
      <a:lvl4pPr marL="1477145" indent="-211021" algn="l" rtl="0" eaLnBrk="1" fontAlgn="base" hangingPunct="1">
        <a:spcBef>
          <a:spcPct val="20000"/>
        </a:spcBef>
        <a:spcAft>
          <a:spcPct val="0"/>
        </a:spcAft>
        <a:buFont typeface="Arial" pitchFamily="34" charset="0"/>
        <a:buChar char="•"/>
        <a:defRPr sz="2215">
          <a:solidFill>
            <a:schemeClr val="tx2"/>
          </a:solidFill>
          <a:latin typeface="Arial" pitchFamily="34" charset="0"/>
          <a:cs typeface="Arial" pitchFamily="34" charset="0"/>
        </a:defRPr>
      </a:lvl4pPr>
      <a:lvl5pPr marL="1899186" indent="-211021" algn="l" rtl="0" eaLnBrk="1" fontAlgn="base" hangingPunct="1">
        <a:spcBef>
          <a:spcPct val="20000"/>
        </a:spcBef>
        <a:spcAft>
          <a:spcPct val="0"/>
        </a:spcAft>
        <a:buFont typeface="Arial" pitchFamily="34" charset="0"/>
        <a:buChar char="•"/>
        <a:defRPr sz="1846">
          <a:solidFill>
            <a:schemeClr val="tx2"/>
          </a:solidFill>
          <a:latin typeface="Arial" pitchFamily="34" charset="0"/>
          <a:cs typeface="Arial" pitchFamily="34" charset="0"/>
        </a:defRPr>
      </a:lvl5pPr>
      <a:lvl6pPr marL="2321227" indent="-211021" algn="l" rtl="0" eaLnBrk="1" fontAlgn="base" hangingPunct="1">
        <a:spcBef>
          <a:spcPct val="20000"/>
        </a:spcBef>
        <a:spcAft>
          <a:spcPct val="0"/>
        </a:spcAft>
        <a:defRPr sz="2215">
          <a:solidFill>
            <a:schemeClr val="tx2"/>
          </a:solidFill>
          <a:latin typeface="+mn-lt"/>
        </a:defRPr>
      </a:lvl6pPr>
      <a:lvl7pPr marL="2743269" indent="-211021" algn="l" rtl="0" eaLnBrk="1" fontAlgn="base" hangingPunct="1">
        <a:spcBef>
          <a:spcPct val="20000"/>
        </a:spcBef>
        <a:spcAft>
          <a:spcPct val="0"/>
        </a:spcAft>
        <a:defRPr sz="2215">
          <a:solidFill>
            <a:schemeClr val="tx2"/>
          </a:solidFill>
          <a:latin typeface="+mn-lt"/>
        </a:defRPr>
      </a:lvl7pPr>
      <a:lvl8pPr marL="3165310" indent="-211021" algn="l" rtl="0" eaLnBrk="1" fontAlgn="base" hangingPunct="1">
        <a:spcBef>
          <a:spcPct val="20000"/>
        </a:spcBef>
        <a:spcAft>
          <a:spcPct val="0"/>
        </a:spcAft>
        <a:defRPr sz="2215">
          <a:solidFill>
            <a:schemeClr val="tx2"/>
          </a:solidFill>
          <a:latin typeface="+mn-lt"/>
        </a:defRPr>
      </a:lvl8pPr>
      <a:lvl9pPr marL="3587351" indent="-211021" algn="l" rtl="0" eaLnBrk="1" fontAlgn="base" hangingPunct="1">
        <a:spcBef>
          <a:spcPct val="20000"/>
        </a:spcBef>
        <a:spcAft>
          <a:spcPct val="0"/>
        </a:spcAft>
        <a:defRPr sz="2215">
          <a:solidFill>
            <a:schemeClr val="tx2"/>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5"/>
          <p:cNvGrpSpPr>
            <a:grpSpLocks/>
          </p:cNvGrpSpPr>
          <p:nvPr/>
        </p:nvGrpSpPr>
        <p:grpSpPr bwMode="auto">
          <a:xfrm>
            <a:off x="-67407" y="830263"/>
            <a:ext cx="9211408" cy="6113462"/>
            <a:chOff x="-73025" y="830263"/>
            <a:chExt cx="9979026" cy="6113462"/>
          </a:xfrm>
        </p:grpSpPr>
        <p:pic>
          <p:nvPicPr>
            <p:cNvPr id="2065"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4668" y="830263"/>
              <a:ext cx="4741333"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userDrawn="1"/>
          </p:nvSpPr>
          <p:spPr bwMode="auto">
            <a:xfrm>
              <a:off x="-73025" y="830263"/>
              <a:ext cx="5324476" cy="6113462"/>
            </a:xfrm>
            <a:prstGeom prst="rect">
              <a:avLst/>
            </a:prstGeom>
            <a:solidFill>
              <a:schemeClr val="accent2"/>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dirty="0" smtClean="0">
                <a:cs typeface="Arial" charset="0"/>
              </a:endParaRPr>
            </a:p>
          </p:txBody>
        </p:sp>
      </p:grpSp>
      <p:pic>
        <p:nvPicPr>
          <p:cNvPr id="20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7931" y="5816600"/>
            <a:ext cx="2511669"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6362" y="128588"/>
            <a:ext cx="132324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9"/>
          <p:cNvSpPr>
            <a:spLocks noChangeArrowheads="1"/>
          </p:cNvSpPr>
          <p:nvPr/>
        </p:nvSpPr>
        <p:spPr bwMode="auto">
          <a:xfrm>
            <a:off x="4308231" y="6683375"/>
            <a:ext cx="539262" cy="260350"/>
          </a:xfrm>
          <a:prstGeom prst="rect">
            <a:avLst/>
          </a:prstGeom>
          <a:solidFill>
            <a:srgbClr val="FFC800"/>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cs typeface="Arial" charset="0"/>
            </a:endParaRPr>
          </a:p>
        </p:txBody>
      </p:sp>
      <p:grpSp>
        <p:nvGrpSpPr>
          <p:cNvPr id="2054" name="Group 21"/>
          <p:cNvGrpSpPr>
            <a:grpSpLocks/>
          </p:cNvGrpSpPr>
          <p:nvPr/>
        </p:nvGrpSpPr>
        <p:grpSpPr bwMode="auto">
          <a:xfrm>
            <a:off x="-64189" y="6021388"/>
            <a:ext cx="5055289" cy="844550"/>
            <a:chOff x="48095" y="6088876"/>
            <a:chExt cx="5477459" cy="845324"/>
          </a:xfrm>
        </p:grpSpPr>
        <p:grpSp>
          <p:nvGrpSpPr>
            <p:cNvPr id="2057" name="Group 19"/>
            <p:cNvGrpSpPr>
              <a:grpSpLocks/>
            </p:cNvGrpSpPr>
            <p:nvPr userDrawn="1"/>
          </p:nvGrpSpPr>
          <p:grpSpPr bwMode="auto">
            <a:xfrm>
              <a:off x="170396" y="6418258"/>
              <a:ext cx="5355158" cy="515942"/>
              <a:chOff x="-66675" y="5878350"/>
              <a:chExt cx="5355158" cy="515942"/>
            </a:xfrm>
          </p:grpSpPr>
          <p:pic>
            <p:nvPicPr>
              <p:cNvPr id="2059"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675" y="5878350"/>
                <a:ext cx="230711" cy="23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0" name="Group 17"/>
              <p:cNvGrpSpPr>
                <a:grpSpLocks/>
              </p:cNvGrpSpPr>
              <p:nvPr userDrawn="1"/>
            </p:nvGrpSpPr>
            <p:grpSpPr bwMode="auto">
              <a:xfrm>
                <a:off x="17" y="5884861"/>
                <a:ext cx="5288466" cy="509431"/>
                <a:chOff x="15" y="5185668"/>
                <a:chExt cx="5288466" cy="509431"/>
              </a:xfrm>
            </p:grpSpPr>
            <p:pic>
              <p:nvPicPr>
                <p:cNvPr id="2061"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03375" y="5185668"/>
                  <a:ext cx="246863" cy="2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2" name="Group 11"/>
                <p:cNvGrpSpPr>
                  <a:grpSpLocks/>
                </p:cNvGrpSpPr>
                <p:nvPr userDrawn="1"/>
              </p:nvGrpSpPr>
              <p:grpSpPr bwMode="auto">
                <a:xfrm>
                  <a:off x="15" y="5186944"/>
                  <a:ext cx="5288466" cy="508155"/>
                  <a:chOff x="15" y="4558294"/>
                  <a:chExt cx="5288466" cy="508155"/>
                </a:xfrm>
              </p:grpSpPr>
              <p:sp>
                <p:nvSpPr>
                  <p:cNvPr id="1041" name="Rectangle 2"/>
                  <p:cNvSpPr txBox="1">
                    <a:spLocks noChangeArrowheads="1"/>
                  </p:cNvSpPr>
                  <p:nvPr userDrawn="1"/>
                </p:nvSpPr>
                <p:spPr bwMode="auto">
                  <a:xfrm>
                    <a:off x="-345" y="4653321"/>
                    <a:ext cx="5288826" cy="41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defRPr/>
                    </a:pPr>
                    <a:r>
                      <a:rPr lang="fr-BE" altLang="en-US" sz="1108" b="0" dirty="0" smtClean="0">
                        <a:solidFill>
                          <a:srgbClr val="FFFFFF"/>
                        </a:solidFill>
                        <a:latin typeface="Verdana" pitchFamily="34" charset="0"/>
                        <a:cs typeface="Arial" charset="0"/>
                      </a:rPr>
                      <a:t>  </a:t>
                    </a:r>
                    <a:r>
                      <a:rPr lang="fr-BE" altLang="en-US" sz="1108" b="0" dirty="0" err="1" smtClean="0">
                        <a:solidFill>
                          <a:srgbClr val="FFFFFF"/>
                        </a:solidFill>
                        <a:latin typeface="Verdana" pitchFamily="34" charset="0"/>
                        <a:cs typeface="Arial" charset="0"/>
                      </a:rPr>
                      <a:t>Copernicus</a:t>
                    </a:r>
                    <a:r>
                      <a:rPr lang="fr-BE" altLang="en-US" sz="1108" b="0" dirty="0" smtClean="0">
                        <a:solidFill>
                          <a:srgbClr val="FFFFFF"/>
                        </a:solidFill>
                        <a:latin typeface="Verdana" pitchFamily="34" charset="0"/>
                        <a:cs typeface="Arial" charset="0"/>
                      </a:rPr>
                      <a:t> EU           </a:t>
                    </a:r>
                    <a:r>
                      <a:rPr lang="fr-BE" altLang="en-US" sz="1108" b="0" dirty="0" err="1" smtClean="0">
                        <a:solidFill>
                          <a:srgbClr val="FFFFFF"/>
                        </a:solidFill>
                        <a:latin typeface="Verdana" pitchFamily="34" charset="0"/>
                        <a:cs typeface="Arial" charset="0"/>
                      </a:rPr>
                      <a:t>CopernicusEU</a:t>
                    </a:r>
                    <a:r>
                      <a:rPr lang="fr-BE" altLang="en-US" sz="1108" b="0" dirty="0" smtClean="0">
                        <a:solidFill>
                          <a:srgbClr val="FFFFFF"/>
                        </a:solidFill>
                        <a:latin typeface="Verdana" pitchFamily="34" charset="0"/>
                        <a:cs typeface="Arial" charset="0"/>
                      </a:rPr>
                      <a:t>          www.copernicus.eu</a:t>
                    </a:r>
                    <a:endParaRPr lang="en-GB" altLang="en-US" sz="1108" dirty="0" smtClean="0">
                      <a:solidFill>
                        <a:srgbClr val="FFFFFF"/>
                      </a:solidFill>
                      <a:latin typeface="Verdana" pitchFamily="34" charset="0"/>
                      <a:cs typeface="Arial" charset="0"/>
                    </a:endParaRPr>
                  </a:p>
                  <a:p>
                    <a:pPr algn="ctr">
                      <a:defRPr/>
                    </a:pPr>
                    <a:endParaRPr lang="en-GB" altLang="en-US" sz="1846" b="0" dirty="0" smtClean="0">
                      <a:solidFill>
                        <a:srgbClr val="FFFFFF"/>
                      </a:solidFill>
                      <a:latin typeface="Verdana" pitchFamily="34" charset="0"/>
                      <a:cs typeface="Arial" charset="0"/>
                    </a:endParaRPr>
                  </a:p>
                </p:txBody>
              </p:sp>
              <p:pic>
                <p:nvPicPr>
                  <p:cNvPr id="2064" name="Picture 10"/>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23677" y="4558294"/>
                    <a:ext cx="208498" cy="2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036" name="Rectangle 20"/>
            <p:cNvSpPr>
              <a:spLocks noChangeArrowheads="1"/>
            </p:cNvSpPr>
            <p:nvPr userDrawn="1"/>
          </p:nvSpPr>
          <p:spPr bwMode="auto">
            <a:xfrm>
              <a:off x="48095" y="6088876"/>
              <a:ext cx="1231790" cy="26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r>
                <a:rPr lang="fr-BE" altLang="en-US" sz="1108" b="0" smtClean="0">
                  <a:solidFill>
                    <a:srgbClr val="FFFFFF"/>
                  </a:solidFill>
                  <a:latin typeface="Verdana" pitchFamily="34" charset="0"/>
                  <a:cs typeface="Arial" charset="0"/>
                </a:rPr>
                <a:t>Follow us on:</a:t>
              </a:r>
              <a:endParaRPr lang="en-GB" altLang="en-US" sz="1108" smtClean="0">
                <a:solidFill>
                  <a:srgbClr val="FFFFFF"/>
                </a:solidFill>
                <a:latin typeface="Verdana" pitchFamily="34" charset="0"/>
                <a:cs typeface="Arial" charset="0"/>
              </a:endParaRPr>
            </a:p>
          </p:txBody>
        </p:sp>
      </p:grpSp>
      <p:sp>
        <p:nvSpPr>
          <p:cNvPr id="1034" name="TextBox 24"/>
          <p:cNvSpPr txBox="1">
            <a:spLocks noChangeArrowheads="1"/>
          </p:cNvSpPr>
          <p:nvPr/>
        </p:nvSpPr>
        <p:spPr bwMode="auto">
          <a:xfrm>
            <a:off x="4315558" y="6650038"/>
            <a:ext cx="531934"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hangingPunct="1">
              <a:defRPr/>
            </a:pPr>
            <a:r>
              <a:rPr lang="fr-BE" altLang="en-US" sz="738" b="0" i="1" smtClean="0">
                <a:solidFill>
                  <a:srgbClr val="FFFFFF"/>
                </a:solidFill>
                <a:latin typeface="Verdana" pitchFamily="34" charset="0"/>
                <a:cs typeface="Arial" charset="0"/>
              </a:rPr>
              <a:t>Space</a:t>
            </a:r>
            <a:endParaRPr lang="en-GB" altLang="en-US" sz="738" b="0" i="1" smtClean="0">
              <a:solidFill>
                <a:srgbClr val="FFFFFF"/>
              </a:solidFill>
              <a:latin typeface="Verdana" pitchFamily="34" charset="0"/>
              <a:cs typeface="Arial" charset="0"/>
            </a:endParaRPr>
          </a:p>
        </p:txBody>
      </p:sp>
      <p:sp>
        <p:nvSpPr>
          <p:cNvPr id="18" name="Rectangle 30"/>
          <p:cNvSpPr>
            <a:spLocks noChangeArrowheads="1"/>
          </p:cNvSpPr>
          <p:nvPr/>
        </p:nvSpPr>
        <p:spPr bwMode="auto">
          <a:xfrm>
            <a:off x="4275993" y="1081089"/>
            <a:ext cx="571500" cy="46037"/>
          </a:xfrm>
          <a:prstGeom prst="rect">
            <a:avLst/>
          </a:prstGeom>
          <a:solidFill>
            <a:srgbClr val="FFC800"/>
          </a:solidFill>
          <a:ln>
            <a:noFill/>
          </a:ln>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solidFill>
                <a:srgbClr val="FFC800"/>
              </a:solidFill>
              <a:cs typeface="Arial" charset="0"/>
            </a:endParaRPr>
          </a:p>
        </p:txBody>
      </p:sp>
    </p:spTree>
    <p:extLst>
      <p:ext uri="{BB962C8B-B14F-4D97-AF65-F5344CB8AC3E}">
        <p14:creationId xmlns:p14="http://schemas.microsoft.com/office/powerpoint/2010/main" val="281248188"/>
      </p:ext>
    </p:extLst>
  </p:cSld>
  <p:clrMap bg1="lt1" tx1="dk1" bg2="lt2" tx2="dk2" accent1="accent1" accent2="accent2" accent3="accent3" accent4="accent4" accent5="accent5" accent6="accent6" hlink="hlink" folHlink="folHlink"/>
  <p:sldLayoutIdLst>
    <p:sldLayoutId id="2147488178"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2954" b="1">
          <a:solidFill>
            <a:srgbClr val="231F89"/>
          </a:solidFill>
          <a:latin typeface="+mj-lt"/>
          <a:ea typeface="+mj-ea"/>
          <a:cs typeface="+mj-cs"/>
        </a:defRPr>
      </a:lvl1pPr>
      <a:lvl2pPr algn="ctr" rtl="0" eaLnBrk="0" fontAlgn="base" hangingPunct="0">
        <a:spcBef>
          <a:spcPct val="0"/>
        </a:spcBef>
        <a:spcAft>
          <a:spcPct val="0"/>
        </a:spcAft>
        <a:defRPr sz="2954" b="1">
          <a:solidFill>
            <a:srgbClr val="231F89"/>
          </a:solidFill>
          <a:latin typeface="Verdana" pitchFamily="34" charset="0"/>
        </a:defRPr>
      </a:lvl2pPr>
      <a:lvl3pPr algn="ctr" rtl="0" eaLnBrk="0" fontAlgn="base" hangingPunct="0">
        <a:spcBef>
          <a:spcPct val="0"/>
        </a:spcBef>
        <a:spcAft>
          <a:spcPct val="0"/>
        </a:spcAft>
        <a:defRPr sz="2954" b="1">
          <a:solidFill>
            <a:srgbClr val="231F89"/>
          </a:solidFill>
          <a:latin typeface="Verdana" pitchFamily="34" charset="0"/>
        </a:defRPr>
      </a:lvl3pPr>
      <a:lvl4pPr algn="ctr" rtl="0" eaLnBrk="0" fontAlgn="base" hangingPunct="0">
        <a:spcBef>
          <a:spcPct val="0"/>
        </a:spcBef>
        <a:spcAft>
          <a:spcPct val="0"/>
        </a:spcAft>
        <a:defRPr sz="2954" b="1">
          <a:solidFill>
            <a:srgbClr val="231F89"/>
          </a:solidFill>
          <a:latin typeface="Verdana" pitchFamily="34" charset="0"/>
        </a:defRPr>
      </a:lvl4pPr>
      <a:lvl5pPr algn="ctr" rtl="0" eaLnBrk="0" fontAlgn="base" hangingPunct="0">
        <a:spcBef>
          <a:spcPct val="0"/>
        </a:spcBef>
        <a:spcAft>
          <a:spcPct val="0"/>
        </a:spcAft>
        <a:defRPr sz="2954" b="1">
          <a:solidFill>
            <a:srgbClr val="231F89"/>
          </a:solidFill>
          <a:latin typeface="Verdana" pitchFamily="34" charset="0"/>
        </a:defRPr>
      </a:lvl5pPr>
      <a:lvl6pPr marL="422041" algn="ctr" rtl="0" fontAlgn="base">
        <a:spcBef>
          <a:spcPct val="0"/>
        </a:spcBef>
        <a:spcAft>
          <a:spcPct val="0"/>
        </a:spcAft>
        <a:defRPr sz="1754" b="1">
          <a:solidFill>
            <a:srgbClr val="00468C"/>
          </a:solidFill>
          <a:latin typeface="Arial" charset="0"/>
        </a:defRPr>
      </a:lvl6pPr>
      <a:lvl7pPr marL="844083" algn="ctr" rtl="0" fontAlgn="base">
        <a:spcBef>
          <a:spcPct val="0"/>
        </a:spcBef>
        <a:spcAft>
          <a:spcPct val="0"/>
        </a:spcAft>
        <a:defRPr sz="1754" b="1">
          <a:solidFill>
            <a:srgbClr val="00468C"/>
          </a:solidFill>
          <a:latin typeface="Arial" charset="0"/>
        </a:defRPr>
      </a:lvl7pPr>
      <a:lvl8pPr marL="1266124" algn="ctr" rtl="0" fontAlgn="base">
        <a:spcBef>
          <a:spcPct val="0"/>
        </a:spcBef>
        <a:spcAft>
          <a:spcPct val="0"/>
        </a:spcAft>
        <a:defRPr sz="1754" b="1">
          <a:solidFill>
            <a:srgbClr val="00468C"/>
          </a:solidFill>
          <a:latin typeface="Arial" charset="0"/>
        </a:defRPr>
      </a:lvl8pPr>
      <a:lvl9pPr marL="1688165" algn="ctr" rtl="0" fontAlgn="base">
        <a:spcBef>
          <a:spcPct val="0"/>
        </a:spcBef>
        <a:spcAft>
          <a:spcPct val="0"/>
        </a:spcAft>
        <a:defRPr sz="1754" b="1">
          <a:solidFill>
            <a:srgbClr val="00468C"/>
          </a:solidFill>
          <a:latin typeface="Arial" charset="0"/>
        </a:defRPr>
      </a:lvl9pPr>
    </p:titleStyle>
    <p:bodyStyle>
      <a:lvl1pPr marL="417646" indent="-417646" algn="l" rtl="0" eaLnBrk="0" fontAlgn="base" hangingPunct="0">
        <a:spcBef>
          <a:spcPct val="20000"/>
        </a:spcBef>
        <a:spcAft>
          <a:spcPct val="0"/>
        </a:spcAft>
        <a:buClr>
          <a:srgbClr val="FFC901"/>
        </a:buClr>
        <a:buFont typeface="Wingdings" pitchFamily="2" charset="2"/>
        <a:buChar char="«"/>
        <a:defRPr sz="1754">
          <a:solidFill>
            <a:srgbClr val="00468C"/>
          </a:solidFill>
          <a:latin typeface="+mn-lt"/>
          <a:ea typeface="+mn-ea"/>
          <a:cs typeface="+mn-cs"/>
        </a:defRPr>
      </a:lvl1pPr>
      <a:lvl2pPr marL="742969" indent="-323859" algn="l" rtl="0" eaLnBrk="0" fontAlgn="base" hangingPunct="0">
        <a:spcBef>
          <a:spcPct val="20000"/>
        </a:spcBef>
        <a:spcAft>
          <a:spcPct val="0"/>
        </a:spcAft>
        <a:buFont typeface="Wingdings" pitchFamily="2" charset="2"/>
        <a:buChar char="«"/>
        <a:defRPr>
          <a:solidFill>
            <a:srgbClr val="00468C"/>
          </a:solidFill>
          <a:latin typeface="+mn-lt"/>
        </a:defRPr>
      </a:lvl2pPr>
      <a:lvl3pPr marL="1005279" indent="-260845" algn="l" rtl="0" eaLnBrk="0" fontAlgn="base" hangingPunct="0">
        <a:spcBef>
          <a:spcPct val="20000"/>
        </a:spcBef>
        <a:spcAft>
          <a:spcPct val="0"/>
        </a:spcAft>
        <a:buClr>
          <a:srgbClr val="FFC901"/>
        </a:buClr>
        <a:buFont typeface="Wingdings" pitchFamily="2" charset="2"/>
        <a:buChar char="«"/>
        <a:defRPr sz="1569">
          <a:solidFill>
            <a:srgbClr val="00468C"/>
          </a:solidFill>
          <a:latin typeface="+mn-lt"/>
        </a:defRPr>
      </a:lvl3pPr>
      <a:lvl4pPr marL="1251470" indent="-244726" algn="l" rtl="0" eaLnBrk="0" fontAlgn="base" hangingPunct="0">
        <a:spcBef>
          <a:spcPct val="20000"/>
        </a:spcBef>
        <a:spcAft>
          <a:spcPct val="0"/>
        </a:spcAft>
        <a:buFont typeface="Wingdings" pitchFamily="2" charset="2"/>
        <a:buChar char="«"/>
        <a:defRPr sz="1477">
          <a:solidFill>
            <a:srgbClr val="00468C"/>
          </a:solidFill>
          <a:latin typeface="+mn-lt"/>
        </a:defRPr>
      </a:lvl4pPr>
      <a:lvl5pPr marL="1461025" indent="-208090" algn="l" rtl="0" eaLnBrk="0" fontAlgn="base" hangingPunct="0">
        <a:spcBef>
          <a:spcPct val="20000"/>
        </a:spcBef>
        <a:spcAft>
          <a:spcPct val="0"/>
        </a:spcAft>
        <a:buClr>
          <a:srgbClr val="FFC901"/>
        </a:buClr>
        <a:buFont typeface="Wingdings" pitchFamily="2" charset="2"/>
        <a:buChar char="«"/>
        <a:defRPr sz="1385">
          <a:solidFill>
            <a:srgbClr val="00468C"/>
          </a:solidFill>
          <a:latin typeface="+mn-lt"/>
        </a:defRPr>
      </a:lvl5pPr>
      <a:lvl6pPr marL="1883067"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6pPr>
      <a:lvl7pPr marL="2305108"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7pPr>
      <a:lvl8pPr marL="2727149"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8pPr>
      <a:lvl9pPr marL="3149191"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06775" y="6356377"/>
            <a:ext cx="111662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1"/>
          <p:cNvSpPr>
            <a:spLocks noChangeArrowheads="1"/>
          </p:cNvSpPr>
          <p:nvPr userDrawn="1"/>
        </p:nvSpPr>
        <p:spPr bwMode="auto">
          <a:xfrm>
            <a:off x="0" y="0"/>
            <a:ext cx="9144000" cy="831850"/>
          </a:xfrm>
          <a:prstGeom prst="rect">
            <a:avLst/>
          </a:prstGeom>
          <a:solidFill>
            <a:srgbClr val="231F89"/>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cs typeface="Arial" charset="0"/>
            </a:endParaRPr>
          </a:p>
        </p:txBody>
      </p:sp>
      <p:sp>
        <p:nvSpPr>
          <p:cNvPr id="2052" name="Rectangle 3"/>
          <p:cNvSpPr>
            <a:spLocks noGrp="1" noChangeArrowheads="1"/>
          </p:cNvSpPr>
          <p:nvPr>
            <p:ph type="body" idx="1"/>
          </p:nvPr>
        </p:nvSpPr>
        <p:spPr bwMode="auto">
          <a:xfrm>
            <a:off x="662367" y="1224952"/>
            <a:ext cx="7998069" cy="510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p:txBody>
      </p:sp>
      <p:sp>
        <p:nvSpPr>
          <p:cNvPr id="2053" name="Rectangle 2"/>
          <p:cNvSpPr>
            <a:spLocks noGrp="1" noChangeArrowheads="1"/>
          </p:cNvSpPr>
          <p:nvPr>
            <p:ph type="title"/>
          </p:nvPr>
        </p:nvSpPr>
        <p:spPr bwMode="auto">
          <a:xfrm>
            <a:off x="185389" y="86264"/>
            <a:ext cx="3740295" cy="67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smtClean="0"/>
              <a:t>Click to edit Master title style</a:t>
            </a:r>
          </a:p>
        </p:txBody>
      </p:sp>
      <p:sp>
        <p:nvSpPr>
          <p:cNvPr id="2054" name="Line 9"/>
          <p:cNvSpPr>
            <a:spLocks noChangeShapeType="1"/>
          </p:cNvSpPr>
          <p:nvPr userDrawn="1"/>
        </p:nvSpPr>
        <p:spPr bwMode="auto">
          <a:xfrm>
            <a:off x="8579827" y="6715152"/>
            <a:ext cx="0" cy="123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lIns="0" tIns="0" rIns="0" bIns="0" anchor="ctr">
            <a:spAutoFit/>
          </a:bodyPr>
          <a:lstStyle/>
          <a:p>
            <a:pPr algn="r"/>
            <a:endParaRPr lang="en-GB" sz="1939">
              <a:solidFill>
                <a:srgbClr val="00468C"/>
              </a:solidFill>
              <a:latin typeface="Arial" charset="0"/>
              <a:cs typeface="Arial" charset="0"/>
            </a:endParaRPr>
          </a:p>
        </p:txBody>
      </p:sp>
      <p:sp>
        <p:nvSpPr>
          <p:cNvPr id="7" name="Rectangle 1"/>
          <p:cNvSpPr>
            <a:spLocks noChangeArrowheads="1"/>
          </p:cNvSpPr>
          <p:nvPr userDrawn="1"/>
        </p:nvSpPr>
        <p:spPr bwMode="auto">
          <a:xfrm>
            <a:off x="4312627" y="6586538"/>
            <a:ext cx="485042" cy="271462"/>
          </a:xfrm>
          <a:prstGeom prst="rect">
            <a:avLst/>
          </a:prstGeom>
          <a:solidFill>
            <a:srgbClr val="FFC800"/>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cs typeface="Arial" charset="0"/>
            </a:endParaRPr>
          </a:p>
        </p:txBody>
      </p:sp>
      <p:sp>
        <p:nvSpPr>
          <p:cNvPr id="2" name="Slide Number Placeholder 1"/>
          <p:cNvSpPr>
            <a:spLocks noGrp="1"/>
          </p:cNvSpPr>
          <p:nvPr>
            <p:ph type="sldNum" sz="quarter" idx="4"/>
          </p:nvPr>
        </p:nvSpPr>
        <p:spPr>
          <a:xfrm>
            <a:off x="6605954" y="6492902"/>
            <a:ext cx="2133600" cy="365125"/>
          </a:xfrm>
          <a:prstGeom prst="rect">
            <a:avLst/>
          </a:prstGeom>
        </p:spPr>
        <p:txBody>
          <a:bodyPr vert="horz" lIns="91440" tIns="45720" rIns="91440" bIns="45720" rtlCol="0" anchor="ctr"/>
          <a:lstStyle>
            <a:lvl1pPr algn="r">
              <a:defRPr sz="1108">
                <a:solidFill>
                  <a:srgbClr val="231F89"/>
                </a:solidFill>
              </a:defRPr>
            </a:lvl1pPr>
          </a:lstStyle>
          <a:p>
            <a:pPr>
              <a:defRPr/>
            </a:pPr>
            <a:fld id="{E260D925-585D-4DB0-9926-0C25ABAC10DD}" type="slidenum">
              <a:rPr lang="en-GB">
                <a:latin typeface="Arial" charset="0"/>
                <a:cs typeface="Arial" charset="0"/>
              </a:rPr>
              <a:pPr>
                <a:defRPr/>
              </a:pPr>
              <a:t>‹#›</a:t>
            </a:fld>
            <a:endParaRPr lang="en-GB" dirty="0">
              <a:latin typeface="Arial" charset="0"/>
              <a:cs typeface="Arial" charset="0"/>
            </a:endParaRPr>
          </a:p>
        </p:txBody>
      </p:sp>
      <p:pic>
        <p:nvPicPr>
          <p:cNvPr id="2057" name="Picture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15168" y="128588"/>
            <a:ext cx="131591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Box 10"/>
          <p:cNvSpPr txBox="1">
            <a:spLocks noChangeArrowheads="1"/>
          </p:cNvSpPr>
          <p:nvPr userDrawn="1"/>
        </p:nvSpPr>
        <p:spPr bwMode="auto">
          <a:xfrm>
            <a:off x="4292112" y="6554788"/>
            <a:ext cx="531934"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hangingPunct="1">
              <a:defRPr/>
            </a:pPr>
            <a:r>
              <a:rPr lang="fr-BE" altLang="en-US" sz="738" b="0" i="1" smtClean="0">
                <a:solidFill>
                  <a:srgbClr val="FFFFFF"/>
                </a:solidFill>
                <a:latin typeface="Verdana" pitchFamily="34" charset="0"/>
                <a:cs typeface="Arial" charset="0"/>
              </a:rPr>
              <a:t>Space</a:t>
            </a:r>
            <a:endParaRPr lang="en-GB" altLang="en-US" sz="738" b="0" i="1" smtClean="0">
              <a:solidFill>
                <a:srgbClr val="FFFFFF"/>
              </a:solidFill>
              <a:latin typeface="Verdana" pitchFamily="34" charset="0"/>
              <a:cs typeface="Arial" charset="0"/>
            </a:endParaRPr>
          </a:p>
        </p:txBody>
      </p:sp>
      <p:cxnSp>
        <p:nvCxnSpPr>
          <p:cNvPr id="2059" name="Straight Connector 3"/>
          <p:cNvCxnSpPr>
            <a:cxnSpLocks noChangeShapeType="1"/>
          </p:cNvCxnSpPr>
          <p:nvPr userDrawn="1"/>
        </p:nvCxnSpPr>
        <p:spPr bwMode="auto">
          <a:xfrm>
            <a:off x="8403981" y="6562725"/>
            <a:ext cx="0" cy="166688"/>
          </a:xfrm>
          <a:prstGeom prst="line">
            <a:avLst/>
          </a:prstGeom>
          <a:noFill/>
          <a:ln w="19050" algn="ctr">
            <a:solidFill>
              <a:srgbClr val="231F8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30"/>
          <p:cNvSpPr>
            <a:spLocks noChangeArrowheads="1"/>
          </p:cNvSpPr>
          <p:nvPr userDrawn="1"/>
        </p:nvSpPr>
        <p:spPr bwMode="auto">
          <a:xfrm>
            <a:off x="4284787" y="1081115"/>
            <a:ext cx="570035" cy="46037"/>
          </a:xfrm>
          <a:prstGeom prst="rect">
            <a:avLst/>
          </a:prstGeom>
          <a:solidFill>
            <a:srgbClr val="FFC800"/>
          </a:solidFill>
          <a:ln>
            <a:noFill/>
          </a:ln>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solidFill>
                <a:srgbClr val="FFC800"/>
              </a:solidFill>
              <a:cs typeface="Arial" charset="0"/>
            </a:endParaRPr>
          </a:p>
        </p:txBody>
      </p:sp>
      <p:sp>
        <p:nvSpPr>
          <p:cNvPr id="13" name="Slide Number Placeholder 3"/>
          <p:cNvSpPr txBox="1">
            <a:spLocks/>
          </p:cNvSpPr>
          <p:nvPr userDrawn="1"/>
        </p:nvSpPr>
        <p:spPr bwMode="auto">
          <a:xfrm>
            <a:off x="4897522" y="6451627"/>
            <a:ext cx="221399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AA73F"/>
              </a:buClr>
              <a:buFont typeface="Wingdings" pitchFamily="2" charset="2"/>
              <a:buChar char="«"/>
              <a:defRPr sz="1900">
                <a:solidFill>
                  <a:srgbClr val="00468C"/>
                </a:solidFill>
                <a:latin typeface="Verdana" pitchFamily="34" charset="0"/>
              </a:defRPr>
            </a:lvl1pPr>
            <a:lvl2pPr marL="742950" indent="-285750" algn="l" eaLnBrk="0" hangingPunct="0">
              <a:spcBef>
                <a:spcPct val="20000"/>
              </a:spcBef>
              <a:buFont typeface="Wingdings" pitchFamily="2" charset="2"/>
              <a:buChar char="«"/>
              <a:defRPr>
                <a:solidFill>
                  <a:srgbClr val="00468C"/>
                </a:solidFill>
                <a:latin typeface="Verdana" pitchFamily="34" charset="0"/>
              </a:defRPr>
            </a:lvl2pPr>
            <a:lvl3pPr marL="1143000" indent="-228600" algn="l" eaLnBrk="0" hangingPunct="0">
              <a:spcBef>
                <a:spcPct val="20000"/>
              </a:spcBef>
              <a:buClr>
                <a:srgbClr val="FAA73F"/>
              </a:buClr>
              <a:buFont typeface="Wingdings" pitchFamily="2" charset="2"/>
              <a:buChar char="«"/>
              <a:defRPr sz="1700">
                <a:solidFill>
                  <a:srgbClr val="00468C"/>
                </a:solidFill>
                <a:latin typeface="Verdana" pitchFamily="34" charset="0"/>
              </a:defRPr>
            </a:lvl3pPr>
            <a:lvl4pPr marL="1600200" indent="-228600" algn="l" eaLnBrk="0" hangingPunct="0">
              <a:spcBef>
                <a:spcPct val="20000"/>
              </a:spcBef>
              <a:buFont typeface="Wingdings" pitchFamily="2" charset="2"/>
              <a:buChar char="«"/>
              <a:defRPr sz="1600">
                <a:solidFill>
                  <a:srgbClr val="00468C"/>
                </a:solidFill>
                <a:latin typeface="Verdana" pitchFamily="34" charset="0"/>
              </a:defRPr>
            </a:lvl4pPr>
            <a:lvl5pPr marL="2057400" indent="-228600" algn="l" eaLnBrk="0" hangingPunct="0">
              <a:spcBef>
                <a:spcPct val="20000"/>
              </a:spcBef>
              <a:buClr>
                <a:srgbClr val="FAA73F"/>
              </a:buClr>
              <a:buFont typeface="Wingdings" pitchFamily="2" charset="2"/>
              <a:buChar char="«"/>
              <a:defRPr sz="1500">
                <a:solidFill>
                  <a:srgbClr val="00468C"/>
                </a:solidFill>
                <a:latin typeface="Verdana" pitchFamily="34" charset="0"/>
              </a:defRPr>
            </a:lvl5pPr>
            <a:lvl6pPr marL="25146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6pPr>
            <a:lvl7pPr marL="29718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7pPr>
            <a:lvl8pPr marL="34290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8pPr>
            <a:lvl9pPr marL="3886200" indent="-228600" eaLnBrk="0" fontAlgn="base" hangingPunct="0">
              <a:spcBef>
                <a:spcPct val="20000"/>
              </a:spcBef>
              <a:spcAft>
                <a:spcPct val="0"/>
              </a:spcAft>
              <a:buClr>
                <a:srgbClr val="FAA73F"/>
              </a:buClr>
              <a:buFont typeface="Wingdings" pitchFamily="2" charset="2"/>
              <a:buChar char="«"/>
              <a:defRPr sz="1500">
                <a:solidFill>
                  <a:srgbClr val="00468C"/>
                </a:solidFill>
                <a:latin typeface="Verdana" pitchFamily="34" charset="0"/>
              </a:defRPr>
            </a:lvl9pPr>
          </a:lstStyle>
          <a:p>
            <a:pPr eaLnBrk="1" hangingPunct="1">
              <a:spcBef>
                <a:spcPct val="0"/>
              </a:spcBef>
              <a:buClrTx/>
              <a:buFontTx/>
              <a:buNone/>
              <a:defRPr/>
            </a:pPr>
            <a:endParaRPr lang="en-GB" altLang="en-US" sz="969" dirty="0" smtClean="0">
              <a:solidFill>
                <a:srgbClr val="231F89"/>
              </a:solidFill>
              <a:latin typeface="Arial" charset="0"/>
              <a:cs typeface="Arial" charset="0"/>
            </a:endParaRPr>
          </a:p>
        </p:txBody>
      </p:sp>
      <p:sp>
        <p:nvSpPr>
          <p:cNvPr id="14" name="Slide Number Placeholder 3"/>
          <p:cNvSpPr txBox="1">
            <a:spLocks/>
          </p:cNvSpPr>
          <p:nvPr userDrawn="1"/>
        </p:nvSpPr>
        <p:spPr bwMode="auto">
          <a:xfrm>
            <a:off x="662366" y="6404002"/>
            <a:ext cx="348175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lr>
                <a:srgbClr val="FFC800"/>
              </a:buClr>
              <a:buFont typeface="Wingdings" pitchFamily="2" charset="2"/>
              <a:buChar char="«"/>
              <a:defRPr sz="1900">
                <a:solidFill>
                  <a:srgbClr val="231F89"/>
                </a:solidFill>
                <a:latin typeface="Verdana" pitchFamily="34" charset="0"/>
              </a:defRPr>
            </a:lvl1pPr>
            <a:lvl2pPr marL="742950" indent="-285750" algn="l" eaLnBrk="0" hangingPunct="0">
              <a:spcBef>
                <a:spcPct val="20000"/>
              </a:spcBef>
              <a:buClr>
                <a:srgbClr val="231F89"/>
              </a:buClr>
              <a:buFont typeface="Wingdings" pitchFamily="2" charset="2"/>
              <a:buChar char="«"/>
              <a:defRPr sz="1900">
                <a:solidFill>
                  <a:srgbClr val="231F89"/>
                </a:solidFill>
                <a:latin typeface="Verdana" pitchFamily="34" charset="0"/>
              </a:defRPr>
            </a:lvl2pPr>
            <a:lvl3pPr marL="1143000" indent="-228600" algn="l" eaLnBrk="0" hangingPunct="0">
              <a:spcBef>
                <a:spcPct val="20000"/>
              </a:spcBef>
              <a:buClr>
                <a:srgbClr val="FFC800"/>
              </a:buClr>
              <a:buFont typeface="Wingdings" pitchFamily="2" charset="2"/>
              <a:buChar char="«"/>
              <a:defRPr sz="1900">
                <a:solidFill>
                  <a:srgbClr val="231F89"/>
                </a:solidFill>
                <a:latin typeface="Verdana" pitchFamily="34" charset="0"/>
              </a:defRPr>
            </a:lvl3pPr>
            <a:lvl4pPr marL="1600200" indent="-228600" algn="l" eaLnBrk="0" hangingPunct="0">
              <a:spcBef>
                <a:spcPct val="20000"/>
              </a:spcBef>
              <a:buClr>
                <a:srgbClr val="231F89"/>
              </a:buClr>
              <a:buFont typeface="Wingdings" pitchFamily="2" charset="2"/>
              <a:buChar char="«"/>
              <a:defRPr sz="1900">
                <a:solidFill>
                  <a:srgbClr val="231F89"/>
                </a:solidFill>
                <a:latin typeface="Verdana" pitchFamily="34" charset="0"/>
              </a:defRPr>
            </a:lvl4pPr>
            <a:lvl5pPr marL="2057400" indent="-228600" algn="l" eaLnBrk="0" hangingPunct="0">
              <a:spcBef>
                <a:spcPct val="20000"/>
              </a:spcBef>
              <a:buClr>
                <a:srgbClr val="FFC800"/>
              </a:buClr>
              <a:buFont typeface="Wingdings" pitchFamily="2" charset="2"/>
              <a:buChar char="«"/>
              <a:defRPr sz="1900">
                <a:solidFill>
                  <a:srgbClr val="231F89"/>
                </a:solidFill>
                <a:latin typeface="Verdana" pitchFamily="34" charset="0"/>
              </a:defRPr>
            </a:lvl5pPr>
            <a:lvl6pPr marL="2514600" indent="-228600" eaLnBrk="0" fontAlgn="base" hangingPunct="0">
              <a:spcBef>
                <a:spcPct val="20000"/>
              </a:spcBef>
              <a:spcAft>
                <a:spcPct val="0"/>
              </a:spcAft>
              <a:buClr>
                <a:srgbClr val="FFC800"/>
              </a:buClr>
              <a:buFont typeface="Wingdings" pitchFamily="2" charset="2"/>
              <a:buChar char="«"/>
              <a:defRPr sz="1900">
                <a:solidFill>
                  <a:srgbClr val="231F89"/>
                </a:solidFill>
                <a:latin typeface="Verdana" pitchFamily="34" charset="0"/>
              </a:defRPr>
            </a:lvl6pPr>
            <a:lvl7pPr marL="2971800" indent="-228600" eaLnBrk="0" fontAlgn="base" hangingPunct="0">
              <a:spcBef>
                <a:spcPct val="20000"/>
              </a:spcBef>
              <a:spcAft>
                <a:spcPct val="0"/>
              </a:spcAft>
              <a:buClr>
                <a:srgbClr val="FFC800"/>
              </a:buClr>
              <a:buFont typeface="Wingdings" pitchFamily="2" charset="2"/>
              <a:buChar char="«"/>
              <a:defRPr sz="1900">
                <a:solidFill>
                  <a:srgbClr val="231F89"/>
                </a:solidFill>
                <a:latin typeface="Verdana" pitchFamily="34" charset="0"/>
              </a:defRPr>
            </a:lvl7pPr>
            <a:lvl8pPr marL="3429000" indent="-228600" eaLnBrk="0" fontAlgn="base" hangingPunct="0">
              <a:spcBef>
                <a:spcPct val="20000"/>
              </a:spcBef>
              <a:spcAft>
                <a:spcPct val="0"/>
              </a:spcAft>
              <a:buClr>
                <a:srgbClr val="FFC800"/>
              </a:buClr>
              <a:buFont typeface="Wingdings" pitchFamily="2" charset="2"/>
              <a:buChar char="«"/>
              <a:defRPr sz="1900">
                <a:solidFill>
                  <a:srgbClr val="231F89"/>
                </a:solidFill>
                <a:latin typeface="Verdana" pitchFamily="34" charset="0"/>
              </a:defRPr>
            </a:lvl8pPr>
            <a:lvl9pPr marL="3886200" indent="-228600" eaLnBrk="0" fontAlgn="base" hangingPunct="0">
              <a:spcBef>
                <a:spcPct val="20000"/>
              </a:spcBef>
              <a:spcAft>
                <a:spcPct val="0"/>
              </a:spcAft>
              <a:buClr>
                <a:srgbClr val="FFC800"/>
              </a:buClr>
              <a:buFont typeface="Wingdings" pitchFamily="2" charset="2"/>
              <a:buChar char="«"/>
              <a:defRPr sz="1900">
                <a:solidFill>
                  <a:srgbClr val="231F89"/>
                </a:solidFill>
                <a:latin typeface="Verdana" pitchFamily="34" charset="0"/>
              </a:defRPr>
            </a:lvl9pPr>
          </a:lstStyle>
          <a:p>
            <a:pPr eaLnBrk="1" hangingPunct="1">
              <a:spcBef>
                <a:spcPct val="0"/>
              </a:spcBef>
              <a:buClrTx/>
              <a:buFontTx/>
              <a:buNone/>
            </a:pPr>
            <a:endParaRPr lang="en-GB" altLang="en-US" sz="1015" dirty="0">
              <a:latin typeface="Arial" charset="0"/>
              <a:cs typeface="Arial" charset="0"/>
            </a:endParaRPr>
          </a:p>
        </p:txBody>
      </p:sp>
      <p:sp>
        <p:nvSpPr>
          <p:cNvPr id="3" name="Footer Placeholder 2"/>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en-GB">
              <a:solidFill>
                <a:srgbClr val="000000">
                  <a:tint val="75000"/>
                </a:srgbClr>
              </a:solidFill>
              <a:latin typeface="Arial" charset="0"/>
              <a:cs typeface="Arial" charset="0"/>
            </a:endParaRPr>
          </a:p>
        </p:txBody>
      </p:sp>
    </p:spTree>
    <p:extLst>
      <p:ext uri="{BB962C8B-B14F-4D97-AF65-F5344CB8AC3E}">
        <p14:creationId xmlns:p14="http://schemas.microsoft.com/office/powerpoint/2010/main" val="1487116327"/>
      </p:ext>
    </p:extLst>
  </p:cSld>
  <p:clrMap bg1="lt1" tx1="dk1" bg2="lt2" tx2="dk2" accent1="accent1" accent2="accent2" accent3="accent3" accent4="accent4" accent5="accent5" accent6="accent6" hlink="hlink" folHlink="folHlink"/>
  <p:sldLayoutIdLst>
    <p:sldLayoutId id="2147488189"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1846" b="1">
          <a:solidFill>
            <a:srgbClr val="FFC800"/>
          </a:solidFill>
          <a:latin typeface="+mj-lt"/>
          <a:ea typeface="+mj-ea"/>
          <a:cs typeface="+mj-cs"/>
        </a:defRPr>
      </a:lvl1pPr>
      <a:lvl2pPr algn="ctr" rtl="0" eaLnBrk="0" fontAlgn="base" hangingPunct="0">
        <a:spcBef>
          <a:spcPct val="0"/>
        </a:spcBef>
        <a:spcAft>
          <a:spcPct val="0"/>
        </a:spcAft>
        <a:defRPr sz="2215" b="1">
          <a:solidFill>
            <a:srgbClr val="FFC800"/>
          </a:solidFill>
          <a:latin typeface="Verdana" pitchFamily="34" charset="0"/>
        </a:defRPr>
      </a:lvl2pPr>
      <a:lvl3pPr algn="ctr" rtl="0" eaLnBrk="0" fontAlgn="base" hangingPunct="0">
        <a:spcBef>
          <a:spcPct val="0"/>
        </a:spcBef>
        <a:spcAft>
          <a:spcPct val="0"/>
        </a:spcAft>
        <a:defRPr sz="2215" b="1">
          <a:solidFill>
            <a:srgbClr val="FFC800"/>
          </a:solidFill>
          <a:latin typeface="Verdana" pitchFamily="34" charset="0"/>
        </a:defRPr>
      </a:lvl3pPr>
      <a:lvl4pPr algn="ctr" rtl="0" eaLnBrk="0" fontAlgn="base" hangingPunct="0">
        <a:spcBef>
          <a:spcPct val="0"/>
        </a:spcBef>
        <a:spcAft>
          <a:spcPct val="0"/>
        </a:spcAft>
        <a:defRPr sz="2215" b="1">
          <a:solidFill>
            <a:srgbClr val="FFC800"/>
          </a:solidFill>
          <a:latin typeface="Verdana" pitchFamily="34" charset="0"/>
        </a:defRPr>
      </a:lvl4pPr>
      <a:lvl5pPr algn="ctr" rtl="0" eaLnBrk="0" fontAlgn="base" hangingPunct="0">
        <a:spcBef>
          <a:spcPct val="0"/>
        </a:spcBef>
        <a:spcAft>
          <a:spcPct val="0"/>
        </a:spcAft>
        <a:defRPr sz="2215" b="1">
          <a:solidFill>
            <a:srgbClr val="FFC800"/>
          </a:solidFill>
          <a:latin typeface="Verdana" pitchFamily="34" charset="0"/>
        </a:defRPr>
      </a:lvl5pPr>
      <a:lvl6pPr marL="422041" algn="ctr" rtl="0" fontAlgn="base">
        <a:spcBef>
          <a:spcPct val="0"/>
        </a:spcBef>
        <a:spcAft>
          <a:spcPct val="0"/>
        </a:spcAft>
        <a:defRPr sz="1754" b="1">
          <a:solidFill>
            <a:srgbClr val="00468C"/>
          </a:solidFill>
          <a:latin typeface="Arial" charset="0"/>
        </a:defRPr>
      </a:lvl6pPr>
      <a:lvl7pPr marL="844083" algn="ctr" rtl="0" fontAlgn="base">
        <a:spcBef>
          <a:spcPct val="0"/>
        </a:spcBef>
        <a:spcAft>
          <a:spcPct val="0"/>
        </a:spcAft>
        <a:defRPr sz="1754" b="1">
          <a:solidFill>
            <a:srgbClr val="00468C"/>
          </a:solidFill>
          <a:latin typeface="Arial" charset="0"/>
        </a:defRPr>
      </a:lvl7pPr>
      <a:lvl8pPr marL="1266124" algn="ctr" rtl="0" fontAlgn="base">
        <a:spcBef>
          <a:spcPct val="0"/>
        </a:spcBef>
        <a:spcAft>
          <a:spcPct val="0"/>
        </a:spcAft>
        <a:defRPr sz="1754" b="1">
          <a:solidFill>
            <a:srgbClr val="00468C"/>
          </a:solidFill>
          <a:latin typeface="Arial" charset="0"/>
        </a:defRPr>
      </a:lvl8pPr>
      <a:lvl9pPr marL="1688165" algn="ctr" rtl="0" fontAlgn="base">
        <a:spcBef>
          <a:spcPct val="0"/>
        </a:spcBef>
        <a:spcAft>
          <a:spcPct val="0"/>
        </a:spcAft>
        <a:defRPr sz="1754" b="1">
          <a:solidFill>
            <a:srgbClr val="00468C"/>
          </a:solidFill>
          <a:latin typeface="Arial" charset="0"/>
        </a:defRPr>
      </a:lvl9pPr>
    </p:titleStyle>
    <p:bodyStyle>
      <a:lvl1pPr marL="0" indent="0" algn="l" rtl="0" eaLnBrk="0" fontAlgn="base" hangingPunct="0">
        <a:spcBef>
          <a:spcPct val="20000"/>
        </a:spcBef>
        <a:spcAft>
          <a:spcPct val="0"/>
        </a:spcAft>
        <a:buClr>
          <a:srgbClr val="FFC800"/>
        </a:buClr>
        <a:buFont typeface="Wingdings" pitchFamily="2" charset="2"/>
        <a:buNone/>
        <a:defRPr sz="1846" b="1">
          <a:solidFill>
            <a:srgbClr val="231F89"/>
          </a:solidFill>
          <a:latin typeface="+mn-lt"/>
          <a:ea typeface="+mn-ea"/>
          <a:cs typeface="+mn-cs"/>
        </a:defRPr>
      </a:lvl1pPr>
      <a:lvl2pPr marL="496778" indent="-323859" algn="l" rtl="0" eaLnBrk="0" fontAlgn="base" hangingPunct="0">
        <a:spcBef>
          <a:spcPct val="20000"/>
        </a:spcBef>
        <a:spcAft>
          <a:spcPct val="0"/>
        </a:spcAft>
        <a:buClr>
          <a:srgbClr val="FFC800"/>
        </a:buClr>
        <a:buFont typeface="Wingdings" pitchFamily="2" charset="2"/>
        <a:buChar char="«"/>
        <a:defRPr sz="1662">
          <a:solidFill>
            <a:srgbClr val="231F89"/>
          </a:solidFill>
          <a:latin typeface="+mn-lt"/>
        </a:defRPr>
      </a:lvl2pPr>
      <a:lvl3pPr marL="741503" indent="-260845" algn="l" rtl="0" eaLnBrk="0" fontAlgn="base" hangingPunct="0">
        <a:spcBef>
          <a:spcPts val="0"/>
        </a:spcBef>
        <a:spcAft>
          <a:spcPct val="0"/>
        </a:spcAft>
        <a:buClr>
          <a:srgbClr val="231F89"/>
        </a:buClr>
        <a:buFont typeface="Wingdings" pitchFamily="2" charset="2"/>
        <a:buChar char="«"/>
        <a:defRPr sz="1292">
          <a:solidFill>
            <a:srgbClr val="231F89"/>
          </a:solidFill>
          <a:latin typeface="+mn-lt"/>
        </a:defRPr>
      </a:lvl3pPr>
      <a:lvl4pPr marL="1251470" indent="-244726" algn="l" rtl="0" eaLnBrk="0" fontAlgn="base" hangingPunct="0">
        <a:spcBef>
          <a:spcPct val="20000"/>
        </a:spcBef>
        <a:spcAft>
          <a:spcPct val="0"/>
        </a:spcAft>
        <a:buClr>
          <a:srgbClr val="231F89"/>
        </a:buClr>
        <a:buFont typeface="Wingdings" pitchFamily="2" charset="2"/>
        <a:buChar char="«"/>
        <a:defRPr sz="1754">
          <a:solidFill>
            <a:srgbClr val="231F89"/>
          </a:solidFill>
          <a:latin typeface="+mn-lt"/>
        </a:defRPr>
      </a:lvl4pPr>
      <a:lvl5pPr marL="1461025" indent="-208090" algn="l" rtl="0" eaLnBrk="0" fontAlgn="base" hangingPunct="0">
        <a:spcBef>
          <a:spcPct val="20000"/>
        </a:spcBef>
        <a:spcAft>
          <a:spcPct val="0"/>
        </a:spcAft>
        <a:buClr>
          <a:srgbClr val="FFC800"/>
        </a:buClr>
        <a:buFont typeface="Wingdings" pitchFamily="2" charset="2"/>
        <a:buChar char="«"/>
        <a:defRPr sz="1754">
          <a:solidFill>
            <a:srgbClr val="231F89"/>
          </a:solidFill>
          <a:latin typeface="+mn-lt"/>
        </a:defRPr>
      </a:lvl5pPr>
      <a:lvl6pPr marL="1883067"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6pPr>
      <a:lvl7pPr marL="2305108"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7pPr>
      <a:lvl8pPr marL="2727149"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8pPr>
      <a:lvl9pPr marL="3149191"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5"/>
          <p:cNvGrpSpPr>
            <a:grpSpLocks/>
          </p:cNvGrpSpPr>
          <p:nvPr/>
        </p:nvGrpSpPr>
        <p:grpSpPr bwMode="auto">
          <a:xfrm>
            <a:off x="-67407" y="830263"/>
            <a:ext cx="9211408" cy="6113462"/>
            <a:chOff x="-73025" y="830263"/>
            <a:chExt cx="9979026" cy="6113462"/>
          </a:xfrm>
        </p:grpSpPr>
        <p:pic>
          <p:nvPicPr>
            <p:cNvPr id="2065"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4668" y="830263"/>
              <a:ext cx="4741333"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userDrawn="1"/>
          </p:nvSpPr>
          <p:spPr bwMode="auto">
            <a:xfrm>
              <a:off x="-73025" y="830263"/>
              <a:ext cx="5324476" cy="6113462"/>
            </a:xfrm>
            <a:prstGeom prst="rect">
              <a:avLst/>
            </a:prstGeom>
            <a:solidFill>
              <a:schemeClr val="accent2"/>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dirty="0" smtClean="0">
                <a:cs typeface="Arial" charset="0"/>
              </a:endParaRPr>
            </a:p>
          </p:txBody>
        </p:sp>
      </p:grpSp>
      <p:pic>
        <p:nvPicPr>
          <p:cNvPr id="205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7931" y="5816600"/>
            <a:ext cx="2511669"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6362" y="128588"/>
            <a:ext cx="132324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9"/>
          <p:cNvSpPr>
            <a:spLocks noChangeArrowheads="1"/>
          </p:cNvSpPr>
          <p:nvPr/>
        </p:nvSpPr>
        <p:spPr bwMode="auto">
          <a:xfrm>
            <a:off x="4308231" y="6683375"/>
            <a:ext cx="539262" cy="260350"/>
          </a:xfrm>
          <a:prstGeom prst="rect">
            <a:avLst/>
          </a:prstGeom>
          <a:solidFill>
            <a:srgbClr val="FFC800"/>
          </a:solidFill>
          <a:ln>
            <a:noFill/>
          </a:ln>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cs typeface="Arial" charset="0"/>
            </a:endParaRPr>
          </a:p>
        </p:txBody>
      </p:sp>
      <p:grpSp>
        <p:nvGrpSpPr>
          <p:cNvPr id="2054" name="Group 21"/>
          <p:cNvGrpSpPr>
            <a:grpSpLocks/>
          </p:cNvGrpSpPr>
          <p:nvPr/>
        </p:nvGrpSpPr>
        <p:grpSpPr bwMode="auto">
          <a:xfrm>
            <a:off x="-64189" y="6021388"/>
            <a:ext cx="5055289" cy="844550"/>
            <a:chOff x="48095" y="6088876"/>
            <a:chExt cx="5477459" cy="845324"/>
          </a:xfrm>
        </p:grpSpPr>
        <p:grpSp>
          <p:nvGrpSpPr>
            <p:cNvPr id="2057" name="Group 19"/>
            <p:cNvGrpSpPr>
              <a:grpSpLocks/>
            </p:cNvGrpSpPr>
            <p:nvPr userDrawn="1"/>
          </p:nvGrpSpPr>
          <p:grpSpPr bwMode="auto">
            <a:xfrm>
              <a:off x="170396" y="6418258"/>
              <a:ext cx="5355158" cy="515942"/>
              <a:chOff x="-66675" y="5878350"/>
              <a:chExt cx="5355158" cy="515942"/>
            </a:xfrm>
          </p:grpSpPr>
          <p:pic>
            <p:nvPicPr>
              <p:cNvPr id="2059"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675" y="5878350"/>
                <a:ext cx="230711" cy="23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0" name="Group 17"/>
              <p:cNvGrpSpPr>
                <a:grpSpLocks/>
              </p:cNvGrpSpPr>
              <p:nvPr userDrawn="1"/>
            </p:nvGrpSpPr>
            <p:grpSpPr bwMode="auto">
              <a:xfrm>
                <a:off x="17" y="5884861"/>
                <a:ext cx="5288466" cy="509431"/>
                <a:chOff x="15" y="5185668"/>
                <a:chExt cx="5288466" cy="509431"/>
              </a:xfrm>
            </p:grpSpPr>
            <p:pic>
              <p:nvPicPr>
                <p:cNvPr id="2061" name="Picture 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03375" y="5185668"/>
                  <a:ext cx="246863" cy="2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2" name="Group 11"/>
                <p:cNvGrpSpPr>
                  <a:grpSpLocks/>
                </p:cNvGrpSpPr>
                <p:nvPr userDrawn="1"/>
              </p:nvGrpSpPr>
              <p:grpSpPr bwMode="auto">
                <a:xfrm>
                  <a:off x="15" y="5186944"/>
                  <a:ext cx="5288466" cy="508155"/>
                  <a:chOff x="15" y="4558294"/>
                  <a:chExt cx="5288466" cy="508155"/>
                </a:xfrm>
              </p:grpSpPr>
              <p:sp>
                <p:nvSpPr>
                  <p:cNvPr id="1041" name="Rectangle 2"/>
                  <p:cNvSpPr txBox="1">
                    <a:spLocks noChangeArrowheads="1"/>
                  </p:cNvSpPr>
                  <p:nvPr userDrawn="1"/>
                </p:nvSpPr>
                <p:spPr bwMode="auto">
                  <a:xfrm>
                    <a:off x="-345" y="4653321"/>
                    <a:ext cx="5288826" cy="41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defRPr/>
                    </a:pPr>
                    <a:r>
                      <a:rPr lang="fr-BE" altLang="en-US" sz="1108" b="0" dirty="0" smtClean="0">
                        <a:solidFill>
                          <a:srgbClr val="FFFFFF"/>
                        </a:solidFill>
                        <a:latin typeface="Verdana" pitchFamily="34" charset="0"/>
                        <a:cs typeface="Arial" charset="0"/>
                      </a:rPr>
                      <a:t>  </a:t>
                    </a:r>
                    <a:r>
                      <a:rPr lang="fr-BE" altLang="en-US" sz="1108" b="0" dirty="0" err="1" smtClean="0">
                        <a:solidFill>
                          <a:srgbClr val="FFFFFF"/>
                        </a:solidFill>
                        <a:latin typeface="Verdana" pitchFamily="34" charset="0"/>
                        <a:cs typeface="Arial" charset="0"/>
                      </a:rPr>
                      <a:t>Copernicus</a:t>
                    </a:r>
                    <a:r>
                      <a:rPr lang="fr-BE" altLang="en-US" sz="1108" b="0" dirty="0" smtClean="0">
                        <a:solidFill>
                          <a:srgbClr val="FFFFFF"/>
                        </a:solidFill>
                        <a:latin typeface="Verdana" pitchFamily="34" charset="0"/>
                        <a:cs typeface="Arial" charset="0"/>
                      </a:rPr>
                      <a:t> EU           </a:t>
                    </a:r>
                    <a:r>
                      <a:rPr lang="fr-BE" altLang="en-US" sz="1108" b="0" dirty="0" err="1" smtClean="0">
                        <a:solidFill>
                          <a:srgbClr val="FFFFFF"/>
                        </a:solidFill>
                        <a:latin typeface="Verdana" pitchFamily="34" charset="0"/>
                        <a:cs typeface="Arial" charset="0"/>
                      </a:rPr>
                      <a:t>CopernicusEU</a:t>
                    </a:r>
                    <a:r>
                      <a:rPr lang="fr-BE" altLang="en-US" sz="1108" b="0" dirty="0" smtClean="0">
                        <a:solidFill>
                          <a:srgbClr val="FFFFFF"/>
                        </a:solidFill>
                        <a:latin typeface="Verdana" pitchFamily="34" charset="0"/>
                        <a:cs typeface="Arial" charset="0"/>
                      </a:rPr>
                      <a:t>          www.copernicus.eu</a:t>
                    </a:r>
                    <a:endParaRPr lang="en-GB" altLang="en-US" sz="1108" dirty="0" smtClean="0">
                      <a:solidFill>
                        <a:srgbClr val="FFFFFF"/>
                      </a:solidFill>
                      <a:latin typeface="Verdana" pitchFamily="34" charset="0"/>
                      <a:cs typeface="Arial" charset="0"/>
                    </a:endParaRPr>
                  </a:p>
                  <a:p>
                    <a:pPr algn="ctr">
                      <a:defRPr/>
                    </a:pPr>
                    <a:endParaRPr lang="en-GB" altLang="en-US" sz="1846" b="0" dirty="0" smtClean="0">
                      <a:solidFill>
                        <a:srgbClr val="FFFFFF"/>
                      </a:solidFill>
                      <a:latin typeface="Verdana" pitchFamily="34" charset="0"/>
                      <a:cs typeface="Arial" charset="0"/>
                    </a:endParaRPr>
                  </a:p>
                </p:txBody>
              </p:sp>
              <p:pic>
                <p:nvPicPr>
                  <p:cNvPr id="2064" name="Picture 10"/>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23677" y="4558294"/>
                    <a:ext cx="208498" cy="2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036" name="Rectangle 20"/>
            <p:cNvSpPr>
              <a:spLocks noChangeArrowheads="1"/>
            </p:cNvSpPr>
            <p:nvPr userDrawn="1"/>
          </p:nvSpPr>
          <p:spPr bwMode="auto">
            <a:xfrm>
              <a:off x="48095" y="6088876"/>
              <a:ext cx="1231790" cy="26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r>
                <a:rPr lang="fr-BE" altLang="en-US" sz="1108" b="0" smtClean="0">
                  <a:solidFill>
                    <a:srgbClr val="FFFFFF"/>
                  </a:solidFill>
                  <a:latin typeface="Verdana" pitchFamily="34" charset="0"/>
                  <a:cs typeface="Arial" charset="0"/>
                </a:rPr>
                <a:t>Follow us on:</a:t>
              </a:r>
              <a:endParaRPr lang="en-GB" altLang="en-US" sz="1108" smtClean="0">
                <a:solidFill>
                  <a:srgbClr val="FFFFFF"/>
                </a:solidFill>
                <a:latin typeface="Verdana" pitchFamily="34" charset="0"/>
                <a:cs typeface="Arial" charset="0"/>
              </a:endParaRPr>
            </a:p>
          </p:txBody>
        </p:sp>
      </p:grpSp>
      <p:sp>
        <p:nvSpPr>
          <p:cNvPr id="1034" name="TextBox 24"/>
          <p:cNvSpPr txBox="1">
            <a:spLocks noChangeArrowheads="1"/>
          </p:cNvSpPr>
          <p:nvPr/>
        </p:nvSpPr>
        <p:spPr bwMode="auto">
          <a:xfrm>
            <a:off x="4315558" y="6650038"/>
            <a:ext cx="531934"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ctr" eaLnBrk="1" hangingPunct="1">
              <a:defRPr/>
            </a:pPr>
            <a:r>
              <a:rPr lang="fr-BE" altLang="en-US" sz="738" b="0" i="1" smtClean="0">
                <a:solidFill>
                  <a:srgbClr val="FFFFFF"/>
                </a:solidFill>
                <a:latin typeface="Verdana" pitchFamily="34" charset="0"/>
                <a:cs typeface="Arial" charset="0"/>
              </a:rPr>
              <a:t>Space</a:t>
            </a:r>
            <a:endParaRPr lang="en-GB" altLang="en-US" sz="738" b="0" i="1" smtClean="0">
              <a:solidFill>
                <a:srgbClr val="FFFFFF"/>
              </a:solidFill>
              <a:latin typeface="Verdana" pitchFamily="34" charset="0"/>
              <a:cs typeface="Arial" charset="0"/>
            </a:endParaRPr>
          </a:p>
        </p:txBody>
      </p:sp>
      <p:sp>
        <p:nvSpPr>
          <p:cNvPr id="18" name="Rectangle 30"/>
          <p:cNvSpPr>
            <a:spLocks noChangeArrowheads="1"/>
          </p:cNvSpPr>
          <p:nvPr/>
        </p:nvSpPr>
        <p:spPr bwMode="auto">
          <a:xfrm>
            <a:off x="4275993" y="1081089"/>
            <a:ext cx="571500" cy="46037"/>
          </a:xfrm>
          <a:prstGeom prst="rect">
            <a:avLst/>
          </a:prstGeom>
          <a:solidFill>
            <a:srgbClr val="FFC800"/>
          </a:solidFill>
          <a:ln>
            <a:noFill/>
          </a:ln>
        </p:spPr>
        <p:txBody>
          <a:bodyPr anchor="ctr"/>
          <a:lstStyle>
            <a:lvl1pPr eaLnBrk="0" hangingPunct="0">
              <a:defRPr sz="2100" b="1">
                <a:solidFill>
                  <a:srgbClr val="00468C"/>
                </a:solidFill>
                <a:latin typeface="Arial" charset="0"/>
              </a:defRPr>
            </a:lvl1pPr>
            <a:lvl2pPr marL="742950" indent="-285750" eaLnBrk="0" hangingPunct="0">
              <a:defRPr sz="2100" b="1">
                <a:solidFill>
                  <a:srgbClr val="00468C"/>
                </a:solidFill>
                <a:latin typeface="Arial" charset="0"/>
              </a:defRPr>
            </a:lvl2pPr>
            <a:lvl3pPr marL="1143000" indent="-228600" eaLnBrk="0" hangingPunct="0">
              <a:defRPr sz="2100" b="1">
                <a:solidFill>
                  <a:srgbClr val="00468C"/>
                </a:solidFill>
                <a:latin typeface="Arial" charset="0"/>
              </a:defRPr>
            </a:lvl3pPr>
            <a:lvl4pPr marL="1600200" indent="-228600" eaLnBrk="0" hangingPunct="0">
              <a:defRPr sz="2100" b="1">
                <a:solidFill>
                  <a:srgbClr val="00468C"/>
                </a:solidFill>
                <a:latin typeface="Arial" charset="0"/>
              </a:defRPr>
            </a:lvl4pPr>
            <a:lvl5pPr marL="2057400" indent="-228600" eaLnBrk="0" hangingPunct="0">
              <a:defRPr sz="2100" b="1">
                <a:solidFill>
                  <a:srgbClr val="00468C"/>
                </a:solidFill>
                <a:latin typeface="Arial" charset="0"/>
              </a:defRPr>
            </a:lvl5pPr>
            <a:lvl6pPr marL="2514600" indent="-228600" algn="r" eaLnBrk="0" fontAlgn="base" hangingPunct="0">
              <a:spcBef>
                <a:spcPct val="0"/>
              </a:spcBef>
              <a:spcAft>
                <a:spcPct val="0"/>
              </a:spcAft>
              <a:defRPr sz="2100" b="1">
                <a:solidFill>
                  <a:srgbClr val="00468C"/>
                </a:solidFill>
                <a:latin typeface="Arial" charset="0"/>
              </a:defRPr>
            </a:lvl6pPr>
            <a:lvl7pPr marL="2971800" indent="-228600" algn="r" eaLnBrk="0" fontAlgn="base" hangingPunct="0">
              <a:spcBef>
                <a:spcPct val="0"/>
              </a:spcBef>
              <a:spcAft>
                <a:spcPct val="0"/>
              </a:spcAft>
              <a:defRPr sz="2100" b="1">
                <a:solidFill>
                  <a:srgbClr val="00468C"/>
                </a:solidFill>
                <a:latin typeface="Arial" charset="0"/>
              </a:defRPr>
            </a:lvl7pPr>
            <a:lvl8pPr marL="3429000" indent="-228600" algn="r" eaLnBrk="0" fontAlgn="base" hangingPunct="0">
              <a:spcBef>
                <a:spcPct val="0"/>
              </a:spcBef>
              <a:spcAft>
                <a:spcPct val="0"/>
              </a:spcAft>
              <a:defRPr sz="2100" b="1">
                <a:solidFill>
                  <a:srgbClr val="00468C"/>
                </a:solidFill>
                <a:latin typeface="Arial" charset="0"/>
              </a:defRPr>
            </a:lvl8pPr>
            <a:lvl9pPr marL="3886200" indent="-228600" algn="r" eaLnBrk="0" fontAlgn="base" hangingPunct="0">
              <a:spcBef>
                <a:spcPct val="0"/>
              </a:spcBef>
              <a:spcAft>
                <a:spcPct val="0"/>
              </a:spcAft>
              <a:defRPr sz="2100" b="1">
                <a:solidFill>
                  <a:srgbClr val="00468C"/>
                </a:solidFill>
                <a:latin typeface="Arial" charset="0"/>
              </a:defRPr>
            </a:lvl9pPr>
          </a:lstStyle>
          <a:p>
            <a:pPr algn="r" eaLnBrk="1" hangingPunct="1">
              <a:defRPr/>
            </a:pPr>
            <a:endParaRPr lang="en-GB" altLang="en-US" sz="1939" smtClean="0">
              <a:solidFill>
                <a:srgbClr val="FFC800"/>
              </a:solidFill>
              <a:cs typeface="Arial" charset="0"/>
            </a:endParaRPr>
          </a:p>
        </p:txBody>
      </p:sp>
    </p:spTree>
    <p:extLst>
      <p:ext uri="{BB962C8B-B14F-4D97-AF65-F5344CB8AC3E}">
        <p14:creationId xmlns:p14="http://schemas.microsoft.com/office/powerpoint/2010/main" val="2179168752"/>
      </p:ext>
    </p:extLst>
  </p:cSld>
  <p:clrMap bg1="lt1" tx1="dk1" bg2="lt2" tx2="dk2" accent1="accent1" accent2="accent2" accent3="accent3" accent4="accent4" accent5="accent5" accent6="accent6" hlink="hlink" folHlink="folHlink"/>
  <p:sldLayoutIdLst>
    <p:sldLayoutId id="2147488191" r:id="rId1"/>
  </p:sldLayoutIdLst>
  <p:timing>
    <p:tnLst>
      <p:par>
        <p:cTn id="1" dur="indefinite" restart="never" nodeType="tmRoot"/>
      </p:par>
    </p:tnLst>
  </p:timing>
  <p:hf hdr="0" ftr="0" dt="0"/>
  <p:txStyles>
    <p:titleStyle>
      <a:lvl1pPr algn="ctr" rtl="0" eaLnBrk="0" fontAlgn="base" hangingPunct="0">
        <a:spcBef>
          <a:spcPct val="0"/>
        </a:spcBef>
        <a:spcAft>
          <a:spcPct val="0"/>
        </a:spcAft>
        <a:defRPr sz="2954" b="1">
          <a:solidFill>
            <a:srgbClr val="231F89"/>
          </a:solidFill>
          <a:latin typeface="+mj-lt"/>
          <a:ea typeface="+mj-ea"/>
          <a:cs typeface="+mj-cs"/>
        </a:defRPr>
      </a:lvl1pPr>
      <a:lvl2pPr algn="ctr" rtl="0" eaLnBrk="0" fontAlgn="base" hangingPunct="0">
        <a:spcBef>
          <a:spcPct val="0"/>
        </a:spcBef>
        <a:spcAft>
          <a:spcPct val="0"/>
        </a:spcAft>
        <a:defRPr sz="2954" b="1">
          <a:solidFill>
            <a:srgbClr val="231F89"/>
          </a:solidFill>
          <a:latin typeface="Verdana" pitchFamily="34" charset="0"/>
        </a:defRPr>
      </a:lvl2pPr>
      <a:lvl3pPr algn="ctr" rtl="0" eaLnBrk="0" fontAlgn="base" hangingPunct="0">
        <a:spcBef>
          <a:spcPct val="0"/>
        </a:spcBef>
        <a:spcAft>
          <a:spcPct val="0"/>
        </a:spcAft>
        <a:defRPr sz="2954" b="1">
          <a:solidFill>
            <a:srgbClr val="231F89"/>
          </a:solidFill>
          <a:latin typeface="Verdana" pitchFamily="34" charset="0"/>
        </a:defRPr>
      </a:lvl3pPr>
      <a:lvl4pPr algn="ctr" rtl="0" eaLnBrk="0" fontAlgn="base" hangingPunct="0">
        <a:spcBef>
          <a:spcPct val="0"/>
        </a:spcBef>
        <a:spcAft>
          <a:spcPct val="0"/>
        </a:spcAft>
        <a:defRPr sz="2954" b="1">
          <a:solidFill>
            <a:srgbClr val="231F89"/>
          </a:solidFill>
          <a:latin typeface="Verdana" pitchFamily="34" charset="0"/>
        </a:defRPr>
      </a:lvl4pPr>
      <a:lvl5pPr algn="ctr" rtl="0" eaLnBrk="0" fontAlgn="base" hangingPunct="0">
        <a:spcBef>
          <a:spcPct val="0"/>
        </a:spcBef>
        <a:spcAft>
          <a:spcPct val="0"/>
        </a:spcAft>
        <a:defRPr sz="2954" b="1">
          <a:solidFill>
            <a:srgbClr val="231F89"/>
          </a:solidFill>
          <a:latin typeface="Verdana" pitchFamily="34" charset="0"/>
        </a:defRPr>
      </a:lvl5pPr>
      <a:lvl6pPr marL="422041" algn="ctr" rtl="0" fontAlgn="base">
        <a:spcBef>
          <a:spcPct val="0"/>
        </a:spcBef>
        <a:spcAft>
          <a:spcPct val="0"/>
        </a:spcAft>
        <a:defRPr sz="1754" b="1">
          <a:solidFill>
            <a:srgbClr val="00468C"/>
          </a:solidFill>
          <a:latin typeface="Arial" charset="0"/>
        </a:defRPr>
      </a:lvl6pPr>
      <a:lvl7pPr marL="844083" algn="ctr" rtl="0" fontAlgn="base">
        <a:spcBef>
          <a:spcPct val="0"/>
        </a:spcBef>
        <a:spcAft>
          <a:spcPct val="0"/>
        </a:spcAft>
        <a:defRPr sz="1754" b="1">
          <a:solidFill>
            <a:srgbClr val="00468C"/>
          </a:solidFill>
          <a:latin typeface="Arial" charset="0"/>
        </a:defRPr>
      </a:lvl7pPr>
      <a:lvl8pPr marL="1266124" algn="ctr" rtl="0" fontAlgn="base">
        <a:spcBef>
          <a:spcPct val="0"/>
        </a:spcBef>
        <a:spcAft>
          <a:spcPct val="0"/>
        </a:spcAft>
        <a:defRPr sz="1754" b="1">
          <a:solidFill>
            <a:srgbClr val="00468C"/>
          </a:solidFill>
          <a:latin typeface="Arial" charset="0"/>
        </a:defRPr>
      </a:lvl8pPr>
      <a:lvl9pPr marL="1688165" algn="ctr" rtl="0" fontAlgn="base">
        <a:spcBef>
          <a:spcPct val="0"/>
        </a:spcBef>
        <a:spcAft>
          <a:spcPct val="0"/>
        </a:spcAft>
        <a:defRPr sz="1754" b="1">
          <a:solidFill>
            <a:srgbClr val="00468C"/>
          </a:solidFill>
          <a:latin typeface="Arial" charset="0"/>
        </a:defRPr>
      </a:lvl9pPr>
    </p:titleStyle>
    <p:bodyStyle>
      <a:lvl1pPr marL="417646" indent="-417646" algn="l" rtl="0" eaLnBrk="0" fontAlgn="base" hangingPunct="0">
        <a:spcBef>
          <a:spcPct val="20000"/>
        </a:spcBef>
        <a:spcAft>
          <a:spcPct val="0"/>
        </a:spcAft>
        <a:buClr>
          <a:srgbClr val="FFC901"/>
        </a:buClr>
        <a:buFont typeface="Wingdings" pitchFamily="2" charset="2"/>
        <a:buChar char="«"/>
        <a:defRPr sz="1754">
          <a:solidFill>
            <a:srgbClr val="00468C"/>
          </a:solidFill>
          <a:latin typeface="+mn-lt"/>
          <a:ea typeface="+mn-ea"/>
          <a:cs typeface="+mn-cs"/>
        </a:defRPr>
      </a:lvl1pPr>
      <a:lvl2pPr marL="742969" indent="-323859" algn="l" rtl="0" eaLnBrk="0" fontAlgn="base" hangingPunct="0">
        <a:spcBef>
          <a:spcPct val="20000"/>
        </a:spcBef>
        <a:spcAft>
          <a:spcPct val="0"/>
        </a:spcAft>
        <a:buFont typeface="Wingdings" pitchFamily="2" charset="2"/>
        <a:buChar char="«"/>
        <a:defRPr>
          <a:solidFill>
            <a:srgbClr val="00468C"/>
          </a:solidFill>
          <a:latin typeface="+mn-lt"/>
        </a:defRPr>
      </a:lvl2pPr>
      <a:lvl3pPr marL="1005279" indent="-260845" algn="l" rtl="0" eaLnBrk="0" fontAlgn="base" hangingPunct="0">
        <a:spcBef>
          <a:spcPct val="20000"/>
        </a:spcBef>
        <a:spcAft>
          <a:spcPct val="0"/>
        </a:spcAft>
        <a:buClr>
          <a:srgbClr val="FFC901"/>
        </a:buClr>
        <a:buFont typeface="Wingdings" pitchFamily="2" charset="2"/>
        <a:buChar char="«"/>
        <a:defRPr sz="1569">
          <a:solidFill>
            <a:srgbClr val="00468C"/>
          </a:solidFill>
          <a:latin typeface="+mn-lt"/>
        </a:defRPr>
      </a:lvl3pPr>
      <a:lvl4pPr marL="1251470" indent="-244726" algn="l" rtl="0" eaLnBrk="0" fontAlgn="base" hangingPunct="0">
        <a:spcBef>
          <a:spcPct val="20000"/>
        </a:spcBef>
        <a:spcAft>
          <a:spcPct val="0"/>
        </a:spcAft>
        <a:buFont typeface="Wingdings" pitchFamily="2" charset="2"/>
        <a:buChar char="«"/>
        <a:defRPr sz="1477">
          <a:solidFill>
            <a:srgbClr val="00468C"/>
          </a:solidFill>
          <a:latin typeface="+mn-lt"/>
        </a:defRPr>
      </a:lvl4pPr>
      <a:lvl5pPr marL="1461025" indent="-208090" algn="l" rtl="0" eaLnBrk="0" fontAlgn="base" hangingPunct="0">
        <a:spcBef>
          <a:spcPct val="20000"/>
        </a:spcBef>
        <a:spcAft>
          <a:spcPct val="0"/>
        </a:spcAft>
        <a:buClr>
          <a:srgbClr val="FFC901"/>
        </a:buClr>
        <a:buFont typeface="Wingdings" pitchFamily="2" charset="2"/>
        <a:buChar char="«"/>
        <a:defRPr sz="1385">
          <a:solidFill>
            <a:srgbClr val="00468C"/>
          </a:solidFill>
          <a:latin typeface="+mn-lt"/>
        </a:defRPr>
      </a:lvl5pPr>
      <a:lvl6pPr marL="1883067"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6pPr>
      <a:lvl7pPr marL="2305108"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7pPr>
      <a:lvl8pPr marL="2727149"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8pPr>
      <a:lvl9pPr marL="3149191" indent="-208090" algn="l" rtl="0" fontAlgn="base">
        <a:spcBef>
          <a:spcPct val="20000"/>
        </a:spcBef>
        <a:spcAft>
          <a:spcPct val="0"/>
        </a:spcAft>
        <a:buClr>
          <a:srgbClr val="FFC901"/>
        </a:buClr>
        <a:buFont typeface="Wingdings" pitchFamily="2" charset="2"/>
        <a:buChar char="«"/>
        <a:defRPr sz="1385">
          <a:solidFill>
            <a:srgbClr val="00468C"/>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1"/>
            <a:ext cx="8564934" cy="779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39"/>
          <p:cNvSpPr>
            <a:spLocks noChangeArrowheads="1"/>
          </p:cNvSpPr>
          <p:nvPr/>
        </p:nvSpPr>
        <p:spPr bwMode="auto">
          <a:xfrm>
            <a:off x="249563" y="6459795"/>
            <a:ext cx="614918" cy="227113"/>
          </a:xfrm>
          <a:prstGeom prst="rect">
            <a:avLst/>
          </a:prstGeom>
          <a:noFill/>
          <a:ln w="9525">
            <a:noFill/>
            <a:miter lim="800000"/>
            <a:headEnd/>
            <a:tailEnd/>
          </a:ln>
        </p:spPr>
        <p:txBody>
          <a:bodyPr wrap="square" lIns="0" tIns="0" rIns="0" bIns="0">
            <a:spAutoFit/>
          </a:bodyPr>
          <a:lstStyle/>
          <a:p>
            <a:pPr algn="ctr" eaLnBrk="0" hangingPunct="0">
              <a:defRPr/>
            </a:pPr>
            <a:r>
              <a:rPr lang="de-DE" sz="738" b="0" dirty="0">
                <a:solidFill>
                  <a:srgbClr val="00B5E2"/>
                </a:solidFill>
                <a:latin typeface="Arial" pitchFamily="34" charset="0"/>
                <a:cs typeface="Arial" pitchFamily="34" charset="0"/>
              </a:rPr>
              <a:t> </a:t>
            </a:r>
          </a:p>
          <a:p>
            <a:pPr algn="ctr" eaLnBrk="0" hangingPunct="0">
              <a:defRPr/>
            </a:pPr>
            <a:fld id="{FF9CC606-8418-49EA-9DB7-3FFD72983DD3}" type="slidenum">
              <a:rPr lang="de-DE" sz="738" b="0" smtClean="0">
                <a:solidFill>
                  <a:srgbClr val="00B5E2"/>
                </a:solidFill>
                <a:latin typeface="Arial" pitchFamily="34" charset="0"/>
                <a:cs typeface="Arial" pitchFamily="34" charset="0"/>
              </a:rPr>
              <a:pPr algn="ctr" eaLnBrk="0" hangingPunct="0">
                <a:defRPr/>
              </a:pPr>
              <a:t>‹#›</a:t>
            </a:fld>
            <a:endParaRPr lang="de-DE" sz="738" b="0" dirty="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2676550173"/>
      </p:ext>
    </p:extLst>
  </p:cSld>
  <p:clrMap bg1="lt1" tx1="dk1" bg2="lt2" tx2="dk2" accent1="accent1" accent2="accent2" accent3="accent3" accent4="accent4" accent5="accent5" accent6="accent6" hlink="hlink" folHlink="folHlink"/>
  <p:sldLayoutIdLst>
    <p:sldLayoutId id="2147488217" r:id="rId1"/>
    <p:sldLayoutId id="2147488218" r:id="rId2"/>
    <p:sldLayoutId id="2147488219" r:id="rId3"/>
    <p:sldLayoutId id="2147488220" r:id="rId4"/>
    <p:sldLayoutId id="2147488221" r:id="rId5"/>
  </p:sldLayoutIdLst>
  <p:transition/>
  <p:timing>
    <p:tnLst>
      <p:par>
        <p:cTn id="1" dur="indefinite" restart="never" nodeType="tmRoot"/>
      </p:par>
    </p:tnLst>
  </p:timing>
  <p:hf sldNum="0" hdr="0" ftr="0" dt="0"/>
  <p:txStyles>
    <p:titleStyle>
      <a:lvl1pPr marL="165593" algn="l" rtl="0" eaLnBrk="1" fontAlgn="base" hangingPunct="1">
        <a:spcBef>
          <a:spcPct val="0"/>
        </a:spcBef>
        <a:spcAft>
          <a:spcPct val="0"/>
        </a:spcAft>
        <a:defRPr sz="2585" b="1">
          <a:solidFill>
            <a:schemeClr val="bg1"/>
          </a:solidFill>
          <a:latin typeface="Arial" pitchFamily="34" charset="0"/>
          <a:ea typeface="+mj-ea"/>
          <a:cs typeface="Arial" pitchFamily="34" charset="0"/>
        </a:defRPr>
      </a:lvl1pPr>
      <a:lvl2pPr marL="165593" algn="l" rtl="0" eaLnBrk="1" fontAlgn="base" hangingPunct="1">
        <a:spcBef>
          <a:spcPct val="0"/>
        </a:spcBef>
        <a:spcAft>
          <a:spcPct val="0"/>
        </a:spcAft>
        <a:defRPr sz="2585" b="1">
          <a:solidFill>
            <a:schemeClr val="bg1"/>
          </a:solidFill>
          <a:latin typeface="Arial" pitchFamily="34" charset="0"/>
          <a:cs typeface="Arial" pitchFamily="34" charset="0"/>
        </a:defRPr>
      </a:lvl2pPr>
      <a:lvl3pPr marL="165593" algn="l" rtl="0" eaLnBrk="1" fontAlgn="base" hangingPunct="1">
        <a:spcBef>
          <a:spcPct val="0"/>
        </a:spcBef>
        <a:spcAft>
          <a:spcPct val="0"/>
        </a:spcAft>
        <a:defRPr sz="2585" b="1">
          <a:solidFill>
            <a:schemeClr val="bg1"/>
          </a:solidFill>
          <a:latin typeface="Arial" pitchFamily="34" charset="0"/>
          <a:cs typeface="Arial" pitchFamily="34" charset="0"/>
        </a:defRPr>
      </a:lvl3pPr>
      <a:lvl4pPr marL="165593" algn="l" rtl="0" eaLnBrk="1" fontAlgn="base" hangingPunct="1">
        <a:spcBef>
          <a:spcPct val="0"/>
        </a:spcBef>
        <a:spcAft>
          <a:spcPct val="0"/>
        </a:spcAft>
        <a:defRPr sz="2585" b="1">
          <a:solidFill>
            <a:schemeClr val="bg1"/>
          </a:solidFill>
          <a:latin typeface="Arial" pitchFamily="34" charset="0"/>
          <a:cs typeface="Arial" pitchFamily="34" charset="0"/>
        </a:defRPr>
      </a:lvl4pPr>
      <a:lvl5pPr marL="165593" algn="l" rtl="0" eaLnBrk="1" fontAlgn="base" hangingPunct="1">
        <a:spcBef>
          <a:spcPct val="0"/>
        </a:spcBef>
        <a:spcAft>
          <a:spcPct val="0"/>
        </a:spcAft>
        <a:defRPr sz="2585" b="1">
          <a:solidFill>
            <a:schemeClr val="bg1"/>
          </a:solidFill>
          <a:latin typeface="Arial" pitchFamily="34" charset="0"/>
          <a:cs typeface="Arial" pitchFamily="34" charset="0"/>
        </a:defRPr>
      </a:lvl5pPr>
      <a:lvl6pPr marL="422041" algn="l" rtl="0" eaLnBrk="1" fontAlgn="base" hangingPunct="1">
        <a:spcBef>
          <a:spcPct val="0"/>
        </a:spcBef>
        <a:spcAft>
          <a:spcPct val="0"/>
        </a:spcAft>
        <a:defRPr sz="2585" b="1">
          <a:solidFill>
            <a:schemeClr val="bg1"/>
          </a:solidFill>
          <a:latin typeface="Century Gothic" pitchFamily="34" charset="0"/>
        </a:defRPr>
      </a:lvl6pPr>
      <a:lvl7pPr marL="844083" algn="l" rtl="0" eaLnBrk="1" fontAlgn="base" hangingPunct="1">
        <a:spcBef>
          <a:spcPct val="0"/>
        </a:spcBef>
        <a:spcAft>
          <a:spcPct val="0"/>
        </a:spcAft>
        <a:defRPr sz="2585" b="1">
          <a:solidFill>
            <a:schemeClr val="bg1"/>
          </a:solidFill>
          <a:latin typeface="Century Gothic" pitchFamily="34" charset="0"/>
        </a:defRPr>
      </a:lvl7pPr>
      <a:lvl8pPr marL="1266124" algn="l" rtl="0" eaLnBrk="1" fontAlgn="base" hangingPunct="1">
        <a:spcBef>
          <a:spcPct val="0"/>
        </a:spcBef>
        <a:spcAft>
          <a:spcPct val="0"/>
        </a:spcAft>
        <a:defRPr sz="2585" b="1">
          <a:solidFill>
            <a:schemeClr val="bg1"/>
          </a:solidFill>
          <a:latin typeface="Century Gothic" pitchFamily="34" charset="0"/>
        </a:defRPr>
      </a:lvl8pPr>
      <a:lvl9pPr marL="1688165" algn="l" rtl="0" eaLnBrk="1" fontAlgn="base" hangingPunct="1">
        <a:spcBef>
          <a:spcPct val="0"/>
        </a:spcBef>
        <a:spcAft>
          <a:spcPct val="0"/>
        </a:spcAft>
        <a:defRPr sz="2585" b="1">
          <a:solidFill>
            <a:schemeClr val="bg1"/>
          </a:solidFill>
          <a:latin typeface="Century Gothic" pitchFamily="34" charset="0"/>
        </a:defRPr>
      </a:lvl9pPr>
    </p:titleStyle>
    <p:bodyStyle>
      <a:lvl1pPr marL="316531" indent="-316531" algn="l" rtl="0" eaLnBrk="1" fontAlgn="base" hangingPunct="1">
        <a:spcBef>
          <a:spcPct val="20000"/>
        </a:spcBef>
        <a:spcAft>
          <a:spcPct val="0"/>
        </a:spcAft>
        <a:buFont typeface="Arial" pitchFamily="34" charset="0"/>
        <a:buChar char="•"/>
        <a:defRPr sz="3323">
          <a:solidFill>
            <a:schemeClr val="tx2"/>
          </a:solidFill>
          <a:latin typeface="Arial" pitchFamily="34" charset="0"/>
          <a:ea typeface="+mn-ea"/>
          <a:cs typeface="Arial" pitchFamily="34" charset="0"/>
        </a:defRPr>
      </a:lvl1pPr>
      <a:lvl2pPr marL="685817" indent="-263776"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2pPr>
      <a:lvl3pPr marL="1055103" indent="-211021" algn="l" rtl="0" eaLnBrk="1" fontAlgn="base" hangingPunct="1">
        <a:spcBef>
          <a:spcPct val="20000"/>
        </a:spcBef>
        <a:spcAft>
          <a:spcPct val="0"/>
        </a:spcAft>
        <a:buFont typeface="Arial" pitchFamily="34" charset="0"/>
        <a:buChar char="•"/>
        <a:defRPr sz="2585">
          <a:solidFill>
            <a:schemeClr val="tx2"/>
          </a:solidFill>
          <a:latin typeface="Arial" pitchFamily="34" charset="0"/>
          <a:cs typeface="Arial" pitchFamily="34" charset="0"/>
        </a:defRPr>
      </a:lvl3pPr>
      <a:lvl4pPr marL="1477145" indent="-211021" algn="l" rtl="0" eaLnBrk="1" fontAlgn="base" hangingPunct="1">
        <a:spcBef>
          <a:spcPct val="20000"/>
        </a:spcBef>
        <a:spcAft>
          <a:spcPct val="0"/>
        </a:spcAft>
        <a:buFont typeface="Arial" pitchFamily="34" charset="0"/>
        <a:buChar char="•"/>
        <a:defRPr sz="2215">
          <a:solidFill>
            <a:schemeClr val="tx2"/>
          </a:solidFill>
          <a:latin typeface="Arial" pitchFamily="34" charset="0"/>
          <a:cs typeface="Arial" pitchFamily="34" charset="0"/>
        </a:defRPr>
      </a:lvl4pPr>
      <a:lvl5pPr marL="1899186" indent="-211021" algn="l" rtl="0" eaLnBrk="1" fontAlgn="base" hangingPunct="1">
        <a:spcBef>
          <a:spcPct val="20000"/>
        </a:spcBef>
        <a:spcAft>
          <a:spcPct val="0"/>
        </a:spcAft>
        <a:buFont typeface="Arial" pitchFamily="34" charset="0"/>
        <a:buChar char="•"/>
        <a:defRPr sz="1846">
          <a:solidFill>
            <a:schemeClr val="tx2"/>
          </a:solidFill>
          <a:latin typeface="Arial" pitchFamily="34" charset="0"/>
          <a:cs typeface="Arial" pitchFamily="34" charset="0"/>
        </a:defRPr>
      </a:lvl5pPr>
      <a:lvl6pPr marL="2321227" indent="-211021" algn="l" rtl="0" eaLnBrk="1" fontAlgn="base" hangingPunct="1">
        <a:spcBef>
          <a:spcPct val="20000"/>
        </a:spcBef>
        <a:spcAft>
          <a:spcPct val="0"/>
        </a:spcAft>
        <a:defRPr sz="2215">
          <a:solidFill>
            <a:schemeClr val="tx2"/>
          </a:solidFill>
          <a:latin typeface="+mn-lt"/>
        </a:defRPr>
      </a:lvl6pPr>
      <a:lvl7pPr marL="2743269" indent="-211021" algn="l" rtl="0" eaLnBrk="1" fontAlgn="base" hangingPunct="1">
        <a:spcBef>
          <a:spcPct val="20000"/>
        </a:spcBef>
        <a:spcAft>
          <a:spcPct val="0"/>
        </a:spcAft>
        <a:defRPr sz="2215">
          <a:solidFill>
            <a:schemeClr val="tx2"/>
          </a:solidFill>
          <a:latin typeface="+mn-lt"/>
        </a:defRPr>
      </a:lvl7pPr>
      <a:lvl8pPr marL="3165310" indent="-211021" algn="l" rtl="0" eaLnBrk="1" fontAlgn="base" hangingPunct="1">
        <a:spcBef>
          <a:spcPct val="20000"/>
        </a:spcBef>
        <a:spcAft>
          <a:spcPct val="0"/>
        </a:spcAft>
        <a:defRPr sz="2215">
          <a:solidFill>
            <a:schemeClr val="tx2"/>
          </a:solidFill>
          <a:latin typeface="+mn-lt"/>
        </a:defRPr>
      </a:lvl8pPr>
      <a:lvl9pPr marL="3587351" indent="-211021" algn="l" rtl="0" eaLnBrk="1" fontAlgn="base" hangingPunct="1">
        <a:spcBef>
          <a:spcPct val="20000"/>
        </a:spcBef>
        <a:spcAft>
          <a:spcPct val="0"/>
        </a:spcAft>
        <a:defRPr sz="2215">
          <a:solidFill>
            <a:schemeClr val="tx2"/>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1"/>
            <a:ext cx="8564934"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10" cstate="print"/>
          <a:srcRect/>
          <a:stretch>
            <a:fillRect/>
          </a:stretch>
        </p:blipFill>
        <p:spPr bwMode="auto">
          <a:xfrm>
            <a:off x="8207620" y="6624001"/>
            <a:ext cx="745880"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552094" y="6624001"/>
            <a:ext cx="2335236" cy="113557"/>
          </a:xfrm>
          <a:prstGeom prst="rect">
            <a:avLst/>
          </a:prstGeom>
          <a:noFill/>
          <a:ln w="9525">
            <a:noFill/>
            <a:miter lim="800000"/>
            <a:headEnd/>
            <a:tailEnd/>
          </a:ln>
        </p:spPr>
        <p:txBody>
          <a:bodyPr wrap="square" lIns="0" tIns="0" rIns="0" bIns="0">
            <a:spAutoFit/>
          </a:bodyPr>
          <a:lstStyle/>
          <a:p>
            <a:pPr algn="ctr" eaLnBrk="0" hangingPunct="0">
              <a:defRPr/>
            </a:pPr>
            <a:endParaRPr lang="de-DE" sz="738" b="0" dirty="0">
              <a:solidFill>
                <a:srgbClr val="00B5E2"/>
              </a:solidFill>
              <a:latin typeface="Arial" pitchFamily="34" charset="0"/>
              <a:cs typeface="Arial" pitchFamily="34" charset="0"/>
            </a:endParaRPr>
          </a:p>
        </p:txBody>
      </p:sp>
      <p:sp>
        <p:nvSpPr>
          <p:cNvPr id="2" name="Rectangle 1"/>
          <p:cNvSpPr/>
          <p:nvPr userDrawn="1"/>
        </p:nvSpPr>
        <p:spPr>
          <a:xfrm>
            <a:off x="163560" y="6570139"/>
            <a:ext cx="314510" cy="220188"/>
          </a:xfrm>
          <a:prstGeom prst="rect">
            <a:avLst/>
          </a:prstGeom>
        </p:spPr>
        <p:txBody>
          <a:bodyPr wrap="none">
            <a:spAutoFit/>
          </a:bodyPr>
          <a:lstStyle/>
          <a:p>
            <a:fld id="{FF9CC606-8418-49EA-9DB7-3FFD72983DD3}" type="slidenum">
              <a:rPr lang="de-DE" sz="831" b="0" smtClean="0">
                <a:solidFill>
                  <a:srgbClr val="00B5E2"/>
                </a:solidFill>
                <a:latin typeface="Arial" pitchFamily="34" charset="0"/>
                <a:cs typeface="Arial" pitchFamily="34" charset="0"/>
              </a:rPr>
              <a:pPr/>
              <a:t>‹#›</a:t>
            </a:fld>
            <a:endParaRPr lang="en-GB" sz="831" dirty="0">
              <a:solidFill>
                <a:srgbClr val="FFFFFF"/>
              </a:solidFill>
            </a:endParaRPr>
          </a:p>
        </p:txBody>
      </p:sp>
      <p:sp>
        <p:nvSpPr>
          <p:cNvPr id="8" name="Rectangle 61"/>
          <p:cNvSpPr>
            <a:spLocks noChangeArrowheads="1"/>
          </p:cNvSpPr>
          <p:nvPr userDrawn="1"/>
        </p:nvSpPr>
        <p:spPr bwMode="auto">
          <a:xfrm>
            <a:off x="578828" y="6652880"/>
            <a:ext cx="2024593" cy="92333"/>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600" b="0" baseline="0" dirty="0" smtClean="0">
                <a:solidFill>
                  <a:srgbClr val="00B5E2"/>
                </a:solidFill>
                <a:latin typeface="Tahoma" pitchFamily="34" charset="0"/>
                <a:cs typeface="+mn-cs"/>
              </a:rPr>
              <a:t>CEOS Chair GHG Priority Workshop, 18-19 June 2018, </a:t>
            </a:r>
            <a:r>
              <a:rPr lang="en-US" sz="600" b="0" baseline="0" dirty="0" err="1" smtClean="0">
                <a:solidFill>
                  <a:srgbClr val="00B5E2"/>
                </a:solidFill>
                <a:latin typeface="Tahoma" pitchFamily="34" charset="0"/>
                <a:cs typeface="+mn-cs"/>
              </a:rPr>
              <a:t>Ispra</a:t>
            </a:r>
            <a:endParaRPr lang="de-DE" sz="6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4106064471"/>
      </p:ext>
    </p:extLst>
  </p:cSld>
  <p:clrMap bg1="lt1" tx1="dk1" bg2="lt2" tx2="dk2" accent1="accent1" accent2="accent2" accent3="accent3" accent4="accent4" accent5="accent5" accent6="accent6" hlink="hlink" folHlink="folHlink"/>
  <p:sldLayoutIdLst>
    <p:sldLayoutId id="2147488236" r:id="rId1"/>
    <p:sldLayoutId id="2147488237" r:id="rId2"/>
    <p:sldLayoutId id="2147488238" r:id="rId3"/>
    <p:sldLayoutId id="2147488239" r:id="rId4"/>
    <p:sldLayoutId id="2147488240" r:id="rId5"/>
    <p:sldLayoutId id="2147488241" r:id="rId6"/>
    <p:sldLayoutId id="2147488242" r:id="rId7"/>
  </p:sldLayoutIdLst>
  <p:transition/>
  <p:timing>
    <p:tnLst>
      <p:par>
        <p:cTn id="1" dur="indefinite" restart="never" nodeType="tmRoot"/>
      </p:par>
    </p:tnLst>
  </p:timing>
  <p:txStyles>
    <p:titleStyle>
      <a:lvl1pPr marL="165593" algn="l" rtl="0" eaLnBrk="1" fontAlgn="base" hangingPunct="1">
        <a:spcBef>
          <a:spcPct val="0"/>
        </a:spcBef>
        <a:spcAft>
          <a:spcPct val="0"/>
        </a:spcAft>
        <a:defRPr sz="2585" b="1">
          <a:solidFill>
            <a:schemeClr val="bg1"/>
          </a:solidFill>
          <a:latin typeface="Arial" pitchFamily="34" charset="0"/>
          <a:ea typeface="+mj-ea"/>
          <a:cs typeface="Arial" pitchFamily="34" charset="0"/>
        </a:defRPr>
      </a:lvl1pPr>
      <a:lvl2pPr marL="165593" algn="l" rtl="0" eaLnBrk="1" fontAlgn="base" hangingPunct="1">
        <a:spcBef>
          <a:spcPct val="0"/>
        </a:spcBef>
        <a:spcAft>
          <a:spcPct val="0"/>
        </a:spcAft>
        <a:defRPr sz="2585" b="1">
          <a:solidFill>
            <a:schemeClr val="bg1"/>
          </a:solidFill>
          <a:latin typeface="Arial" pitchFamily="34" charset="0"/>
          <a:cs typeface="Arial" pitchFamily="34" charset="0"/>
        </a:defRPr>
      </a:lvl2pPr>
      <a:lvl3pPr marL="165593" algn="l" rtl="0" eaLnBrk="1" fontAlgn="base" hangingPunct="1">
        <a:spcBef>
          <a:spcPct val="0"/>
        </a:spcBef>
        <a:spcAft>
          <a:spcPct val="0"/>
        </a:spcAft>
        <a:defRPr sz="2585" b="1">
          <a:solidFill>
            <a:schemeClr val="bg1"/>
          </a:solidFill>
          <a:latin typeface="Arial" pitchFamily="34" charset="0"/>
          <a:cs typeface="Arial" pitchFamily="34" charset="0"/>
        </a:defRPr>
      </a:lvl3pPr>
      <a:lvl4pPr marL="165593" algn="l" rtl="0" eaLnBrk="1" fontAlgn="base" hangingPunct="1">
        <a:spcBef>
          <a:spcPct val="0"/>
        </a:spcBef>
        <a:spcAft>
          <a:spcPct val="0"/>
        </a:spcAft>
        <a:defRPr sz="2585" b="1">
          <a:solidFill>
            <a:schemeClr val="bg1"/>
          </a:solidFill>
          <a:latin typeface="Arial" pitchFamily="34" charset="0"/>
          <a:cs typeface="Arial" pitchFamily="34" charset="0"/>
        </a:defRPr>
      </a:lvl4pPr>
      <a:lvl5pPr marL="165593" algn="l" rtl="0" eaLnBrk="1" fontAlgn="base" hangingPunct="1">
        <a:spcBef>
          <a:spcPct val="0"/>
        </a:spcBef>
        <a:spcAft>
          <a:spcPct val="0"/>
        </a:spcAft>
        <a:defRPr sz="2585" b="1">
          <a:solidFill>
            <a:schemeClr val="bg1"/>
          </a:solidFill>
          <a:latin typeface="Arial" pitchFamily="34" charset="0"/>
          <a:cs typeface="Arial" pitchFamily="34" charset="0"/>
        </a:defRPr>
      </a:lvl5pPr>
      <a:lvl6pPr marL="422041" algn="l" rtl="0" eaLnBrk="1" fontAlgn="base" hangingPunct="1">
        <a:spcBef>
          <a:spcPct val="0"/>
        </a:spcBef>
        <a:spcAft>
          <a:spcPct val="0"/>
        </a:spcAft>
        <a:defRPr sz="2585" b="1">
          <a:solidFill>
            <a:schemeClr val="bg1"/>
          </a:solidFill>
          <a:latin typeface="Century Gothic" pitchFamily="34" charset="0"/>
        </a:defRPr>
      </a:lvl6pPr>
      <a:lvl7pPr marL="844083" algn="l" rtl="0" eaLnBrk="1" fontAlgn="base" hangingPunct="1">
        <a:spcBef>
          <a:spcPct val="0"/>
        </a:spcBef>
        <a:spcAft>
          <a:spcPct val="0"/>
        </a:spcAft>
        <a:defRPr sz="2585" b="1">
          <a:solidFill>
            <a:schemeClr val="bg1"/>
          </a:solidFill>
          <a:latin typeface="Century Gothic" pitchFamily="34" charset="0"/>
        </a:defRPr>
      </a:lvl7pPr>
      <a:lvl8pPr marL="1266124" algn="l" rtl="0" eaLnBrk="1" fontAlgn="base" hangingPunct="1">
        <a:spcBef>
          <a:spcPct val="0"/>
        </a:spcBef>
        <a:spcAft>
          <a:spcPct val="0"/>
        </a:spcAft>
        <a:defRPr sz="2585" b="1">
          <a:solidFill>
            <a:schemeClr val="bg1"/>
          </a:solidFill>
          <a:latin typeface="Century Gothic" pitchFamily="34" charset="0"/>
        </a:defRPr>
      </a:lvl8pPr>
      <a:lvl9pPr marL="1688165" algn="l" rtl="0" eaLnBrk="1" fontAlgn="base" hangingPunct="1">
        <a:spcBef>
          <a:spcPct val="0"/>
        </a:spcBef>
        <a:spcAft>
          <a:spcPct val="0"/>
        </a:spcAft>
        <a:defRPr sz="2585" b="1">
          <a:solidFill>
            <a:schemeClr val="bg1"/>
          </a:solidFill>
          <a:latin typeface="Century Gothic" pitchFamily="34" charset="0"/>
        </a:defRPr>
      </a:lvl9pPr>
    </p:titleStyle>
    <p:bodyStyle>
      <a:lvl1pPr marL="246191" indent="-246191" algn="l" rtl="0" eaLnBrk="1" fontAlgn="base" hangingPunct="1">
        <a:spcBef>
          <a:spcPct val="20000"/>
        </a:spcBef>
        <a:spcAft>
          <a:spcPct val="0"/>
        </a:spcAft>
        <a:buFont typeface="Arial" pitchFamily="34" charset="0"/>
        <a:buChar char="•"/>
        <a:defRPr sz="3323">
          <a:solidFill>
            <a:schemeClr val="tx2"/>
          </a:solidFill>
          <a:latin typeface="Arial" pitchFamily="34" charset="0"/>
          <a:ea typeface="+mn-ea"/>
          <a:cs typeface="Arial" pitchFamily="34" charset="0"/>
        </a:defRPr>
      </a:lvl1pPr>
      <a:lvl2pPr marL="685817" indent="-263776"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2pPr>
      <a:lvl3pPr marL="1055103" indent="-211021" algn="l" rtl="0" eaLnBrk="1" fontAlgn="base" hangingPunct="1">
        <a:spcBef>
          <a:spcPct val="20000"/>
        </a:spcBef>
        <a:spcAft>
          <a:spcPct val="0"/>
        </a:spcAft>
        <a:buFont typeface="Arial" pitchFamily="34" charset="0"/>
        <a:buChar char="•"/>
        <a:defRPr sz="2585">
          <a:solidFill>
            <a:schemeClr val="tx2"/>
          </a:solidFill>
          <a:latin typeface="Arial" pitchFamily="34" charset="0"/>
          <a:cs typeface="Arial" pitchFamily="34" charset="0"/>
        </a:defRPr>
      </a:lvl3pPr>
      <a:lvl4pPr marL="1477145" indent="-211021" algn="l" rtl="0" eaLnBrk="1" fontAlgn="base" hangingPunct="1">
        <a:spcBef>
          <a:spcPct val="20000"/>
        </a:spcBef>
        <a:spcAft>
          <a:spcPct val="0"/>
        </a:spcAft>
        <a:buFont typeface="Arial" pitchFamily="34" charset="0"/>
        <a:buChar char="•"/>
        <a:defRPr sz="2215">
          <a:solidFill>
            <a:schemeClr val="tx2"/>
          </a:solidFill>
          <a:latin typeface="Arial" pitchFamily="34" charset="0"/>
          <a:cs typeface="Arial" pitchFamily="34" charset="0"/>
        </a:defRPr>
      </a:lvl4pPr>
      <a:lvl5pPr marL="1899186" indent="-211021" algn="l" rtl="0" eaLnBrk="1" fontAlgn="base" hangingPunct="1">
        <a:spcBef>
          <a:spcPct val="20000"/>
        </a:spcBef>
        <a:spcAft>
          <a:spcPct val="0"/>
        </a:spcAft>
        <a:buFont typeface="Arial" pitchFamily="34" charset="0"/>
        <a:buChar char="•"/>
        <a:defRPr sz="1846">
          <a:solidFill>
            <a:schemeClr val="tx2"/>
          </a:solidFill>
          <a:latin typeface="Arial" pitchFamily="34" charset="0"/>
          <a:cs typeface="Arial" pitchFamily="34" charset="0"/>
        </a:defRPr>
      </a:lvl5pPr>
      <a:lvl6pPr marL="2321227" indent="-211021" algn="l" rtl="0" eaLnBrk="1" fontAlgn="base" hangingPunct="1">
        <a:spcBef>
          <a:spcPct val="20000"/>
        </a:spcBef>
        <a:spcAft>
          <a:spcPct val="0"/>
        </a:spcAft>
        <a:defRPr sz="2215">
          <a:solidFill>
            <a:schemeClr val="tx2"/>
          </a:solidFill>
          <a:latin typeface="+mn-lt"/>
        </a:defRPr>
      </a:lvl6pPr>
      <a:lvl7pPr marL="2743269" indent="-211021" algn="l" rtl="0" eaLnBrk="1" fontAlgn="base" hangingPunct="1">
        <a:spcBef>
          <a:spcPct val="20000"/>
        </a:spcBef>
        <a:spcAft>
          <a:spcPct val="0"/>
        </a:spcAft>
        <a:defRPr sz="2215">
          <a:solidFill>
            <a:schemeClr val="tx2"/>
          </a:solidFill>
          <a:latin typeface="+mn-lt"/>
        </a:defRPr>
      </a:lvl7pPr>
      <a:lvl8pPr marL="3165310" indent="-211021" algn="l" rtl="0" eaLnBrk="1" fontAlgn="base" hangingPunct="1">
        <a:spcBef>
          <a:spcPct val="20000"/>
        </a:spcBef>
        <a:spcAft>
          <a:spcPct val="0"/>
        </a:spcAft>
        <a:defRPr sz="2215">
          <a:solidFill>
            <a:schemeClr val="tx2"/>
          </a:solidFill>
          <a:latin typeface="+mn-lt"/>
        </a:defRPr>
      </a:lvl8pPr>
      <a:lvl9pPr marL="3587351" indent="-211021" algn="l" rtl="0" eaLnBrk="1" fontAlgn="base" hangingPunct="1">
        <a:spcBef>
          <a:spcPct val="20000"/>
        </a:spcBef>
        <a:spcAft>
          <a:spcPct val="0"/>
        </a:spcAft>
        <a:defRPr sz="2215">
          <a:solidFill>
            <a:schemeClr val="tx2"/>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1"/>
            <a:ext cx="8564934" cy="808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9701" name="Picture 6"/>
          <p:cNvPicPr>
            <a:picLocks noChangeAspect="1" noChangeArrowheads="1"/>
          </p:cNvPicPr>
          <p:nvPr/>
        </p:nvPicPr>
        <p:blipFill>
          <a:blip r:embed="rId6" cstate="print"/>
          <a:srcRect/>
          <a:stretch>
            <a:fillRect/>
          </a:stretch>
        </p:blipFill>
        <p:spPr bwMode="auto">
          <a:xfrm>
            <a:off x="8207620" y="6646529"/>
            <a:ext cx="745880" cy="149225"/>
          </a:xfrm>
          <a:prstGeom prst="rect">
            <a:avLst/>
          </a:prstGeom>
          <a:noFill/>
          <a:ln w="9525">
            <a:noFill/>
            <a:miter lim="800000"/>
            <a:headEnd/>
            <a:tailEnd/>
          </a:ln>
        </p:spPr>
      </p:pic>
      <p:sp>
        <p:nvSpPr>
          <p:cNvPr id="7" name="Rectangle 39"/>
          <p:cNvSpPr>
            <a:spLocks noChangeArrowheads="1"/>
          </p:cNvSpPr>
          <p:nvPr/>
        </p:nvSpPr>
        <p:spPr bwMode="auto">
          <a:xfrm>
            <a:off x="298311" y="6652879"/>
            <a:ext cx="117020" cy="113557"/>
          </a:xfrm>
          <a:prstGeom prst="rect">
            <a:avLst/>
          </a:prstGeom>
          <a:noFill/>
          <a:ln w="9525">
            <a:noFill/>
            <a:miter lim="800000"/>
            <a:headEnd/>
            <a:tailEnd/>
          </a:ln>
        </p:spPr>
        <p:txBody>
          <a:bodyPr wrap="none" lIns="0" tIns="0" rIns="0" bIns="0">
            <a:spAutoFit/>
          </a:bodyPr>
          <a:lstStyle/>
          <a:p>
            <a:pPr algn="ctr" eaLnBrk="0" hangingPunct="0">
              <a:defRPr/>
            </a:pPr>
            <a:fld id="{FF9CC606-8418-49EA-9DB7-3FFD72983DD3}" type="slidenum">
              <a:rPr lang="de-DE" sz="738" b="0">
                <a:solidFill>
                  <a:srgbClr val="00B5E2"/>
                </a:solidFill>
                <a:latin typeface="Arial" pitchFamily="34" charset="0"/>
                <a:cs typeface="Arial" pitchFamily="34" charset="0"/>
              </a:rPr>
              <a:pPr algn="ctr" eaLnBrk="0" hangingPunct="0">
                <a:defRPr/>
              </a:pPr>
              <a:t>‹#›</a:t>
            </a:fld>
            <a:endParaRPr lang="de-DE" sz="738" b="0" dirty="0">
              <a:solidFill>
                <a:srgbClr val="00B5E2"/>
              </a:solidFill>
              <a:latin typeface="Arial" pitchFamily="34" charset="0"/>
              <a:cs typeface="Arial" pitchFamily="34" charset="0"/>
            </a:endParaRPr>
          </a:p>
        </p:txBody>
      </p:sp>
      <p:sp>
        <p:nvSpPr>
          <p:cNvPr id="9" name="Rectangle 61"/>
          <p:cNvSpPr>
            <a:spLocks noChangeArrowheads="1"/>
          </p:cNvSpPr>
          <p:nvPr userDrawn="1"/>
        </p:nvSpPr>
        <p:spPr bwMode="auto">
          <a:xfrm>
            <a:off x="578827" y="6652884"/>
            <a:ext cx="2710678" cy="123111"/>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800" b="0" baseline="0" dirty="0" smtClean="0">
                <a:solidFill>
                  <a:srgbClr val="00B5E2"/>
                </a:solidFill>
                <a:latin typeface="Tahoma" pitchFamily="34" charset="0"/>
                <a:cs typeface="+mn-cs"/>
              </a:rPr>
              <a:t>CEOS Chair GHG Priority Workshop, 18-19 June 2018, </a:t>
            </a:r>
            <a:r>
              <a:rPr lang="en-US" sz="800" b="0" baseline="0" dirty="0" err="1" smtClean="0">
                <a:solidFill>
                  <a:srgbClr val="00B5E2"/>
                </a:solidFill>
                <a:latin typeface="Tahoma" pitchFamily="34" charset="0"/>
                <a:cs typeface="+mn-cs"/>
              </a:rPr>
              <a:t>Ispra</a:t>
            </a:r>
            <a:endParaRPr lang="de-DE" sz="8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3090952306"/>
      </p:ext>
    </p:extLst>
  </p:cSld>
  <p:clrMap bg1="lt1" tx1="dk1" bg2="lt2" tx2="dk2" accent1="accent1" accent2="accent2" accent3="accent3" accent4="accent4" accent5="accent5" accent6="accent6" hlink="hlink" folHlink="folHlink"/>
  <p:sldLayoutIdLst>
    <p:sldLayoutId id="2147488244" r:id="rId1"/>
    <p:sldLayoutId id="2147488245" r:id="rId2"/>
    <p:sldLayoutId id="2147488246" r:id="rId3"/>
  </p:sldLayoutIdLst>
  <p:transition/>
  <p:timing>
    <p:tnLst>
      <p:par>
        <p:cTn id="1" dur="indefinite" restart="never" nodeType="tmRoot"/>
      </p:par>
    </p:tnLst>
  </p:timing>
  <p:txStyles>
    <p:titleStyle>
      <a:lvl1pPr marL="165593" algn="l" rtl="0" eaLnBrk="1" fontAlgn="base" hangingPunct="1">
        <a:spcBef>
          <a:spcPct val="0"/>
        </a:spcBef>
        <a:spcAft>
          <a:spcPct val="0"/>
        </a:spcAft>
        <a:defRPr sz="2585" b="1">
          <a:solidFill>
            <a:schemeClr val="bg1"/>
          </a:solidFill>
          <a:latin typeface="Arial" pitchFamily="34" charset="0"/>
          <a:ea typeface="+mj-ea"/>
          <a:cs typeface="Arial" pitchFamily="34" charset="0"/>
        </a:defRPr>
      </a:lvl1pPr>
      <a:lvl2pPr marL="165593" algn="l" rtl="0" eaLnBrk="1" fontAlgn="base" hangingPunct="1">
        <a:spcBef>
          <a:spcPct val="0"/>
        </a:spcBef>
        <a:spcAft>
          <a:spcPct val="0"/>
        </a:spcAft>
        <a:defRPr sz="2585" b="1">
          <a:solidFill>
            <a:schemeClr val="bg1"/>
          </a:solidFill>
          <a:latin typeface="Arial" pitchFamily="34" charset="0"/>
          <a:cs typeface="Arial" pitchFamily="34" charset="0"/>
        </a:defRPr>
      </a:lvl2pPr>
      <a:lvl3pPr marL="165593" algn="l" rtl="0" eaLnBrk="1" fontAlgn="base" hangingPunct="1">
        <a:spcBef>
          <a:spcPct val="0"/>
        </a:spcBef>
        <a:spcAft>
          <a:spcPct val="0"/>
        </a:spcAft>
        <a:defRPr sz="2585" b="1">
          <a:solidFill>
            <a:schemeClr val="bg1"/>
          </a:solidFill>
          <a:latin typeface="Arial" pitchFamily="34" charset="0"/>
          <a:cs typeface="Arial" pitchFamily="34" charset="0"/>
        </a:defRPr>
      </a:lvl3pPr>
      <a:lvl4pPr marL="165593" algn="l" rtl="0" eaLnBrk="1" fontAlgn="base" hangingPunct="1">
        <a:spcBef>
          <a:spcPct val="0"/>
        </a:spcBef>
        <a:spcAft>
          <a:spcPct val="0"/>
        </a:spcAft>
        <a:defRPr sz="2585" b="1">
          <a:solidFill>
            <a:schemeClr val="bg1"/>
          </a:solidFill>
          <a:latin typeface="Arial" pitchFamily="34" charset="0"/>
          <a:cs typeface="Arial" pitchFamily="34" charset="0"/>
        </a:defRPr>
      </a:lvl4pPr>
      <a:lvl5pPr marL="165593" algn="l" rtl="0" eaLnBrk="1" fontAlgn="base" hangingPunct="1">
        <a:spcBef>
          <a:spcPct val="0"/>
        </a:spcBef>
        <a:spcAft>
          <a:spcPct val="0"/>
        </a:spcAft>
        <a:defRPr sz="2585" b="1">
          <a:solidFill>
            <a:schemeClr val="bg1"/>
          </a:solidFill>
          <a:latin typeface="Arial" pitchFamily="34" charset="0"/>
          <a:cs typeface="Arial" pitchFamily="34" charset="0"/>
        </a:defRPr>
      </a:lvl5pPr>
      <a:lvl6pPr marL="422041" algn="l" rtl="0" eaLnBrk="1" fontAlgn="base" hangingPunct="1">
        <a:spcBef>
          <a:spcPct val="0"/>
        </a:spcBef>
        <a:spcAft>
          <a:spcPct val="0"/>
        </a:spcAft>
        <a:defRPr sz="2585" b="1">
          <a:solidFill>
            <a:schemeClr val="bg1"/>
          </a:solidFill>
          <a:latin typeface="Century Gothic" pitchFamily="34" charset="0"/>
        </a:defRPr>
      </a:lvl6pPr>
      <a:lvl7pPr marL="844083" algn="l" rtl="0" eaLnBrk="1" fontAlgn="base" hangingPunct="1">
        <a:spcBef>
          <a:spcPct val="0"/>
        </a:spcBef>
        <a:spcAft>
          <a:spcPct val="0"/>
        </a:spcAft>
        <a:defRPr sz="2585" b="1">
          <a:solidFill>
            <a:schemeClr val="bg1"/>
          </a:solidFill>
          <a:latin typeface="Century Gothic" pitchFamily="34" charset="0"/>
        </a:defRPr>
      </a:lvl7pPr>
      <a:lvl8pPr marL="1266124" algn="l" rtl="0" eaLnBrk="1" fontAlgn="base" hangingPunct="1">
        <a:spcBef>
          <a:spcPct val="0"/>
        </a:spcBef>
        <a:spcAft>
          <a:spcPct val="0"/>
        </a:spcAft>
        <a:defRPr sz="2585" b="1">
          <a:solidFill>
            <a:schemeClr val="bg1"/>
          </a:solidFill>
          <a:latin typeface="Century Gothic" pitchFamily="34" charset="0"/>
        </a:defRPr>
      </a:lvl8pPr>
      <a:lvl9pPr marL="1688165" algn="l" rtl="0" eaLnBrk="1" fontAlgn="base" hangingPunct="1">
        <a:spcBef>
          <a:spcPct val="0"/>
        </a:spcBef>
        <a:spcAft>
          <a:spcPct val="0"/>
        </a:spcAft>
        <a:defRPr sz="2585" b="1">
          <a:solidFill>
            <a:schemeClr val="bg1"/>
          </a:solidFill>
          <a:latin typeface="Century Gothic" pitchFamily="34" charset="0"/>
        </a:defRPr>
      </a:lvl9pPr>
    </p:titleStyle>
    <p:bodyStyle>
      <a:lvl1pPr marL="316531" indent="-316531" algn="l" rtl="0" eaLnBrk="1" fontAlgn="base" hangingPunct="1">
        <a:spcBef>
          <a:spcPct val="20000"/>
        </a:spcBef>
        <a:spcAft>
          <a:spcPct val="0"/>
        </a:spcAft>
        <a:buFont typeface="Arial" pitchFamily="34" charset="0"/>
        <a:buChar char="•"/>
        <a:defRPr sz="3323">
          <a:solidFill>
            <a:schemeClr val="tx2"/>
          </a:solidFill>
          <a:latin typeface="Arial" pitchFamily="34" charset="0"/>
          <a:ea typeface="+mn-ea"/>
          <a:cs typeface="Arial" pitchFamily="34" charset="0"/>
        </a:defRPr>
      </a:lvl1pPr>
      <a:lvl2pPr marL="685817" indent="-263776"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2pPr>
      <a:lvl3pPr marL="1055103" indent="-211021" algn="l" rtl="0" eaLnBrk="1" fontAlgn="base" hangingPunct="1">
        <a:spcBef>
          <a:spcPct val="20000"/>
        </a:spcBef>
        <a:spcAft>
          <a:spcPct val="0"/>
        </a:spcAft>
        <a:buFont typeface="Arial" pitchFamily="34" charset="0"/>
        <a:buChar char="•"/>
        <a:defRPr sz="2585">
          <a:solidFill>
            <a:schemeClr val="tx2"/>
          </a:solidFill>
          <a:latin typeface="Arial" pitchFamily="34" charset="0"/>
          <a:cs typeface="Arial" pitchFamily="34" charset="0"/>
        </a:defRPr>
      </a:lvl3pPr>
      <a:lvl4pPr marL="1477145" indent="-211021" algn="l" rtl="0" eaLnBrk="1" fontAlgn="base" hangingPunct="1">
        <a:spcBef>
          <a:spcPct val="20000"/>
        </a:spcBef>
        <a:spcAft>
          <a:spcPct val="0"/>
        </a:spcAft>
        <a:buFont typeface="Arial" pitchFamily="34" charset="0"/>
        <a:buChar char="•"/>
        <a:defRPr sz="2215">
          <a:solidFill>
            <a:schemeClr val="tx2"/>
          </a:solidFill>
          <a:latin typeface="Arial" pitchFamily="34" charset="0"/>
          <a:cs typeface="Arial" pitchFamily="34" charset="0"/>
        </a:defRPr>
      </a:lvl4pPr>
      <a:lvl5pPr marL="1899186" indent="-211021" algn="l" rtl="0" eaLnBrk="1" fontAlgn="base" hangingPunct="1">
        <a:spcBef>
          <a:spcPct val="20000"/>
        </a:spcBef>
        <a:spcAft>
          <a:spcPct val="0"/>
        </a:spcAft>
        <a:buFont typeface="Arial" pitchFamily="34" charset="0"/>
        <a:buChar char="•"/>
        <a:defRPr sz="1846">
          <a:solidFill>
            <a:schemeClr val="tx2"/>
          </a:solidFill>
          <a:latin typeface="Arial" pitchFamily="34" charset="0"/>
          <a:cs typeface="Arial" pitchFamily="34" charset="0"/>
        </a:defRPr>
      </a:lvl5pPr>
      <a:lvl6pPr marL="2321227" indent="-211021" algn="l" rtl="0" eaLnBrk="1" fontAlgn="base" hangingPunct="1">
        <a:spcBef>
          <a:spcPct val="20000"/>
        </a:spcBef>
        <a:spcAft>
          <a:spcPct val="0"/>
        </a:spcAft>
        <a:defRPr sz="2215">
          <a:solidFill>
            <a:schemeClr val="tx2"/>
          </a:solidFill>
          <a:latin typeface="+mn-lt"/>
        </a:defRPr>
      </a:lvl6pPr>
      <a:lvl7pPr marL="2743269" indent="-211021" algn="l" rtl="0" eaLnBrk="1" fontAlgn="base" hangingPunct="1">
        <a:spcBef>
          <a:spcPct val="20000"/>
        </a:spcBef>
        <a:spcAft>
          <a:spcPct val="0"/>
        </a:spcAft>
        <a:defRPr sz="2215">
          <a:solidFill>
            <a:schemeClr val="tx2"/>
          </a:solidFill>
          <a:latin typeface="+mn-lt"/>
        </a:defRPr>
      </a:lvl7pPr>
      <a:lvl8pPr marL="3165310" indent="-211021" algn="l" rtl="0" eaLnBrk="1" fontAlgn="base" hangingPunct="1">
        <a:spcBef>
          <a:spcPct val="20000"/>
        </a:spcBef>
        <a:spcAft>
          <a:spcPct val="0"/>
        </a:spcAft>
        <a:defRPr sz="2215">
          <a:solidFill>
            <a:schemeClr val="tx2"/>
          </a:solidFill>
          <a:latin typeface="+mn-lt"/>
        </a:defRPr>
      </a:lvl8pPr>
      <a:lvl9pPr marL="3587351" indent="-211021" algn="l" rtl="0" eaLnBrk="1" fontAlgn="base" hangingPunct="1">
        <a:spcBef>
          <a:spcPct val="20000"/>
        </a:spcBef>
        <a:spcAft>
          <a:spcPct val="0"/>
        </a:spcAft>
        <a:defRPr sz="2215">
          <a:solidFill>
            <a:schemeClr val="tx2"/>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1"/>
            <a:ext cx="8564934" cy="808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29701" name="Picture 6"/>
          <p:cNvPicPr>
            <a:picLocks noChangeAspect="1" noChangeArrowheads="1"/>
          </p:cNvPicPr>
          <p:nvPr/>
        </p:nvPicPr>
        <p:blipFill>
          <a:blip r:embed="rId5" cstate="print"/>
          <a:srcRect/>
          <a:stretch>
            <a:fillRect/>
          </a:stretch>
        </p:blipFill>
        <p:spPr bwMode="auto">
          <a:xfrm>
            <a:off x="8207620" y="6646529"/>
            <a:ext cx="745880" cy="149225"/>
          </a:xfrm>
          <a:prstGeom prst="rect">
            <a:avLst/>
          </a:prstGeom>
          <a:noFill/>
          <a:ln w="9525">
            <a:noFill/>
            <a:miter lim="800000"/>
            <a:headEnd/>
            <a:tailEnd/>
          </a:ln>
        </p:spPr>
      </p:pic>
      <p:sp>
        <p:nvSpPr>
          <p:cNvPr id="7" name="Rectangle 39"/>
          <p:cNvSpPr>
            <a:spLocks noChangeArrowheads="1"/>
          </p:cNvSpPr>
          <p:nvPr/>
        </p:nvSpPr>
        <p:spPr bwMode="auto">
          <a:xfrm>
            <a:off x="298311" y="6652879"/>
            <a:ext cx="117020" cy="113557"/>
          </a:xfrm>
          <a:prstGeom prst="rect">
            <a:avLst/>
          </a:prstGeom>
          <a:noFill/>
          <a:ln w="9525">
            <a:noFill/>
            <a:miter lim="800000"/>
            <a:headEnd/>
            <a:tailEnd/>
          </a:ln>
        </p:spPr>
        <p:txBody>
          <a:bodyPr wrap="none" lIns="0" tIns="0" rIns="0" bIns="0">
            <a:spAutoFit/>
          </a:bodyPr>
          <a:lstStyle/>
          <a:p>
            <a:pPr algn="ctr" eaLnBrk="0" hangingPunct="0">
              <a:defRPr/>
            </a:pPr>
            <a:fld id="{FF9CC606-8418-49EA-9DB7-3FFD72983DD3}" type="slidenum">
              <a:rPr lang="de-DE" sz="738" b="0">
                <a:solidFill>
                  <a:srgbClr val="00B5E2"/>
                </a:solidFill>
                <a:latin typeface="Arial" pitchFamily="34" charset="0"/>
                <a:cs typeface="Arial" pitchFamily="34" charset="0"/>
              </a:rPr>
              <a:pPr algn="ctr" eaLnBrk="0" hangingPunct="0">
                <a:defRPr/>
              </a:pPr>
              <a:t>‹#›</a:t>
            </a:fld>
            <a:endParaRPr lang="de-DE" sz="738" b="0" dirty="0">
              <a:solidFill>
                <a:srgbClr val="00B5E2"/>
              </a:solidFill>
              <a:latin typeface="Arial" pitchFamily="34" charset="0"/>
              <a:cs typeface="Arial" pitchFamily="34" charset="0"/>
            </a:endParaRPr>
          </a:p>
        </p:txBody>
      </p:sp>
      <p:sp>
        <p:nvSpPr>
          <p:cNvPr id="9" name="Rectangle 61"/>
          <p:cNvSpPr>
            <a:spLocks noChangeArrowheads="1"/>
          </p:cNvSpPr>
          <p:nvPr userDrawn="1"/>
        </p:nvSpPr>
        <p:spPr bwMode="auto">
          <a:xfrm>
            <a:off x="578827" y="6652884"/>
            <a:ext cx="2710678" cy="123111"/>
          </a:xfrm>
          <a:prstGeom prst="rect">
            <a:avLst/>
          </a:prstGeom>
          <a:noFill/>
          <a:ln w="9525">
            <a:noFill/>
            <a:miter lim="800000"/>
            <a:headEnd/>
            <a:tailEnd/>
          </a:ln>
        </p:spPr>
        <p:txBody>
          <a:bodyPr wrap="none" lIns="0" tIns="0" rIns="0" bIns="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en-US" sz="800" b="0" baseline="0" dirty="0" smtClean="0">
                <a:solidFill>
                  <a:srgbClr val="00B5E2"/>
                </a:solidFill>
                <a:latin typeface="Tahoma" pitchFamily="34" charset="0"/>
                <a:cs typeface="+mn-cs"/>
              </a:rPr>
              <a:t>CEOS Chair GHG Priority Workshop, 18-19 June 2018, </a:t>
            </a:r>
            <a:r>
              <a:rPr lang="en-US" sz="800" b="0" baseline="0" dirty="0" err="1" smtClean="0">
                <a:solidFill>
                  <a:srgbClr val="00B5E2"/>
                </a:solidFill>
                <a:latin typeface="Tahoma" pitchFamily="34" charset="0"/>
                <a:cs typeface="+mn-cs"/>
              </a:rPr>
              <a:t>Ispra</a:t>
            </a:r>
            <a:endParaRPr lang="de-DE" sz="800" b="0" baseline="0" dirty="0" smtClean="0">
              <a:solidFill>
                <a:srgbClr val="00B5E2"/>
              </a:solidFill>
              <a:latin typeface="Arial" pitchFamily="34" charset="0"/>
              <a:cs typeface="Arial" pitchFamily="34" charset="0"/>
            </a:endParaRPr>
          </a:p>
        </p:txBody>
      </p:sp>
    </p:spTree>
    <p:extLst>
      <p:ext uri="{BB962C8B-B14F-4D97-AF65-F5344CB8AC3E}">
        <p14:creationId xmlns:p14="http://schemas.microsoft.com/office/powerpoint/2010/main" val="1158789586"/>
      </p:ext>
    </p:extLst>
  </p:cSld>
  <p:clrMap bg1="lt1" tx1="dk1" bg2="lt2" tx2="dk2" accent1="accent1" accent2="accent2" accent3="accent3" accent4="accent4" accent5="accent5" accent6="accent6" hlink="hlink" folHlink="folHlink"/>
  <p:sldLayoutIdLst>
    <p:sldLayoutId id="2147488248" r:id="rId1"/>
    <p:sldLayoutId id="2147488249" r:id="rId2"/>
  </p:sldLayoutIdLst>
  <p:transition/>
  <p:timing>
    <p:tnLst>
      <p:par>
        <p:cTn id="1" dur="indefinite" restart="never" nodeType="tmRoot"/>
      </p:par>
    </p:tnLst>
  </p:timing>
  <p:txStyles>
    <p:titleStyle>
      <a:lvl1pPr marL="165593" algn="l" rtl="0" eaLnBrk="1" fontAlgn="base" hangingPunct="1">
        <a:spcBef>
          <a:spcPct val="0"/>
        </a:spcBef>
        <a:spcAft>
          <a:spcPct val="0"/>
        </a:spcAft>
        <a:defRPr sz="2585" b="1">
          <a:solidFill>
            <a:schemeClr val="bg1"/>
          </a:solidFill>
          <a:latin typeface="Arial" pitchFamily="34" charset="0"/>
          <a:ea typeface="+mj-ea"/>
          <a:cs typeface="Arial" pitchFamily="34" charset="0"/>
        </a:defRPr>
      </a:lvl1pPr>
      <a:lvl2pPr marL="165593" algn="l" rtl="0" eaLnBrk="1" fontAlgn="base" hangingPunct="1">
        <a:spcBef>
          <a:spcPct val="0"/>
        </a:spcBef>
        <a:spcAft>
          <a:spcPct val="0"/>
        </a:spcAft>
        <a:defRPr sz="2585" b="1">
          <a:solidFill>
            <a:schemeClr val="bg1"/>
          </a:solidFill>
          <a:latin typeface="Arial" pitchFamily="34" charset="0"/>
          <a:cs typeface="Arial" pitchFamily="34" charset="0"/>
        </a:defRPr>
      </a:lvl2pPr>
      <a:lvl3pPr marL="165593" algn="l" rtl="0" eaLnBrk="1" fontAlgn="base" hangingPunct="1">
        <a:spcBef>
          <a:spcPct val="0"/>
        </a:spcBef>
        <a:spcAft>
          <a:spcPct val="0"/>
        </a:spcAft>
        <a:defRPr sz="2585" b="1">
          <a:solidFill>
            <a:schemeClr val="bg1"/>
          </a:solidFill>
          <a:latin typeface="Arial" pitchFamily="34" charset="0"/>
          <a:cs typeface="Arial" pitchFamily="34" charset="0"/>
        </a:defRPr>
      </a:lvl3pPr>
      <a:lvl4pPr marL="165593" algn="l" rtl="0" eaLnBrk="1" fontAlgn="base" hangingPunct="1">
        <a:spcBef>
          <a:spcPct val="0"/>
        </a:spcBef>
        <a:spcAft>
          <a:spcPct val="0"/>
        </a:spcAft>
        <a:defRPr sz="2585" b="1">
          <a:solidFill>
            <a:schemeClr val="bg1"/>
          </a:solidFill>
          <a:latin typeface="Arial" pitchFamily="34" charset="0"/>
          <a:cs typeface="Arial" pitchFamily="34" charset="0"/>
        </a:defRPr>
      </a:lvl4pPr>
      <a:lvl5pPr marL="165593" algn="l" rtl="0" eaLnBrk="1" fontAlgn="base" hangingPunct="1">
        <a:spcBef>
          <a:spcPct val="0"/>
        </a:spcBef>
        <a:spcAft>
          <a:spcPct val="0"/>
        </a:spcAft>
        <a:defRPr sz="2585" b="1">
          <a:solidFill>
            <a:schemeClr val="bg1"/>
          </a:solidFill>
          <a:latin typeface="Arial" pitchFamily="34" charset="0"/>
          <a:cs typeface="Arial" pitchFamily="34" charset="0"/>
        </a:defRPr>
      </a:lvl5pPr>
      <a:lvl6pPr marL="422041" algn="l" rtl="0" eaLnBrk="1" fontAlgn="base" hangingPunct="1">
        <a:spcBef>
          <a:spcPct val="0"/>
        </a:spcBef>
        <a:spcAft>
          <a:spcPct val="0"/>
        </a:spcAft>
        <a:defRPr sz="2585" b="1">
          <a:solidFill>
            <a:schemeClr val="bg1"/>
          </a:solidFill>
          <a:latin typeface="Century Gothic" pitchFamily="34" charset="0"/>
        </a:defRPr>
      </a:lvl6pPr>
      <a:lvl7pPr marL="844083" algn="l" rtl="0" eaLnBrk="1" fontAlgn="base" hangingPunct="1">
        <a:spcBef>
          <a:spcPct val="0"/>
        </a:spcBef>
        <a:spcAft>
          <a:spcPct val="0"/>
        </a:spcAft>
        <a:defRPr sz="2585" b="1">
          <a:solidFill>
            <a:schemeClr val="bg1"/>
          </a:solidFill>
          <a:latin typeface="Century Gothic" pitchFamily="34" charset="0"/>
        </a:defRPr>
      </a:lvl7pPr>
      <a:lvl8pPr marL="1266124" algn="l" rtl="0" eaLnBrk="1" fontAlgn="base" hangingPunct="1">
        <a:spcBef>
          <a:spcPct val="0"/>
        </a:spcBef>
        <a:spcAft>
          <a:spcPct val="0"/>
        </a:spcAft>
        <a:defRPr sz="2585" b="1">
          <a:solidFill>
            <a:schemeClr val="bg1"/>
          </a:solidFill>
          <a:latin typeface="Century Gothic" pitchFamily="34" charset="0"/>
        </a:defRPr>
      </a:lvl8pPr>
      <a:lvl9pPr marL="1688165" algn="l" rtl="0" eaLnBrk="1" fontAlgn="base" hangingPunct="1">
        <a:spcBef>
          <a:spcPct val="0"/>
        </a:spcBef>
        <a:spcAft>
          <a:spcPct val="0"/>
        </a:spcAft>
        <a:defRPr sz="2585" b="1">
          <a:solidFill>
            <a:schemeClr val="bg1"/>
          </a:solidFill>
          <a:latin typeface="Century Gothic" pitchFamily="34" charset="0"/>
        </a:defRPr>
      </a:lvl9pPr>
    </p:titleStyle>
    <p:bodyStyle>
      <a:lvl1pPr marL="316531" indent="-316531" algn="l" rtl="0" eaLnBrk="1" fontAlgn="base" hangingPunct="1">
        <a:spcBef>
          <a:spcPct val="20000"/>
        </a:spcBef>
        <a:spcAft>
          <a:spcPct val="0"/>
        </a:spcAft>
        <a:buFont typeface="Arial" pitchFamily="34" charset="0"/>
        <a:buChar char="•"/>
        <a:defRPr sz="3323">
          <a:solidFill>
            <a:schemeClr val="tx2"/>
          </a:solidFill>
          <a:latin typeface="Arial" pitchFamily="34" charset="0"/>
          <a:ea typeface="+mn-ea"/>
          <a:cs typeface="Arial" pitchFamily="34" charset="0"/>
        </a:defRPr>
      </a:lvl1pPr>
      <a:lvl2pPr marL="685817" indent="-263776"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2pPr>
      <a:lvl3pPr marL="1055103" indent="-211021" algn="l" rtl="0" eaLnBrk="1" fontAlgn="base" hangingPunct="1">
        <a:spcBef>
          <a:spcPct val="20000"/>
        </a:spcBef>
        <a:spcAft>
          <a:spcPct val="0"/>
        </a:spcAft>
        <a:buFont typeface="Arial" pitchFamily="34" charset="0"/>
        <a:buChar char="•"/>
        <a:defRPr sz="2585">
          <a:solidFill>
            <a:schemeClr val="tx2"/>
          </a:solidFill>
          <a:latin typeface="Arial" pitchFamily="34" charset="0"/>
          <a:cs typeface="Arial" pitchFamily="34" charset="0"/>
        </a:defRPr>
      </a:lvl3pPr>
      <a:lvl4pPr marL="1477145" indent="-211021" algn="l" rtl="0" eaLnBrk="1" fontAlgn="base" hangingPunct="1">
        <a:spcBef>
          <a:spcPct val="20000"/>
        </a:spcBef>
        <a:spcAft>
          <a:spcPct val="0"/>
        </a:spcAft>
        <a:buFont typeface="Arial" pitchFamily="34" charset="0"/>
        <a:buChar char="•"/>
        <a:defRPr sz="2215">
          <a:solidFill>
            <a:schemeClr val="tx2"/>
          </a:solidFill>
          <a:latin typeface="Arial" pitchFamily="34" charset="0"/>
          <a:cs typeface="Arial" pitchFamily="34" charset="0"/>
        </a:defRPr>
      </a:lvl4pPr>
      <a:lvl5pPr marL="1899186" indent="-211021" algn="l" rtl="0" eaLnBrk="1" fontAlgn="base" hangingPunct="1">
        <a:spcBef>
          <a:spcPct val="20000"/>
        </a:spcBef>
        <a:spcAft>
          <a:spcPct val="0"/>
        </a:spcAft>
        <a:buFont typeface="Arial" pitchFamily="34" charset="0"/>
        <a:buChar char="•"/>
        <a:defRPr sz="1846">
          <a:solidFill>
            <a:schemeClr val="tx2"/>
          </a:solidFill>
          <a:latin typeface="Arial" pitchFamily="34" charset="0"/>
          <a:cs typeface="Arial" pitchFamily="34" charset="0"/>
        </a:defRPr>
      </a:lvl5pPr>
      <a:lvl6pPr marL="2321227" indent="-211021" algn="l" rtl="0" eaLnBrk="1" fontAlgn="base" hangingPunct="1">
        <a:spcBef>
          <a:spcPct val="20000"/>
        </a:spcBef>
        <a:spcAft>
          <a:spcPct val="0"/>
        </a:spcAft>
        <a:defRPr sz="2215">
          <a:solidFill>
            <a:schemeClr val="tx2"/>
          </a:solidFill>
          <a:latin typeface="+mn-lt"/>
        </a:defRPr>
      </a:lvl6pPr>
      <a:lvl7pPr marL="2743269" indent="-211021" algn="l" rtl="0" eaLnBrk="1" fontAlgn="base" hangingPunct="1">
        <a:spcBef>
          <a:spcPct val="20000"/>
        </a:spcBef>
        <a:spcAft>
          <a:spcPct val="0"/>
        </a:spcAft>
        <a:defRPr sz="2215">
          <a:solidFill>
            <a:schemeClr val="tx2"/>
          </a:solidFill>
          <a:latin typeface="+mn-lt"/>
        </a:defRPr>
      </a:lvl7pPr>
      <a:lvl8pPr marL="3165310" indent="-211021" algn="l" rtl="0" eaLnBrk="1" fontAlgn="base" hangingPunct="1">
        <a:spcBef>
          <a:spcPct val="20000"/>
        </a:spcBef>
        <a:spcAft>
          <a:spcPct val="0"/>
        </a:spcAft>
        <a:defRPr sz="2215">
          <a:solidFill>
            <a:schemeClr val="tx2"/>
          </a:solidFill>
          <a:latin typeface="+mn-lt"/>
        </a:defRPr>
      </a:lvl8pPr>
      <a:lvl9pPr marL="3587351" indent="-211021" algn="l" rtl="0" eaLnBrk="1" fontAlgn="base" hangingPunct="1">
        <a:spcBef>
          <a:spcPct val="20000"/>
        </a:spcBef>
        <a:spcAft>
          <a:spcPct val="0"/>
        </a:spcAft>
        <a:defRPr sz="2215">
          <a:solidFill>
            <a:schemeClr val="tx2"/>
          </a:solidFill>
          <a:latin typeface="+mn-lt"/>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diagramColors" Target="../diagrams/colors1.xml"/><Relationship Id="rId11" Type="http://schemas.openxmlformats.org/officeDocument/2006/relationships/image" Target="../media/image69.png"/><Relationship Id="rId5" Type="http://schemas.openxmlformats.org/officeDocument/2006/relationships/diagramQuickStyle" Target="../diagrams/quickStyle1.xml"/><Relationship Id="rId10" Type="http://schemas.openxmlformats.org/officeDocument/2006/relationships/image" Target="../media/image68.png"/><Relationship Id="rId4" Type="http://schemas.openxmlformats.org/officeDocument/2006/relationships/diagramLayout" Target="../diagrams/layout1.xml"/><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59.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83636" y="4767246"/>
            <a:ext cx="2917786" cy="1131848"/>
          </a:xfrm>
          <a:prstGeom prst="rect">
            <a:avLst/>
          </a:prstGeom>
          <a:noFill/>
        </p:spPr>
        <p:txBody>
          <a:bodyPr wrap="none" rtlCol="0">
            <a:spAutoFit/>
          </a:bodyPr>
          <a:lstStyle/>
          <a:p>
            <a:pPr algn="ctr">
              <a:lnSpc>
                <a:spcPct val="150000"/>
              </a:lnSpc>
            </a:pPr>
            <a:r>
              <a:rPr lang="en-GB" sz="2400" dirty="0" smtClean="0">
                <a:solidFill>
                  <a:srgbClr val="FFFFFF"/>
                </a:solidFill>
                <a:latin typeface="Arial" panose="020B0604020202020204" pitchFamily="34" charset="0"/>
                <a:cs typeface="Arial" panose="020B0604020202020204" pitchFamily="34" charset="0"/>
              </a:rPr>
              <a:t>Kenneth Holmlund</a:t>
            </a:r>
            <a:endParaRPr lang="en-GB" sz="2400" dirty="0">
              <a:solidFill>
                <a:srgbClr val="FFFFFF"/>
              </a:solidFill>
              <a:latin typeface="Arial" panose="020B0604020202020204" pitchFamily="34" charset="0"/>
              <a:cs typeface="Arial" panose="020B0604020202020204" pitchFamily="34" charset="0"/>
            </a:endParaRPr>
          </a:p>
          <a:p>
            <a:pPr algn="ctr">
              <a:lnSpc>
                <a:spcPct val="150000"/>
              </a:lnSpc>
            </a:pPr>
            <a:r>
              <a:rPr lang="en-GB" sz="2400" dirty="0" smtClean="0">
                <a:solidFill>
                  <a:srgbClr val="FFFFFF"/>
                </a:solidFill>
                <a:latin typeface="Arial" panose="020B0604020202020204" pitchFamily="34" charset="0"/>
                <a:cs typeface="Arial" panose="020B0604020202020204" pitchFamily="34" charset="0"/>
              </a:rPr>
              <a:t>Chief Scientist</a:t>
            </a:r>
            <a:endParaRPr lang="en-GB" sz="2400" dirty="0">
              <a:solidFill>
                <a:srgbClr val="FFFFFF"/>
              </a:solidFill>
              <a:latin typeface="Arial" panose="020B0604020202020204" pitchFamily="34" charset="0"/>
              <a:cs typeface="Arial" panose="020B0604020202020204" pitchFamily="34" charset="0"/>
            </a:endParaRPr>
          </a:p>
        </p:txBody>
      </p:sp>
      <p:sp>
        <p:nvSpPr>
          <p:cNvPr id="5" name="Subtitle 1"/>
          <p:cNvSpPr txBox="1">
            <a:spLocks/>
          </p:cNvSpPr>
          <p:nvPr/>
        </p:nvSpPr>
        <p:spPr bwMode="auto">
          <a:xfrm>
            <a:off x="1655805" y="1524000"/>
            <a:ext cx="7488195" cy="1427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pitchFamily="34" charset="0"/>
              <a:buChar char="•"/>
              <a:defRPr sz="2700">
                <a:solidFill>
                  <a:schemeClr val="tx2"/>
                </a:solidFill>
                <a:latin typeface="Arial" pitchFamily="34" charset="0"/>
                <a:ea typeface="+mn-ea"/>
                <a:cs typeface="Arial" pitchFamily="34" charset="0"/>
              </a:defRPr>
            </a:lvl1pPr>
            <a:lvl2pPr marL="557213" indent="-214313"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2pPr>
            <a:lvl3pPr marL="857250" indent="-171450" algn="l" rtl="0" eaLnBrk="1" fontAlgn="base" hangingPunct="1">
              <a:spcBef>
                <a:spcPct val="20000"/>
              </a:spcBef>
              <a:spcAft>
                <a:spcPct val="0"/>
              </a:spcAft>
              <a:buFont typeface="Arial" pitchFamily="34" charset="0"/>
              <a:buChar char="•"/>
              <a:defRPr sz="2100">
                <a:solidFill>
                  <a:schemeClr val="tx2"/>
                </a:solidFill>
                <a:latin typeface="Arial" pitchFamily="34" charset="0"/>
                <a:cs typeface="Arial" pitchFamily="34" charset="0"/>
              </a:defRPr>
            </a:lvl3pPr>
            <a:lvl4pPr marL="1200150" indent="-171450"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4pPr>
            <a:lvl5pPr marL="1543050" indent="-171450" algn="l" rtl="0" eaLnBrk="1" fontAlgn="base" hangingPunct="1">
              <a:spcBef>
                <a:spcPct val="20000"/>
              </a:spcBef>
              <a:spcAft>
                <a:spcPct val="0"/>
              </a:spcAft>
              <a:buFont typeface="Arial" pitchFamily="34" charset="0"/>
              <a:buChar char="•"/>
              <a:defRPr sz="1500">
                <a:solidFill>
                  <a:schemeClr val="tx2"/>
                </a:solidFill>
                <a:latin typeface="Arial" pitchFamily="34" charset="0"/>
                <a:cs typeface="Arial" pitchFamily="34" charset="0"/>
              </a:defRPr>
            </a:lvl5pPr>
            <a:lvl6pPr marL="1885950" indent="-171450" algn="l" rtl="0" eaLnBrk="1" fontAlgn="base" hangingPunct="1">
              <a:spcBef>
                <a:spcPct val="20000"/>
              </a:spcBef>
              <a:spcAft>
                <a:spcPct val="0"/>
              </a:spcAft>
              <a:defRPr sz="1800">
                <a:solidFill>
                  <a:schemeClr val="tx2"/>
                </a:solidFill>
                <a:latin typeface="+mn-lt"/>
              </a:defRPr>
            </a:lvl6pPr>
            <a:lvl7pPr marL="2228850" indent="-171450" algn="l" rtl="0" eaLnBrk="1" fontAlgn="base" hangingPunct="1">
              <a:spcBef>
                <a:spcPct val="20000"/>
              </a:spcBef>
              <a:spcAft>
                <a:spcPct val="0"/>
              </a:spcAft>
              <a:defRPr sz="1800">
                <a:solidFill>
                  <a:schemeClr val="tx2"/>
                </a:solidFill>
                <a:latin typeface="+mn-lt"/>
              </a:defRPr>
            </a:lvl7pPr>
            <a:lvl8pPr marL="2571750" indent="-171450" algn="l" rtl="0" eaLnBrk="1" fontAlgn="base" hangingPunct="1">
              <a:spcBef>
                <a:spcPct val="20000"/>
              </a:spcBef>
              <a:spcAft>
                <a:spcPct val="0"/>
              </a:spcAft>
              <a:defRPr sz="1800">
                <a:solidFill>
                  <a:schemeClr val="tx2"/>
                </a:solidFill>
                <a:latin typeface="+mn-lt"/>
              </a:defRPr>
            </a:lvl8pPr>
            <a:lvl9pPr marL="2914650" indent="-171450" algn="l" rtl="0" eaLnBrk="1" fontAlgn="base" hangingPunct="1">
              <a:spcBef>
                <a:spcPct val="20000"/>
              </a:spcBef>
              <a:spcAft>
                <a:spcPct val="0"/>
              </a:spcAft>
              <a:defRPr sz="1800">
                <a:solidFill>
                  <a:schemeClr val="tx2"/>
                </a:solidFill>
                <a:latin typeface="+mn-lt"/>
              </a:defRPr>
            </a:lvl9pPr>
          </a:lstStyle>
          <a:p>
            <a:pPr marL="0" indent="0">
              <a:buFont typeface="Arial" pitchFamily="34" charset="0"/>
              <a:buNone/>
            </a:pPr>
            <a:endParaRPr lang="en-US" sz="3600" b="0" dirty="0">
              <a:solidFill>
                <a:srgbClr val="FFFFFF"/>
              </a:solidFill>
            </a:endParaRPr>
          </a:p>
          <a:p>
            <a:pPr marL="0" indent="0">
              <a:buFont typeface="Arial" pitchFamily="34" charset="0"/>
              <a:buNone/>
            </a:pPr>
            <a:r>
              <a:rPr lang="en-US" sz="3600" b="0" dirty="0" smtClean="0">
                <a:solidFill>
                  <a:srgbClr val="FFFFFF"/>
                </a:solidFill>
              </a:rPr>
              <a:t>EUMETSAT and Carbon Monitoring</a:t>
            </a:r>
            <a:endParaRPr lang="en-GB" sz="3200" b="0" dirty="0" smtClean="0">
              <a:solidFill>
                <a:srgbClr val="FFFFFF"/>
              </a:solidFill>
            </a:endParaRPr>
          </a:p>
        </p:txBody>
      </p:sp>
    </p:spTree>
    <p:extLst>
      <p:ext uri="{BB962C8B-B14F-4D97-AF65-F5344CB8AC3E}">
        <p14:creationId xmlns:p14="http://schemas.microsoft.com/office/powerpoint/2010/main" val="11193221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736" y="220748"/>
            <a:ext cx="9276736" cy="855884"/>
          </a:xfrm>
        </p:spPr>
        <p:txBody>
          <a:bodyPr>
            <a:normAutofit fontScale="90000"/>
          </a:bodyPr>
          <a:lstStyle/>
          <a:p>
            <a:r>
              <a:rPr lang="en-US" dirty="0">
                <a:solidFill>
                  <a:schemeClr val="bg1">
                    <a:lumMod val="95000"/>
                  </a:schemeClr>
                </a:solidFill>
              </a:rPr>
              <a:t>Moving Forward from “Science” to “Operational” GHG Missions</a:t>
            </a:r>
            <a:r>
              <a:rPr lang="en-US" dirty="0">
                <a:solidFill>
                  <a:srgbClr val="002060"/>
                </a:solidFill>
              </a:rPr>
              <a:t/>
            </a:r>
            <a:br>
              <a:rPr lang="en-US" dirty="0">
                <a:solidFill>
                  <a:srgbClr val="002060"/>
                </a:solidFill>
              </a:rPr>
            </a:br>
            <a:endParaRPr lang="en-GB" dirty="0"/>
          </a:p>
        </p:txBody>
      </p:sp>
      <p:sp>
        <p:nvSpPr>
          <p:cNvPr id="3" name="Content Placeholder 2"/>
          <p:cNvSpPr>
            <a:spLocks noGrp="1"/>
          </p:cNvSpPr>
          <p:nvPr>
            <p:ph idx="1"/>
          </p:nvPr>
        </p:nvSpPr>
        <p:spPr>
          <a:xfrm>
            <a:off x="324642" y="1466850"/>
            <a:ext cx="8720504" cy="5391150"/>
          </a:xfrm>
        </p:spPr>
        <p:txBody>
          <a:bodyPr>
            <a:normAutofit fontScale="70000" lnSpcReduction="20000"/>
          </a:bodyPr>
          <a:lstStyle/>
          <a:p>
            <a:pPr marL="285750" indent="-285750">
              <a:spcBef>
                <a:spcPts val="600"/>
              </a:spcBef>
              <a:spcAft>
                <a:spcPts val="600"/>
              </a:spcAft>
            </a:pPr>
            <a:r>
              <a:rPr lang="en-US" dirty="0">
                <a:latin typeface="Arial" panose="020B0604020202020204" pitchFamily="34" charset="0"/>
              </a:rPr>
              <a:t>With the exception of the Sentinels, all of the existing and planned GHG missions are “</a:t>
            </a:r>
            <a:r>
              <a:rPr lang="en-US" dirty="0">
                <a:solidFill>
                  <a:srgbClr val="00B050"/>
                </a:solidFill>
                <a:latin typeface="Arial" panose="020B0604020202020204" pitchFamily="34" charset="0"/>
              </a:rPr>
              <a:t>science</a:t>
            </a:r>
            <a:r>
              <a:rPr lang="en-US" dirty="0">
                <a:latin typeface="Arial" panose="020B0604020202020204" pitchFamily="34" charset="0"/>
              </a:rPr>
              <a:t>” missions, designed to identify optimal methods for measuring CO</a:t>
            </a:r>
            <a:r>
              <a:rPr lang="en-US" baseline="-25000" dirty="0">
                <a:latin typeface="Arial" panose="020B0604020202020204" pitchFamily="34" charset="0"/>
              </a:rPr>
              <a:t>2</a:t>
            </a:r>
            <a:r>
              <a:rPr lang="en-US" dirty="0">
                <a:latin typeface="Arial" panose="020B0604020202020204" pitchFamily="34" charset="0"/>
              </a:rPr>
              <a:t> and CH</a:t>
            </a:r>
            <a:r>
              <a:rPr lang="en-US" baseline="-25000" dirty="0">
                <a:latin typeface="Arial" panose="020B0604020202020204" pitchFamily="34" charset="0"/>
              </a:rPr>
              <a:t>4</a:t>
            </a:r>
            <a:r>
              <a:rPr lang="en-US" dirty="0">
                <a:latin typeface="Arial" panose="020B0604020202020204" pitchFamily="34" charset="0"/>
              </a:rPr>
              <a:t>, not “</a:t>
            </a:r>
            <a:r>
              <a:rPr lang="en-US" dirty="0">
                <a:solidFill>
                  <a:srgbClr val="0070C0"/>
                </a:solidFill>
                <a:latin typeface="Arial" panose="020B0604020202020204" pitchFamily="34" charset="0"/>
              </a:rPr>
              <a:t>operational</a:t>
            </a:r>
            <a:r>
              <a:rPr lang="en-US" dirty="0">
                <a:latin typeface="Arial" panose="020B0604020202020204" pitchFamily="34" charset="0"/>
              </a:rPr>
              <a:t>” missions designed to deliver policy relevant GHG products focused on anthropogenic emissions</a:t>
            </a:r>
          </a:p>
          <a:p>
            <a:pPr marL="285750" indent="-285750">
              <a:spcBef>
                <a:spcPts val="600"/>
              </a:spcBef>
              <a:spcAft>
                <a:spcPts val="600"/>
              </a:spcAft>
            </a:pPr>
            <a:r>
              <a:rPr lang="en-US" dirty="0">
                <a:latin typeface="Arial" panose="020B0604020202020204" pitchFamily="34" charset="0"/>
              </a:rPr>
              <a:t>Following the model developed by the operational meteorological satellite constellation, future GHG constellation will also need to focus on orbit and mission coordination, data distribution, data exchange, and data format requirements</a:t>
            </a:r>
          </a:p>
          <a:p>
            <a:pPr marL="285750" indent="-285750">
              <a:spcBef>
                <a:spcPts val="600"/>
              </a:spcBef>
              <a:spcAft>
                <a:spcPts val="600"/>
              </a:spcAft>
            </a:pPr>
            <a:r>
              <a:rPr lang="en-US" dirty="0">
                <a:latin typeface="Arial" panose="020B0604020202020204" pitchFamily="34" charset="0"/>
              </a:rPr>
              <a:t>To fully exploit the information collected by future GHG constellations, the missions will also have to invest in training and capacity building as well as public outreach</a:t>
            </a:r>
          </a:p>
          <a:p>
            <a:pPr marL="285750" indent="-285750">
              <a:spcBef>
                <a:spcPts val="600"/>
              </a:spcBef>
              <a:spcAft>
                <a:spcPts val="600"/>
              </a:spcAft>
            </a:pPr>
            <a:r>
              <a:rPr lang="en-US" dirty="0">
                <a:latin typeface="Arial" panose="020B0604020202020204" pitchFamily="34" charset="0"/>
              </a:rPr>
              <a:t>CEOS should exploit the experience of CGMS and other organizations to foster the development of these capabilities</a:t>
            </a:r>
          </a:p>
          <a:p>
            <a:endParaRPr lang="en-US" dirty="0"/>
          </a:p>
        </p:txBody>
      </p:sp>
      <p:sp>
        <p:nvSpPr>
          <p:cNvPr id="2" name="Slide Number Placeholder 1"/>
          <p:cNvSpPr>
            <a:spLocks noGrp="1"/>
          </p:cNvSpPr>
          <p:nvPr>
            <p:ph type="sldNum" sz="quarter" idx="4294967295"/>
          </p:nvPr>
        </p:nvSpPr>
        <p:spPr>
          <a:xfrm>
            <a:off x="8609459" y="6610350"/>
            <a:ext cx="571053" cy="247650"/>
          </a:xfrm>
          <a:prstGeom prst="rect">
            <a:avLst/>
          </a:prstGeom>
        </p:spPr>
        <p:txBody>
          <a:bodyPr/>
          <a:lstStyle/>
          <a:p>
            <a:pPr defTabSz="914400"/>
            <a:fld id="{86CB4B4D-7CA3-9044-876B-883B54F8677D}" type="slidenum">
              <a:rPr lang="uk-UA" smtClean="0"/>
              <a:pPr defTabSz="914400"/>
              <a:t>10</a:t>
            </a:fld>
            <a:endParaRPr lang="uk-UA" dirty="0"/>
          </a:p>
        </p:txBody>
      </p:sp>
      <p:sp>
        <p:nvSpPr>
          <p:cNvPr id="4" name="Oval 3"/>
          <p:cNvSpPr/>
          <p:nvPr/>
        </p:nvSpPr>
        <p:spPr bwMode="auto">
          <a:xfrm>
            <a:off x="0" y="2658157"/>
            <a:ext cx="7981244" cy="1349399"/>
          </a:xfrm>
          <a:prstGeom prst="ellipse">
            <a:avLst/>
          </a:prstGeom>
          <a:noFill/>
          <a:ln w="50800" cap="flat" cmpd="sng" algn="ctr">
            <a:solidFill>
              <a:srgbClr val="C0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Tree>
    <p:extLst>
      <p:ext uri="{BB962C8B-B14F-4D97-AF65-F5344CB8AC3E}">
        <p14:creationId xmlns:p14="http://schemas.microsoft.com/office/powerpoint/2010/main" val="19303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r>
              <a:rPr lang="en-US" sz="2954" b="0" dirty="0" smtClean="0"/>
              <a:t>Coordination Group for meteorological satellites (CGMS)</a:t>
            </a:r>
          </a:p>
          <a:p>
            <a:r>
              <a:rPr lang="en-US" sz="2954" b="0" smtClean="0"/>
              <a:t>- Outcome </a:t>
            </a:r>
            <a:r>
              <a:rPr lang="en-US" sz="2954" b="0" dirty="0" smtClean="0"/>
              <a:t>from CGMS-46 (June 2018)</a:t>
            </a:r>
            <a:endParaRPr lang="en-GB" sz="2954" b="0" dirty="0"/>
          </a:p>
        </p:txBody>
      </p:sp>
      <p:sp>
        <p:nvSpPr>
          <p:cNvPr id="3" name="Rectangle 2"/>
          <p:cNvSpPr/>
          <p:nvPr/>
        </p:nvSpPr>
        <p:spPr>
          <a:xfrm>
            <a:off x="0" y="2036203"/>
            <a:ext cx="9144000" cy="4523546"/>
          </a:xfrm>
          <a:prstGeom prst="rect">
            <a:avLst/>
          </a:prstGeom>
        </p:spPr>
        <p:txBody>
          <a:bodyPr wrap="square">
            <a:spAutoFit/>
          </a:bodyPr>
          <a:lstStyle/>
          <a:p>
            <a:pPr marL="232621" indent="-232621" eaLnBrk="0" hangingPunct="0">
              <a:spcBef>
                <a:spcPts val="0"/>
              </a:spcBef>
              <a:buClr>
                <a:srgbClr val="00B5E2"/>
              </a:buClr>
              <a:buFont typeface="Wingdings" pitchFamily="2" charset="2"/>
              <a:buChar char="§"/>
            </a:pPr>
            <a:r>
              <a:rPr lang="en-IE" sz="2215" b="0" kern="0" dirty="0" smtClean="0">
                <a:solidFill>
                  <a:srgbClr val="FFFFFF"/>
                </a:solidFill>
                <a:latin typeface="Arial" pitchFamily="34" charset="0"/>
                <a:cs typeface="Arial" pitchFamily="34" charset="0"/>
              </a:rPr>
              <a:t>CGMS reconfirmed its commitment to support the establishment of an operational greenhouse gas monitoring system and its space based component</a:t>
            </a:r>
          </a:p>
          <a:p>
            <a:pPr marL="232621" indent="-232621" eaLnBrk="0" hangingPunct="0">
              <a:spcBef>
                <a:spcPts val="0"/>
              </a:spcBef>
              <a:buClr>
                <a:srgbClr val="00B5E2"/>
              </a:buClr>
              <a:buFont typeface="Wingdings" pitchFamily="2" charset="2"/>
              <a:buChar char="§"/>
            </a:pPr>
            <a:r>
              <a:rPr lang="en-IE" sz="2215" b="0" kern="0" dirty="0" smtClean="0">
                <a:solidFill>
                  <a:srgbClr val="FFFFFF"/>
                </a:solidFill>
                <a:latin typeface="Arial" pitchFamily="34" charset="0"/>
                <a:cs typeface="Arial" pitchFamily="34" charset="0"/>
              </a:rPr>
              <a:t>CGMS brings experience build on the meteorological systems, in particular on mission coordination, data exchange, training, outreach</a:t>
            </a:r>
            <a:endParaRPr lang="en-IE" sz="2215" b="0" kern="0" dirty="0">
              <a:solidFill>
                <a:srgbClr val="FFFFFF"/>
              </a:solidFill>
              <a:latin typeface="Arial" pitchFamily="34" charset="0"/>
              <a:cs typeface="Arial" pitchFamily="34" charset="0"/>
            </a:endParaRPr>
          </a:p>
          <a:p>
            <a:pPr marL="232621" indent="-232621" eaLnBrk="0" hangingPunct="0">
              <a:spcBef>
                <a:spcPts val="0"/>
              </a:spcBef>
              <a:buClr>
                <a:srgbClr val="00B5E2"/>
              </a:buClr>
              <a:buFont typeface="Wingdings" pitchFamily="2" charset="2"/>
              <a:buChar char="§"/>
            </a:pPr>
            <a:r>
              <a:rPr lang="en-IE" sz="2215" b="0" kern="0" dirty="0" smtClean="0">
                <a:solidFill>
                  <a:srgbClr val="FFFFFF"/>
                </a:solidFill>
                <a:latin typeface="Arial" pitchFamily="34" charset="0"/>
                <a:cs typeface="Arial" pitchFamily="34" charset="0"/>
              </a:rPr>
              <a:t>CGMS interacts with WMO for the inclusion of a space-based carbon monitoring system in Tier 1 of WIGOS2040</a:t>
            </a:r>
            <a:endParaRPr lang="en-IE" sz="2215" b="0" kern="0" dirty="0">
              <a:solidFill>
                <a:srgbClr val="FFFFFF"/>
              </a:solidFill>
              <a:latin typeface="Arial" pitchFamily="34" charset="0"/>
              <a:cs typeface="Arial" pitchFamily="34" charset="0"/>
            </a:endParaRPr>
          </a:p>
          <a:p>
            <a:pPr marL="232621" indent="-232621" eaLnBrk="0" hangingPunct="0">
              <a:spcBef>
                <a:spcPts val="0"/>
              </a:spcBef>
              <a:buClr>
                <a:srgbClr val="00B5E2"/>
              </a:buClr>
              <a:buFont typeface="Wingdings" pitchFamily="2" charset="2"/>
              <a:buChar char="§"/>
            </a:pPr>
            <a:r>
              <a:rPr lang="en-IE" sz="2215" b="0" kern="0" dirty="0" smtClean="0">
                <a:solidFill>
                  <a:srgbClr val="FFFFFF"/>
                </a:solidFill>
                <a:latin typeface="Arial" pitchFamily="34" charset="0"/>
                <a:cs typeface="Arial" pitchFamily="34" charset="0"/>
              </a:rPr>
              <a:t>CGMS is part of the CEOS AC-VC writing team for a Greenhouse Gas White Paper</a:t>
            </a:r>
            <a:endParaRPr lang="en-IE" sz="2215" b="0" kern="0" dirty="0">
              <a:solidFill>
                <a:srgbClr val="FFFFFF"/>
              </a:solidFill>
              <a:latin typeface="Arial" pitchFamily="34" charset="0"/>
              <a:cs typeface="Arial" pitchFamily="34" charset="0"/>
            </a:endParaRPr>
          </a:p>
          <a:p>
            <a:pPr marL="232621" indent="-232621" eaLnBrk="0" hangingPunct="0">
              <a:spcBef>
                <a:spcPts val="0"/>
              </a:spcBef>
              <a:buClr>
                <a:srgbClr val="00B5E2"/>
              </a:buClr>
              <a:buFont typeface="Wingdings" pitchFamily="2" charset="2"/>
              <a:buChar char="§"/>
            </a:pPr>
            <a:r>
              <a:rPr lang="en-IE" sz="2215" b="0" kern="0" dirty="0" smtClean="0">
                <a:solidFill>
                  <a:srgbClr val="FFFFFF"/>
                </a:solidFill>
                <a:latin typeface="Arial" pitchFamily="34" charset="0"/>
                <a:cs typeface="Arial" pitchFamily="34" charset="0"/>
              </a:rPr>
              <a:t>CGMS is working towards establishing a joint team with CEOS to support current activities towards an operational space-based carbon monitoring system targeting provision of systematic data supporting the activities of UNFCCC and other bodies</a:t>
            </a:r>
            <a:endParaRPr lang="en-IE" sz="2215" b="0" kern="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51083764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r>
              <a:rPr lang="en-GB" sz="2954" b="0" dirty="0"/>
              <a:t>EUMETSAT and </a:t>
            </a:r>
            <a:r>
              <a:rPr lang="en-GB" sz="2954" b="0" dirty="0" smtClean="0"/>
              <a:t>Copernicus</a:t>
            </a:r>
          </a:p>
          <a:p>
            <a:r>
              <a:rPr lang="en-US" sz="2954" b="0" cap="none" dirty="0" smtClean="0"/>
              <a:t>EUMETSAT Strategy – Challenge 2025</a:t>
            </a:r>
            <a:endParaRPr lang="en-GB" sz="2954" b="0" cap="none" dirty="0"/>
          </a:p>
        </p:txBody>
      </p:sp>
      <p:sp>
        <p:nvSpPr>
          <p:cNvPr id="3" name="Rectangle 2"/>
          <p:cNvSpPr/>
          <p:nvPr/>
        </p:nvSpPr>
        <p:spPr>
          <a:xfrm>
            <a:off x="822583" y="2195230"/>
            <a:ext cx="7465157" cy="4093428"/>
          </a:xfrm>
          <a:prstGeom prst="rect">
            <a:avLst/>
          </a:prstGeom>
        </p:spPr>
        <p:txBody>
          <a:bodyPr wrap="square">
            <a:spAutoFit/>
          </a:bodyPr>
          <a:lstStyle/>
          <a:p>
            <a:r>
              <a:rPr lang="en-GB" sz="2000" b="0" i="1" dirty="0"/>
              <a:t>“In the short term, EUMETSAT will focus on the proposed additional Sentinel missions that are relevant to its Convention, create synergies with its own missions or Sentinel missions it already exploits, and deliver benefits to EUMETSAT and EU Member States, e.g. for monitoring atmospheric CO2, the ocean and the polar regions. </a:t>
            </a:r>
            <a:r>
              <a:rPr lang="en-GB" sz="2000" b="0" i="1" dirty="0" smtClean="0"/>
              <a:t>“</a:t>
            </a:r>
            <a:endParaRPr lang="en-GB" sz="2000" b="0" dirty="0"/>
          </a:p>
          <a:p>
            <a:r>
              <a:rPr lang="en-GB" sz="2000" b="0" i="1" dirty="0"/>
              <a:t> </a:t>
            </a:r>
            <a:endParaRPr lang="en-GB" sz="2000" b="0" dirty="0"/>
          </a:p>
          <a:p>
            <a:r>
              <a:rPr lang="en-GB" sz="2000" b="0" i="1" dirty="0" smtClean="0"/>
              <a:t>“In </a:t>
            </a:r>
            <a:r>
              <a:rPr lang="en-GB" sz="2000" b="0" i="1" dirty="0"/>
              <a:t>principle, EUMETSAT will seek responsibility for operations of these Sentinel missions on behalf of the EU, making maximum reuse of its multi-mission ground infrastructure and of its specific expertise, and cooperation with ESA in the development of the ground segment, as necessary to appropriate the new systems and prepare for their safe operations</a:t>
            </a:r>
            <a:r>
              <a:rPr lang="en-GB" sz="2000" b="0" i="1" dirty="0" smtClean="0"/>
              <a:t>.”</a:t>
            </a:r>
            <a:endParaRPr lang="en-GB" sz="2000" b="0" dirty="0"/>
          </a:p>
        </p:txBody>
      </p:sp>
    </p:spTree>
    <p:extLst>
      <p:ext uri="{BB962C8B-B14F-4D97-AF65-F5344CB8AC3E}">
        <p14:creationId xmlns:p14="http://schemas.microsoft.com/office/powerpoint/2010/main" val="182281762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EUMETSAT and Copernicus</a:t>
            </a:r>
            <a:endParaRPr lang="en-GB" dirty="0"/>
          </a:p>
        </p:txBody>
      </p:sp>
      <p:sp>
        <p:nvSpPr>
          <p:cNvPr id="3" name="Content Placeholder 2"/>
          <p:cNvSpPr>
            <a:spLocks noGrp="1"/>
          </p:cNvSpPr>
          <p:nvPr>
            <p:ph idx="1"/>
          </p:nvPr>
        </p:nvSpPr>
        <p:spPr/>
        <p:txBody>
          <a:bodyPr/>
          <a:lstStyle/>
          <a:p>
            <a:r>
              <a:rPr lang="en-US" dirty="0" smtClean="0"/>
              <a:t>Currently operates/will operate Sentinel-3, 4, 5 and 6</a:t>
            </a:r>
          </a:p>
          <a:p>
            <a:r>
              <a:rPr lang="en-US" dirty="0"/>
              <a:t>P</a:t>
            </a:r>
            <a:r>
              <a:rPr lang="en-US" dirty="0" smtClean="0"/>
              <a:t>art of the S-7 taskforce and supported the drafting of the first MRD and CO2 reports</a:t>
            </a:r>
          </a:p>
          <a:p>
            <a:r>
              <a:rPr lang="en-US" dirty="0" smtClean="0"/>
              <a:t>Is part of the S-7 MAG activities</a:t>
            </a:r>
          </a:p>
          <a:p>
            <a:r>
              <a:rPr lang="en-US" dirty="0" smtClean="0"/>
              <a:t>Will operate the S-7 </a:t>
            </a:r>
            <a:r>
              <a:rPr lang="en-US" dirty="0" err="1" smtClean="0"/>
              <a:t>spacecrafts</a:t>
            </a:r>
            <a:r>
              <a:rPr lang="en-US" dirty="0" smtClean="0"/>
              <a:t> and generate associated products</a:t>
            </a:r>
          </a:p>
          <a:p>
            <a:endParaRPr lang="en-GB" dirty="0"/>
          </a:p>
        </p:txBody>
      </p:sp>
    </p:spTree>
    <p:extLst>
      <p:ext uri="{BB962C8B-B14F-4D97-AF65-F5344CB8AC3E}">
        <p14:creationId xmlns:p14="http://schemas.microsoft.com/office/powerpoint/2010/main" val="195978777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0" y="1"/>
            <a:ext cx="9144000" cy="6632195"/>
          </a:xfrm>
          <a:prstGeom prst="rect">
            <a:avLst/>
          </a:prstGeom>
        </p:spPr>
      </p:pic>
    </p:spTree>
    <p:extLst>
      <p:ext uri="{BB962C8B-B14F-4D97-AF65-F5344CB8AC3E}">
        <p14:creationId xmlns:p14="http://schemas.microsoft.com/office/powerpoint/2010/main" val="180411440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4000"/>
          </a:stretch>
        </a:blipFill>
        <a:effectLst/>
      </p:bgPr>
    </p:bg>
    <p:spTree>
      <p:nvGrpSpPr>
        <p:cNvPr id="1" name=""/>
        <p:cNvGrpSpPr/>
        <p:nvPr/>
      </p:nvGrpSpPr>
      <p:grpSpPr>
        <a:xfrm>
          <a:off x="0" y="0"/>
          <a:ext cx="0" cy="0"/>
          <a:chOff x="0" y="0"/>
          <a:chExt cx="0" cy="0"/>
        </a:xfrm>
      </p:grpSpPr>
      <p:cxnSp>
        <p:nvCxnSpPr>
          <p:cNvPr id="142" name="Straight Connector 141"/>
          <p:cNvCxnSpPr>
            <a:cxnSpLocks noChangeShapeType="1"/>
          </p:cNvCxnSpPr>
          <p:nvPr/>
        </p:nvCxnSpPr>
        <p:spPr bwMode="auto">
          <a:xfrm>
            <a:off x="3773248" y="963722"/>
            <a:ext cx="35726" cy="5455601"/>
          </a:xfrm>
          <a:prstGeom prst="line">
            <a:avLst/>
          </a:prstGeom>
          <a:noFill/>
          <a:ln w="19050" algn="ctr">
            <a:solidFill>
              <a:srgbClr val="EE2D24"/>
            </a:solidFill>
            <a:round/>
            <a:headEnd/>
            <a:tailEnd/>
          </a:ln>
        </p:spPr>
      </p:cxnSp>
      <p:grpSp>
        <p:nvGrpSpPr>
          <p:cNvPr id="7" name="Group 91"/>
          <p:cNvGrpSpPr>
            <a:grpSpLocks/>
          </p:cNvGrpSpPr>
          <p:nvPr/>
        </p:nvGrpSpPr>
        <p:grpSpPr bwMode="auto">
          <a:xfrm>
            <a:off x="782515" y="1093177"/>
            <a:ext cx="7702062" cy="5284534"/>
            <a:chOff x="847725" y="898525"/>
            <a:chExt cx="8343900" cy="5588000"/>
          </a:xfrm>
          <a:solidFill>
            <a:schemeClr val="accent3">
              <a:alpha val="20000"/>
            </a:schemeClr>
          </a:solidFill>
        </p:grpSpPr>
        <p:sp>
          <p:nvSpPr>
            <p:cNvPr id="8" name="Rectangle 96"/>
            <p:cNvSpPr>
              <a:spLocks noChangeArrowheads="1"/>
            </p:cNvSpPr>
            <p:nvPr/>
          </p:nvSpPr>
          <p:spPr bwMode="auto">
            <a:xfrm>
              <a:off x="8477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9" name="Rectangle 97"/>
            <p:cNvSpPr>
              <a:spLocks noChangeArrowheads="1"/>
            </p:cNvSpPr>
            <p:nvPr/>
          </p:nvSpPr>
          <p:spPr bwMode="auto">
            <a:xfrm>
              <a:off x="12985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0" name="Rectangle 98"/>
            <p:cNvSpPr>
              <a:spLocks noChangeArrowheads="1"/>
            </p:cNvSpPr>
            <p:nvPr/>
          </p:nvSpPr>
          <p:spPr bwMode="auto">
            <a:xfrm>
              <a:off x="17494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1" name="Rectangle 101"/>
            <p:cNvSpPr>
              <a:spLocks noChangeArrowheads="1"/>
            </p:cNvSpPr>
            <p:nvPr/>
          </p:nvSpPr>
          <p:spPr bwMode="auto">
            <a:xfrm>
              <a:off x="22002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2" name="Rectangle 102"/>
            <p:cNvSpPr>
              <a:spLocks noChangeArrowheads="1"/>
            </p:cNvSpPr>
            <p:nvPr/>
          </p:nvSpPr>
          <p:spPr bwMode="auto">
            <a:xfrm>
              <a:off x="26511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3" name="Rectangle 104"/>
            <p:cNvSpPr>
              <a:spLocks noChangeArrowheads="1"/>
            </p:cNvSpPr>
            <p:nvPr/>
          </p:nvSpPr>
          <p:spPr bwMode="auto">
            <a:xfrm>
              <a:off x="35528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4" name="Rectangle 105"/>
            <p:cNvSpPr>
              <a:spLocks noChangeArrowheads="1"/>
            </p:cNvSpPr>
            <p:nvPr/>
          </p:nvSpPr>
          <p:spPr bwMode="auto">
            <a:xfrm>
              <a:off x="40036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5" name="Rectangle 106"/>
            <p:cNvSpPr>
              <a:spLocks noChangeArrowheads="1"/>
            </p:cNvSpPr>
            <p:nvPr/>
          </p:nvSpPr>
          <p:spPr bwMode="auto">
            <a:xfrm>
              <a:off x="44545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6" name="Rectangle 107"/>
            <p:cNvSpPr>
              <a:spLocks noChangeArrowheads="1"/>
            </p:cNvSpPr>
            <p:nvPr/>
          </p:nvSpPr>
          <p:spPr bwMode="auto">
            <a:xfrm>
              <a:off x="49053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7" name="Rectangle 108"/>
            <p:cNvSpPr>
              <a:spLocks noChangeArrowheads="1"/>
            </p:cNvSpPr>
            <p:nvPr/>
          </p:nvSpPr>
          <p:spPr bwMode="auto">
            <a:xfrm>
              <a:off x="53562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8" name="Rectangle 109"/>
            <p:cNvSpPr>
              <a:spLocks noChangeArrowheads="1"/>
            </p:cNvSpPr>
            <p:nvPr/>
          </p:nvSpPr>
          <p:spPr bwMode="auto">
            <a:xfrm>
              <a:off x="58070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19" name="Rectangle 110"/>
            <p:cNvSpPr>
              <a:spLocks noChangeArrowheads="1"/>
            </p:cNvSpPr>
            <p:nvPr/>
          </p:nvSpPr>
          <p:spPr bwMode="auto">
            <a:xfrm>
              <a:off x="62579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0" name="Rectangle 111"/>
            <p:cNvSpPr>
              <a:spLocks noChangeArrowheads="1"/>
            </p:cNvSpPr>
            <p:nvPr/>
          </p:nvSpPr>
          <p:spPr bwMode="auto">
            <a:xfrm>
              <a:off x="67087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1" name="Rectangle 112"/>
            <p:cNvSpPr>
              <a:spLocks noChangeArrowheads="1"/>
            </p:cNvSpPr>
            <p:nvPr/>
          </p:nvSpPr>
          <p:spPr bwMode="auto">
            <a:xfrm>
              <a:off x="71596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2" name="Rectangle 113"/>
            <p:cNvSpPr>
              <a:spLocks noChangeArrowheads="1"/>
            </p:cNvSpPr>
            <p:nvPr/>
          </p:nvSpPr>
          <p:spPr bwMode="auto">
            <a:xfrm>
              <a:off x="76104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3" name="Rectangle 114"/>
            <p:cNvSpPr>
              <a:spLocks noChangeArrowheads="1"/>
            </p:cNvSpPr>
            <p:nvPr/>
          </p:nvSpPr>
          <p:spPr bwMode="auto">
            <a:xfrm>
              <a:off x="80613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4" name="Rectangle 115"/>
            <p:cNvSpPr>
              <a:spLocks noChangeArrowheads="1"/>
            </p:cNvSpPr>
            <p:nvPr/>
          </p:nvSpPr>
          <p:spPr bwMode="auto">
            <a:xfrm>
              <a:off x="851217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sp>
          <p:nvSpPr>
            <p:cNvPr id="25" name="Rectangle 116"/>
            <p:cNvSpPr>
              <a:spLocks noChangeArrowheads="1"/>
            </p:cNvSpPr>
            <p:nvPr/>
          </p:nvSpPr>
          <p:spPr bwMode="auto">
            <a:xfrm>
              <a:off x="8963025" y="898525"/>
              <a:ext cx="228600" cy="5588000"/>
            </a:xfrm>
            <a:prstGeom prst="rect">
              <a:avLst/>
            </a:prstGeom>
            <a:grpFill/>
            <a:ln w="9525" algn="ctr">
              <a:noFill/>
              <a:round/>
              <a:headEnd/>
              <a:tailEnd/>
            </a:ln>
          </p:spPr>
          <p:txBody>
            <a:bodyPr lIns="33231" tIns="33231" rIns="33231" bIns="33231"/>
            <a:lstStyle/>
            <a:p>
              <a:pPr>
                <a:defRPr/>
              </a:pPr>
              <a:endParaRPr lang="en-US" sz="831" dirty="0">
                <a:solidFill>
                  <a:srgbClr val="FFFFFF"/>
                </a:solidFill>
                <a:latin typeface="Arial" pitchFamily="34" charset="0"/>
                <a:cs typeface="Arial" pitchFamily="34" charset="0"/>
              </a:endParaRPr>
            </a:p>
          </p:txBody>
        </p:sp>
      </p:grpSp>
      <p:sp>
        <p:nvSpPr>
          <p:cNvPr id="2" name="Title 1"/>
          <p:cNvSpPr>
            <a:spLocks noGrp="1"/>
          </p:cNvSpPr>
          <p:nvPr>
            <p:ph type="title"/>
          </p:nvPr>
        </p:nvSpPr>
        <p:spPr/>
        <p:txBody>
          <a:bodyPr/>
          <a:lstStyle/>
          <a:p>
            <a:r>
              <a:rPr lang="en-US" dirty="0" smtClean="0"/>
              <a:t>EUMETSAT mission planning</a:t>
            </a:r>
            <a:endParaRPr lang="en-GB" dirty="0"/>
          </a:p>
        </p:txBody>
      </p:sp>
      <p:pic>
        <p:nvPicPr>
          <p:cNvPr id="4" name="Content Placeholder 3" descr="msg.png"/>
          <p:cNvPicPr>
            <a:picLocks noGrp="1" noChangeAspect="1"/>
          </p:cNvPicPr>
          <p:nvPr>
            <p:ph idx="1"/>
          </p:nvPr>
        </p:nvPicPr>
        <p:blipFill>
          <a:blip r:embed="rId3" cstate="print"/>
          <a:srcRect/>
          <a:stretch>
            <a:fillRect/>
          </a:stretch>
        </p:blipFill>
        <p:spPr>
          <a:xfrm>
            <a:off x="353158" y="1468316"/>
            <a:ext cx="463062" cy="467458"/>
          </a:xfrm>
        </p:spPr>
      </p:pic>
      <p:cxnSp>
        <p:nvCxnSpPr>
          <p:cNvPr id="6" name="Straight Connector 11"/>
          <p:cNvCxnSpPr>
            <a:cxnSpLocks noChangeShapeType="1"/>
          </p:cNvCxnSpPr>
          <p:nvPr/>
        </p:nvCxnSpPr>
        <p:spPr bwMode="auto">
          <a:xfrm>
            <a:off x="39566" y="4457611"/>
            <a:ext cx="9230431" cy="0"/>
          </a:xfrm>
          <a:prstGeom prst="line">
            <a:avLst/>
          </a:prstGeom>
          <a:noFill/>
          <a:ln w="25400" algn="ctr">
            <a:solidFill>
              <a:schemeClr val="accent3"/>
            </a:solidFill>
            <a:prstDash val="dash"/>
            <a:round/>
            <a:headEnd/>
            <a:tailEnd/>
          </a:ln>
        </p:spPr>
      </p:cxnSp>
      <p:sp>
        <p:nvSpPr>
          <p:cNvPr id="26" name="TextBox 177"/>
          <p:cNvSpPr txBox="1">
            <a:spLocks noChangeArrowheads="1"/>
          </p:cNvSpPr>
          <p:nvPr/>
        </p:nvSpPr>
        <p:spPr bwMode="auto">
          <a:xfrm>
            <a:off x="546589"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03</a:t>
            </a:r>
          </a:p>
        </p:txBody>
      </p:sp>
      <p:sp>
        <p:nvSpPr>
          <p:cNvPr id="27" name="TextBox 178"/>
          <p:cNvSpPr txBox="1">
            <a:spLocks noChangeArrowheads="1"/>
          </p:cNvSpPr>
          <p:nvPr/>
        </p:nvSpPr>
        <p:spPr bwMode="auto">
          <a:xfrm>
            <a:off x="750277"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04</a:t>
            </a:r>
          </a:p>
        </p:txBody>
      </p:sp>
      <p:sp>
        <p:nvSpPr>
          <p:cNvPr id="28" name="TextBox 179"/>
          <p:cNvSpPr txBox="1">
            <a:spLocks noChangeArrowheads="1"/>
          </p:cNvSpPr>
          <p:nvPr/>
        </p:nvSpPr>
        <p:spPr bwMode="auto">
          <a:xfrm>
            <a:off x="96275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05</a:t>
            </a:r>
          </a:p>
        </p:txBody>
      </p:sp>
      <p:sp>
        <p:nvSpPr>
          <p:cNvPr id="29" name="TextBox 180"/>
          <p:cNvSpPr txBox="1">
            <a:spLocks noChangeArrowheads="1"/>
          </p:cNvSpPr>
          <p:nvPr/>
        </p:nvSpPr>
        <p:spPr bwMode="auto">
          <a:xfrm>
            <a:off x="1164981"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06</a:t>
            </a:r>
          </a:p>
        </p:txBody>
      </p:sp>
      <p:sp>
        <p:nvSpPr>
          <p:cNvPr id="30" name="TextBox 181"/>
          <p:cNvSpPr txBox="1">
            <a:spLocks noChangeArrowheads="1"/>
          </p:cNvSpPr>
          <p:nvPr/>
        </p:nvSpPr>
        <p:spPr bwMode="auto">
          <a:xfrm>
            <a:off x="1377461"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07</a:t>
            </a:r>
          </a:p>
        </p:txBody>
      </p:sp>
      <p:sp>
        <p:nvSpPr>
          <p:cNvPr id="31" name="TextBox 182"/>
          <p:cNvSpPr txBox="1">
            <a:spLocks noChangeArrowheads="1"/>
          </p:cNvSpPr>
          <p:nvPr/>
        </p:nvSpPr>
        <p:spPr bwMode="auto">
          <a:xfrm>
            <a:off x="1584081"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08</a:t>
            </a:r>
          </a:p>
        </p:txBody>
      </p:sp>
      <p:sp>
        <p:nvSpPr>
          <p:cNvPr id="32" name="TextBox 183"/>
          <p:cNvSpPr txBox="1">
            <a:spLocks noChangeArrowheads="1"/>
          </p:cNvSpPr>
          <p:nvPr/>
        </p:nvSpPr>
        <p:spPr bwMode="auto">
          <a:xfrm>
            <a:off x="1798027"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09</a:t>
            </a:r>
          </a:p>
        </p:txBody>
      </p:sp>
      <p:sp>
        <p:nvSpPr>
          <p:cNvPr id="33" name="TextBox 184"/>
          <p:cNvSpPr txBox="1">
            <a:spLocks noChangeArrowheads="1"/>
          </p:cNvSpPr>
          <p:nvPr/>
        </p:nvSpPr>
        <p:spPr bwMode="auto">
          <a:xfrm>
            <a:off x="1994389"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10</a:t>
            </a:r>
          </a:p>
        </p:txBody>
      </p:sp>
      <p:sp>
        <p:nvSpPr>
          <p:cNvPr id="34" name="TextBox 185"/>
          <p:cNvSpPr txBox="1">
            <a:spLocks noChangeArrowheads="1"/>
          </p:cNvSpPr>
          <p:nvPr/>
        </p:nvSpPr>
        <p:spPr bwMode="auto">
          <a:xfrm>
            <a:off x="2206869"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11</a:t>
            </a:r>
          </a:p>
        </p:txBody>
      </p:sp>
      <p:sp>
        <p:nvSpPr>
          <p:cNvPr id="35" name="TextBox 186"/>
          <p:cNvSpPr txBox="1">
            <a:spLocks noChangeArrowheads="1"/>
          </p:cNvSpPr>
          <p:nvPr/>
        </p:nvSpPr>
        <p:spPr bwMode="auto">
          <a:xfrm>
            <a:off x="2412023"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12</a:t>
            </a:r>
          </a:p>
        </p:txBody>
      </p:sp>
      <p:sp>
        <p:nvSpPr>
          <p:cNvPr id="36" name="TextBox 187"/>
          <p:cNvSpPr txBox="1">
            <a:spLocks noChangeArrowheads="1"/>
          </p:cNvSpPr>
          <p:nvPr/>
        </p:nvSpPr>
        <p:spPr bwMode="auto">
          <a:xfrm>
            <a:off x="2624504"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13</a:t>
            </a:r>
          </a:p>
        </p:txBody>
      </p:sp>
      <p:sp>
        <p:nvSpPr>
          <p:cNvPr id="37" name="TextBox 188"/>
          <p:cNvSpPr txBox="1">
            <a:spLocks noChangeArrowheads="1"/>
          </p:cNvSpPr>
          <p:nvPr/>
        </p:nvSpPr>
        <p:spPr bwMode="auto">
          <a:xfrm>
            <a:off x="2826727"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14</a:t>
            </a:r>
          </a:p>
        </p:txBody>
      </p:sp>
      <p:sp>
        <p:nvSpPr>
          <p:cNvPr id="38" name="TextBox 189"/>
          <p:cNvSpPr txBox="1">
            <a:spLocks noChangeArrowheads="1"/>
          </p:cNvSpPr>
          <p:nvPr/>
        </p:nvSpPr>
        <p:spPr bwMode="auto">
          <a:xfrm>
            <a:off x="303920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15</a:t>
            </a:r>
          </a:p>
        </p:txBody>
      </p:sp>
      <p:sp>
        <p:nvSpPr>
          <p:cNvPr id="39" name="TextBox 190"/>
          <p:cNvSpPr txBox="1">
            <a:spLocks noChangeArrowheads="1"/>
          </p:cNvSpPr>
          <p:nvPr/>
        </p:nvSpPr>
        <p:spPr bwMode="auto">
          <a:xfrm>
            <a:off x="324875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16</a:t>
            </a:r>
          </a:p>
        </p:txBody>
      </p:sp>
      <p:sp>
        <p:nvSpPr>
          <p:cNvPr id="40" name="TextBox 191"/>
          <p:cNvSpPr txBox="1">
            <a:spLocks noChangeArrowheads="1"/>
          </p:cNvSpPr>
          <p:nvPr/>
        </p:nvSpPr>
        <p:spPr bwMode="auto">
          <a:xfrm>
            <a:off x="346123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17</a:t>
            </a:r>
          </a:p>
        </p:txBody>
      </p:sp>
      <p:sp>
        <p:nvSpPr>
          <p:cNvPr id="41" name="TextBox 192"/>
          <p:cNvSpPr txBox="1">
            <a:spLocks noChangeArrowheads="1"/>
          </p:cNvSpPr>
          <p:nvPr/>
        </p:nvSpPr>
        <p:spPr bwMode="auto">
          <a:xfrm>
            <a:off x="3657600"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18</a:t>
            </a:r>
          </a:p>
        </p:txBody>
      </p:sp>
      <p:sp>
        <p:nvSpPr>
          <p:cNvPr id="42" name="TextBox 193"/>
          <p:cNvSpPr txBox="1">
            <a:spLocks noChangeArrowheads="1"/>
          </p:cNvSpPr>
          <p:nvPr/>
        </p:nvSpPr>
        <p:spPr bwMode="auto">
          <a:xfrm>
            <a:off x="387154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19</a:t>
            </a:r>
          </a:p>
        </p:txBody>
      </p:sp>
      <p:sp>
        <p:nvSpPr>
          <p:cNvPr id="43" name="TextBox 194"/>
          <p:cNvSpPr txBox="1">
            <a:spLocks noChangeArrowheads="1"/>
          </p:cNvSpPr>
          <p:nvPr/>
        </p:nvSpPr>
        <p:spPr bwMode="auto">
          <a:xfrm>
            <a:off x="4075235"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20</a:t>
            </a:r>
          </a:p>
        </p:txBody>
      </p:sp>
      <p:sp>
        <p:nvSpPr>
          <p:cNvPr id="44" name="TextBox 195"/>
          <p:cNvSpPr txBox="1">
            <a:spLocks noChangeArrowheads="1"/>
          </p:cNvSpPr>
          <p:nvPr/>
        </p:nvSpPr>
        <p:spPr bwMode="auto">
          <a:xfrm>
            <a:off x="4287715"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21</a:t>
            </a:r>
          </a:p>
        </p:txBody>
      </p:sp>
      <p:sp>
        <p:nvSpPr>
          <p:cNvPr id="45" name="TextBox 196"/>
          <p:cNvSpPr txBox="1">
            <a:spLocks noChangeArrowheads="1"/>
          </p:cNvSpPr>
          <p:nvPr/>
        </p:nvSpPr>
        <p:spPr bwMode="auto">
          <a:xfrm>
            <a:off x="448993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22</a:t>
            </a:r>
          </a:p>
        </p:txBody>
      </p:sp>
      <p:sp>
        <p:nvSpPr>
          <p:cNvPr id="46" name="TextBox 197"/>
          <p:cNvSpPr txBox="1">
            <a:spLocks noChangeArrowheads="1"/>
          </p:cNvSpPr>
          <p:nvPr/>
        </p:nvSpPr>
        <p:spPr bwMode="auto">
          <a:xfrm>
            <a:off x="4702420"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23</a:t>
            </a:r>
          </a:p>
        </p:txBody>
      </p:sp>
      <p:sp>
        <p:nvSpPr>
          <p:cNvPr id="47" name="TextBox 198"/>
          <p:cNvSpPr txBox="1">
            <a:spLocks noChangeArrowheads="1"/>
          </p:cNvSpPr>
          <p:nvPr/>
        </p:nvSpPr>
        <p:spPr bwMode="auto">
          <a:xfrm>
            <a:off x="4909038"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24</a:t>
            </a:r>
          </a:p>
        </p:txBody>
      </p:sp>
      <p:sp>
        <p:nvSpPr>
          <p:cNvPr id="48" name="TextBox 199"/>
          <p:cNvSpPr txBox="1">
            <a:spLocks noChangeArrowheads="1"/>
          </p:cNvSpPr>
          <p:nvPr/>
        </p:nvSpPr>
        <p:spPr bwMode="auto">
          <a:xfrm>
            <a:off x="5122984"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25</a:t>
            </a:r>
          </a:p>
        </p:txBody>
      </p:sp>
      <p:sp>
        <p:nvSpPr>
          <p:cNvPr id="49" name="TextBox 200"/>
          <p:cNvSpPr txBox="1">
            <a:spLocks noChangeArrowheads="1"/>
          </p:cNvSpPr>
          <p:nvPr/>
        </p:nvSpPr>
        <p:spPr bwMode="auto">
          <a:xfrm>
            <a:off x="531934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26</a:t>
            </a:r>
          </a:p>
        </p:txBody>
      </p:sp>
      <p:sp>
        <p:nvSpPr>
          <p:cNvPr id="50" name="TextBox 201"/>
          <p:cNvSpPr txBox="1">
            <a:spLocks noChangeArrowheads="1"/>
          </p:cNvSpPr>
          <p:nvPr/>
        </p:nvSpPr>
        <p:spPr bwMode="auto">
          <a:xfrm>
            <a:off x="5531827"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27</a:t>
            </a:r>
          </a:p>
        </p:txBody>
      </p:sp>
      <p:sp>
        <p:nvSpPr>
          <p:cNvPr id="51" name="TextBox 202"/>
          <p:cNvSpPr txBox="1">
            <a:spLocks noChangeArrowheads="1"/>
          </p:cNvSpPr>
          <p:nvPr/>
        </p:nvSpPr>
        <p:spPr bwMode="auto">
          <a:xfrm>
            <a:off x="5736981"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28</a:t>
            </a:r>
          </a:p>
        </p:txBody>
      </p:sp>
      <p:sp>
        <p:nvSpPr>
          <p:cNvPr id="52" name="TextBox 203"/>
          <p:cNvSpPr txBox="1">
            <a:spLocks noChangeArrowheads="1"/>
          </p:cNvSpPr>
          <p:nvPr/>
        </p:nvSpPr>
        <p:spPr bwMode="auto">
          <a:xfrm>
            <a:off x="5949461"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29</a:t>
            </a:r>
          </a:p>
        </p:txBody>
      </p:sp>
      <p:sp>
        <p:nvSpPr>
          <p:cNvPr id="53" name="TextBox 204"/>
          <p:cNvSpPr txBox="1">
            <a:spLocks noChangeArrowheads="1"/>
          </p:cNvSpPr>
          <p:nvPr/>
        </p:nvSpPr>
        <p:spPr bwMode="auto">
          <a:xfrm>
            <a:off x="6151684"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30</a:t>
            </a:r>
          </a:p>
        </p:txBody>
      </p:sp>
      <p:sp>
        <p:nvSpPr>
          <p:cNvPr id="54" name="TextBox 205"/>
          <p:cNvSpPr txBox="1">
            <a:spLocks noChangeArrowheads="1"/>
          </p:cNvSpPr>
          <p:nvPr/>
        </p:nvSpPr>
        <p:spPr bwMode="auto">
          <a:xfrm>
            <a:off x="636416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31</a:t>
            </a:r>
          </a:p>
        </p:txBody>
      </p:sp>
      <p:sp>
        <p:nvSpPr>
          <p:cNvPr id="55" name="TextBox 206"/>
          <p:cNvSpPr txBox="1">
            <a:spLocks noChangeArrowheads="1"/>
          </p:cNvSpPr>
          <p:nvPr/>
        </p:nvSpPr>
        <p:spPr bwMode="auto">
          <a:xfrm>
            <a:off x="657664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32</a:t>
            </a:r>
          </a:p>
        </p:txBody>
      </p:sp>
      <p:sp>
        <p:nvSpPr>
          <p:cNvPr id="56" name="TextBox 207"/>
          <p:cNvSpPr txBox="1">
            <a:spLocks noChangeArrowheads="1"/>
          </p:cNvSpPr>
          <p:nvPr/>
        </p:nvSpPr>
        <p:spPr bwMode="auto">
          <a:xfrm>
            <a:off x="678326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33</a:t>
            </a:r>
          </a:p>
        </p:txBody>
      </p:sp>
      <p:sp>
        <p:nvSpPr>
          <p:cNvPr id="57" name="TextBox 208"/>
          <p:cNvSpPr txBox="1">
            <a:spLocks noChangeArrowheads="1"/>
          </p:cNvSpPr>
          <p:nvPr/>
        </p:nvSpPr>
        <p:spPr bwMode="auto">
          <a:xfrm>
            <a:off x="699574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34</a:t>
            </a:r>
          </a:p>
        </p:txBody>
      </p:sp>
      <p:sp>
        <p:nvSpPr>
          <p:cNvPr id="58" name="TextBox 209"/>
          <p:cNvSpPr txBox="1">
            <a:spLocks noChangeArrowheads="1"/>
          </p:cNvSpPr>
          <p:nvPr/>
        </p:nvSpPr>
        <p:spPr bwMode="auto">
          <a:xfrm>
            <a:off x="7193573"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35</a:t>
            </a:r>
          </a:p>
        </p:txBody>
      </p:sp>
      <p:sp>
        <p:nvSpPr>
          <p:cNvPr id="59" name="TextBox 210"/>
          <p:cNvSpPr txBox="1">
            <a:spLocks noChangeArrowheads="1"/>
          </p:cNvSpPr>
          <p:nvPr/>
        </p:nvSpPr>
        <p:spPr bwMode="auto">
          <a:xfrm>
            <a:off x="7406054"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36</a:t>
            </a:r>
          </a:p>
        </p:txBody>
      </p:sp>
      <p:sp>
        <p:nvSpPr>
          <p:cNvPr id="60" name="TextBox 211"/>
          <p:cNvSpPr txBox="1">
            <a:spLocks noChangeArrowheads="1"/>
          </p:cNvSpPr>
          <p:nvPr/>
        </p:nvSpPr>
        <p:spPr bwMode="auto">
          <a:xfrm>
            <a:off x="7609743"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37</a:t>
            </a:r>
          </a:p>
        </p:txBody>
      </p:sp>
      <p:sp>
        <p:nvSpPr>
          <p:cNvPr id="61" name="TextBox 212"/>
          <p:cNvSpPr txBox="1">
            <a:spLocks noChangeArrowheads="1"/>
          </p:cNvSpPr>
          <p:nvPr/>
        </p:nvSpPr>
        <p:spPr bwMode="auto">
          <a:xfrm>
            <a:off x="7823689"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38</a:t>
            </a:r>
          </a:p>
        </p:txBody>
      </p:sp>
      <p:sp>
        <p:nvSpPr>
          <p:cNvPr id="62" name="TextBox 213"/>
          <p:cNvSpPr txBox="1">
            <a:spLocks noChangeArrowheads="1"/>
          </p:cNvSpPr>
          <p:nvPr/>
        </p:nvSpPr>
        <p:spPr bwMode="auto">
          <a:xfrm>
            <a:off x="8024446"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39</a:t>
            </a:r>
          </a:p>
        </p:txBody>
      </p:sp>
      <p:sp>
        <p:nvSpPr>
          <p:cNvPr id="63" name="TextBox 214"/>
          <p:cNvSpPr txBox="1">
            <a:spLocks noChangeArrowheads="1"/>
          </p:cNvSpPr>
          <p:nvPr/>
        </p:nvSpPr>
        <p:spPr bwMode="auto">
          <a:xfrm>
            <a:off x="8238392" y="10946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40</a:t>
            </a:r>
          </a:p>
        </p:txBody>
      </p:sp>
      <p:sp>
        <p:nvSpPr>
          <p:cNvPr id="64" name="TextBox 215"/>
          <p:cNvSpPr txBox="1">
            <a:spLocks noChangeArrowheads="1"/>
          </p:cNvSpPr>
          <p:nvPr/>
        </p:nvSpPr>
        <p:spPr bwMode="auto">
          <a:xfrm>
            <a:off x="131885" y="1094643"/>
            <a:ext cx="518091" cy="205890"/>
          </a:xfrm>
          <a:prstGeom prst="rect">
            <a:avLst/>
          </a:prstGeom>
          <a:noFill/>
          <a:ln w="9525">
            <a:noFill/>
            <a:miter lim="800000"/>
            <a:headEnd/>
            <a:tailEnd/>
          </a:ln>
        </p:spPr>
        <p:txBody>
          <a:bodyPr wrap="none">
            <a:spAutoFit/>
          </a:bodyPr>
          <a:lstStyle/>
          <a:p>
            <a:r>
              <a:rPr lang="en-GB" sz="738" b="0" dirty="0">
                <a:solidFill>
                  <a:srgbClr val="FFFFFF"/>
                </a:solidFill>
                <a:latin typeface="Arial" pitchFamily="34" charset="0"/>
                <a:cs typeface="Arial" pitchFamily="34" charset="0"/>
              </a:rPr>
              <a:t>YEAR...</a:t>
            </a:r>
          </a:p>
        </p:txBody>
      </p:sp>
      <p:sp>
        <p:nvSpPr>
          <p:cNvPr id="65" name="Rectangle 64"/>
          <p:cNvSpPr/>
          <p:nvPr/>
        </p:nvSpPr>
        <p:spPr>
          <a:xfrm>
            <a:off x="781051" y="1424354"/>
            <a:ext cx="4580792" cy="1524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 SECOND GENERATION</a:t>
            </a:r>
          </a:p>
        </p:txBody>
      </p:sp>
      <p:sp>
        <p:nvSpPr>
          <p:cNvPr id="66" name="Rectangle 65"/>
          <p:cNvSpPr/>
          <p:nvPr/>
        </p:nvSpPr>
        <p:spPr>
          <a:xfrm>
            <a:off x="4490976" y="2255228"/>
            <a:ext cx="4180743" cy="167933"/>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 THIRD GENERATION</a:t>
            </a:r>
          </a:p>
        </p:txBody>
      </p:sp>
      <p:sp>
        <p:nvSpPr>
          <p:cNvPr id="72" name="Rectangle 71"/>
          <p:cNvSpPr/>
          <p:nvPr/>
        </p:nvSpPr>
        <p:spPr>
          <a:xfrm>
            <a:off x="4486755" y="2437814"/>
            <a:ext cx="1768719"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MTG-I-1 : IMAGERY</a:t>
            </a:r>
          </a:p>
        </p:txBody>
      </p:sp>
      <p:sp>
        <p:nvSpPr>
          <p:cNvPr id="73" name="Rectangle 72"/>
          <p:cNvSpPr/>
          <p:nvPr/>
        </p:nvSpPr>
        <p:spPr>
          <a:xfrm>
            <a:off x="4800666" y="2611609"/>
            <a:ext cx="1768720" cy="155331"/>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MTG-S-1: SOUNDING</a:t>
            </a:r>
          </a:p>
        </p:txBody>
      </p:sp>
      <p:sp>
        <p:nvSpPr>
          <p:cNvPr id="74" name="Rectangle 73"/>
          <p:cNvSpPr/>
          <p:nvPr/>
        </p:nvSpPr>
        <p:spPr>
          <a:xfrm>
            <a:off x="5256310" y="2764888"/>
            <a:ext cx="1768720"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MTG-I-2: IMAGERY</a:t>
            </a:r>
          </a:p>
        </p:txBody>
      </p:sp>
      <p:sp>
        <p:nvSpPr>
          <p:cNvPr id="75" name="Rectangle 74"/>
          <p:cNvSpPr/>
          <p:nvPr/>
        </p:nvSpPr>
        <p:spPr>
          <a:xfrm>
            <a:off x="5823547" y="2926374"/>
            <a:ext cx="1770185"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MTG-I-3: IMAGERY</a:t>
            </a:r>
          </a:p>
        </p:txBody>
      </p:sp>
      <p:sp>
        <p:nvSpPr>
          <p:cNvPr id="76" name="Rectangle 75"/>
          <p:cNvSpPr/>
          <p:nvPr/>
        </p:nvSpPr>
        <p:spPr>
          <a:xfrm>
            <a:off x="6351646" y="3083170"/>
            <a:ext cx="1768720" cy="155331"/>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MTG-S-2: SOUNDING</a:t>
            </a:r>
          </a:p>
        </p:txBody>
      </p:sp>
      <p:sp>
        <p:nvSpPr>
          <p:cNvPr id="77" name="Rectangle 76"/>
          <p:cNvSpPr/>
          <p:nvPr/>
        </p:nvSpPr>
        <p:spPr>
          <a:xfrm>
            <a:off x="6770302" y="3256085"/>
            <a:ext cx="1768720" cy="155331"/>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MTG-I-4: IMAGERY</a:t>
            </a:r>
          </a:p>
        </p:txBody>
      </p:sp>
      <p:sp>
        <p:nvSpPr>
          <p:cNvPr id="79" name="Rectangle 78"/>
          <p:cNvSpPr/>
          <p:nvPr/>
        </p:nvSpPr>
        <p:spPr>
          <a:xfrm>
            <a:off x="4705265" y="4001966"/>
            <a:ext cx="4046417" cy="174380"/>
          </a:xfrm>
          <a:prstGeom prst="rect">
            <a:avLst/>
          </a:prstGeom>
          <a:solidFill>
            <a:srgbClr val="FED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05B"/>
                </a:solidFill>
                <a:latin typeface="Arial" pitchFamily="34" charset="0"/>
                <a:cs typeface="Arial" pitchFamily="34" charset="0"/>
              </a:rPr>
              <a:t>  METOP-SG A: SOUNDING AND IMAGERY</a:t>
            </a:r>
          </a:p>
        </p:txBody>
      </p:sp>
      <p:sp>
        <p:nvSpPr>
          <p:cNvPr id="80" name="Rectangle 79"/>
          <p:cNvSpPr/>
          <p:nvPr/>
        </p:nvSpPr>
        <p:spPr>
          <a:xfrm>
            <a:off x="4734537" y="4199806"/>
            <a:ext cx="3982283" cy="157751"/>
          </a:xfrm>
          <a:prstGeom prst="rect">
            <a:avLst/>
          </a:prstGeom>
          <a:solidFill>
            <a:srgbClr val="FEDB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05B"/>
                </a:solidFill>
                <a:latin typeface="Arial" pitchFamily="34" charset="0"/>
                <a:cs typeface="Arial" pitchFamily="34" charset="0"/>
              </a:rPr>
              <a:t>  METOP-SG B: MICROWAVE IMAGERY</a:t>
            </a:r>
          </a:p>
        </p:txBody>
      </p:sp>
      <p:sp>
        <p:nvSpPr>
          <p:cNvPr id="81" name="Rectangle 80"/>
          <p:cNvSpPr/>
          <p:nvPr/>
        </p:nvSpPr>
        <p:spPr>
          <a:xfrm>
            <a:off x="1822939" y="4580793"/>
            <a:ext cx="5761892" cy="174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JASON (HIGH PRECISION OCEAN ALTIMETRY)</a:t>
            </a:r>
          </a:p>
        </p:txBody>
      </p:sp>
      <p:sp>
        <p:nvSpPr>
          <p:cNvPr id="84" name="Rectangle 83"/>
          <p:cNvSpPr/>
          <p:nvPr/>
        </p:nvSpPr>
        <p:spPr>
          <a:xfrm>
            <a:off x="3440723" y="5508381"/>
            <a:ext cx="5059974" cy="18170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COPERNICUS</a:t>
            </a:r>
          </a:p>
        </p:txBody>
      </p:sp>
      <p:sp>
        <p:nvSpPr>
          <p:cNvPr id="85" name="Rectangle 84"/>
          <p:cNvSpPr/>
          <p:nvPr/>
        </p:nvSpPr>
        <p:spPr>
          <a:xfrm>
            <a:off x="3438241" y="5707674"/>
            <a:ext cx="4484077" cy="1524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SENTINEL-3 A/B/C/D</a:t>
            </a:r>
          </a:p>
        </p:txBody>
      </p:sp>
      <p:sp>
        <p:nvSpPr>
          <p:cNvPr id="86" name="Rectangle 85"/>
          <p:cNvSpPr/>
          <p:nvPr/>
        </p:nvSpPr>
        <p:spPr>
          <a:xfrm>
            <a:off x="4773539" y="5876192"/>
            <a:ext cx="3338830" cy="1524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SENTINEL-4 ON MTG-S</a:t>
            </a:r>
          </a:p>
        </p:txBody>
      </p:sp>
      <p:sp>
        <p:nvSpPr>
          <p:cNvPr id="87" name="Rectangle 86"/>
          <p:cNvSpPr/>
          <p:nvPr/>
        </p:nvSpPr>
        <p:spPr>
          <a:xfrm>
            <a:off x="4710995" y="6047643"/>
            <a:ext cx="4026725" cy="134815"/>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SENTINEL-5 ON  METOP-SG A</a:t>
            </a:r>
          </a:p>
        </p:txBody>
      </p:sp>
      <p:sp>
        <p:nvSpPr>
          <p:cNvPr id="67" name="Rectangle 66"/>
          <p:cNvSpPr/>
          <p:nvPr/>
        </p:nvSpPr>
        <p:spPr>
          <a:xfrm>
            <a:off x="1447800" y="3084635"/>
            <a:ext cx="3452446" cy="152400"/>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05B"/>
                </a:solidFill>
                <a:latin typeface="Arial" pitchFamily="34" charset="0"/>
                <a:cs typeface="Arial" pitchFamily="34" charset="0"/>
              </a:rPr>
              <a:t>  EUMETSAT POLAR SYSTEM (EPS)</a:t>
            </a:r>
          </a:p>
        </p:txBody>
      </p:sp>
      <p:sp>
        <p:nvSpPr>
          <p:cNvPr id="89" name="TextBox 177"/>
          <p:cNvSpPr txBox="1">
            <a:spLocks noChangeArrowheads="1"/>
          </p:cNvSpPr>
          <p:nvPr/>
        </p:nvSpPr>
        <p:spPr bwMode="auto">
          <a:xfrm>
            <a:off x="54512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03</a:t>
            </a:r>
          </a:p>
        </p:txBody>
      </p:sp>
      <p:sp>
        <p:nvSpPr>
          <p:cNvPr id="90" name="TextBox 178"/>
          <p:cNvSpPr txBox="1">
            <a:spLocks noChangeArrowheads="1"/>
          </p:cNvSpPr>
          <p:nvPr/>
        </p:nvSpPr>
        <p:spPr bwMode="auto">
          <a:xfrm>
            <a:off x="748812"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04</a:t>
            </a:r>
          </a:p>
        </p:txBody>
      </p:sp>
      <p:sp>
        <p:nvSpPr>
          <p:cNvPr id="91" name="TextBox 179"/>
          <p:cNvSpPr txBox="1">
            <a:spLocks noChangeArrowheads="1"/>
          </p:cNvSpPr>
          <p:nvPr/>
        </p:nvSpPr>
        <p:spPr bwMode="auto">
          <a:xfrm>
            <a:off x="961292"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05</a:t>
            </a:r>
          </a:p>
        </p:txBody>
      </p:sp>
      <p:sp>
        <p:nvSpPr>
          <p:cNvPr id="92" name="TextBox 180"/>
          <p:cNvSpPr txBox="1">
            <a:spLocks noChangeArrowheads="1"/>
          </p:cNvSpPr>
          <p:nvPr/>
        </p:nvSpPr>
        <p:spPr bwMode="auto">
          <a:xfrm>
            <a:off x="1163515"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06</a:t>
            </a:r>
          </a:p>
        </p:txBody>
      </p:sp>
      <p:sp>
        <p:nvSpPr>
          <p:cNvPr id="93" name="TextBox 181"/>
          <p:cNvSpPr txBox="1">
            <a:spLocks noChangeArrowheads="1"/>
          </p:cNvSpPr>
          <p:nvPr/>
        </p:nvSpPr>
        <p:spPr bwMode="auto">
          <a:xfrm>
            <a:off x="1375996"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07</a:t>
            </a:r>
          </a:p>
        </p:txBody>
      </p:sp>
      <p:sp>
        <p:nvSpPr>
          <p:cNvPr id="94" name="TextBox 182"/>
          <p:cNvSpPr txBox="1">
            <a:spLocks noChangeArrowheads="1"/>
          </p:cNvSpPr>
          <p:nvPr/>
        </p:nvSpPr>
        <p:spPr bwMode="auto">
          <a:xfrm>
            <a:off x="1582615"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08</a:t>
            </a:r>
          </a:p>
        </p:txBody>
      </p:sp>
      <p:sp>
        <p:nvSpPr>
          <p:cNvPr id="95" name="TextBox 183"/>
          <p:cNvSpPr txBox="1">
            <a:spLocks noChangeArrowheads="1"/>
          </p:cNvSpPr>
          <p:nvPr/>
        </p:nvSpPr>
        <p:spPr bwMode="auto">
          <a:xfrm>
            <a:off x="179656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09</a:t>
            </a:r>
          </a:p>
        </p:txBody>
      </p:sp>
      <p:sp>
        <p:nvSpPr>
          <p:cNvPr id="96" name="TextBox 184"/>
          <p:cNvSpPr txBox="1">
            <a:spLocks noChangeArrowheads="1"/>
          </p:cNvSpPr>
          <p:nvPr/>
        </p:nvSpPr>
        <p:spPr bwMode="auto">
          <a:xfrm>
            <a:off x="199292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10</a:t>
            </a:r>
          </a:p>
        </p:txBody>
      </p:sp>
      <p:sp>
        <p:nvSpPr>
          <p:cNvPr id="97" name="TextBox 185"/>
          <p:cNvSpPr txBox="1">
            <a:spLocks noChangeArrowheads="1"/>
          </p:cNvSpPr>
          <p:nvPr/>
        </p:nvSpPr>
        <p:spPr bwMode="auto">
          <a:xfrm>
            <a:off x="2205404"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11</a:t>
            </a:r>
          </a:p>
        </p:txBody>
      </p:sp>
      <p:sp>
        <p:nvSpPr>
          <p:cNvPr id="98" name="TextBox 186"/>
          <p:cNvSpPr txBox="1">
            <a:spLocks noChangeArrowheads="1"/>
          </p:cNvSpPr>
          <p:nvPr/>
        </p:nvSpPr>
        <p:spPr bwMode="auto">
          <a:xfrm>
            <a:off x="2410558"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12</a:t>
            </a:r>
          </a:p>
        </p:txBody>
      </p:sp>
      <p:sp>
        <p:nvSpPr>
          <p:cNvPr id="99" name="TextBox 187"/>
          <p:cNvSpPr txBox="1">
            <a:spLocks noChangeArrowheads="1"/>
          </p:cNvSpPr>
          <p:nvPr/>
        </p:nvSpPr>
        <p:spPr bwMode="auto">
          <a:xfrm>
            <a:off x="2623038"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13</a:t>
            </a:r>
          </a:p>
        </p:txBody>
      </p:sp>
      <p:sp>
        <p:nvSpPr>
          <p:cNvPr id="100" name="TextBox 188"/>
          <p:cNvSpPr txBox="1">
            <a:spLocks noChangeArrowheads="1"/>
          </p:cNvSpPr>
          <p:nvPr/>
        </p:nvSpPr>
        <p:spPr bwMode="auto">
          <a:xfrm>
            <a:off x="282526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14</a:t>
            </a:r>
          </a:p>
        </p:txBody>
      </p:sp>
      <p:sp>
        <p:nvSpPr>
          <p:cNvPr id="101" name="TextBox 189"/>
          <p:cNvSpPr txBox="1">
            <a:spLocks noChangeArrowheads="1"/>
          </p:cNvSpPr>
          <p:nvPr/>
        </p:nvSpPr>
        <p:spPr bwMode="auto">
          <a:xfrm>
            <a:off x="303774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15</a:t>
            </a:r>
          </a:p>
        </p:txBody>
      </p:sp>
      <p:sp>
        <p:nvSpPr>
          <p:cNvPr id="102" name="TextBox 190"/>
          <p:cNvSpPr txBox="1">
            <a:spLocks noChangeArrowheads="1"/>
          </p:cNvSpPr>
          <p:nvPr/>
        </p:nvSpPr>
        <p:spPr bwMode="auto">
          <a:xfrm>
            <a:off x="3247292"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16</a:t>
            </a:r>
          </a:p>
        </p:txBody>
      </p:sp>
      <p:sp>
        <p:nvSpPr>
          <p:cNvPr id="103" name="TextBox 191"/>
          <p:cNvSpPr txBox="1">
            <a:spLocks noChangeArrowheads="1"/>
          </p:cNvSpPr>
          <p:nvPr/>
        </p:nvSpPr>
        <p:spPr bwMode="auto">
          <a:xfrm>
            <a:off x="345977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17</a:t>
            </a:r>
          </a:p>
        </p:txBody>
      </p:sp>
      <p:sp>
        <p:nvSpPr>
          <p:cNvPr id="104" name="TextBox 192"/>
          <p:cNvSpPr txBox="1">
            <a:spLocks noChangeArrowheads="1"/>
          </p:cNvSpPr>
          <p:nvPr/>
        </p:nvSpPr>
        <p:spPr bwMode="auto">
          <a:xfrm>
            <a:off x="3656135"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18</a:t>
            </a:r>
          </a:p>
        </p:txBody>
      </p:sp>
      <p:sp>
        <p:nvSpPr>
          <p:cNvPr id="105" name="TextBox 193"/>
          <p:cNvSpPr txBox="1">
            <a:spLocks noChangeArrowheads="1"/>
          </p:cNvSpPr>
          <p:nvPr/>
        </p:nvSpPr>
        <p:spPr bwMode="auto">
          <a:xfrm>
            <a:off x="387008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19</a:t>
            </a:r>
          </a:p>
        </p:txBody>
      </p:sp>
      <p:sp>
        <p:nvSpPr>
          <p:cNvPr id="106" name="TextBox 194"/>
          <p:cNvSpPr txBox="1">
            <a:spLocks noChangeArrowheads="1"/>
          </p:cNvSpPr>
          <p:nvPr/>
        </p:nvSpPr>
        <p:spPr bwMode="auto">
          <a:xfrm>
            <a:off x="4073769"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20</a:t>
            </a:r>
          </a:p>
        </p:txBody>
      </p:sp>
      <p:sp>
        <p:nvSpPr>
          <p:cNvPr id="107" name="TextBox 195"/>
          <p:cNvSpPr txBox="1">
            <a:spLocks noChangeArrowheads="1"/>
          </p:cNvSpPr>
          <p:nvPr/>
        </p:nvSpPr>
        <p:spPr bwMode="auto">
          <a:xfrm>
            <a:off x="4286250"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21</a:t>
            </a:r>
          </a:p>
        </p:txBody>
      </p:sp>
      <p:sp>
        <p:nvSpPr>
          <p:cNvPr id="108" name="TextBox 196"/>
          <p:cNvSpPr txBox="1">
            <a:spLocks noChangeArrowheads="1"/>
          </p:cNvSpPr>
          <p:nvPr/>
        </p:nvSpPr>
        <p:spPr bwMode="auto">
          <a:xfrm>
            <a:off x="448847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22</a:t>
            </a:r>
          </a:p>
        </p:txBody>
      </p:sp>
      <p:sp>
        <p:nvSpPr>
          <p:cNvPr id="109" name="TextBox 197"/>
          <p:cNvSpPr txBox="1">
            <a:spLocks noChangeArrowheads="1"/>
          </p:cNvSpPr>
          <p:nvPr/>
        </p:nvSpPr>
        <p:spPr bwMode="auto">
          <a:xfrm>
            <a:off x="4700954"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23</a:t>
            </a:r>
          </a:p>
        </p:txBody>
      </p:sp>
      <p:sp>
        <p:nvSpPr>
          <p:cNvPr id="110" name="TextBox 198"/>
          <p:cNvSpPr txBox="1">
            <a:spLocks noChangeArrowheads="1"/>
          </p:cNvSpPr>
          <p:nvPr/>
        </p:nvSpPr>
        <p:spPr bwMode="auto">
          <a:xfrm>
            <a:off x="490757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24</a:t>
            </a:r>
          </a:p>
        </p:txBody>
      </p:sp>
      <p:sp>
        <p:nvSpPr>
          <p:cNvPr id="111" name="TextBox 199"/>
          <p:cNvSpPr txBox="1">
            <a:spLocks noChangeArrowheads="1"/>
          </p:cNvSpPr>
          <p:nvPr/>
        </p:nvSpPr>
        <p:spPr bwMode="auto">
          <a:xfrm>
            <a:off x="5121520"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25</a:t>
            </a:r>
          </a:p>
        </p:txBody>
      </p:sp>
      <p:sp>
        <p:nvSpPr>
          <p:cNvPr id="112" name="TextBox 200"/>
          <p:cNvSpPr txBox="1">
            <a:spLocks noChangeArrowheads="1"/>
          </p:cNvSpPr>
          <p:nvPr/>
        </p:nvSpPr>
        <p:spPr bwMode="auto">
          <a:xfrm>
            <a:off x="531788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26</a:t>
            </a:r>
          </a:p>
        </p:txBody>
      </p:sp>
      <p:sp>
        <p:nvSpPr>
          <p:cNvPr id="113" name="TextBox 201"/>
          <p:cNvSpPr txBox="1">
            <a:spLocks noChangeArrowheads="1"/>
          </p:cNvSpPr>
          <p:nvPr/>
        </p:nvSpPr>
        <p:spPr bwMode="auto">
          <a:xfrm>
            <a:off x="553036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27</a:t>
            </a:r>
          </a:p>
        </p:txBody>
      </p:sp>
      <p:sp>
        <p:nvSpPr>
          <p:cNvPr id="114" name="TextBox 202"/>
          <p:cNvSpPr txBox="1">
            <a:spLocks noChangeArrowheads="1"/>
          </p:cNvSpPr>
          <p:nvPr/>
        </p:nvSpPr>
        <p:spPr bwMode="auto">
          <a:xfrm>
            <a:off x="5735515"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28</a:t>
            </a:r>
          </a:p>
        </p:txBody>
      </p:sp>
      <p:sp>
        <p:nvSpPr>
          <p:cNvPr id="115" name="TextBox 203"/>
          <p:cNvSpPr txBox="1">
            <a:spLocks noChangeArrowheads="1"/>
          </p:cNvSpPr>
          <p:nvPr/>
        </p:nvSpPr>
        <p:spPr bwMode="auto">
          <a:xfrm>
            <a:off x="5947996"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29</a:t>
            </a:r>
          </a:p>
        </p:txBody>
      </p:sp>
      <p:sp>
        <p:nvSpPr>
          <p:cNvPr id="116" name="TextBox 204"/>
          <p:cNvSpPr txBox="1">
            <a:spLocks noChangeArrowheads="1"/>
          </p:cNvSpPr>
          <p:nvPr/>
        </p:nvSpPr>
        <p:spPr bwMode="auto">
          <a:xfrm>
            <a:off x="6150220"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30</a:t>
            </a:r>
          </a:p>
        </p:txBody>
      </p:sp>
      <p:sp>
        <p:nvSpPr>
          <p:cNvPr id="117" name="TextBox 205"/>
          <p:cNvSpPr txBox="1">
            <a:spLocks noChangeArrowheads="1"/>
          </p:cNvSpPr>
          <p:nvPr/>
        </p:nvSpPr>
        <p:spPr bwMode="auto">
          <a:xfrm>
            <a:off x="6362700"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31</a:t>
            </a:r>
          </a:p>
        </p:txBody>
      </p:sp>
      <p:sp>
        <p:nvSpPr>
          <p:cNvPr id="118" name="TextBox 206"/>
          <p:cNvSpPr txBox="1">
            <a:spLocks noChangeArrowheads="1"/>
          </p:cNvSpPr>
          <p:nvPr/>
        </p:nvSpPr>
        <p:spPr bwMode="auto">
          <a:xfrm>
            <a:off x="657518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32</a:t>
            </a:r>
          </a:p>
        </p:txBody>
      </p:sp>
      <p:sp>
        <p:nvSpPr>
          <p:cNvPr id="119" name="TextBox 207"/>
          <p:cNvSpPr txBox="1">
            <a:spLocks noChangeArrowheads="1"/>
          </p:cNvSpPr>
          <p:nvPr/>
        </p:nvSpPr>
        <p:spPr bwMode="auto">
          <a:xfrm>
            <a:off x="6781800"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33</a:t>
            </a:r>
          </a:p>
        </p:txBody>
      </p:sp>
      <p:sp>
        <p:nvSpPr>
          <p:cNvPr id="120" name="TextBox 208"/>
          <p:cNvSpPr txBox="1">
            <a:spLocks noChangeArrowheads="1"/>
          </p:cNvSpPr>
          <p:nvPr/>
        </p:nvSpPr>
        <p:spPr bwMode="auto">
          <a:xfrm>
            <a:off x="699428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34</a:t>
            </a:r>
          </a:p>
        </p:txBody>
      </p:sp>
      <p:sp>
        <p:nvSpPr>
          <p:cNvPr id="121" name="TextBox 209"/>
          <p:cNvSpPr txBox="1">
            <a:spLocks noChangeArrowheads="1"/>
          </p:cNvSpPr>
          <p:nvPr/>
        </p:nvSpPr>
        <p:spPr bwMode="auto">
          <a:xfrm>
            <a:off x="7192108"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35</a:t>
            </a:r>
          </a:p>
        </p:txBody>
      </p:sp>
      <p:sp>
        <p:nvSpPr>
          <p:cNvPr id="122" name="TextBox 210"/>
          <p:cNvSpPr txBox="1">
            <a:spLocks noChangeArrowheads="1"/>
          </p:cNvSpPr>
          <p:nvPr/>
        </p:nvSpPr>
        <p:spPr bwMode="auto">
          <a:xfrm>
            <a:off x="7404589"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36</a:t>
            </a:r>
          </a:p>
        </p:txBody>
      </p:sp>
      <p:sp>
        <p:nvSpPr>
          <p:cNvPr id="123" name="TextBox 211"/>
          <p:cNvSpPr txBox="1">
            <a:spLocks noChangeArrowheads="1"/>
          </p:cNvSpPr>
          <p:nvPr/>
        </p:nvSpPr>
        <p:spPr bwMode="auto">
          <a:xfrm>
            <a:off x="7608277"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37</a:t>
            </a:r>
          </a:p>
        </p:txBody>
      </p:sp>
      <p:sp>
        <p:nvSpPr>
          <p:cNvPr id="124" name="TextBox 212"/>
          <p:cNvSpPr txBox="1">
            <a:spLocks noChangeArrowheads="1"/>
          </p:cNvSpPr>
          <p:nvPr/>
        </p:nvSpPr>
        <p:spPr bwMode="auto">
          <a:xfrm>
            <a:off x="7822223"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38</a:t>
            </a:r>
          </a:p>
        </p:txBody>
      </p:sp>
      <p:sp>
        <p:nvSpPr>
          <p:cNvPr id="125" name="TextBox 213"/>
          <p:cNvSpPr txBox="1">
            <a:spLocks noChangeArrowheads="1"/>
          </p:cNvSpPr>
          <p:nvPr/>
        </p:nvSpPr>
        <p:spPr bwMode="auto">
          <a:xfrm>
            <a:off x="8022981"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39</a:t>
            </a:r>
          </a:p>
        </p:txBody>
      </p:sp>
      <p:sp>
        <p:nvSpPr>
          <p:cNvPr id="126" name="TextBox 214"/>
          <p:cNvSpPr txBox="1">
            <a:spLocks noChangeArrowheads="1"/>
          </p:cNvSpPr>
          <p:nvPr/>
        </p:nvSpPr>
        <p:spPr bwMode="auto">
          <a:xfrm>
            <a:off x="8236927" y="6161943"/>
            <a:ext cx="290464" cy="205890"/>
          </a:xfrm>
          <a:prstGeom prst="rect">
            <a:avLst/>
          </a:prstGeom>
          <a:noFill/>
          <a:ln w="9525">
            <a:noFill/>
            <a:miter lim="800000"/>
            <a:headEnd/>
            <a:tailEnd/>
          </a:ln>
        </p:spPr>
        <p:txBody>
          <a:bodyPr wrap="none">
            <a:spAutoFit/>
          </a:bodyPr>
          <a:lstStyle/>
          <a:p>
            <a:r>
              <a:rPr lang="en-GB" sz="738" dirty="0">
                <a:solidFill>
                  <a:srgbClr val="FFFFFF"/>
                </a:solidFill>
                <a:latin typeface="Arial" pitchFamily="34" charset="0"/>
                <a:cs typeface="Arial" pitchFamily="34" charset="0"/>
              </a:rPr>
              <a:t>40</a:t>
            </a:r>
          </a:p>
        </p:txBody>
      </p:sp>
      <p:sp>
        <p:nvSpPr>
          <p:cNvPr id="127" name="TextBox 215"/>
          <p:cNvSpPr txBox="1">
            <a:spLocks noChangeArrowheads="1"/>
          </p:cNvSpPr>
          <p:nvPr/>
        </p:nvSpPr>
        <p:spPr bwMode="auto">
          <a:xfrm>
            <a:off x="130420" y="6161943"/>
            <a:ext cx="518091" cy="205890"/>
          </a:xfrm>
          <a:prstGeom prst="rect">
            <a:avLst/>
          </a:prstGeom>
          <a:noFill/>
          <a:ln w="9525">
            <a:noFill/>
            <a:miter lim="800000"/>
            <a:headEnd/>
            <a:tailEnd/>
          </a:ln>
        </p:spPr>
        <p:txBody>
          <a:bodyPr wrap="none">
            <a:spAutoFit/>
          </a:bodyPr>
          <a:lstStyle/>
          <a:p>
            <a:r>
              <a:rPr lang="en-GB" sz="738" b="0" dirty="0">
                <a:solidFill>
                  <a:srgbClr val="FFFFFF"/>
                </a:solidFill>
                <a:latin typeface="Arial" pitchFamily="34" charset="0"/>
                <a:cs typeface="Arial" pitchFamily="34" charset="0"/>
              </a:rPr>
              <a:t>YEAR...</a:t>
            </a:r>
          </a:p>
        </p:txBody>
      </p:sp>
      <p:pic>
        <p:nvPicPr>
          <p:cNvPr id="128" name="Picture 5" descr="Sentinel-3.png"/>
          <p:cNvPicPr>
            <a:picLocks noChangeAspect="1"/>
          </p:cNvPicPr>
          <p:nvPr/>
        </p:nvPicPr>
        <p:blipFill>
          <a:blip r:embed="rId4" cstate="print"/>
          <a:srcRect/>
          <a:stretch>
            <a:fillRect/>
          </a:stretch>
        </p:blipFill>
        <p:spPr bwMode="auto">
          <a:xfrm>
            <a:off x="2124286" y="5220563"/>
            <a:ext cx="1437415" cy="1008788"/>
          </a:xfrm>
          <a:prstGeom prst="rect">
            <a:avLst/>
          </a:prstGeom>
          <a:noFill/>
          <a:ln w="9525">
            <a:noFill/>
            <a:miter lim="800000"/>
            <a:headEnd/>
            <a:tailEnd/>
          </a:ln>
        </p:spPr>
      </p:pic>
      <p:sp>
        <p:nvSpPr>
          <p:cNvPr id="129" name="TextBox 99"/>
          <p:cNvSpPr txBox="1">
            <a:spLocks noChangeArrowheads="1"/>
          </p:cNvSpPr>
          <p:nvPr/>
        </p:nvSpPr>
        <p:spPr bwMode="auto">
          <a:xfrm rot="16200000">
            <a:off x="7274897" y="2695349"/>
            <a:ext cx="3210978" cy="234360"/>
          </a:xfrm>
          <a:prstGeom prst="rect">
            <a:avLst/>
          </a:prstGeom>
          <a:noFill/>
          <a:ln w="9525">
            <a:noFill/>
            <a:miter lim="800000"/>
            <a:headEnd/>
            <a:tailEnd/>
          </a:ln>
        </p:spPr>
        <p:txBody>
          <a:bodyPr wrap="square">
            <a:spAutoFit/>
          </a:bodyPr>
          <a:lstStyle/>
          <a:p>
            <a:pPr algn="ctr"/>
            <a:r>
              <a:rPr lang="en-GB" sz="923" dirty="0">
                <a:solidFill>
                  <a:srgbClr val="FFFFFF"/>
                </a:solidFill>
                <a:latin typeface="Arial" pitchFamily="34" charset="0"/>
                <a:cs typeface="Arial" pitchFamily="34" charset="0"/>
              </a:rPr>
              <a:t>Mandatory Programmes</a:t>
            </a:r>
          </a:p>
        </p:txBody>
      </p:sp>
      <p:sp>
        <p:nvSpPr>
          <p:cNvPr id="132" name="TextBox 99"/>
          <p:cNvSpPr txBox="1">
            <a:spLocks noChangeArrowheads="1"/>
          </p:cNvSpPr>
          <p:nvPr/>
        </p:nvSpPr>
        <p:spPr bwMode="auto">
          <a:xfrm rot="16200000">
            <a:off x="8425774" y="4706158"/>
            <a:ext cx="909224" cy="376385"/>
          </a:xfrm>
          <a:prstGeom prst="rect">
            <a:avLst/>
          </a:prstGeom>
          <a:noFill/>
          <a:ln w="9525">
            <a:noFill/>
            <a:miter lim="800000"/>
            <a:headEnd/>
            <a:tailEnd/>
          </a:ln>
        </p:spPr>
        <p:txBody>
          <a:bodyPr wrap="none">
            <a:spAutoFit/>
          </a:bodyPr>
          <a:lstStyle/>
          <a:p>
            <a:pPr algn="ctr"/>
            <a:r>
              <a:rPr lang="en-GB" sz="923" dirty="0">
                <a:solidFill>
                  <a:srgbClr val="FFFFFF"/>
                </a:solidFill>
                <a:latin typeface="Arial" pitchFamily="34" charset="0"/>
                <a:cs typeface="Arial" pitchFamily="34" charset="0"/>
              </a:rPr>
              <a:t>Optional</a:t>
            </a:r>
          </a:p>
          <a:p>
            <a:pPr algn="ctr"/>
            <a:r>
              <a:rPr lang="en-GB" sz="923" dirty="0">
                <a:solidFill>
                  <a:srgbClr val="FFFFFF"/>
                </a:solidFill>
                <a:latin typeface="Arial" pitchFamily="34" charset="0"/>
                <a:cs typeface="Arial" pitchFamily="34" charset="0"/>
              </a:rPr>
              <a:t>Programmes</a:t>
            </a:r>
          </a:p>
        </p:txBody>
      </p:sp>
      <p:pic>
        <p:nvPicPr>
          <p:cNvPr id="133" name="Picture 6" descr="metop.png"/>
          <p:cNvPicPr>
            <a:picLocks noChangeAspect="1"/>
          </p:cNvPicPr>
          <p:nvPr/>
        </p:nvPicPr>
        <p:blipFill>
          <a:blip r:embed="rId5" cstate="print"/>
          <a:srcRect/>
          <a:stretch>
            <a:fillRect/>
          </a:stretch>
        </p:blipFill>
        <p:spPr bwMode="auto">
          <a:xfrm rot="-1286163">
            <a:off x="911470" y="2769578"/>
            <a:ext cx="811823" cy="609600"/>
          </a:xfrm>
          <a:prstGeom prst="rect">
            <a:avLst/>
          </a:prstGeom>
          <a:noFill/>
          <a:ln w="9525">
            <a:noFill/>
            <a:miter lim="800000"/>
            <a:headEnd/>
            <a:tailEnd/>
          </a:ln>
        </p:spPr>
      </p:pic>
      <p:sp>
        <p:nvSpPr>
          <p:cNvPr id="134" name="Rectangle 102"/>
          <p:cNvSpPr>
            <a:spLocks noChangeArrowheads="1"/>
          </p:cNvSpPr>
          <p:nvPr/>
        </p:nvSpPr>
        <p:spPr bwMode="auto">
          <a:xfrm>
            <a:off x="2850174" y="1119554"/>
            <a:ext cx="211015" cy="5158154"/>
          </a:xfrm>
          <a:prstGeom prst="rect">
            <a:avLst/>
          </a:prstGeom>
          <a:solidFill>
            <a:srgbClr val="C5B9AC">
              <a:alpha val="20000"/>
            </a:srgbClr>
          </a:solidFill>
          <a:ln w="9525" algn="ctr">
            <a:noFill/>
            <a:round/>
            <a:headEnd/>
            <a:tailEnd/>
          </a:ln>
        </p:spPr>
        <p:txBody>
          <a:bodyPr lIns="33231" tIns="33231" rIns="33231" bIns="33231"/>
          <a:lstStyle/>
          <a:p>
            <a:endParaRPr lang="en-US" sz="831" dirty="0">
              <a:solidFill>
                <a:srgbClr val="FFFFFF"/>
              </a:solidFill>
              <a:latin typeface="Arial" pitchFamily="34" charset="0"/>
              <a:cs typeface="Arial" pitchFamily="34" charset="0"/>
            </a:endParaRPr>
          </a:p>
        </p:txBody>
      </p:sp>
      <p:sp>
        <p:nvSpPr>
          <p:cNvPr id="143" name="Rectangle 142"/>
          <p:cNvSpPr/>
          <p:nvPr/>
        </p:nvSpPr>
        <p:spPr>
          <a:xfrm>
            <a:off x="4505247" y="3790935"/>
            <a:ext cx="4166472" cy="170001"/>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05B"/>
                </a:solidFill>
                <a:latin typeface="Arial" pitchFamily="34" charset="0"/>
                <a:cs typeface="Arial" pitchFamily="34" charset="0"/>
              </a:rPr>
              <a:t>  EUMETSAT POLAR SYSTEM  SECOND GENERATION (EPS-SG)</a:t>
            </a:r>
          </a:p>
        </p:txBody>
      </p:sp>
      <p:pic>
        <p:nvPicPr>
          <p:cNvPr id="145" name="Picture 1"/>
          <p:cNvPicPr>
            <a:picLocks noChangeAspect="1" noChangeArrowheads="1"/>
          </p:cNvPicPr>
          <p:nvPr/>
        </p:nvPicPr>
        <p:blipFill>
          <a:blip r:embed="rId6" cstate="print"/>
          <a:srcRect/>
          <a:stretch>
            <a:fillRect/>
          </a:stretch>
        </p:blipFill>
        <p:spPr bwMode="auto">
          <a:xfrm rot="337999">
            <a:off x="7148145" y="2036885"/>
            <a:ext cx="517280" cy="842596"/>
          </a:xfrm>
          <a:prstGeom prst="rect">
            <a:avLst/>
          </a:prstGeom>
          <a:noFill/>
          <a:ln w="9525">
            <a:noFill/>
            <a:miter lim="800000"/>
            <a:headEnd/>
            <a:tailEnd/>
          </a:ln>
        </p:spPr>
      </p:pic>
      <p:pic>
        <p:nvPicPr>
          <p:cNvPr id="146" name="Picture 2"/>
          <p:cNvPicPr>
            <a:picLocks noChangeAspect="1" noChangeArrowheads="1"/>
          </p:cNvPicPr>
          <p:nvPr/>
        </p:nvPicPr>
        <p:blipFill>
          <a:blip r:embed="rId7" cstate="print"/>
          <a:srcRect/>
          <a:stretch>
            <a:fillRect/>
          </a:stretch>
        </p:blipFill>
        <p:spPr bwMode="auto">
          <a:xfrm rot="354872">
            <a:off x="7644913" y="2293327"/>
            <a:ext cx="477715" cy="767862"/>
          </a:xfrm>
          <a:prstGeom prst="rect">
            <a:avLst/>
          </a:prstGeom>
          <a:noFill/>
          <a:ln w="9525">
            <a:noFill/>
            <a:miter lim="800000"/>
            <a:headEnd/>
            <a:tailEnd/>
          </a:ln>
        </p:spPr>
      </p:pic>
      <p:pic>
        <p:nvPicPr>
          <p:cNvPr id="147" name="Picture 177" descr="Metop_Second_Generationv02-ESA.png"/>
          <p:cNvPicPr>
            <a:picLocks noChangeAspect="1"/>
          </p:cNvPicPr>
          <p:nvPr/>
        </p:nvPicPr>
        <p:blipFill>
          <a:blip r:embed="rId8" cstate="print"/>
          <a:srcRect/>
          <a:stretch>
            <a:fillRect/>
          </a:stretch>
        </p:blipFill>
        <p:spPr bwMode="auto">
          <a:xfrm>
            <a:off x="3597520" y="3782158"/>
            <a:ext cx="452803" cy="379534"/>
          </a:xfrm>
          <a:prstGeom prst="rect">
            <a:avLst/>
          </a:prstGeom>
          <a:noFill/>
          <a:ln w="9525">
            <a:noFill/>
            <a:miter lim="800000"/>
            <a:headEnd/>
            <a:tailEnd/>
          </a:ln>
        </p:spPr>
      </p:pic>
      <p:pic>
        <p:nvPicPr>
          <p:cNvPr id="148" name="Picture 178" descr="Metop_Second_Generation-ESA.png"/>
          <p:cNvPicPr>
            <a:picLocks noChangeAspect="1"/>
          </p:cNvPicPr>
          <p:nvPr/>
        </p:nvPicPr>
        <p:blipFill>
          <a:blip r:embed="rId9" cstate="print"/>
          <a:srcRect/>
          <a:stretch>
            <a:fillRect/>
          </a:stretch>
        </p:blipFill>
        <p:spPr bwMode="auto">
          <a:xfrm>
            <a:off x="3985846" y="3918439"/>
            <a:ext cx="517281" cy="565638"/>
          </a:xfrm>
          <a:prstGeom prst="rect">
            <a:avLst/>
          </a:prstGeom>
          <a:noFill/>
          <a:ln w="9525">
            <a:noFill/>
            <a:miter lim="800000"/>
            <a:headEnd/>
            <a:tailEnd/>
          </a:ln>
        </p:spPr>
      </p:pic>
      <p:pic>
        <p:nvPicPr>
          <p:cNvPr id="149" name="Picture 5" descr="jason-big.png"/>
          <p:cNvPicPr>
            <a:picLocks noChangeAspect="1"/>
          </p:cNvPicPr>
          <p:nvPr/>
        </p:nvPicPr>
        <p:blipFill>
          <a:blip r:embed="rId10" cstate="print"/>
          <a:srcRect/>
          <a:stretch>
            <a:fillRect/>
          </a:stretch>
        </p:blipFill>
        <p:spPr bwMode="auto">
          <a:xfrm rot="445958">
            <a:off x="966633" y="4580575"/>
            <a:ext cx="934358" cy="669661"/>
          </a:xfrm>
          <a:prstGeom prst="rect">
            <a:avLst/>
          </a:prstGeom>
          <a:noFill/>
          <a:ln w="9525">
            <a:noFill/>
            <a:miter lim="800000"/>
            <a:headEnd/>
            <a:tailEnd/>
          </a:ln>
        </p:spPr>
      </p:pic>
      <p:cxnSp>
        <p:nvCxnSpPr>
          <p:cNvPr id="154" name="Straight Connector 11"/>
          <p:cNvCxnSpPr>
            <a:cxnSpLocks noChangeShapeType="1"/>
          </p:cNvCxnSpPr>
          <p:nvPr/>
        </p:nvCxnSpPr>
        <p:spPr bwMode="auto">
          <a:xfrm>
            <a:off x="39566" y="5345710"/>
            <a:ext cx="9230431" cy="0"/>
          </a:xfrm>
          <a:prstGeom prst="line">
            <a:avLst/>
          </a:prstGeom>
          <a:noFill/>
          <a:ln w="25400" algn="ctr">
            <a:solidFill>
              <a:schemeClr val="accent3"/>
            </a:solidFill>
            <a:prstDash val="dash"/>
            <a:round/>
            <a:headEnd/>
            <a:tailEnd/>
          </a:ln>
        </p:spPr>
      </p:cxnSp>
      <p:sp>
        <p:nvSpPr>
          <p:cNvPr id="155" name="TextBox 99"/>
          <p:cNvSpPr txBox="1">
            <a:spLocks noChangeArrowheads="1"/>
          </p:cNvSpPr>
          <p:nvPr/>
        </p:nvSpPr>
        <p:spPr bwMode="auto">
          <a:xfrm rot="16200000">
            <a:off x="8425775" y="5667654"/>
            <a:ext cx="909224" cy="376385"/>
          </a:xfrm>
          <a:prstGeom prst="rect">
            <a:avLst/>
          </a:prstGeom>
          <a:noFill/>
          <a:ln w="9525">
            <a:noFill/>
            <a:miter lim="800000"/>
            <a:headEnd/>
            <a:tailEnd/>
          </a:ln>
        </p:spPr>
        <p:txBody>
          <a:bodyPr wrap="none">
            <a:spAutoFit/>
          </a:bodyPr>
          <a:lstStyle/>
          <a:p>
            <a:pPr algn="ctr"/>
            <a:r>
              <a:rPr lang="en-US" sz="923" dirty="0">
                <a:solidFill>
                  <a:srgbClr val="FFFFFF"/>
                </a:solidFill>
                <a:latin typeface="Arial" pitchFamily="34" charset="0"/>
                <a:cs typeface="Arial" pitchFamily="34" charset="0"/>
              </a:rPr>
              <a:t>Third Party</a:t>
            </a:r>
            <a:endParaRPr lang="en-GB" sz="923" dirty="0">
              <a:solidFill>
                <a:srgbClr val="FFFFFF"/>
              </a:solidFill>
              <a:latin typeface="Arial" pitchFamily="34" charset="0"/>
              <a:cs typeface="Arial" pitchFamily="34" charset="0"/>
            </a:endParaRPr>
          </a:p>
          <a:p>
            <a:pPr algn="ctr"/>
            <a:r>
              <a:rPr lang="en-GB" sz="923" dirty="0">
                <a:solidFill>
                  <a:srgbClr val="FFFFFF"/>
                </a:solidFill>
                <a:latin typeface="Arial" pitchFamily="34" charset="0"/>
                <a:cs typeface="Arial" pitchFamily="34" charset="0"/>
              </a:rPr>
              <a:t>Programmes</a:t>
            </a:r>
          </a:p>
        </p:txBody>
      </p:sp>
      <p:sp>
        <p:nvSpPr>
          <p:cNvPr id="156" name="Rectangle 155"/>
          <p:cNvSpPr/>
          <p:nvPr/>
        </p:nvSpPr>
        <p:spPr>
          <a:xfrm>
            <a:off x="1447800" y="3247562"/>
            <a:ext cx="2461846" cy="1524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569"/>
                </a:solidFill>
                <a:latin typeface="Arial" pitchFamily="34" charset="0"/>
                <a:cs typeface="Arial" pitchFamily="34" charset="0"/>
              </a:rPr>
              <a:t>  METOP-A</a:t>
            </a:r>
          </a:p>
        </p:txBody>
      </p:sp>
      <p:sp>
        <p:nvSpPr>
          <p:cNvPr id="157" name="Rectangle 156"/>
          <p:cNvSpPr/>
          <p:nvPr/>
        </p:nvSpPr>
        <p:spPr>
          <a:xfrm>
            <a:off x="2702883" y="3409031"/>
            <a:ext cx="2461846" cy="1524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569"/>
                </a:solidFill>
                <a:latin typeface="Arial" pitchFamily="34" charset="0"/>
                <a:cs typeface="Arial" pitchFamily="34" charset="0"/>
              </a:rPr>
              <a:t>  METOP-B</a:t>
            </a:r>
          </a:p>
        </p:txBody>
      </p:sp>
      <p:sp>
        <p:nvSpPr>
          <p:cNvPr id="153" name="Rectangle 152"/>
          <p:cNvSpPr/>
          <p:nvPr/>
        </p:nvSpPr>
        <p:spPr>
          <a:xfrm>
            <a:off x="3840175" y="3570506"/>
            <a:ext cx="2461846" cy="1524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002569"/>
                </a:solidFill>
                <a:latin typeface="Arial" pitchFamily="34" charset="0"/>
                <a:cs typeface="Arial" pitchFamily="34" charset="0"/>
              </a:rPr>
              <a:t>  METOP-C</a:t>
            </a:r>
          </a:p>
        </p:txBody>
      </p:sp>
      <p:sp>
        <p:nvSpPr>
          <p:cNvPr id="158" name="Rectangle 157"/>
          <p:cNvSpPr/>
          <p:nvPr/>
        </p:nvSpPr>
        <p:spPr>
          <a:xfrm>
            <a:off x="779891" y="1596138"/>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METEOSAT-8</a:t>
            </a:r>
          </a:p>
        </p:txBody>
      </p:sp>
      <p:sp>
        <p:nvSpPr>
          <p:cNvPr id="159" name="Rectangle 158"/>
          <p:cNvSpPr/>
          <p:nvPr/>
        </p:nvSpPr>
        <p:spPr>
          <a:xfrm>
            <a:off x="1306060" y="1760556"/>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METEOSAT-9</a:t>
            </a:r>
          </a:p>
        </p:txBody>
      </p:sp>
      <p:sp>
        <p:nvSpPr>
          <p:cNvPr id="160" name="Rectangle 159"/>
          <p:cNvSpPr/>
          <p:nvPr/>
        </p:nvSpPr>
        <p:spPr>
          <a:xfrm>
            <a:off x="2654365" y="1924974"/>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METEOSAT-10</a:t>
            </a:r>
          </a:p>
        </p:txBody>
      </p:sp>
      <p:sp>
        <p:nvSpPr>
          <p:cNvPr id="161" name="Rectangle 160"/>
          <p:cNvSpPr/>
          <p:nvPr/>
        </p:nvSpPr>
        <p:spPr>
          <a:xfrm>
            <a:off x="3284671" y="2089392"/>
            <a:ext cx="3544554" cy="1524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METEOSAT-11</a:t>
            </a:r>
          </a:p>
        </p:txBody>
      </p:sp>
      <p:sp>
        <p:nvSpPr>
          <p:cNvPr id="164" name="Rectangle 163"/>
          <p:cNvSpPr/>
          <p:nvPr/>
        </p:nvSpPr>
        <p:spPr>
          <a:xfrm>
            <a:off x="1825722" y="4774425"/>
            <a:ext cx="2461846" cy="1524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JASON-2</a:t>
            </a:r>
          </a:p>
        </p:txBody>
      </p:sp>
      <p:sp>
        <p:nvSpPr>
          <p:cNvPr id="165" name="Rectangle 164"/>
          <p:cNvSpPr/>
          <p:nvPr/>
        </p:nvSpPr>
        <p:spPr>
          <a:xfrm>
            <a:off x="3406268" y="4948203"/>
            <a:ext cx="1962901" cy="1524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JASON-3</a:t>
            </a:r>
          </a:p>
        </p:txBody>
      </p:sp>
      <p:sp>
        <p:nvSpPr>
          <p:cNvPr id="166" name="Rectangle 165"/>
          <p:cNvSpPr/>
          <p:nvPr/>
        </p:nvSpPr>
        <p:spPr>
          <a:xfrm>
            <a:off x="4499860" y="5264726"/>
            <a:ext cx="3135209" cy="1524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sz="831" dirty="0">
                <a:solidFill>
                  <a:srgbClr val="FFFFFF"/>
                </a:solidFill>
                <a:latin typeface="Arial" pitchFamily="34" charset="0"/>
                <a:cs typeface="Arial" pitchFamily="34" charset="0"/>
              </a:rPr>
              <a:t>  SENTINEL-6 (JASON-CS)</a:t>
            </a:r>
          </a:p>
        </p:txBody>
      </p:sp>
      <p:pic>
        <p:nvPicPr>
          <p:cNvPr id="150" name="Picture 1" descr="C:\Users\ratier\AppData\Local\Microsoft\Windows\Temporary Internet Files\Content.Outlook\C9Y5AWSI\Jason_CS_image_2.png"/>
          <p:cNvPicPr>
            <a:picLocks noChangeAspect="1" noChangeArrowheads="1"/>
          </p:cNvPicPr>
          <p:nvPr/>
        </p:nvPicPr>
        <p:blipFill>
          <a:blip r:embed="rId11" cstate="print"/>
          <a:srcRect/>
          <a:stretch>
            <a:fillRect/>
          </a:stretch>
        </p:blipFill>
        <p:spPr bwMode="auto">
          <a:xfrm>
            <a:off x="7398551" y="5023127"/>
            <a:ext cx="703385" cy="396500"/>
          </a:xfrm>
          <a:prstGeom prst="rect">
            <a:avLst/>
          </a:prstGeom>
          <a:noFill/>
        </p:spPr>
      </p:pic>
      <p:pic>
        <p:nvPicPr>
          <p:cNvPr id="144" name="Picture 5" descr="Sentinel-3.png"/>
          <p:cNvPicPr>
            <a:picLocks noChangeAspect="1"/>
          </p:cNvPicPr>
          <p:nvPr/>
        </p:nvPicPr>
        <p:blipFill>
          <a:blip r:embed="rId4" cstate="print"/>
          <a:srcRect/>
          <a:stretch>
            <a:fillRect/>
          </a:stretch>
        </p:blipFill>
        <p:spPr bwMode="auto">
          <a:xfrm>
            <a:off x="2281604" y="5413152"/>
            <a:ext cx="1437415" cy="1008788"/>
          </a:xfrm>
          <a:prstGeom prst="rect">
            <a:avLst/>
          </a:prstGeom>
          <a:noFill/>
          <a:ln w="9525">
            <a:noFill/>
            <a:miter lim="800000"/>
            <a:headEnd/>
            <a:tailEnd/>
          </a:ln>
        </p:spPr>
      </p:pic>
      <p:pic>
        <p:nvPicPr>
          <p:cNvPr id="151" name="Picture 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22330" y="5398546"/>
            <a:ext cx="880894" cy="2812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7354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Instruments and Products – Trace Gases &amp; GHG</a:t>
            </a:r>
          </a:p>
        </p:txBody>
      </p:sp>
      <p:graphicFrame>
        <p:nvGraphicFramePr>
          <p:cNvPr id="6" name="Content Placeholder 5"/>
          <p:cNvGraphicFramePr>
            <a:graphicFrameLocks noGrp="1"/>
          </p:cNvGraphicFramePr>
          <p:nvPr>
            <p:ph idx="1"/>
            <p:extLst/>
          </p:nvPr>
        </p:nvGraphicFramePr>
        <p:xfrm>
          <a:off x="246185" y="1179635"/>
          <a:ext cx="8720504" cy="497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6"/>
          <p:cNvGrpSpPr/>
          <p:nvPr/>
        </p:nvGrpSpPr>
        <p:grpSpPr>
          <a:xfrm>
            <a:off x="246185" y="1007358"/>
            <a:ext cx="8610961" cy="4001964"/>
            <a:chOff x="3268132" y="3899958"/>
            <a:chExt cx="6411966" cy="2366459"/>
          </a:xfrm>
        </p:grpSpPr>
        <p:pic>
          <p:nvPicPr>
            <p:cNvPr id="13" name="Picture 7"/>
            <p:cNvPicPr>
              <a:picLocks noChangeAspect="1" noChangeArrowheads="1"/>
            </p:cNvPicPr>
            <p:nvPr/>
          </p:nvPicPr>
          <p:blipFill>
            <a:blip r:embed="rId8" cstate="print"/>
            <a:srcRect/>
            <a:stretch>
              <a:fillRect/>
            </a:stretch>
          </p:blipFill>
          <p:spPr bwMode="auto">
            <a:xfrm>
              <a:off x="8047037" y="3925359"/>
              <a:ext cx="1633061" cy="2340000"/>
            </a:xfrm>
            <a:prstGeom prst="rect">
              <a:avLst/>
            </a:prstGeom>
            <a:noFill/>
            <a:ln w="9525">
              <a:noFill/>
              <a:miter lim="800000"/>
              <a:headEnd/>
              <a:tailEnd/>
            </a:ln>
          </p:spPr>
        </p:pic>
        <p:pic>
          <p:nvPicPr>
            <p:cNvPr id="14" name="Picture 6"/>
            <p:cNvPicPr>
              <a:picLocks noChangeAspect="1" noChangeArrowheads="1"/>
            </p:cNvPicPr>
            <p:nvPr/>
          </p:nvPicPr>
          <p:blipFill>
            <a:blip r:embed="rId9" cstate="print"/>
            <a:srcRect/>
            <a:stretch>
              <a:fillRect/>
            </a:stretch>
          </p:blipFill>
          <p:spPr bwMode="auto">
            <a:xfrm>
              <a:off x="6766426" y="3926417"/>
              <a:ext cx="1631582" cy="2340000"/>
            </a:xfrm>
            <a:prstGeom prst="rect">
              <a:avLst/>
            </a:prstGeom>
            <a:noFill/>
            <a:ln w="9525">
              <a:noFill/>
              <a:miter lim="800000"/>
              <a:headEnd/>
              <a:tailEnd/>
            </a:ln>
          </p:spPr>
        </p:pic>
        <p:pic>
          <p:nvPicPr>
            <p:cNvPr id="15" name="Picture 5"/>
            <p:cNvPicPr>
              <a:picLocks noChangeAspect="1" noChangeArrowheads="1"/>
            </p:cNvPicPr>
            <p:nvPr/>
          </p:nvPicPr>
          <p:blipFill>
            <a:blip r:embed="rId10" cstate="print"/>
            <a:srcRect/>
            <a:stretch>
              <a:fillRect/>
            </a:stretch>
          </p:blipFill>
          <p:spPr bwMode="auto">
            <a:xfrm>
              <a:off x="5481566" y="3925360"/>
              <a:ext cx="1633061" cy="2340000"/>
            </a:xfrm>
            <a:prstGeom prst="rect">
              <a:avLst/>
            </a:prstGeom>
            <a:noFill/>
            <a:ln w="9525">
              <a:noFill/>
              <a:miter lim="800000"/>
              <a:headEnd/>
              <a:tailEnd/>
            </a:ln>
          </p:spPr>
        </p:pic>
        <p:pic>
          <p:nvPicPr>
            <p:cNvPr id="16" name="Picture 4"/>
            <p:cNvPicPr>
              <a:picLocks noChangeAspect="1" noChangeArrowheads="1"/>
            </p:cNvPicPr>
            <p:nvPr/>
          </p:nvPicPr>
          <p:blipFill>
            <a:blip r:embed="rId11" cstate="print"/>
            <a:srcRect/>
            <a:stretch>
              <a:fillRect/>
            </a:stretch>
          </p:blipFill>
          <p:spPr bwMode="auto">
            <a:xfrm>
              <a:off x="4194658" y="3916892"/>
              <a:ext cx="1633061" cy="2340000"/>
            </a:xfrm>
            <a:prstGeom prst="rect">
              <a:avLst/>
            </a:prstGeom>
            <a:noFill/>
            <a:ln w="9525">
              <a:noFill/>
              <a:miter lim="800000"/>
              <a:headEnd/>
              <a:tailEnd/>
            </a:ln>
          </p:spPr>
        </p:pic>
        <p:pic>
          <p:nvPicPr>
            <p:cNvPr id="17" name="Picture 3"/>
            <p:cNvPicPr>
              <a:picLocks noChangeAspect="1" noChangeArrowheads="1"/>
            </p:cNvPicPr>
            <p:nvPr/>
          </p:nvPicPr>
          <p:blipFill>
            <a:blip r:embed="rId12" cstate="print"/>
            <a:srcRect l="22586"/>
            <a:stretch>
              <a:fillRect/>
            </a:stretch>
          </p:blipFill>
          <p:spPr bwMode="auto">
            <a:xfrm>
              <a:off x="3268132" y="3899958"/>
              <a:ext cx="1264214" cy="2340000"/>
            </a:xfrm>
            <a:prstGeom prst="rect">
              <a:avLst/>
            </a:prstGeom>
            <a:noFill/>
            <a:ln w="9525">
              <a:noFill/>
              <a:miter lim="800000"/>
              <a:headEnd/>
              <a:tailEnd/>
            </a:ln>
          </p:spPr>
        </p:pic>
      </p:grpSp>
    </p:spTree>
    <p:extLst>
      <p:ext uri="{BB962C8B-B14F-4D97-AF65-F5344CB8AC3E}">
        <p14:creationId xmlns:p14="http://schemas.microsoft.com/office/powerpoint/2010/main" val="680972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46435" name="Title 1"/>
          <p:cNvSpPr>
            <a:spLocks noGrp="1"/>
          </p:cNvSpPr>
          <p:nvPr>
            <p:ph type="title"/>
          </p:nvPr>
        </p:nvSpPr>
        <p:spPr/>
        <p:txBody>
          <a:bodyPr/>
          <a:lstStyle/>
          <a:p>
            <a:pPr algn="ctr"/>
            <a:r>
              <a:rPr lang="en-GB" dirty="0" smtClean="0">
                <a:latin typeface="Arial" charset="0"/>
                <a:cs typeface="Arial" charset="0"/>
              </a:rPr>
              <a:t>SAF on Atmospheric Composition Monitoring</a:t>
            </a:r>
          </a:p>
        </p:txBody>
      </p:sp>
      <p:sp>
        <p:nvSpPr>
          <p:cNvPr id="146436" name="Oval 5"/>
          <p:cNvSpPr>
            <a:spLocks noChangeArrowheads="1"/>
          </p:cNvSpPr>
          <p:nvPr/>
        </p:nvSpPr>
        <p:spPr bwMode="auto">
          <a:xfrm>
            <a:off x="4382632" y="2154792"/>
            <a:ext cx="192078" cy="160516"/>
          </a:xfrm>
          <a:prstGeom prst="ellipse">
            <a:avLst/>
          </a:prstGeom>
          <a:solidFill>
            <a:srgbClr val="E5AC14"/>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37" name="Oval 8"/>
          <p:cNvSpPr>
            <a:spLocks noChangeArrowheads="1"/>
          </p:cNvSpPr>
          <p:nvPr/>
        </p:nvSpPr>
        <p:spPr bwMode="auto">
          <a:xfrm>
            <a:off x="3607777" y="2028092"/>
            <a:ext cx="164123" cy="164123"/>
          </a:xfrm>
          <a:prstGeom prst="ellipse">
            <a:avLst/>
          </a:prstGeom>
          <a:solidFill>
            <a:srgbClr val="B5A1C7"/>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38" name="Oval 11"/>
          <p:cNvSpPr>
            <a:spLocks noChangeArrowheads="1"/>
          </p:cNvSpPr>
          <p:nvPr/>
        </p:nvSpPr>
        <p:spPr bwMode="auto">
          <a:xfrm>
            <a:off x="3446585" y="2199543"/>
            <a:ext cx="164123" cy="164123"/>
          </a:xfrm>
          <a:prstGeom prst="ellipse">
            <a:avLst/>
          </a:prstGeom>
          <a:solidFill>
            <a:srgbClr val="00A9E2"/>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39" name="Oval 17"/>
          <p:cNvSpPr>
            <a:spLocks noChangeArrowheads="1"/>
          </p:cNvSpPr>
          <p:nvPr/>
        </p:nvSpPr>
        <p:spPr bwMode="auto">
          <a:xfrm>
            <a:off x="3339611" y="2625939"/>
            <a:ext cx="189035" cy="185082"/>
          </a:xfrm>
          <a:prstGeom prst="ellipse">
            <a:avLst/>
          </a:prstGeom>
          <a:solidFill>
            <a:srgbClr val="AAC8E6"/>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40" name="Oval 20"/>
          <p:cNvSpPr>
            <a:spLocks noChangeArrowheads="1"/>
          </p:cNvSpPr>
          <p:nvPr/>
        </p:nvSpPr>
        <p:spPr bwMode="auto">
          <a:xfrm>
            <a:off x="5246077" y="2492620"/>
            <a:ext cx="164123" cy="165588"/>
          </a:xfrm>
          <a:prstGeom prst="ellipse">
            <a:avLst/>
          </a:prstGeom>
          <a:solidFill>
            <a:srgbClr val="007C91"/>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41" name="Oval 23"/>
          <p:cNvSpPr>
            <a:spLocks noChangeArrowheads="1"/>
          </p:cNvSpPr>
          <p:nvPr/>
        </p:nvSpPr>
        <p:spPr bwMode="auto">
          <a:xfrm>
            <a:off x="2853104" y="2672862"/>
            <a:ext cx="162657" cy="162658"/>
          </a:xfrm>
          <a:prstGeom prst="ellipse">
            <a:avLst/>
          </a:prstGeom>
          <a:solidFill>
            <a:srgbClr val="CC5E2F"/>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42" name="Oval 26"/>
          <p:cNvSpPr>
            <a:spLocks noChangeArrowheads="1"/>
          </p:cNvSpPr>
          <p:nvPr/>
        </p:nvSpPr>
        <p:spPr bwMode="auto">
          <a:xfrm>
            <a:off x="5690089" y="1755531"/>
            <a:ext cx="162657" cy="164123"/>
          </a:xfrm>
          <a:prstGeom prst="ellipse">
            <a:avLst/>
          </a:prstGeom>
          <a:solidFill>
            <a:srgbClr val="7B428B"/>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sp>
        <p:nvSpPr>
          <p:cNvPr id="146443" name="Oval 23"/>
          <p:cNvSpPr>
            <a:spLocks noChangeArrowheads="1"/>
          </p:cNvSpPr>
          <p:nvPr/>
        </p:nvSpPr>
        <p:spPr bwMode="auto">
          <a:xfrm>
            <a:off x="4733192" y="1861039"/>
            <a:ext cx="164123" cy="164123"/>
          </a:xfrm>
          <a:prstGeom prst="ellipse">
            <a:avLst/>
          </a:prstGeom>
          <a:solidFill>
            <a:srgbClr val="729615"/>
          </a:solidFill>
          <a:ln w="6350">
            <a:solidFill>
              <a:schemeClr val="tx2"/>
            </a:solidFill>
            <a:round/>
            <a:headEnd/>
            <a:tailEnd/>
          </a:ln>
        </p:spPr>
        <p:txBody>
          <a:bodyPr wrap="none" anchor="ctr"/>
          <a:lstStyle/>
          <a:p>
            <a:pPr eaLnBrk="0" hangingPunct="0">
              <a:spcBef>
                <a:spcPct val="50000"/>
              </a:spcBef>
            </a:pPr>
            <a:endParaRPr lang="en-US" sz="831">
              <a:solidFill>
                <a:srgbClr val="FFFFFF"/>
              </a:solidFill>
            </a:endParaRPr>
          </a:p>
        </p:txBody>
      </p:sp>
      <p:pic>
        <p:nvPicPr>
          <p:cNvPr id="19" name="Picture 18" descr="ACSAF_Name_Reversed.png"/>
          <p:cNvPicPr>
            <a:picLocks noChangeAspect="1"/>
          </p:cNvPicPr>
          <p:nvPr/>
        </p:nvPicPr>
        <p:blipFill>
          <a:blip r:embed="rId3" cstate="print"/>
          <a:stretch>
            <a:fillRect/>
          </a:stretch>
        </p:blipFill>
        <p:spPr>
          <a:xfrm>
            <a:off x="5536003" y="2025162"/>
            <a:ext cx="1687727" cy="882930"/>
          </a:xfrm>
          <a:prstGeom prst="rect">
            <a:avLst/>
          </a:prstGeom>
        </p:spPr>
      </p:pic>
      <p:pic>
        <p:nvPicPr>
          <p:cNvPr id="1897474" name="Picture 2" descr="Ilmatieteen lai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242" y="3008291"/>
            <a:ext cx="3356529" cy="639341"/>
          </a:xfrm>
          <a:prstGeom prst="rect">
            <a:avLst/>
          </a:prstGeom>
          <a:noFill/>
          <a:extLst>
            <a:ext uri="{909E8E84-426E-40DD-AFC4-6F175D3DCCD1}">
              <a14:hiddenFill xmlns:a14="http://schemas.microsoft.com/office/drawing/2010/main">
                <a:solidFill>
                  <a:srgbClr val="FFFFFF"/>
                </a:solidFill>
              </a14:hiddenFill>
            </a:ext>
          </a:extLst>
        </p:spPr>
      </p:pic>
      <p:pic>
        <p:nvPicPr>
          <p:cNvPr id="1897480" name="Picture 8" descr="http://acsaf.org/pics/offline/METOPAB.GOME2.O3.PGL.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154" y="4630760"/>
            <a:ext cx="1905454" cy="1534728"/>
          </a:xfrm>
          <a:prstGeom prst="rect">
            <a:avLst/>
          </a:prstGeom>
          <a:noFill/>
          <a:extLst>
            <a:ext uri="{909E8E84-426E-40DD-AFC4-6F175D3DCCD1}">
              <a14:hiddenFill xmlns:a14="http://schemas.microsoft.com/office/drawing/2010/main">
                <a:solidFill>
                  <a:srgbClr val="FFFFFF"/>
                </a:solidFill>
              </a14:hiddenFill>
            </a:ext>
          </a:extLst>
        </p:spPr>
      </p:pic>
      <p:pic>
        <p:nvPicPr>
          <p:cNvPr id="1897484" name="Picture 12" descr="http://www.temis.nl/o3msaf/gome2b_orbits/daily/images/recent_OzoneProfile_Nadir_IIS_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06" r="54944"/>
          <a:stretch/>
        </p:blipFill>
        <p:spPr bwMode="auto">
          <a:xfrm>
            <a:off x="62858" y="4496927"/>
            <a:ext cx="2744326" cy="1668561"/>
          </a:xfrm>
          <a:prstGeom prst="rect">
            <a:avLst/>
          </a:prstGeom>
          <a:noFill/>
          <a:extLst>
            <a:ext uri="{909E8E84-426E-40DD-AFC4-6F175D3DCCD1}">
              <a14:hiddenFill xmlns:a14="http://schemas.microsoft.com/office/drawing/2010/main">
                <a:solidFill>
                  <a:srgbClr val="FFFFFF"/>
                </a:solidFill>
              </a14:hiddenFill>
            </a:ext>
          </a:extLst>
        </p:spPr>
      </p:pic>
      <p:pic>
        <p:nvPicPr>
          <p:cNvPr id="1897486" name="Picture 14" descr="http://nuv.dmi.dk/fileadmin/nuv/daily/Europe3.2_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2591" y="4630760"/>
            <a:ext cx="1867859" cy="1400895"/>
          </a:xfrm>
          <a:prstGeom prst="rect">
            <a:avLst/>
          </a:prstGeom>
          <a:noFill/>
          <a:extLst>
            <a:ext uri="{909E8E84-426E-40DD-AFC4-6F175D3DCCD1}">
              <a14:hiddenFill xmlns:a14="http://schemas.microsoft.com/office/drawing/2010/main">
                <a:solidFill>
                  <a:srgbClr val="FFFFFF"/>
                </a:solidFill>
              </a14:hiddenFill>
            </a:ext>
          </a:extLst>
        </p:spPr>
      </p:pic>
      <p:pic>
        <p:nvPicPr>
          <p:cNvPr id="1897488" name="Picture 16" descr="http://acsaf.org/pics/iasi/metopb_iasi_CO_l2_day_glob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1125" y="4426380"/>
            <a:ext cx="2412875" cy="180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251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h4_3d_2015.png"/>
          <p:cNvPicPr>
            <a:picLocks noChangeAspect="1"/>
          </p:cNvPicPr>
          <p:nvPr/>
        </p:nvPicPr>
        <p:blipFill>
          <a:blip r:embed="rId3" cstate="print"/>
          <a:srcRect l="834" t="7610" r="2500" b="1723"/>
          <a:stretch>
            <a:fillRect/>
          </a:stretch>
        </p:blipFill>
        <p:spPr>
          <a:xfrm>
            <a:off x="4479149" y="3827925"/>
            <a:ext cx="4313160" cy="2642811"/>
          </a:xfrm>
          <a:prstGeom prst="rect">
            <a:avLst/>
          </a:prstGeom>
        </p:spPr>
      </p:pic>
      <p:pic>
        <p:nvPicPr>
          <p:cNvPr id="11" name="Image 2" descr="CO2_Tropiques_LMD.png"/>
          <p:cNvPicPr>
            <a:picLocks noChangeAspect="1"/>
          </p:cNvPicPr>
          <p:nvPr/>
        </p:nvPicPr>
        <p:blipFill>
          <a:blip r:embed="rId4" cstate="print"/>
          <a:srcRect l="2913" t="6878" r="4854"/>
          <a:stretch>
            <a:fillRect/>
          </a:stretch>
        </p:blipFill>
        <p:spPr>
          <a:xfrm>
            <a:off x="307877" y="3966565"/>
            <a:ext cx="4097775" cy="2695397"/>
          </a:xfrm>
          <a:prstGeom prst="rect">
            <a:avLst/>
          </a:prstGeom>
        </p:spPr>
      </p:pic>
      <p:pic>
        <p:nvPicPr>
          <p:cNvPr id="4" name="Image 9" descr="logo_lmd_v3A.gif"/>
          <p:cNvPicPr>
            <a:picLocks noChangeAspect="1"/>
          </p:cNvPicPr>
          <p:nvPr/>
        </p:nvPicPr>
        <p:blipFill>
          <a:blip r:embed="rId5" cstate="print">
            <a:clrChange>
              <a:clrFrom>
                <a:srgbClr val="FFFFFF"/>
              </a:clrFrom>
              <a:clrTo>
                <a:srgbClr val="FFFFFF">
                  <a:alpha val="0"/>
                </a:srgbClr>
              </a:clrTo>
            </a:clrChange>
          </a:blip>
          <a:srcRect l="23334" t="24445" r="23334" b="22221"/>
          <a:stretch>
            <a:fillRect/>
          </a:stretch>
        </p:blipFill>
        <p:spPr bwMode="auto">
          <a:xfrm>
            <a:off x="4162626" y="5757203"/>
            <a:ext cx="633046" cy="584350"/>
          </a:xfrm>
          <a:prstGeom prst="rect">
            <a:avLst/>
          </a:prstGeom>
          <a:solidFill>
            <a:schemeClr val="bg1"/>
          </a:solidFill>
          <a:ln w="9525">
            <a:noFill/>
            <a:miter lim="800000"/>
            <a:headEnd/>
            <a:tailEnd/>
          </a:ln>
        </p:spPr>
      </p:pic>
      <p:sp>
        <p:nvSpPr>
          <p:cNvPr id="16" name="Content Placeholder 3"/>
          <p:cNvSpPr txBox="1">
            <a:spLocks/>
          </p:cNvSpPr>
          <p:nvPr/>
        </p:nvSpPr>
        <p:spPr>
          <a:xfrm>
            <a:off x="775605" y="327907"/>
            <a:ext cx="8241709" cy="801836"/>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defRPr/>
            </a:pPr>
            <a:r>
              <a:rPr lang="en-GB" sz="2585" dirty="0">
                <a:solidFill>
                  <a:srgbClr val="FFFFFF"/>
                </a:solidFill>
              </a:rPr>
              <a:t>Greenhouse gases - preparing for Sentinel-7 </a:t>
            </a:r>
            <a:endParaRPr lang="en-US" sz="2585" dirty="0">
              <a:solidFill>
                <a:srgbClr val="FFFFFF"/>
              </a:solidFill>
            </a:endParaRPr>
          </a:p>
        </p:txBody>
      </p:sp>
      <p:pic>
        <p:nvPicPr>
          <p:cNvPr id="17" name="Picture 16"/>
          <p:cNvPicPr/>
          <p:nvPr/>
        </p:nvPicPr>
        <p:blipFill rotWithShape="1">
          <a:blip r:embed="rId6" cstate="print"/>
          <a:srcRect l="2412" t="4319" r="1245" b="1381"/>
          <a:stretch/>
        </p:blipFill>
        <p:spPr bwMode="auto">
          <a:xfrm>
            <a:off x="4384898" y="1358175"/>
            <a:ext cx="4282792" cy="2459163"/>
          </a:xfrm>
          <a:prstGeom prst="rect">
            <a:avLst/>
          </a:prstGeom>
          <a:noFill/>
          <a:ln w="9525">
            <a:noFill/>
            <a:miter lim="800000"/>
            <a:headEnd/>
            <a:tailEnd/>
          </a:ln>
        </p:spPr>
      </p:pic>
      <p:grpSp>
        <p:nvGrpSpPr>
          <p:cNvPr id="2" name="Group 1"/>
          <p:cNvGrpSpPr/>
          <p:nvPr/>
        </p:nvGrpSpPr>
        <p:grpSpPr>
          <a:xfrm>
            <a:off x="88061" y="1236936"/>
            <a:ext cx="4202586" cy="2655477"/>
            <a:chOff x="-156086" y="1055487"/>
            <a:chExt cx="4552801" cy="2876767"/>
          </a:xfrm>
        </p:grpSpPr>
        <p:sp>
          <p:nvSpPr>
            <p:cNvPr id="6" name="Rectangle 11"/>
            <p:cNvSpPr>
              <a:spLocks noChangeArrowheads="1"/>
            </p:cNvSpPr>
            <p:nvPr/>
          </p:nvSpPr>
          <p:spPr bwMode="auto">
            <a:xfrm rot="15686747">
              <a:off x="-96757" y="2927943"/>
              <a:ext cx="1574446" cy="238537"/>
            </a:xfrm>
            <a:prstGeom prst="rect">
              <a:avLst/>
            </a:prstGeom>
            <a:solidFill>
              <a:srgbClr val="FFFFFF"/>
            </a:solidFill>
            <a:ln w="9525">
              <a:noFill/>
              <a:miter lim="800000"/>
              <a:headEnd/>
              <a:tailEnd/>
            </a:ln>
          </p:spPr>
          <p:txBody>
            <a:bodyPr wrap="square">
              <a:prstTxWarp prst="textNoShape">
                <a:avLst/>
              </a:prstTxWarp>
              <a:spAutoFit/>
            </a:bodyPr>
            <a:lstStyle/>
            <a:p>
              <a:pPr algn="ctr"/>
              <a:r>
                <a:rPr lang="en-US" sz="831" dirty="0">
                  <a:solidFill>
                    <a:srgbClr val="FFFFFF"/>
                  </a:solidFill>
                </a:rPr>
                <a:t>CH</a:t>
              </a:r>
              <a:r>
                <a:rPr lang="en-US" sz="831" baseline="-25000" dirty="0">
                  <a:solidFill>
                    <a:srgbClr val="FFFFFF"/>
                  </a:solidFill>
                </a:rPr>
                <a:t>4</a:t>
              </a:r>
              <a:r>
                <a:rPr lang="en-US" sz="831" dirty="0">
                  <a:solidFill>
                    <a:srgbClr val="FFFFFF"/>
                  </a:solidFill>
                </a:rPr>
                <a:t> (ppb)</a:t>
              </a:r>
              <a:endParaRPr lang="en-US" sz="831" baseline="-25000" dirty="0">
                <a:solidFill>
                  <a:srgbClr val="FFFFFF"/>
                </a:solidFill>
              </a:endParaRPr>
            </a:p>
          </p:txBody>
        </p:sp>
        <p:pic>
          <p:nvPicPr>
            <p:cNvPr id="18" name="Picture 1" descr="C:\Users\Lang\AppData\Roaming\Ipswitch\WS_FTP\storage\1_PMAp_Aerosol_AOD_PPF_v201_M01_offline__20130601000255_20130701000254.jpg"/>
            <p:cNvPicPr>
              <a:picLocks noChangeAspect="1" noChangeArrowheads="1"/>
            </p:cNvPicPr>
            <p:nvPr/>
          </p:nvPicPr>
          <p:blipFill rotWithShape="1">
            <a:blip r:embed="rId7" cstate="print"/>
            <a:srcRect l="10286" t="11154" r="7417" b="29446"/>
            <a:stretch/>
          </p:blipFill>
          <p:spPr bwMode="auto">
            <a:xfrm>
              <a:off x="-128676" y="1055487"/>
              <a:ext cx="4525391" cy="2449713"/>
            </a:xfrm>
            <a:prstGeom prst="rect">
              <a:avLst/>
            </a:prstGeom>
            <a:noFill/>
          </p:spPr>
        </p:pic>
        <p:pic>
          <p:nvPicPr>
            <p:cNvPr id="19" name="Picture 1" descr="C:\Users\Lang\AppData\Roaming\Ipswitch\WS_FTP\storage\1_PMAp_Aerosol_AOD_PPF_v201_M01_offline__20130601000255_20130701000254.jpg"/>
            <p:cNvPicPr>
              <a:picLocks noChangeAspect="1" noChangeArrowheads="1"/>
            </p:cNvPicPr>
            <p:nvPr/>
          </p:nvPicPr>
          <p:blipFill rotWithShape="1">
            <a:blip r:embed="rId7" cstate="print"/>
            <a:srcRect l="10286" t="79793" r="7417" b="10491"/>
            <a:stretch/>
          </p:blipFill>
          <p:spPr bwMode="auto">
            <a:xfrm>
              <a:off x="-156086" y="3531536"/>
              <a:ext cx="4525391" cy="400718"/>
            </a:xfrm>
            <a:prstGeom prst="rect">
              <a:avLst/>
            </a:prstGeom>
            <a:noFill/>
          </p:spPr>
        </p:pic>
      </p:grpSp>
    </p:spTree>
    <p:extLst>
      <p:ext uri="{BB962C8B-B14F-4D97-AF65-F5344CB8AC3E}">
        <p14:creationId xmlns:p14="http://schemas.microsoft.com/office/powerpoint/2010/main" val="2794954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Aerosol Product Commitments</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2504968"/>
              </p:ext>
            </p:extLst>
          </p:nvPr>
        </p:nvGraphicFramePr>
        <p:xfrm>
          <a:off x="246185" y="1125181"/>
          <a:ext cx="8720504" cy="5196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55362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p:txBody>
          <a:bodyPr/>
          <a:lstStyle/>
          <a:p>
            <a:r>
              <a:rPr lang="en-GB" sz="2954" b="0" dirty="0"/>
              <a:t>EUMETSAT’s MISSION</a:t>
            </a:r>
          </a:p>
        </p:txBody>
      </p:sp>
      <p:sp>
        <p:nvSpPr>
          <p:cNvPr id="3" name="Rectangle 2"/>
          <p:cNvSpPr/>
          <p:nvPr/>
        </p:nvSpPr>
        <p:spPr>
          <a:xfrm>
            <a:off x="2366140" y="2036203"/>
            <a:ext cx="6572610" cy="4182683"/>
          </a:xfrm>
          <a:prstGeom prst="rect">
            <a:avLst/>
          </a:prstGeom>
        </p:spPr>
        <p:txBody>
          <a:bodyPr wrap="square">
            <a:spAutoFit/>
          </a:bodyPr>
          <a:lstStyle/>
          <a:p>
            <a:pPr marL="232621" indent="-232621" eaLnBrk="0" hangingPunct="0">
              <a:spcBef>
                <a:spcPts val="0"/>
              </a:spcBef>
              <a:buClr>
                <a:srgbClr val="00B5E2"/>
              </a:buClr>
              <a:buFont typeface="Wingdings" pitchFamily="2" charset="2"/>
              <a:buChar char="§"/>
            </a:pPr>
            <a:r>
              <a:rPr lang="en-IE" sz="2215" b="0" kern="0" dirty="0">
                <a:solidFill>
                  <a:srgbClr val="FFFFFF"/>
                </a:solidFill>
                <a:latin typeface="Arial" pitchFamily="34" charset="0"/>
                <a:cs typeface="Arial" pitchFamily="34" charset="0"/>
              </a:rPr>
              <a:t>The primary objective is to establish, maintain and exploit European operational meteorological satellite systems, taking into account as far as possible the recommendations of the WMO</a:t>
            </a:r>
          </a:p>
          <a:p>
            <a:pPr marL="232621" indent="-232621" eaLnBrk="0" hangingPunct="0">
              <a:spcBef>
                <a:spcPts val="0"/>
              </a:spcBef>
              <a:buClr>
                <a:srgbClr val="00B5E2"/>
              </a:buClr>
              <a:buFont typeface="Wingdings" pitchFamily="2" charset="2"/>
              <a:buChar char="§"/>
            </a:pPr>
            <a:endParaRPr lang="en-IE" sz="2215" b="0" kern="0" dirty="0">
              <a:solidFill>
                <a:srgbClr val="FFFFFF"/>
              </a:solidFill>
              <a:latin typeface="Arial" pitchFamily="34" charset="0"/>
              <a:cs typeface="Arial" pitchFamily="34" charset="0"/>
            </a:endParaRPr>
          </a:p>
          <a:p>
            <a:pPr marL="232621" indent="-232621" eaLnBrk="0" hangingPunct="0">
              <a:spcBef>
                <a:spcPts val="0"/>
              </a:spcBef>
              <a:buClr>
                <a:srgbClr val="00B5E2"/>
              </a:buClr>
              <a:buFont typeface="Wingdings" pitchFamily="2" charset="2"/>
              <a:buChar char="§"/>
            </a:pPr>
            <a:r>
              <a:rPr lang="en-IE" sz="2215" b="0" kern="0" dirty="0">
                <a:solidFill>
                  <a:srgbClr val="FFFFFF"/>
                </a:solidFill>
                <a:latin typeface="Arial" pitchFamily="34" charset="0"/>
                <a:cs typeface="Arial" pitchFamily="34" charset="0"/>
              </a:rPr>
              <a:t>A further objective is to contribute to operational climate monitoring and detection of global climatic changes</a:t>
            </a:r>
          </a:p>
          <a:p>
            <a:pPr marL="232621" indent="-232621" eaLnBrk="0" hangingPunct="0">
              <a:spcBef>
                <a:spcPts val="0"/>
              </a:spcBef>
              <a:buClr>
                <a:srgbClr val="00B5E2"/>
              </a:buClr>
              <a:buFont typeface="Wingdings" pitchFamily="2" charset="2"/>
              <a:buChar char="§"/>
            </a:pPr>
            <a:endParaRPr lang="en-IE" sz="2215" b="0" kern="0" dirty="0">
              <a:solidFill>
                <a:srgbClr val="FFFFFF"/>
              </a:solidFill>
              <a:latin typeface="Arial" pitchFamily="34" charset="0"/>
              <a:cs typeface="Arial" pitchFamily="34" charset="0"/>
            </a:endParaRPr>
          </a:p>
          <a:p>
            <a:pPr marL="232621" indent="-232621" eaLnBrk="0" hangingPunct="0">
              <a:spcBef>
                <a:spcPts val="0"/>
              </a:spcBef>
              <a:buClr>
                <a:srgbClr val="00B5E2"/>
              </a:buClr>
              <a:buFont typeface="Wingdings" pitchFamily="2" charset="2"/>
              <a:buChar char="§"/>
            </a:pPr>
            <a:r>
              <a:rPr lang="en-IE" sz="2215" b="0" kern="0" dirty="0">
                <a:solidFill>
                  <a:srgbClr val="FFFFFF"/>
                </a:solidFill>
                <a:latin typeface="Arial" pitchFamily="34" charset="0"/>
                <a:cs typeface="Arial" pitchFamily="34" charset="0"/>
              </a:rPr>
              <a:t>Through fulfilling these objectives, contribute to environmental monitoring, where interactions with the ocean and the atmosphere are involved</a:t>
            </a:r>
          </a:p>
        </p:txBody>
      </p:sp>
    </p:spTree>
    <p:extLst>
      <p:ext uri="{BB962C8B-B14F-4D97-AF65-F5344CB8AC3E}">
        <p14:creationId xmlns:p14="http://schemas.microsoft.com/office/powerpoint/2010/main" val="152711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p:txBody>
          <a:bodyPr/>
          <a:lstStyle/>
          <a:p>
            <a:r>
              <a:rPr lang="en-US" dirty="0" smtClean="0"/>
              <a:t>Thank You – Questions?</a:t>
            </a:r>
            <a:endParaRPr lang="en-GB" dirty="0"/>
          </a:p>
        </p:txBody>
      </p:sp>
    </p:spTree>
    <p:extLst>
      <p:ext uri="{BB962C8B-B14F-4D97-AF65-F5344CB8AC3E}">
        <p14:creationId xmlns:p14="http://schemas.microsoft.com/office/powerpoint/2010/main" val="11075633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324622" cy="854075"/>
          </a:xfrm>
        </p:spPr>
        <p:txBody>
          <a:bodyPr>
            <a:noAutofit/>
          </a:bodyPr>
          <a:lstStyle/>
          <a:p>
            <a:r>
              <a:rPr lang="en-US" sz="2400" dirty="0">
                <a:latin typeface="+mn-lt"/>
              </a:rPr>
              <a:t>Overview of the Core Elements of the Copernicus  CO</a:t>
            </a:r>
            <a:r>
              <a:rPr lang="en-US" sz="2400" baseline="-25000" dirty="0">
                <a:latin typeface="+mn-lt"/>
              </a:rPr>
              <a:t>2</a:t>
            </a:r>
            <a:r>
              <a:rPr lang="en-US" sz="2400" dirty="0">
                <a:latin typeface="+mn-lt"/>
              </a:rPr>
              <a:t> Emission Monitoring &amp; Verification Support capacity </a:t>
            </a:r>
            <a:endParaRPr lang="en-GB" sz="2400" dirty="0">
              <a:latin typeface="+mn-lt"/>
            </a:endParaRPr>
          </a:p>
        </p:txBody>
      </p:sp>
      <p:pic>
        <p:nvPicPr>
          <p:cNvPr id="4"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7637"/>
            <a:ext cx="6696744" cy="456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6048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er 65"/>
          <p:cNvGrpSpPr>
            <a:grpSpLocks/>
          </p:cNvGrpSpPr>
          <p:nvPr/>
        </p:nvGrpSpPr>
        <p:grpSpPr bwMode="auto">
          <a:xfrm>
            <a:off x="825009" y="1570336"/>
            <a:ext cx="7683893" cy="4078526"/>
            <a:chOff x="-891282" y="349882"/>
            <a:chExt cx="10377170" cy="6124541"/>
          </a:xfrm>
        </p:grpSpPr>
        <p:pic>
          <p:nvPicPr>
            <p:cNvPr id="78" name="Picture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597" y="3059278"/>
              <a:ext cx="1480705" cy="1181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782" name="Picture 2" descr="LSCE_MHD_3_AM"/>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0324" y="3502862"/>
              <a:ext cx="1572571" cy="118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684" y="5241185"/>
              <a:ext cx="1574523" cy="1233238"/>
            </a:xfrm>
            <a:prstGeom prst="rect">
              <a:avLst/>
            </a:prstGeom>
            <a:noFill/>
            <a:ln>
              <a:noFill/>
            </a:ln>
            <a:effectLst/>
            <a:extLst>
              <a:ext uri="{909E8E84-426E-40dd-AFC4-6F175D3DCCD1}">
                <a14:hiddenFill xmlns="" xmlns:a14="http://schemas.microsoft.com/office/drawing/2010/main">
                  <a:solidFill>
                    <a:srgbClr val="FFFF66"/>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9" name="Text Box 5"/>
            <p:cNvSpPr txBox="1">
              <a:spLocks noChangeArrowheads="1"/>
            </p:cNvSpPr>
            <p:nvPr/>
          </p:nvSpPr>
          <p:spPr bwMode="auto">
            <a:xfrm>
              <a:off x="705675" y="1285833"/>
              <a:ext cx="7056802" cy="586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endParaRPr sz="1939" b="0" noProof="1">
                <a:solidFill>
                  <a:srgbClr val="00468C"/>
                </a:solidFill>
                <a:latin typeface="Arial Narrow" charset="0"/>
                <a:ea typeface="ＭＳ Ｐゴシック" charset="0"/>
              </a:endParaRPr>
            </a:p>
          </p:txBody>
        </p:sp>
        <p:sp>
          <p:nvSpPr>
            <p:cNvPr id="70" name="AutoShape 6"/>
            <p:cNvSpPr>
              <a:spLocks noChangeArrowheads="1"/>
            </p:cNvSpPr>
            <p:nvPr/>
          </p:nvSpPr>
          <p:spPr bwMode="auto">
            <a:xfrm>
              <a:off x="4254472" y="4113619"/>
              <a:ext cx="471135" cy="702345"/>
            </a:xfrm>
            <a:prstGeom prst="downArrow">
              <a:avLst>
                <a:gd name="adj1" fmla="val 55407"/>
                <a:gd name="adj2" fmla="val 43919"/>
              </a:avLst>
            </a:prstGeom>
            <a:solidFill>
              <a:srgbClr val="FFFF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71" name="AutoShape 7"/>
            <p:cNvSpPr>
              <a:spLocks noChangeArrowheads="1"/>
            </p:cNvSpPr>
            <p:nvPr/>
          </p:nvSpPr>
          <p:spPr bwMode="auto">
            <a:xfrm rot="16200000" flipH="1">
              <a:off x="5711943" y="360484"/>
              <a:ext cx="389145" cy="1456728"/>
            </a:xfrm>
            <a:custGeom>
              <a:avLst/>
              <a:gdLst>
                <a:gd name="G0" fmla="+- 12149 0 0"/>
                <a:gd name="G1" fmla="+- 18514 0 0"/>
                <a:gd name="G2" fmla="+- 7200 0 0"/>
                <a:gd name="G3" fmla="*/ 12149 1 2"/>
                <a:gd name="G4" fmla="+- G3 10800 0"/>
                <a:gd name="G5" fmla="+- 21600 12149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875 w 21600"/>
                <a:gd name="T1" fmla="*/ 0 h 21600"/>
                <a:gd name="T2" fmla="*/ 12149 w 21600"/>
                <a:gd name="T3" fmla="*/ 7200 h 21600"/>
                <a:gd name="T4" fmla="*/ 0 w 21600"/>
                <a:gd name="T5" fmla="*/ 1968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75" y="0"/>
                  </a:moveTo>
                  <a:lnTo>
                    <a:pt x="12149" y="7200"/>
                  </a:lnTo>
                  <a:lnTo>
                    <a:pt x="15235" y="7200"/>
                  </a:lnTo>
                  <a:lnTo>
                    <a:pt x="15235" y="17774"/>
                  </a:lnTo>
                  <a:lnTo>
                    <a:pt x="0" y="17774"/>
                  </a:lnTo>
                  <a:lnTo>
                    <a:pt x="0" y="21600"/>
                  </a:lnTo>
                  <a:lnTo>
                    <a:pt x="18514" y="21600"/>
                  </a:lnTo>
                  <a:lnTo>
                    <a:pt x="18514" y="7200"/>
                  </a:lnTo>
                  <a:lnTo>
                    <a:pt x="21600" y="7200"/>
                  </a:lnTo>
                  <a:close/>
                </a:path>
              </a:pathLst>
            </a:custGeom>
            <a:solidFill>
              <a:srgbClr val="D35400">
                <a:alpha val="3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72" name="AutoShape 8"/>
            <p:cNvSpPr>
              <a:spLocks noChangeArrowheads="1"/>
            </p:cNvSpPr>
            <p:nvPr/>
          </p:nvSpPr>
          <p:spPr bwMode="auto">
            <a:xfrm>
              <a:off x="-891282" y="2454439"/>
              <a:ext cx="3952625" cy="616873"/>
            </a:xfrm>
            <a:prstGeom prst="roundRect">
              <a:avLst>
                <a:gd name="adj" fmla="val 16667"/>
              </a:avLst>
            </a:prstGeom>
            <a:solidFill>
              <a:srgbClr val="0000FF"/>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defRPr/>
              </a:pPr>
              <a:r>
                <a:rPr lang="fr-FR" sz="1800" dirty="0" err="1">
                  <a:solidFill>
                    <a:srgbClr val="FFFFFF"/>
                  </a:solidFill>
                  <a:latin typeface="Calibri" charset="0"/>
                  <a:ea typeface="ＭＳ Ｐゴシック" charset="0"/>
                </a:rPr>
                <a:t>Remote</a:t>
              </a:r>
              <a:r>
                <a:rPr lang="fr-FR" sz="1800" dirty="0">
                  <a:solidFill>
                    <a:srgbClr val="FFFFFF"/>
                  </a:solidFill>
                  <a:latin typeface="Calibri" charset="0"/>
                  <a:ea typeface="ＭＳ Ｐゴシック" charset="0"/>
                </a:rPr>
                <a:t> </a:t>
              </a:r>
              <a:r>
                <a:rPr lang="fr-FR" sz="1800" dirty="0" err="1">
                  <a:solidFill>
                    <a:srgbClr val="FFFFFF"/>
                  </a:solidFill>
                  <a:latin typeface="Calibri" charset="0"/>
                  <a:ea typeface="ＭＳ Ｐゴシック" charset="0"/>
                </a:rPr>
                <a:t>sensing</a:t>
              </a:r>
              <a:endParaRPr lang="fr-FR" sz="1800" dirty="0">
                <a:solidFill>
                  <a:srgbClr val="FFFFFF"/>
                </a:solidFill>
                <a:latin typeface="Calibri" charset="0"/>
                <a:ea typeface="ＭＳ Ｐゴシック" charset="0"/>
              </a:endParaRPr>
            </a:p>
          </p:txBody>
        </p:sp>
        <p:sp>
          <p:nvSpPr>
            <p:cNvPr id="73" name="AutoShape 9"/>
            <p:cNvSpPr>
              <a:spLocks noChangeArrowheads="1"/>
            </p:cNvSpPr>
            <p:nvPr/>
          </p:nvSpPr>
          <p:spPr bwMode="auto">
            <a:xfrm flipH="1">
              <a:off x="5945251" y="4596332"/>
              <a:ext cx="3540637" cy="849434"/>
            </a:xfrm>
            <a:prstGeom prst="horizontalScroll">
              <a:avLst>
                <a:gd name="adj" fmla="val 20759"/>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defRPr/>
              </a:pPr>
              <a:r>
                <a:rPr lang="fr-FR" sz="1600" dirty="0">
                  <a:solidFill>
                    <a:srgbClr val="FFFFFF"/>
                  </a:solidFill>
                  <a:latin typeface="Calibri" charset="0"/>
                  <a:ea typeface="ＭＳ Ｐゴシック" charset="0"/>
                </a:rPr>
                <a:t>Emission inventories</a:t>
              </a:r>
            </a:p>
          </p:txBody>
        </p:sp>
        <p:sp>
          <p:nvSpPr>
            <p:cNvPr id="74" name="AutoShape 10"/>
            <p:cNvSpPr>
              <a:spLocks noChangeArrowheads="1"/>
            </p:cNvSpPr>
            <p:nvPr/>
          </p:nvSpPr>
          <p:spPr bwMode="auto">
            <a:xfrm flipH="1">
              <a:off x="5945251" y="349882"/>
              <a:ext cx="2590214" cy="647949"/>
            </a:xfrm>
            <a:prstGeom prst="horizontalScroll">
              <a:avLst>
                <a:gd name="adj" fmla="val 15227"/>
              </a:avLst>
            </a:prstGeom>
            <a:solidFill>
              <a:srgbClr val="D35400">
                <a:alpha val="35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defRPr/>
              </a:pPr>
              <a:r>
                <a:rPr lang="fr-FR" sz="1400" b="0" dirty="0">
                  <a:solidFill>
                    <a:srgbClr val="000000"/>
                  </a:solidFill>
                  <a:latin typeface="Calibri" charset="0"/>
                  <a:ea typeface="ＭＳ Ｐゴシック" charset="0"/>
                </a:rPr>
                <a:t>Land use data</a:t>
              </a:r>
            </a:p>
          </p:txBody>
        </p:sp>
        <p:sp>
          <p:nvSpPr>
            <p:cNvPr id="75" name="AutoShape 11"/>
            <p:cNvSpPr>
              <a:spLocks noChangeArrowheads="1"/>
            </p:cNvSpPr>
            <p:nvPr/>
          </p:nvSpPr>
          <p:spPr bwMode="auto">
            <a:xfrm>
              <a:off x="3618137" y="2431019"/>
              <a:ext cx="1676499" cy="2043713"/>
            </a:xfrm>
            <a:prstGeom prst="can">
              <a:avLst>
                <a:gd name="adj" fmla="val 25000"/>
              </a:avLst>
            </a:prstGeom>
            <a:solidFill>
              <a:srgbClr val="FFFF99"/>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lnSpc>
                  <a:spcPct val="110000"/>
                </a:lnSpc>
                <a:defRPr/>
              </a:pPr>
              <a:r>
                <a:rPr lang="fr-FR" sz="1600" b="0" dirty="0" err="1">
                  <a:solidFill>
                    <a:srgbClr val="000000"/>
                  </a:solidFill>
                  <a:latin typeface="Calibri" charset="0"/>
                  <a:ea typeface="ＭＳ Ｐゴシック" charset="0"/>
                </a:rPr>
                <a:t>Atmospheric</a:t>
              </a:r>
              <a:endParaRPr lang="fr-FR" sz="1600" b="0" dirty="0">
                <a:solidFill>
                  <a:srgbClr val="000000"/>
                </a:solidFill>
                <a:latin typeface="Calibri" charset="0"/>
                <a:ea typeface="ＭＳ Ｐゴシック" charset="0"/>
              </a:endParaRPr>
            </a:p>
            <a:p>
              <a:pPr algn="ctr">
                <a:lnSpc>
                  <a:spcPct val="110000"/>
                </a:lnSpc>
                <a:defRPr/>
              </a:pPr>
              <a:r>
                <a:rPr lang="fr-FR" sz="1600" b="0" dirty="0">
                  <a:solidFill>
                    <a:srgbClr val="000000"/>
                  </a:solidFill>
                  <a:latin typeface="Calibri" charset="0"/>
                  <a:ea typeface="ＭＳ Ｐゴシック" charset="0"/>
                </a:rPr>
                <a:t>transport</a:t>
              </a:r>
            </a:p>
            <a:p>
              <a:pPr algn="ctr">
                <a:lnSpc>
                  <a:spcPct val="110000"/>
                </a:lnSpc>
                <a:defRPr/>
              </a:pPr>
              <a:r>
                <a:rPr lang="fr-FR" sz="1600" b="0" dirty="0">
                  <a:solidFill>
                    <a:srgbClr val="000000"/>
                  </a:solidFill>
                  <a:latin typeface="Calibri" charset="0"/>
                  <a:ea typeface="ＭＳ Ｐゴシック" charset="0"/>
                </a:rPr>
                <a:t> model</a:t>
              </a:r>
            </a:p>
          </p:txBody>
        </p:sp>
        <p:pic>
          <p:nvPicPr>
            <p:cNvPr id="76"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090" y="2107200"/>
              <a:ext cx="870882" cy="7621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9"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0397" y="859789"/>
              <a:ext cx="1054940" cy="7340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0" name="AutoShape 19"/>
            <p:cNvSpPr>
              <a:spLocks noChangeArrowheads="1"/>
            </p:cNvSpPr>
            <p:nvPr/>
          </p:nvSpPr>
          <p:spPr bwMode="auto">
            <a:xfrm rot="5400000" flipV="1">
              <a:off x="5763547" y="4803756"/>
              <a:ext cx="486431" cy="1456728"/>
            </a:xfrm>
            <a:custGeom>
              <a:avLst/>
              <a:gdLst>
                <a:gd name="G0" fmla="+- 12149 0 0"/>
                <a:gd name="G1" fmla="+- 18514 0 0"/>
                <a:gd name="G2" fmla="+- 7200 0 0"/>
                <a:gd name="G3" fmla="*/ 12149 1 2"/>
                <a:gd name="G4" fmla="+- G3 10800 0"/>
                <a:gd name="G5" fmla="+- 21600 12149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875 w 21600"/>
                <a:gd name="T1" fmla="*/ 0 h 21600"/>
                <a:gd name="T2" fmla="*/ 12149 w 21600"/>
                <a:gd name="T3" fmla="*/ 7200 h 21600"/>
                <a:gd name="T4" fmla="*/ 0 w 21600"/>
                <a:gd name="T5" fmla="*/ 1968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75" y="0"/>
                  </a:moveTo>
                  <a:lnTo>
                    <a:pt x="12149" y="7200"/>
                  </a:lnTo>
                  <a:lnTo>
                    <a:pt x="15235" y="7200"/>
                  </a:lnTo>
                  <a:lnTo>
                    <a:pt x="15235" y="17774"/>
                  </a:lnTo>
                  <a:lnTo>
                    <a:pt x="0" y="17774"/>
                  </a:lnTo>
                  <a:lnTo>
                    <a:pt x="0" y="21600"/>
                  </a:lnTo>
                  <a:lnTo>
                    <a:pt x="18514" y="21600"/>
                  </a:lnTo>
                  <a:lnTo>
                    <a:pt x="18514" y="7200"/>
                  </a:lnTo>
                  <a:lnTo>
                    <a:pt x="21600" y="7200"/>
                  </a:lnTo>
                  <a:close/>
                </a:path>
              </a:pathLst>
            </a:cu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81" name="AutoShape 21"/>
            <p:cNvSpPr>
              <a:spLocks noChangeArrowheads="1"/>
            </p:cNvSpPr>
            <p:nvPr/>
          </p:nvSpPr>
          <p:spPr bwMode="auto">
            <a:xfrm rot="5400000">
              <a:off x="2860932" y="2833331"/>
              <a:ext cx="544804" cy="1019710"/>
            </a:xfrm>
            <a:custGeom>
              <a:avLst/>
              <a:gdLst>
                <a:gd name="G0" fmla="+- 12149 0 0"/>
                <a:gd name="G1" fmla="+- 18514 0 0"/>
                <a:gd name="G2" fmla="+- 7200 0 0"/>
                <a:gd name="G3" fmla="*/ 12149 1 2"/>
                <a:gd name="G4" fmla="+- G3 10800 0"/>
                <a:gd name="G5" fmla="+- 21600 12149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875 w 21600"/>
                <a:gd name="T1" fmla="*/ 0 h 21600"/>
                <a:gd name="T2" fmla="*/ 12149 w 21600"/>
                <a:gd name="T3" fmla="*/ 7200 h 21600"/>
                <a:gd name="T4" fmla="*/ 0 w 21600"/>
                <a:gd name="T5" fmla="*/ 1968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75" y="0"/>
                  </a:moveTo>
                  <a:lnTo>
                    <a:pt x="12149" y="7200"/>
                  </a:lnTo>
                  <a:lnTo>
                    <a:pt x="15235" y="7200"/>
                  </a:lnTo>
                  <a:lnTo>
                    <a:pt x="15235" y="17774"/>
                  </a:lnTo>
                  <a:lnTo>
                    <a:pt x="0" y="17774"/>
                  </a:lnTo>
                  <a:lnTo>
                    <a:pt x="0" y="21600"/>
                  </a:lnTo>
                  <a:lnTo>
                    <a:pt x="18514" y="21600"/>
                  </a:lnTo>
                  <a:lnTo>
                    <a:pt x="18514" y="7200"/>
                  </a:lnTo>
                  <a:lnTo>
                    <a:pt x="21600" y="7200"/>
                  </a:lnTo>
                  <a:close/>
                </a:path>
              </a:pathLst>
            </a:custGeom>
            <a:solidFill>
              <a:srgbClr val="0000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82" name="AutoShape 22"/>
            <p:cNvSpPr>
              <a:spLocks noChangeArrowheads="1"/>
            </p:cNvSpPr>
            <p:nvPr/>
          </p:nvSpPr>
          <p:spPr bwMode="auto">
            <a:xfrm>
              <a:off x="4238155" y="1875015"/>
              <a:ext cx="448697" cy="724748"/>
            </a:xfrm>
            <a:prstGeom prst="upDownArrow">
              <a:avLst>
                <a:gd name="adj1" fmla="val 50000"/>
                <a:gd name="adj2" fmla="val 30000"/>
              </a:avLst>
            </a:prstGeom>
            <a:solidFill>
              <a:srgbClr val="D35400">
                <a:alpha val="50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84" name="AutoShape 24"/>
            <p:cNvSpPr>
              <a:spLocks noChangeArrowheads="1"/>
            </p:cNvSpPr>
            <p:nvPr/>
          </p:nvSpPr>
          <p:spPr bwMode="auto">
            <a:xfrm flipH="1">
              <a:off x="5945251" y="1635481"/>
              <a:ext cx="2590214" cy="538680"/>
            </a:xfrm>
            <a:prstGeom prst="roundRect">
              <a:avLst>
                <a:gd name="adj" fmla="val 16667"/>
              </a:avLst>
            </a:prstGeom>
            <a:solidFill>
              <a:srgbClr val="D35400">
                <a:alpha val="35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lnSpc>
                  <a:spcPct val="110000"/>
                </a:lnSpc>
                <a:defRPr/>
              </a:pPr>
              <a:r>
                <a:rPr lang="fr-FR" sz="1400" b="0" dirty="0">
                  <a:solidFill>
                    <a:srgbClr val="000000"/>
                  </a:solidFill>
                  <a:latin typeface="Calibri" charset="0"/>
                  <a:ea typeface="ＭＳ Ｐゴシック" charset="0"/>
                </a:rPr>
                <a:t>Land &amp; </a:t>
              </a:r>
              <a:r>
                <a:rPr lang="fr-FR" sz="1400" b="0" dirty="0" err="1">
                  <a:solidFill>
                    <a:srgbClr val="000000"/>
                  </a:solidFill>
                  <a:latin typeface="Calibri" charset="0"/>
                  <a:ea typeface="ＭＳ Ｐゴシック" charset="0"/>
                </a:rPr>
                <a:t>ocean</a:t>
              </a:r>
              <a:r>
                <a:rPr lang="fr-FR" sz="1400" b="0" dirty="0">
                  <a:solidFill>
                    <a:srgbClr val="000000"/>
                  </a:solidFill>
                  <a:latin typeface="Calibri" charset="0"/>
                  <a:ea typeface="ＭＳ Ｐゴシック" charset="0"/>
                </a:rPr>
                <a:t> networks</a:t>
              </a:r>
            </a:p>
          </p:txBody>
        </p:sp>
        <p:sp>
          <p:nvSpPr>
            <p:cNvPr id="85" name="Text Box 26"/>
            <p:cNvSpPr txBox="1">
              <a:spLocks noChangeArrowheads="1"/>
            </p:cNvSpPr>
            <p:nvPr/>
          </p:nvSpPr>
          <p:spPr bwMode="auto">
            <a:xfrm>
              <a:off x="-584446" y="4247021"/>
              <a:ext cx="3176697" cy="842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3077" tIns="43200" rIns="83077" bIns="43200">
              <a:spAutoFit/>
            </a:bodyPr>
            <a:lstStyle/>
            <a:p>
              <a:pPr algn="r">
                <a:defRPr/>
              </a:pPr>
              <a:r>
                <a:rPr lang="fr-FR" sz="1600" b="0" dirty="0">
                  <a:solidFill>
                    <a:srgbClr val="000090"/>
                  </a:solidFill>
                  <a:latin typeface="Calibri" charset="0"/>
                  <a:ea typeface="ＭＳ Ｐゴシック" charset="0"/>
                </a:rPr>
                <a:t>CO</a:t>
              </a:r>
              <a:r>
                <a:rPr lang="fr-FR" sz="1600" b="0" baseline="-25000" dirty="0">
                  <a:solidFill>
                    <a:srgbClr val="000090"/>
                  </a:solidFill>
                  <a:latin typeface="Calibri" charset="0"/>
                  <a:ea typeface="ＭＳ Ｐゴシック" charset="0"/>
                </a:rPr>
                <a:t>2</a:t>
              </a:r>
              <a:r>
                <a:rPr lang="fr-FR" sz="1600" b="0" dirty="0">
                  <a:solidFill>
                    <a:srgbClr val="000090"/>
                  </a:solidFill>
                  <a:latin typeface="Calibri" charset="0"/>
                  <a:ea typeface="ＭＳ Ｐゴシック" charset="0"/>
                </a:rPr>
                <a:t> </a:t>
              </a:r>
              <a:r>
                <a:rPr lang="fr-FR" sz="1600" b="0" dirty="0" err="1">
                  <a:solidFill>
                    <a:srgbClr val="000090"/>
                  </a:solidFill>
                  <a:latin typeface="Calibri" charset="0"/>
                  <a:ea typeface="ＭＳ Ｐゴシック" charset="0"/>
                </a:rPr>
                <a:t>column</a:t>
              </a:r>
              <a:r>
                <a:rPr lang="fr-FR" sz="1600" b="0" dirty="0">
                  <a:solidFill>
                    <a:srgbClr val="000090"/>
                  </a:solidFill>
                  <a:latin typeface="Calibri" charset="0"/>
                  <a:ea typeface="ＭＳ Ｐゴシック" charset="0"/>
                </a:rPr>
                <a:t> concentration</a:t>
              </a:r>
            </a:p>
            <a:p>
              <a:pPr algn="r">
                <a:defRPr/>
              </a:pPr>
              <a:endParaRPr lang="fr-FR" sz="1477" b="0" dirty="0">
                <a:solidFill>
                  <a:srgbClr val="000090"/>
                </a:solidFill>
                <a:latin typeface="Calibri" charset="0"/>
                <a:ea typeface="ＭＳ Ｐゴシック" charset="0"/>
              </a:endParaRPr>
            </a:p>
          </p:txBody>
        </p:sp>
        <p:pic>
          <p:nvPicPr>
            <p:cNvPr id="32798"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8327" y="2106867"/>
              <a:ext cx="914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 name="AutoShape 30"/>
            <p:cNvSpPr>
              <a:spLocks noChangeArrowheads="1"/>
            </p:cNvSpPr>
            <p:nvPr/>
          </p:nvSpPr>
          <p:spPr bwMode="auto">
            <a:xfrm rot="16200000" flipH="1">
              <a:off x="5566647" y="3244570"/>
              <a:ext cx="416601" cy="927989"/>
            </a:xfrm>
            <a:custGeom>
              <a:avLst/>
              <a:gdLst>
                <a:gd name="G0" fmla="+- 12149 0 0"/>
                <a:gd name="G1" fmla="+- 18400 0 0"/>
                <a:gd name="G2" fmla="+- 8321 0 0"/>
                <a:gd name="G3" fmla="*/ 12149 1 2"/>
                <a:gd name="G4" fmla="+- G3 10800 0"/>
                <a:gd name="G5" fmla="+- 21600 12149 18400"/>
                <a:gd name="G6" fmla="+- 18400 8321 0"/>
                <a:gd name="G7" fmla="*/ G6 1 2"/>
                <a:gd name="G8" fmla="*/ 18400 2 1"/>
                <a:gd name="G9" fmla="+- G8 0 21600"/>
                <a:gd name="G10" fmla="*/ 21600 G0 G1"/>
                <a:gd name="G11" fmla="*/ 21600 G4 G1"/>
                <a:gd name="G12" fmla="*/ 21600 G5 G1"/>
                <a:gd name="G13" fmla="*/ 21600 G7 G1"/>
                <a:gd name="G14" fmla="*/ 18400 1 2"/>
                <a:gd name="G15" fmla="+- G5 0 G4"/>
                <a:gd name="G16" fmla="+- G0 0 G4"/>
                <a:gd name="G17" fmla="*/ G2 G15 G16"/>
                <a:gd name="T0" fmla="*/ 16875 w 21600"/>
                <a:gd name="T1" fmla="*/ 0 h 21600"/>
                <a:gd name="T2" fmla="*/ 12149 w 21600"/>
                <a:gd name="T3" fmla="*/ 8321 h 21600"/>
                <a:gd name="T4" fmla="*/ 0 w 21600"/>
                <a:gd name="T5" fmla="*/ 19810 h 21600"/>
                <a:gd name="T6" fmla="*/ 9200 w 21600"/>
                <a:gd name="T7" fmla="*/ 21600 h 21600"/>
                <a:gd name="T8" fmla="*/ 18400 w 21600"/>
                <a:gd name="T9" fmla="*/ 15685 h 21600"/>
                <a:gd name="T10" fmla="*/ 21600 w 21600"/>
                <a:gd name="T11" fmla="*/ 8321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75" y="0"/>
                  </a:moveTo>
                  <a:lnTo>
                    <a:pt x="12149" y="8321"/>
                  </a:lnTo>
                  <a:lnTo>
                    <a:pt x="15349" y="8321"/>
                  </a:lnTo>
                  <a:lnTo>
                    <a:pt x="15349" y="18018"/>
                  </a:lnTo>
                  <a:lnTo>
                    <a:pt x="0" y="18018"/>
                  </a:lnTo>
                  <a:lnTo>
                    <a:pt x="0" y="21600"/>
                  </a:lnTo>
                  <a:lnTo>
                    <a:pt x="18400" y="21600"/>
                  </a:lnTo>
                  <a:lnTo>
                    <a:pt x="18400" y="8321"/>
                  </a:lnTo>
                  <a:lnTo>
                    <a:pt x="21600" y="8321"/>
                  </a:lnTo>
                  <a:close/>
                </a:path>
              </a:pathLst>
            </a:custGeom>
            <a:solidFill>
              <a:srgbClr val="0000FF">
                <a:alpha val="78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88" name="AutoShape 32"/>
            <p:cNvSpPr>
              <a:spLocks noChangeArrowheads="1"/>
            </p:cNvSpPr>
            <p:nvPr/>
          </p:nvSpPr>
          <p:spPr bwMode="auto">
            <a:xfrm rot="5400000" flipH="1" flipV="1">
              <a:off x="5774208" y="765012"/>
              <a:ext cx="314149" cy="1456728"/>
            </a:xfrm>
            <a:custGeom>
              <a:avLst/>
              <a:gdLst>
                <a:gd name="G0" fmla="+- 12149 0 0"/>
                <a:gd name="G1" fmla="+- 18514 0 0"/>
                <a:gd name="G2" fmla="+- 7200 0 0"/>
                <a:gd name="G3" fmla="*/ 12149 1 2"/>
                <a:gd name="G4" fmla="+- G3 10800 0"/>
                <a:gd name="G5" fmla="+- 21600 12149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875 w 21600"/>
                <a:gd name="T1" fmla="*/ 0 h 21600"/>
                <a:gd name="T2" fmla="*/ 12149 w 21600"/>
                <a:gd name="T3" fmla="*/ 7200 h 21600"/>
                <a:gd name="T4" fmla="*/ 0 w 21600"/>
                <a:gd name="T5" fmla="*/ 19688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875" y="0"/>
                  </a:moveTo>
                  <a:lnTo>
                    <a:pt x="12149" y="7200"/>
                  </a:lnTo>
                  <a:lnTo>
                    <a:pt x="15235" y="7200"/>
                  </a:lnTo>
                  <a:lnTo>
                    <a:pt x="15235" y="17774"/>
                  </a:lnTo>
                  <a:lnTo>
                    <a:pt x="0" y="17774"/>
                  </a:lnTo>
                  <a:lnTo>
                    <a:pt x="0" y="21600"/>
                  </a:lnTo>
                  <a:lnTo>
                    <a:pt x="18514" y="21600"/>
                  </a:lnTo>
                  <a:lnTo>
                    <a:pt x="18514" y="7200"/>
                  </a:lnTo>
                  <a:lnTo>
                    <a:pt x="21600" y="7200"/>
                  </a:lnTo>
                  <a:close/>
                </a:path>
              </a:pathLst>
            </a:custGeom>
            <a:solidFill>
              <a:srgbClr val="D35400">
                <a:alpha val="35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3077" tIns="43200" rIns="83077" bIns="43200" anchor="ctr">
              <a:spAutoFit/>
            </a:bodyPr>
            <a:lstStyle/>
            <a:p>
              <a:pPr algn="r">
                <a:defRPr/>
              </a:pPr>
              <a:endParaRPr lang="en-US" sz="1939">
                <a:solidFill>
                  <a:srgbClr val="00468C"/>
                </a:solidFill>
                <a:latin typeface="Arial" charset="0"/>
                <a:ea typeface="ＭＳ Ｐゴシック" charset="0"/>
              </a:endParaRPr>
            </a:p>
          </p:txBody>
        </p:sp>
        <p:sp>
          <p:nvSpPr>
            <p:cNvPr id="89" name="AutoShape 12"/>
            <p:cNvSpPr>
              <a:spLocks noChangeArrowheads="1"/>
            </p:cNvSpPr>
            <p:nvPr/>
          </p:nvSpPr>
          <p:spPr bwMode="auto">
            <a:xfrm>
              <a:off x="3622216" y="480382"/>
              <a:ext cx="1705055" cy="1795532"/>
            </a:xfrm>
            <a:prstGeom prst="can">
              <a:avLst>
                <a:gd name="adj" fmla="val 25000"/>
              </a:avLst>
            </a:prstGeom>
            <a:solidFill>
              <a:srgbClr val="D354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3077" tIns="43200" rIns="83077" bIns="43200" anchor="ctr">
              <a:spAutoFit/>
            </a:bodyPr>
            <a:lstStyle/>
            <a:p>
              <a:pPr algn="ctr">
                <a:lnSpc>
                  <a:spcPct val="90000"/>
                </a:lnSpc>
                <a:defRPr/>
              </a:pPr>
              <a:r>
                <a:rPr lang="fr-FR" sz="1600" b="0" dirty="0">
                  <a:solidFill>
                    <a:srgbClr val="000000"/>
                  </a:solidFill>
                  <a:latin typeface="Calibri" charset="0"/>
                  <a:ea typeface="ＭＳ Ｐゴシック" charset="0"/>
                </a:rPr>
                <a:t>Model of </a:t>
              </a:r>
              <a:r>
                <a:rPr lang="fr-FR" sz="1600" b="0" dirty="0" err="1">
                  <a:solidFill>
                    <a:srgbClr val="000000"/>
                  </a:solidFill>
                  <a:latin typeface="Calibri" charset="0"/>
                  <a:ea typeface="ＭＳ Ｐゴシック" charset="0"/>
                </a:rPr>
                <a:t>natural</a:t>
              </a:r>
              <a:r>
                <a:rPr lang="fr-FR" sz="1600" b="0" dirty="0">
                  <a:solidFill>
                    <a:srgbClr val="000000"/>
                  </a:solidFill>
                  <a:latin typeface="Calibri" charset="0"/>
                  <a:ea typeface="ＭＳ Ｐゴシック" charset="0"/>
                </a:rPr>
                <a:t> fluxes</a:t>
              </a:r>
            </a:p>
          </p:txBody>
        </p:sp>
      </p:grpSp>
      <p:sp>
        <p:nvSpPr>
          <p:cNvPr id="32775" name="AutoShape 9"/>
          <p:cNvSpPr>
            <a:spLocks noChangeArrowheads="1"/>
          </p:cNvSpPr>
          <p:nvPr/>
        </p:nvSpPr>
        <p:spPr bwMode="auto">
          <a:xfrm flipH="1">
            <a:off x="5878811" y="3233912"/>
            <a:ext cx="2870212" cy="565665"/>
          </a:xfrm>
          <a:prstGeom prst="horizontalScroll">
            <a:avLst>
              <a:gd name="adj" fmla="val 20759"/>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83077" tIns="43200" rIns="83077" bIns="43200" anchor="ctr">
            <a:spAutoFit/>
          </a:bodyPr>
          <a:lstStyle/>
          <a:p>
            <a:pPr algn="ctr"/>
            <a:r>
              <a:rPr lang="fr-FR" sz="1600" dirty="0" err="1">
                <a:solidFill>
                  <a:srgbClr val="FFFFFF"/>
                </a:solidFill>
                <a:latin typeface="Calibri" charset="0"/>
                <a:ea typeface="ＭＳ Ｐゴシック" charset="0"/>
              </a:rPr>
              <a:t>Atmospheric</a:t>
            </a:r>
            <a:r>
              <a:rPr lang="fr-FR" sz="1600" dirty="0">
                <a:solidFill>
                  <a:srgbClr val="FFFFFF"/>
                </a:solidFill>
                <a:latin typeface="Calibri" charset="0"/>
                <a:ea typeface="ＭＳ Ｐゴシック" charset="0"/>
              </a:rPr>
              <a:t> in situ networks</a:t>
            </a:r>
          </a:p>
        </p:txBody>
      </p:sp>
      <p:sp>
        <p:nvSpPr>
          <p:cNvPr id="32776" name="AutoShape 33"/>
          <p:cNvSpPr>
            <a:spLocks noChangeArrowheads="1"/>
          </p:cNvSpPr>
          <p:nvPr/>
        </p:nvSpPr>
        <p:spPr bwMode="auto">
          <a:xfrm>
            <a:off x="4166244" y="4425960"/>
            <a:ext cx="1238820" cy="789340"/>
          </a:xfrm>
          <a:prstGeom prst="can">
            <a:avLst>
              <a:gd name="adj" fmla="val 25000"/>
            </a:avLst>
          </a:prstGeom>
          <a:solidFill>
            <a:srgbClr val="FF0000"/>
          </a:solidFill>
          <a:ln w="9525">
            <a:solidFill>
              <a:schemeClr val="tx1"/>
            </a:solidFill>
            <a:round/>
            <a:headEnd/>
            <a:tailEnd/>
          </a:ln>
        </p:spPr>
        <p:txBody>
          <a:bodyPr lIns="83077" tIns="43200" rIns="83077" bIns="43200" anchor="ctr">
            <a:spAutoFit/>
          </a:bodyPr>
          <a:lstStyle/>
          <a:p>
            <a:pPr algn="ctr">
              <a:lnSpc>
                <a:spcPct val="80000"/>
              </a:lnSpc>
            </a:pPr>
            <a:r>
              <a:rPr lang="fr-FR" sz="1600" b="0" dirty="0">
                <a:solidFill>
                  <a:srgbClr val="FFFFFF"/>
                </a:solidFill>
                <a:latin typeface="Calibri" charset="0"/>
                <a:ea typeface="ＭＳ Ｐゴシック" charset="0"/>
                <a:cs typeface="Calibri" charset="0"/>
              </a:rPr>
              <a:t>Emissions</a:t>
            </a:r>
          </a:p>
          <a:p>
            <a:pPr algn="ctr">
              <a:lnSpc>
                <a:spcPct val="80000"/>
              </a:lnSpc>
            </a:pPr>
            <a:r>
              <a:rPr lang="fr-FR" sz="1600" b="0" dirty="0">
                <a:solidFill>
                  <a:srgbClr val="FFFFFF"/>
                </a:solidFill>
                <a:latin typeface="Calibri" charset="0"/>
                <a:ea typeface="ＭＳ Ｐゴシック" charset="0"/>
                <a:cs typeface="Calibri" charset="0"/>
              </a:rPr>
              <a:t>Model</a:t>
            </a:r>
          </a:p>
        </p:txBody>
      </p:sp>
      <p:pic>
        <p:nvPicPr>
          <p:cNvPr id="94" name="Picture 34"/>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181" y="3368049"/>
            <a:ext cx="1105466" cy="799184"/>
          </a:xfrm>
          <a:prstGeom prst="rect">
            <a:avLst/>
          </a:prstGeom>
          <a:solidFill>
            <a:srgbClr val="808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6" name="Rectangle 23"/>
          <p:cNvSpPr>
            <a:spLocks noChangeArrowheads="1"/>
          </p:cNvSpPr>
          <p:nvPr/>
        </p:nvSpPr>
        <p:spPr bwMode="auto">
          <a:xfrm>
            <a:off x="2203797" y="6069788"/>
            <a:ext cx="5102578" cy="73505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3077" tIns="43200" rIns="83077" bIns="43200" anchor="ctr">
            <a:spAutoFit/>
          </a:bodyPr>
          <a:lstStyle/>
          <a:p>
            <a:pPr algn="ctr">
              <a:lnSpc>
                <a:spcPct val="90000"/>
              </a:lnSpc>
              <a:defRPr/>
            </a:pPr>
            <a:r>
              <a:rPr lang="en-GB" sz="1600" dirty="0">
                <a:solidFill>
                  <a:srgbClr val="FF0000"/>
                </a:solidFill>
                <a:latin typeface="Calibri" charset="0"/>
                <a:ea typeface="ＭＳ Ｐゴシック" charset="0"/>
              </a:rPr>
              <a:t>Maps of CO2 anthropogenic emissions</a:t>
            </a:r>
          </a:p>
          <a:p>
            <a:pPr algn="ctr">
              <a:lnSpc>
                <a:spcPct val="90000"/>
              </a:lnSpc>
              <a:defRPr/>
            </a:pPr>
            <a:r>
              <a:rPr lang="en-GB" sz="1600" dirty="0">
                <a:solidFill>
                  <a:srgbClr val="FF0000"/>
                </a:solidFill>
                <a:latin typeface="Calibri" charset="0"/>
                <a:ea typeface="ＭＳ Ｐゴシック" charset="0"/>
              </a:rPr>
              <a:t>Uncertainties &amp; Trends</a:t>
            </a:r>
          </a:p>
          <a:p>
            <a:pPr algn="ctr">
              <a:lnSpc>
                <a:spcPct val="90000"/>
              </a:lnSpc>
              <a:defRPr/>
            </a:pPr>
            <a:endParaRPr lang="en-GB" sz="1477" dirty="0">
              <a:solidFill>
                <a:srgbClr val="FF0000"/>
              </a:solidFill>
              <a:latin typeface="Calibri" charset="0"/>
              <a:ea typeface="ＭＳ Ｐゴシック" charset="0"/>
            </a:endParaRPr>
          </a:p>
        </p:txBody>
      </p:sp>
      <p:sp>
        <p:nvSpPr>
          <p:cNvPr id="32780" name="AutoShape 6"/>
          <p:cNvSpPr>
            <a:spLocks noChangeArrowheads="1"/>
          </p:cNvSpPr>
          <p:nvPr/>
        </p:nvSpPr>
        <p:spPr bwMode="auto">
          <a:xfrm>
            <a:off x="4552491" y="5235812"/>
            <a:ext cx="464517" cy="497552"/>
          </a:xfrm>
          <a:prstGeom prst="downArrow">
            <a:avLst>
              <a:gd name="adj1" fmla="val 55407"/>
              <a:gd name="adj2" fmla="val 43921"/>
            </a:avLst>
          </a:prstGeom>
          <a:solidFill>
            <a:srgbClr val="FF0000">
              <a:alpha val="74901"/>
            </a:srgbClr>
          </a:solidFill>
          <a:ln w="9525">
            <a:solidFill>
              <a:schemeClr val="tx1"/>
            </a:solidFill>
            <a:miter lim="800000"/>
            <a:headEnd/>
            <a:tailEnd/>
          </a:ln>
        </p:spPr>
        <p:txBody>
          <a:bodyPr lIns="83077" tIns="43200" rIns="83077" bIns="43200" anchor="ctr">
            <a:spAutoFit/>
          </a:bodyPr>
          <a:lstStyle/>
          <a:p>
            <a:pPr algn="r"/>
            <a:endParaRPr lang="en-US" sz="1939">
              <a:solidFill>
                <a:srgbClr val="00468C"/>
              </a:solidFill>
              <a:latin typeface="Arial" charset="0"/>
              <a:ea typeface="ＭＳ Ｐゴシック" charset="0"/>
            </a:endParaRPr>
          </a:p>
        </p:txBody>
      </p:sp>
      <p:sp>
        <p:nvSpPr>
          <p:cNvPr id="32770" name="Rectangle 98"/>
          <p:cNvSpPr>
            <a:spLocks noChangeArrowheads="1"/>
          </p:cNvSpPr>
          <p:nvPr/>
        </p:nvSpPr>
        <p:spPr bwMode="auto">
          <a:xfrm>
            <a:off x="932923" y="2025807"/>
            <a:ext cx="23739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GB" sz="1600" b="0" dirty="0">
                <a:solidFill>
                  <a:srgbClr val="1906A2"/>
                </a:solidFill>
                <a:latin typeface="Calibri" charset="0"/>
                <a:ea typeface="ＭＳ Ｐゴシック" charset="0"/>
                <a:cs typeface="Calibri" charset="0"/>
              </a:rPr>
              <a:t>Notional components of a Fossil Fuel emission data assimilation system</a:t>
            </a:r>
            <a:endParaRPr lang="en-GB" sz="1600" dirty="0">
              <a:solidFill>
                <a:srgbClr val="1906A2"/>
              </a:solidFill>
              <a:latin typeface="Calibri" charset="0"/>
              <a:ea typeface="ＭＳ Ｐゴシック" charset="0"/>
              <a:cs typeface="Calibri" charset="0"/>
            </a:endParaRPr>
          </a:p>
        </p:txBody>
      </p:sp>
      <p:sp>
        <p:nvSpPr>
          <p:cNvPr id="32773" name="Rectangle 26"/>
          <p:cNvSpPr>
            <a:spLocks noChangeArrowheads="1"/>
          </p:cNvSpPr>
          <p:nvPr/>
        </p:nvSpPr>
        <p:spPr bwMode="auto">
          <a:xfrm>
            <a:off x="19814" y="31108"/>
            <a:ext cx="9325257" cy="774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fr-FR" sz="2215" dirty="0">
                <a:solidFill>
                  <a:srgbClr val="FFFFFF"/>
                </a:solidFill>
                <a:latin typeface="Arial" pitchFamily="34" charset="0"/>
                <a:ea typeface="ＭＳ Ｐゴシック" charset="0"/>
                <a:cs typeface="Arial" pitchFamily="34" charset="0"/>
              </a:rPr>
              <a:t>Monitoring CO2 and CH4 </a:t>
            </a:r>
            <a:r>
              <a:rPr lang="fr-FR" sz="2215" dirty="0" err="1">
                <a:solidFill>
                  <a:srgbClr val="FFFFFF"/>
                </a:solidFill>
                <a:latin typeface="Arial" pitchFamily="34" charset="0"/>
                <a:ea typeface="ＭＳ Ｐゴシック" charset="0"/>
                <a:cs typeface="Arial" pitchFamily="34" charset="0"/>
              </a:rPr>
              <a:t>emissions</a:t>
            </a:r>
            <a:r>
              <a:rPr lang="fr-FR" sz="2215" dirty="0">
                <a:solidFill>
                  <a:srgbClr val="FFFFFF"/>
                </a:solidFill>
                <a:latin typeface="Arial" pitchFamily="34" charset="0"/>
                <a:ea typeface="ＭＳ Ｐゴシック" charset="0"/>
                <a:cs typeface="Arial" pitchFamily="34" charset="0"/>
              </a:rPr>
              <a:t> </a:t>
            </a:r>
          </a:p>
          <a:p>
            <a:pPr algn="ctr"/>
            <a:r>
              <a:rPr lang="fr-FR" sz="2215" dirty="0">
                <a:solidFill>
                  <a:srgbClr val="FFFFFF"/>
                </a:solidFill>
                <a:latin typeface="Arial" pitchFamily="34" charset="0"/>
                <a:ea typeface="ＭＳ Ｐゴシック" charset="0"/>
                <a:cs typeface="Arial" pitchFamily="34" charset="0"/>
              </a:rPr>
              <a:t>A </a:t>
            </a:r>
            <a:r>
              <a:rPr lang="fr-FR" sz="2215" dirty="0" err="1">
                <a:solidFill>
                  <a:srgbClr val="FFFFFF"/>
                </a:solidFill>
                <a:latin typeface="Arial" pitchFamily="34" charset="0"/>
                <a:ea typeface="ＭＳ Ｐゴシック" charset="0"/>
                <a:cs typeface="Arial" pitchFamily="34" charset="0"/>
              </a:rPr>
              <a:t>scientific</a:t>
            </a:r>
            <a:r>
              <a:rPr lang="fr-FR" sz="2215" dirty="0">
                <a:solidFill>
                  <a:srgbClr val="FFFFFF"/>
                </a:solidFill>
                <a:latin typeface="Arial" pitchFamily="34" charset="0"/>
                <a:ea typeface="ＭＳ Ｐゴシック" charset="0"/>
                <a:cs typeface="Arial" pitchFamily="34" charset="0"/>
              </a:rPr>
              <a:t> challenge </a:t>
            </a:r>
            <a:r>
              <a:rPr lang="fr-FR" sz="2215" dirty="0" err="1">
                <a:solidFill>
                  <a:srgbClr val="FFFFFF"/>
                </a:solidFill>
                <a:latin typeface="Arial" pitchFamily="34" charset="0"/>
                <a:ea typeface="ＭＳ Ｐゴシック" charset="0"/>
                <a:cs typeface="Arial" pitchFamily="34" charset="0"/>
              </a:rPr>
              <a:t>involving</a:t>
            </a:r>
            <a:r>
              <a:rPr lang="fr-FR" sz="2215" dirty="0">
                <a:solidFill>
                  <a:srgbClr val="FFFFFF"/>
                </a:solidFill>
                <a:latin typeface="Arial" pitchFamily="34" charset="0"/>
                <a:ea typeface="ＭＳ Ｐゴシック" charset="0"/>
                <a:cs typeface="Arial" pitchFamily="34" charset="0"/>
              </a:rPr>
              <a:t> observation and </a:t>
            </a:r>
            <a:r>
              <a:rPr lang="fr-FR" sz="2215" dirty="0" err="1">
                <a:solidFill>
                  <a:srgbClr val="FFFFFF"/>
                </a:solidFill>
                <a:latin typeface="Arial" pitchFamily="34" charset="0"/>
                <a:ea typeface="ＭＳ Ｐゴシック" charset="0"/>
                <a:cs typeface="Arial" pitchFamily="34" charset="0"/>
              </a:rPr>
              <a:t>modelling</a:t>
            </a:r>
            <a:r>
              <a:rPr lang="fr-FR" sz="2215" dirty="0">
                <a:solidFill>
                  <a:srgbClr val="FFFFFF"/>
                </a:solidFill>
                <a:latin typeface="Arial" pitchFamily="34" charset="0"/>
                <a:ea typeface="ＭＳ Ｐゴシック" charset="0"/>
                <a:cs typeface="Arial" pitchFamily="34" charset="0"/>
              </a:rPr>
              <a:t> </a:t>
            </a:r>
            <a:endParaRPr lang="en-US" sz="2215" dirty="0">
              <a:solidFill>
                <a:srgbClr val="00468C"/>
              </a:solidFill>
              <a:latin typeface="Arial" pitchFamily="34" charset="0"/>
              <a:ea typeface="ＭＳ Ｐゴシック" charset="0"/>
              <a:cs typeface="Arial" pitchFamily="34" charset="0"/>
            </a:endParaRPr>
          </a:p>
        </p:txBody>
      </p:sp>
      <p:sp>
        <p:nvSpPr>
          <p:cNvPr id="33" name="TextBox 32"/>
          <p:cNvSpPr txBox="1"/>
          <p:nvPr/>
        </p:nvSpPr>
        <p:spPr>
          <a:xfrm>
            <a:off x="973917" y="1562325"/>
            <a:ext cx="2165978" cy="246221"/>
          </a:xfrm>
          <a:prstGeom prst="rect">
            <a:avLst/>
          </a:prstGeom>
          <a:noFill/>
        </p:spPr>
        <p:txBody>
          <a:bodyPr wrap="none" rtlCol="0">
            <a:spAutoFit/>
          </a:bodyPr>
          <a:lstStyle/>
          <a:p>
            <a:r>
              <a:rPr lang="en-GB" sz="1000" dirty="0">
                <a:solidFill>
                  <a:schemeClr val="tx1"/>
                </a:solidFill>
              </a:rPr>
              <a:t>(Adapted from EU CO2 report) </a:t>
            </a:r>
          </a:p>
        </p:txBody>
      </p:sp>
    </p:spTree>
    <p:extLst>
      <p:ext uri="{BB962C8B-B14F-4D97-AF65-F5344CB8AC3E}">
        <p14:creationId xmlns:p14="http://schemas.microsoft.com/office/powerpoint/2010/main" val="39009462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4076"/>
            <a:ext cx="9144000" cy="6003924"/>
          </a:xfrm>
        </p:spPr>
      </p:pic>
      <p:sp>
        <p:nvSpPr>
          <p:cNvPr id="2" name="Title 1"/>
          <p:cNvSpPr>
            <a:spLocks noGrp="1"/>
          </p:cNvSpPr>
          <p:nvPr>
            <p:ph type="title"/>
          </p:nvPr>
        </p:nvSpPr>
        <p:spPr/>
        <p:txBody>
          <a:bodyPr/>
          <a:lstStyle/>
          <a:p>
            <a:r>
              <a:rPr lang="en-US" dirty="0" smtClean="0"/>
              <a:t>Zoom over Europe with daily coverage with three satellites</a:t>
            </a:r>
            <a:endParaRPr lang="en-GB" dirty="0"/>
          </a:p>
        </p:txBody>
      </p:sp>
    </p:spTree>
    <p:extLst>
      <p:ext uri="{BB962C8B-B14F-4D97-AF65-F5344CB8AC3E}">
        <p14:creationId xmlns:p14="http://schemas.microsoft.com/office/powerpoint/2010/main" val="1420576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54075"/>
          </a:xfrm>
        </p:spPr>
        <p:txBody>
          <a:bodyPr/>
          <a:lstStyle/>
          <a:p>
            <a:r>
              <a:rPr lang="en-US" dirty="0"/>
              <a:t>T</a:t>
            </a:r>
            <a:r>
              <a:rPr lang="en-US" dirty="0" smtClean="0"/>
              <a:t>hree satellite daily revisit time is globally under 50% except for 60-70 </a:t>
            </a:r>
            <a:r>
              <a:rPr lang="en-US" dirty="0" err="1" smtClean="0"/>
              <a:t>deg</a:t>
            </a:r>
            <a:r>
              <a:rPr lang="en-US" dirty="0" smtClean="0"/>
              <a:t> latitude which is slightly better</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800" y="853200"/>
            <a:ext cx="8000339" cy="5997968"/>
          </a:xfrm>
        </p:spPr>
      </p:pic>
    </p:spTree>
    <p:extLst>
      <p:ext uri="{BB962C8B-B14F-4D97-AF65-F5344CB8AC3E}">
        <p14:creationId xmlns:p14="http://schemas.microsoft.com/office/powerpoint/2010/main" val="16440892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oplusanthro_ucm.avi">
            <a:hlinkClick r:id="" action="ppaction://media"/>
          </p:cNvPr>
          <p:cNvPicPr>
            <a:picLocks noChangeAspect="1"/>
          </p:cNvPicPr>
          <p:nvPr>
            <a:videoFile r:link="rId2"/>
            <p:extLst>
              <p:ext uri="{DAA4B4D4-6D71-4841-9C94-3DE7FCFB9230}">
                <p14:media xmlns:p14="http://schemas.microsoft.com/office/powerpoint/2010/main" r:embed="rId1">
                  <p14:bmkLst>
                    <p14:bmk name="Textmarke 1" time="19501.3369"/>
                    <p14:bmk name="Textmarke 2" time="37321.524"/>
                    <p14:bmk name="Textmarke 3" time="44382.3529"/>
                    <p14:bmk name="Textmarke 4" time="60969.697"/>
                    <p14:bmk name="Textmarke 5" time="72849.8218"/>
                    <p14:bmk name="Textmarke 6" time="77557.041"/>
                  </p14:bmkLst>
                </p14:media>
              </p:ext>
            </p:extLst>
          </p:nvPr>
        </p:nvPicPr>
        <p:blipFill>
          <a:blip r:embed="rId5" cstate="print"/>
          <a:stretch>
            <a:fillRect/>
          </a:stretch>
        </p:blipFill>
        <p:spPr>
          <a:xfrm>
            <a:off x="0" y="0"/>
            <a:ext cx="9144000" cy="6858000"/>
          </a:xfrm>
          <a:prstGeom prst="rect">
            <a:avLst/>
          </a:prstGeom>
        </p:spPr>
      </p:pic>
      <p:sp>
        <p:nvSpPr>
          <p:cNvPr id="13" name="Textfeld 6"/>
          <p:cNvSpPr txBox="1"/>
          <p:nvPr/>
        </p:nvSpPr>
        <p:spPr>
          <a:xfrm>
            <a:off x="186408" y="602921"/>
            <a:ext cx="3409950" cy="1754326"/>
          </a:xfrm>
          <a:prstGeom prst="rect">
            <a:avLst/>
          </a:prstGeom>
          <a:noFill/>
        </p:spPr>
        <p:txBody>
          <a:bodyPr>
            <a:spAutoFit/>
          </a:bodyPr>
          <a:lstStyle/>
          <a:p>
            <a:pPr>
              <a:defRPr/>
            </a:pPr>
            <a:r>
              <a:rPr lang="de-CH" sz="1200" i="1" dirty="0">
                <a:solidFill>
                  <a:srgbClr val="FFFFFF"/>
                </a:solidFill>
                <a:latin typeface="Tahoma"/>
              </a:rPr>
              <a:t>COSMO </a:t>
            </a:r>
            <a:r>
              <a:rPr lang="de-CH" sz="1200" i="1" dirty="0" err="1">
                <a:solidFill>
                  <a:srgbClr val="FFFFFF"/>
                </a:solidFill>
                <a:latin typeface="Tahoma"/>
              </a:rPr>
              <a:t>model</a:t>
            </a:r>
            <a:r>
              <a:rPr lang="de-CH" sz="1200" i="1" dirty="0">
                <a:solidFill>
                  <a:srgbClr val="FFFFFF"/>
                </a:solidFill>
                <a:latin typeface="Tahoma"/>
              </a:rPr>
              <a:t> </a:t>
            </a:r>
            <a:r>
              <a:rPr lang="de-CH" sz="1200" i="1" dirty="0" err="1">
                <a:solidFill>
                  <a:srgbClr val="FFFFFF"/>
                </a:solidFill>
                <a:latin typeface="Tahoma"/>
              </a:rPr>
              <a:t>simulation</a:t>
            </a:r>
            <a:r>
              <a:rPr lang="de-CH" sz="1200" i="1" dirty="0">
                <a:solidFill>
                  <a:srgbClr val="FFFFFF"/>
                </a:solidFill>
                <a:latin typeface="Tahoma"/>
              </a:rPr>
              <a:t> on Cray XE6 «Monte Rosa»</a:t>
            </a:r>
            <a:br>
              <a:rPr lang="de-CH" sz="1200" i="1" dirty="0">
                <a:solidFill>
                  <a:srgbClr val="FFFFFF"/>
                </a:solidFill>
                <a:latin typeface="Tahoma"/>
              </a:rPr>
            </a:br>
            <a:r>
              <a:rPr lang="de-CH" sz="1200" i="1" dirty="0">
                <a:solidFill>
                  <a:srgbClr val="FFFFFF"/>
                </a:solidFill>
                <a:latin typeface="Tahoma"/>
              </a:rPr>
              <a:t>at Swiss </a:t>
            </a:r>
            <a:r>
              <a:rPr lang="de-CH" sz="1200" i="1" dirty="0" err="1">
                <a:solidFill>
                  <a:srgbClr val="FFFFFF"/>
                </a:solidFill>
                <a:latin typeface="Tahoma"/>
              </a:rPr>
              <a:t>Supercomputing</a:t>
            </a:r>
            <a:r>
              <a:rPr lang="de-CH" sz="1200" i="1" dirty="0">
                <a:solidFill>
                  <a:srgbClr val="FFFFFF"/>
                </a:solidFill>
                <a:latin typeface="Tahoma"/>
              </a:rPr>
              <a:t> Center CSCS</a:t>
            </a:r>
          </a:p>
          <a:p>
            <a:pPr>
              <a:defRPr/>
            </a:pPr>
            <a:r>
              <a:rPr lang="de-CH" sz="1200" i="1" dirty="0">
                <a:solidFill>
                  <a:srgbClr val="FFFFFF"/>
                </a:solidFill>
                <a:latin typeface="Tahoma"/>
              </a:rPr>
              <a:t/>
            </a:r>
            <a:br>
              <a:rPr lang="de-CH" sz="1200" i="1" dirty="0">
                <a:solidFill>
                  <a:srgbClr val="FFFFFF"/>
                </a:solidFill>
                <a:latin typeface="Tahoma"/>
              </a:rPr>
            </a:br>
            <a:r>
              <a:rPr lang="de-CH" sz="1200" i="1" dirty="0">
                <a:solidFill>
                  <a:srgbClr val="FFFFFF"/>
                </a:solidFill>
                <a:latin typeface="Tahoma"/>
              </a:rPr>
              <a:t>Simulation: </a:t>
            </a:r>
            <a:r>
              <a:rPr lang="de-CH" sz="1200" i="1" dirty="0" err="1">
                <a:solidFill>
                  <a:srgbClr val="FFFFFF"/>
                </a:solidFill>
                <a:latin typeface="Tahoma"/>
              </a:rPr>
              <a:t>Yu</a:t>
            </a:r>
            <a:r>
              <a:rPr lang="de-CH" sz="1200" i="1" dirty="0">
                <a:solidFill>
                  <a:srgbClr val="FFFFFF"/>
                </a:solidFill>
                <a:latin typeface="Tahoma"/>
              </a:rPr>
              <a:t> Liu &amp; Nicolas Gruber (ETH)</a:t>
            </a:r>
          </a:p>
          <a:p>
            <a:pPr>
              <a:defRPr/>
            </a:pPr>
            <a:r>
              <a:rPr lang="de-CH" sz="1200" i="1" dirty="0">
                <a:solidFill>
                  <a:srgbClr val="FFFFFF"/>
                </a:solidFill>
                <a:latin typeface="Tahoma"/>
              </a:rPr>
              <a:t>Animation: Dominik Brunner (Empa)</a:t>
            </a:r>
          </a:p>
          <a:p>
            <a:pPr>
              <a:defRPr/>
            </a:pPr>
            <a:endParaRPr lang="de-CH" sz="1200" i="1" dirty="0">
              <a:solidFill>
                <a:srgbClr val="FFFFFF"/>
              </a:solidFill>
              <a:latin typeface="Tahoma"/>
            </a:endParaRPr>
          </a:p>
          <a:p>
            <a:pPr>
              <a:defRPr/>
            </a:pPr>
            <a:r>
              <a:rPr lang="de-CH" sz="1200" i="1" dirty="0" err="1">
                <a:solidFill>
                  <a:srgbClr val="FFFFFF"/>
                </a:solidFill>
                <a:latin typeface="Tahoma"/>
              </a:rPr>
              <a:t>Anthropogenic</a:t>
            </a:r>
            <a:r>
              <a:rPr lang="de-CH" sz="1200" i="1" dirty="0">
                <a:solidFill>
                  <a:srgbClr val="FFFFFF"/>
                </a:solidFill>
                <a:latin typeface="Tahoma"/>
              </a:rPr>
              <a:t> CO</a:t>
            </a:r>
            <a:r>
              <a:rPr lang="de-CH" sz="1200" i="1" baseline="-25000" dirty="0">
                <a:solidFill>
                  <a:srgbClr val="FFFFFF"/>
                </a:solidFill>
                <a:latin typeface="Tahoma"/>
              </a:rPr>
              <a:t>2</a:t>
            </a:r>
            <a:r>
              <a:rPr lang="de-CH" sz="1200" i="1" dirty="0">
                <a:solidFill>
                  <a:srgbClr val="FFFFFF"/>
                </a:solidFill>
                <a:latin typeface="Tahoma"/>
              </a:rPr>
              <a:t>: EDGAR v4.2 (JRC)</a:t>
            </a:r>
          </a:p>
          <a:p>
            <a:pPr>
              <a:defRPr/>
            </a:pPr>
            <a:r>
              <a:rPr lang="de-CH" sz="1200" i="1" dirty="0" err="1">
                <a:solidFill>
                  <a:srgbClr val="FFFFFF"/>
                </a:solidFill>
                <a:latin typeface="Tahoma"/>
              </a:rPr>
              <a:t>Biospheric</a:t>
            </a:r>
            <a:r>
              <a:rPr lang="de-CH" sz="1200" i="1" dirty="0">
                <a:solidFill>
                  <a:srgbClr val="FFFFFF"/>
                </a:solidFill>
                <a:latin typeface="Tahoma"/>
              </a:rPr>
              <a:t> CO</a:t>
            </a:r>
            <a:r>
              <a:rPr lang="de-CH" sz="1200" i="1" baseline="-25000" dirty="0">
                <a:solidFill>
                  <a:srgbClr val="FFFFFF"/>
                </a:solidFill>
                <a:latin typeface="Tahoma"/>
              </a:rPr>
              <a:t>2</a:t>
            </a:r>
            <a:r>
              <a:rPr lang="de-CH" sz="1200" i="1" dirty="0">
                <a:solidFill>
                  <a:srgbClr val="FFFFFF"/>
                </a:solidFill>
                <a:latin typeface="Tahoma"/>
              </a:rPr>
              <a:t>: VPRM (MPI Jena</a:t>
            </a:r>
            <a:r>
              <a:rPr lang="de-CH" i="1" dirty="0">
                <a:solidFill>
                  <a:srgbClr val="FFFFFF"/>
                </a:solidFill>
                <a:latin typeface="Tahoma"/>
              </a:rPr>
              <a:t>)</a:t>
            </a:r>
            <a:endParaRPr lang="en-US" i="1" dirty="0">
              <a:solidFill>
                <a:srgbClr val="FFFFFF"/>
              </a:solidFill>
              <a:latin typeface="Tahoma"/>
            </a:endParaRPr>
          </a:p>
        </p:txBody>
      </p:sp>
    </p:spTree>
    <p:extLst>
      <p:ext uri="{BB962C8B-B14F-4D97-AF65-F5344CB8AC3E}">
        <p14:creationId xmlns:p14="http://schemas.microsoft.com/office/powerpoint/2010/main" val="15469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Matters: Daily coverage of best phasing 40 to 60 </a:t>
            </a:r>
            <a:r>
              <a:rPr lang="en-US" dirty="0" err="1" smtClean="0"/>
              <a:t>deg</a:t>
            </a:r>
            <a:r>
              <a:rPr lang="en-US" dirty="0" smtClean="0"/>
              <a:t> latitude band misses 15-25%</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800" y="853200"/>
            <a:ext cx="8000339" cy="5997968"/>
          </a:xfrm>
        </p:spPr>
      </p:pic>
    </p:spTree>
    <p:extLst>
      <p:ext uri="{BB962C8B-B14F-4D97-AF65-F5344CB8AC3E}">
        <p14:creationId xmlns:p14="http://schemas.microsoft.com/office/powerpoint/2010/main" val="334946865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Matters: Daily coverage gets significantly worse if phasing is poorly chosen</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800" y="853200"/>
            <a:ext cx="8000339" cy="5997968"/>
          </a:xfrm>
        </p:spPr>
      </p:pic>
    </p:spTree>
    <p:extLst>
      <p:ext uri="{BB962C8B-B14F-4D97-AF65-F5344CB8AC3E}">
        <p14:creationId xmlns:p14="http://schemas.microsoft.com/office/powerpoint/2010/main" val="41726573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potx" id="{9CB886F9-6C57-459E-AAF1-AD28DC39ED40}" vid="{987C2417-5A2D-498F-8E93-D263E9002406}"/>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New Powerpoint Template">
  <a:themeElements>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100" b="1" i="0" u="none" strike="noStrike" cap="none" normalizeH="0" baseline="0" smtClean="0">
            <a:ln>
              <a:noFill/>
            </a:ln>
            <a:solidFill>
              <a:srgbClr val="00468C"/>
            </a:solidFill>
            <a:effectLst/>
            <a:latin typeface="Arial"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New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pernicus VWG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pernicus-EC template-v2.potx" id="{06AC12D7-6C11-4B4F-948B-42479EACE953}" vid="{8C21E09E-1F8B-49C2-AFAB-13B82295F714}"/>
    </a:ext>
  </a:extLst>
</a:theme>
</file>

<file path=ppt/theme/theme6.xml><?xml version="1.0" encoding="utf-8"?>
<a:theme xmlns:a="http://schemas.openxmlformats.org/drawingml/2006/main" name="3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potx" id="{9CB886F9-6C57-459E-AAF1-AD28DC39ED40}" vid="{987C2417-5A2D-498F-8E93-D263E9002406}"/>
    </a:ext>
  </a:extLst>
</a:theme>
</file>

<file path=ppt/theme/theme7.xml><?xml version="1.0" encoding="utf-8"?>
<a:theme xmlns:a="http://schemas.openxmlformats.org/drawingml/2006/main" name="1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8423</TotalTime>
  <Words>1427</Words>
  <Application>Microsoft Office PowerPoint</Application>
  <PresentationFormat>On-screen Show (4:3)</PresentationFormat>
  <Paragraphs>216</Paragraphs>
  <Slides>20</Slides>
  <Notes>12</Notes>
  <HiddenSlides>3</HiddenSlides>
  <MMClips>1</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20</vt:i4>
      </vt:variant>
    </vt:vector>
  </HeadingPairs>
  <TitlesOfParts>
    <vt:vector size="41" baseType="lpstr">
      <vt:lpstr>ＭＳ Ｐゴシック</vt:lpstr>
      <vt:lpstr>Arial</vt:lpstr>
      <vt:lpstr>Arial Narrow</vt:lpstr>
      <vt:lpstr>Calibri</vt:lpstr>
      <vt:lpstr>Century Gothic</vt:lpstr>
      <vt:lpstr>Courier New</vt:lpstr>
      <vt:lpstr>Helvetica</vt:lpstr>
      <vt:lpstr>Proxima Nova Regular</vt:lpstr>
      <vt:lpstr>Tahoma</vt:lpstr>
      <vt:lpstr>Times New Roman</vt:lpstr>
      <vt:lpstr>Verdana</vt:lpstr>
      <vt:lpstr>Wingdings</vt:lpstr>
      <vt:lpstr>2_Viewgraph Landscape Template</vt:lpstr>
      <vt:lpstr>1_New Powerpoint Template</vt:lpstr>
      <vt:lpstr>3_New Powerpoint Template</vt:lpstr>
      <vt:lpstr>4_New Powerpoint Template</vt:lpstr>
      <vt:lpstr>1_Copernicus VWG Template</vt:lpstr>
      <vt:lpstr>3_Viewgraph Landscape Template</vt:lpstr>
      <vt:lpstr>1_Viewgraph Landscape Template</vt:lpstr>
      <vt:lpstr>4_Viewgraph Landscape Template</vt:lpstr>
      <vt:lpstr>Clip</vt:lpstr>
      <vt:lpstr>PowerPoint Presentation</vt:lpstr>
      <vt:lpstr>PowerPoint Presentation</vt:lpstr>
      <vt:lpstr>Overview of the Core Elements of the Copernicus  CO2 Emission Monitoring &amp; Verification Support capacity </vt:lpstr>
      <vt:lpstr>PowerPoint Presentation</vt:lpstr>
      <vt:lpstr>Zoom over Europe with daily coverage with three satellites</vt:lpstr>
      <vt:lpstr>Three satellite daily revisit time is globally under 50% except for 60-70 deg latitude which is slightly better</vt:lpstr>
      <vt:lpstr>PowerPoint Presentation</vt:lpstr>
      <vt:lpstr>Coordination Matters: Daily coverage of best phasing 40 to 60 deg latitude band misses 15-25%</vt:lpstr>
      <vt:lpstr>Coordination Matters: Daily coverage gets significantly worse if phasing is poorly chosen</vt:lpstr>
      <vt:lpstr>Moving Forward from “Science” to “Operational” GHG Missions </vt:lpstr>
      <vt:lpstr>PowerPoint Presentation</vt:lpstr>
      <vt:lpstr>PowerPoint Presentation</vt:lpstr>
      <vt:lpstr>EUMETSAT and Copernicus</vt:lpstr>
      <vt:lpstr>PowerPoint Presentation</vt:lpstr>
      <vt:lpstr>EUMETSAT mission planning</vt:lpstr>
      <vt:lpstr>Instruments and Products – Trace Gases &amp; GHG</vt:lpstr>
      <vt:lpstr>SAF on Atmospheric Composition Monitoring</vt:lpstr>
      <vt:lpstr>PowerPoint Presentation</vt:lpstr>
      <vt:lpstr>Aerosol Product Commitments</vt:lpstr>
      <vt:lpstr>PowerPoint Presentation</vt:lpstr>
    </vt:vector>
  </TitlesOfParts>
  <Company>EUMETSAT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Jochen Grandell</dc:creator>
  <cp:lastModifiedBy>Kenneth Holmlund</cp:lastModifiedBy>
  <cp:revision>524</cp:revision>
  <cp:lastPrinted>2018-03-05T09:08:43Z</cp:lastPrinted>
  <dcterms:created xsi:type="dcterms:W3CDTF">2016-07-11T14:49:22Z</dcterms:created>
  <dcterms:modified xsi:type="dcterms:W3CDTF">2018-06-18T12:02:55Z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978619</vt:lpwstr>
  </property>
  <property fmtid="{D5CDD505-2E9C-101B-9397-08002B2CF9AE}" pid="3" name="DM_DOCNAME">
    <vt:lpwstr>Climate@EUMETSAT_DKT_Frankfurt_180305_Ratier</vt:lpwstr>
  </property>
  <property fmtid="{D5CDD505-2E9C-101B-9397-08002B2CF9AE}" pid="4" name="DM_AUTHOR">
    <vt:lpwstr>Schulz</vt:lpwstr>
  </property>
  <property fmtid="{D5CDD505-2E9C-101B-9397-08002B2CF9AE}" pid="5" name="DM_E_DOC_NO">
    <vt:lpwstr>EUM/OPS/VWG/18/978619</vt:lpwstr>
  </property>
  <property fmtid="{D5CDD505-2E9C-101B-9397-08002B2CF9AE}" pid="6" name="DM_E_VER_NO">
    <vt:lpwstr>3B</vt:lpwstr>
  </property>
  <property fmtid="{D5CDD505-2E9C-101B-9397-08002B2CF9AE}" pid="7" name="DM_E_ISS_DATE">
    <vt:lpwstr>5 March 2018</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ies>
</file>