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6.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4370" r:id="rId1"/>
    <p:sldMasterId id="2147484759" r:id="rId2"/>
    <p:sldMasterId id="2147486021" r:id="rId3"/>
    <p:sldMasterId id="2147486159" r:id="rId4"/>
    <p:sldMasterId id="2147487018" r:id="rId5"/>
    <p:sldMasterId id="2147488042" r:id="rId6"/>
    <p:sldMasterId id="2147488080" r:id="rId7"/>
  </p:sldMasterIdLst>
  <p:notesMasterIdLst>
    <p:notesMasterId r:id="rId41"/>
  </p:notesMasterIdLst>
  <p:handoutMasterIdLst>
    <p:handoutMasterId r:id="rId42"/>
  </p:handoutMasterIdLst>
  <p:sldIdLst>
    <p:sldId id="564" r:id="rId8"/>
    <p:sldId id="565" r:id="rId9"/>
    <p:sldId id="555" r:id="rId10"/>
    <p:sldId id="562" r:id="rId11"/>
    <p:sldId id="563" r:id="rId12"/>
    <p:sldId id="570" r:id="rId13"/>
    <p:sldId id="571" r:id="rId14"/>
    <p:sldId id="572" r:id="rId15"/>
    <p:sldId id="573" r:id="rId16"/>
    <p:sldId id="583" r:id="rId17"/>
    <p:sldId id="586" r:id="rId18"/>
    <p:sldId id="587" r:id="rId19"/>
    <p:sldId id="588" r:id="rId20"/>
    <p:sldId id="589" r:id="rId21"/>
    <p:sldId id="590" r:id="rId22"/>
    <p:sldId id="591" r:id="rId23"/>
    <p:sldId id="592" r:id="rId24"/>
    <p:sldId id="593" r:id="rId25"/>
    <p:sldId id="594" r:id="rId26"/>
    <p:sldId id="595" r:id="rId27"/>
    <p:sldId id="596" r:id="rId28"/>
    <p:sldId id="597" r:id="rId29"/>
    <p:sldId id="598" r:id="rId30"/>
    <p:sldId id="599" r:id="rId31"/>
    <p:sldId id="600" r:id="rId32"/>
    <p:sldId id="601" r:id="rId33"/>
    <p:sldId id="602" r:id="rId34"/>
    <p:sldId id="605" r:id="rId35"/>
    <p:sldId id="610" r:id="rId36"/>
    <p:sldId id="611" r:id="rId37"/>
    <p:sldId id="612" r:id="rId38"/>
    <p:sldId id="609" r:id="rId39"/>
    <p:sldId id="613" r:id="rId40"/>
  </p:sldIdLst>
  <p:sldSz cx="9906000" cy="6858000" type="A4"/>
  <p:notesSz cx="6807200" cy="9939338"/>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3F80CD"/>
    <a:srgbClr val="E9EDF4"/>
    <a:srgbClr val="6699FF"/>
    <a:srgbClr val="FF99FF"/>
    <a:srgbClr val="CCFFCC"/>
    <a:srgbClr val="99CC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342" autoAdjust="0"/>
  </p:normalViewPr>
  <p:slideViewPr>
    <p:cSldViewPr>
      <p:cViewPr varScale="1">
        <p:scale>
          <a:sx n="73" d="100"/>
          <a:sy n="73" d="100"/>
        </p:scale>
        <p:origin x="904" y="52"/>
      </p:cViewPr>
      <p:guideLst>
        <p:guide orient="horz" pos="2160"/>
        <p:guide pos="3120"/>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handoutMaster" Target="handoutMasters/handoutMaster1.xml"/><Relationship Id="rId47" Type="http://schemas.microsoft.com/office/2015/10/relationships/revisionInfo" Target="revisionInfo.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a:extLst>
              <a:ext uri="{FF2B5EF4-FFF2-40B4-BE49-F238E27FC236}">
                <a16:creationId xmlns:a16="http://schemas.microsoft.com/office/drawing/2014/main" id="{CB9DAEB4-956D-49D0-BBB4-CEB033A645F7}"/>
              </a:ext>
            </a:extLst>
          </p:cNvPr>
          <p:cNvSpPr>
            <a:spLocks noGrp="1"/>
          </p:cNvSpPr>
          <p:nvPr>
            <p:ph type="hdr" sz="quarter"/>
          </p:nvPr>
        </p:nvSpPr>
        <p:spPr bwMode="auto">
          <a:xfrm>
            <a:off x="0" y="0"/>
            <a:ext cx="2951163" cy="495300"/>
          </a:xfrm>
          <a:prstGeom prst="rect">
            <a:avLst/>
          </a:prstGeom>
          <a:noFill/>
          <a:ln>
            <a:noFill/>
          </a:ln>
          <a:extLst/>
        </p:spPr>
        <p:txBody>
          <a:bodyPr vert="horz" wrap="square" lIns="88302" tIns="44151" rIns="88302" bIns="44151" numCol="1" anchor="t" anchorCtr="0" compatLnSpc="1">
            <a:prstTxWarp prst="textNoShape">
              <a:avLst/>
            </a:prstTxWarp>
          </a:bodyPr>
          <a:lstStyle>
            <a:lvl1pPr defTabSz="913768" eaLnBrk="1" hangingPunct="1">
              <a:defRPr sz="1100">
                <a:latin typeface="Arial" pitchFamily="34" charset="0"/>
                <a:ea typeface="ＭＳ Ｐゴシック" pitchFamily="50" charset="-128"/>
                <a:cs typeface="+mn-cs"/>
              </a:defRPr>
            </a:lvl1pPr>
          </a:lstStyle>
          <a:p>
            <a:pPr>
              <a:defRPr/>
            </a:pPr>
            <a:endParaRPr lang="ja-JP" altLang="en-US"/>
          </a:p>
        </p:txBody>
      </p:sp>
      <p:sp>
        <p:nvSpPr>
          <p:cNvPr id="3" name="日付プレースホルダ 2">
            <a:extLst>
              <a:ext uri="{FF2B5EF4-FFF2-40B4-BE49-F238E27FC236}">
                <a16:creationId xmlns:a16="http://schemas.microsoft.com/office/drawing/2014/main" id="{1A7DFE1E-C83D-4D00-A34B-CE241E8795D4}"/>
              </a:ext>
            </a:extLst>
          </p:cNvPr>
          <p:cNvSpPr>
            <a:spLocks noGrp="1"/>
          </p:cNvSpPr>
          <p:nvPr>
            <p:ph type="dt" sz="quarter" idx="1"/>
          </p:nvPr>
        </p:nvSpPr>
        <p:spPr bwMode="auto">
          <a:xfrm>
            <a:off x="3854450" y="0"/>
            <a:ext cx="2951163" cy="495300"/>
          </a:xfrm>
          <a:prstGeom prst="rect">
            <a:avLst/>
          </a:prstGeom>
          <a:noFill/>
          <a:ln>
            <a:noFill/>
          </a:ln>
          <a:extLst/>
        </p:spPr>
        <p:txBody>
          <a:bodyPr vert="horz" wrap="square" lIns="88302" tIns="44151" rIns="88302" bIns="44151" numCol="1" anchor="t" anchorCtr="0" compatLnSpc="1">
            <a:prstTxWarp prst="textNoShape">
              <a:avLst/>
            </a:prstTxWarp>
          </a:bodyPr>
          <a:lstStyle>
            <a:lvl1pPr algn="r" defTabSz="911225" eaLnBrk="1" hangingPunct="1">
              <a:defRPr sz="1100">
                <a:latin typeface="Arial" pitchFamily="34" charset="0"/>
                <a:ea typeface="ＭＳ Ｐゴシック" pitchFamily="50" charset="-128"/>
              </a:defRPr>
            </a:lvl1pPr>
          </a:lstStyle>
          <a:p>
            <a:pPr>
              <a:defRPr/>
            </a:pPr>
            <a:fld id="{1296A502-0C3C-4976-8A37-16F8276251A3}" type="datetimeFigureOut">
              <a:rPr lang="ja-JP" altLang="en-US"/>
              <a:pPr>
                <a:defRPr/>
              </a:pPr>
              <a:t>2018/4/26</a:t>
            </a:fld>
            <a:endParaRPr lang="en-US" altLang="ja-JP" dirty="0"/>
          </a:p>
        </p:txBody>
      </p:sp>
      <p:sp>
        <p:nvSpPr>
          <p:cNvPr id="4" name="フッター プレースホルダ 3">
            <a:extLst>
              <a:ext uri="{FF2B5EF4-FFF2-40B4-BE49-F238E27FC236}">
                <a16:creationId xmlns:a16="http://schemas.microsoft.com/office/drawing/2014/main" id="{635623DD-F67B-4C18-967A-71BB3C42E40B}"/>
              </a:ext>
            </a:extLst>
          </p:cNvPr>
          <p:cNvSpPr>
            <a:spLocks noGrp="1"/>
          </p:cNvSpPr>
          <p:nvPr>
            <p:ph type="ftr" sz="quarter" idx="2"/>
          </p:nvPr>
        </p:nvSpPr>
        <p:spPr bwMode="auto">
          <a:xfrm>
            <a:off x="0" y="9442450"/>
            <a:ext cx="2951163" cy="495300"/>
          </a:xfrm>
          <a:prstGeom prst="rect">
            <a:avLst/>
          </a:prstGeom>
          <a:noFill/>
          <a:ln>
            <a:noFill/>
          </a:ln>
          <a:extLst/>
        </p:spPr>
        <p:txBody>
          <a:bodyPr vert="horz" wrap="square" lIns="88302" tIns="44151" rIns="88302" bIns="44151" numCol="1" anchor="b" anchorCtr="0" compatLnSpc="1">
            <a:prstTxWarp prst="textNoShape">
              <a:avLst/>
            </a:prstTxWarp>
          </a:bodyPr>
          <a:lstStyle>
            <a:lvl1pPr defTabSz="913768" eaLnBrk="1" hangingPunct="1">
              <a:defRPr sz="1100">
                <a:latin typeface="Arial" pitchFamily="34" charset="0"/>
                <a:ea typeface="ＭＳ Ｐゴシック" pitchFamily="50" charset="-128"/>
                <a:cs typeface="+mn-cs"/>
              </a:defRPr>
            </a:lvl1pPr>
          </a:lstStyle>
          <a:p>
            <a:pPr>
              <a:defRPr/>
            </a:pPr>
            <a:endParaRPr lang="ja-JP" altLang="en-US"/>
          </a:p>
        </p:txBody>
      </p:sp>
      <p:sp>
        <p:nvSpPr>
          <p:cNvPr id="5" name="スライド番号プレースホルダ 4">
            <a:extLst>
              <a:ext uri="{FF2B5EF4-FFF2-40B4-BE49-F238E27FC236}">
                <a16:creationId xmlns:a16="http://schemas.microsoft.com/office/drawing/2014/main" id="{D18C4AFD-0A84-428A-9DFE-4152C5C02DBC}"/>
              </a:ext>
            </a:extLst>
          </p:cNvPr>
          <p:cNvSpPr>
            <a:spLocks noGrp="1"/>
          </p:cNvSpPr>
          <p:nvPr>
            <p:ph type="sldNum" sz="quarter" idx="3"/>
          </p:nvPr>
        </p:nvSpPr>
        <p:spPr bwMode="auto">
          <a:xfrm>
            <a:off x="3854450" y="9442450"/>
            <a:ext cx="2951163" cy="495300"/>
          </a:xfrm>
          <a:prstGeom prst="rect">
            <a:avLst/>
          </a:prstGeom>
          <a:noFill/>
          <a:ln>
            <a:noFill/>
          </a:ln>
          <a:extLst/>
        </p:spPr>
        <p:txBody>
          <a:bodyPr vert="horz" wrap="square" lIns="88302" tIns="44151" rIns="88302" bIns="44151" numCol="1" anchor="b" anchorCtr="0" compatLnSpc="1">
            <a:prstTxWarp prst="textNoShape">
              <a:avLst/>
            </a:prstTxWarp>
          </a:bodyPr>
          <a:lstStyle>
            <a:lvl1pPr algn="r" defTabSz="911225" eaLnBrk="1" hangingPunct="1">
              <a:defRPr sz="1100"/>
            </a:lvl1pPr>
          </a:lstStyle>
          <a:p>
            <a:pPr>
              <a:defRPr/>
            </a:pPr>
            <a:fld id="{504516B7-B2D9-4F93-827E-6EE12B4B1B5A}" type="slidenum">
              <a:rPr lang="ja-JP" altLang="en-US"/>
              <a:pPr>
                <a:defRPr/>
              </a:pPr>
              <a:t>‹#›</a:t>
            </a:fld>
            <a:endParaRPr lang="en-US" altLang="ja-JP"/>
          </a:p>
        </p:txBody>
      </p:sp>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a:extLst>
              <a:ext uri="{FF2B5EF4-FFF2-40B4-BE49-F238E27FC236}">
                <a16:creationId xmlns:a16="http://schemas.microsoft.com/office/drawing/2014/main" id="{CC28F89E-F96A-4C24-BA18-056BC8DE5B4D}"/>
              </a:ext>
            </a:extLst>
          </p:cNvPr>
          <p:cNvSpPr>
            <a:spLocks noGrp="1"/>
          </p:cNvSpPr>
          <p:nvPr>
            <p:ph type="hdr" sz="quarter"/>
          </p:nvPr>
        </p:nvSpPr>
        <p:spPr bwMode="auto">
          <a:xfrm>
            <a:off x="0" y="0"/>
            <a:ext cx="2951163" cy="495300"/>
          </a:xfrm>
          <a:prstGeom prst="rect">
            <a:avLst/>
          </a:prstGeom>
          <a:noFill/>
          <a:ln>
            <a:noFill/>
          </a:ln>
          <a:extLst/>
        </p:spPr>
        <p:txBody>
          <a:bodyPr vert="horz" wrap="square" lIns="88302" tIns="44151" rIns="88302" bIns="44151" numCol="1" anchor="t" anchorCtr="0" compatLnSpc="1">
            <a:prstTxWarp prst="textNoShape">
              <a:avLst/>
            </a:prstTxWarp>
          </a:bodyPr>
          <a:lstStyle>
            <a:lvl1pPr defTabSz="913768" eaLnBrk="1" hangingPunct="1">
              <a:defRPr sz="1100">
                <a:latin typeface="Arial" pitchFamily="34" charset="0"/>
                <a:ea typeface="ＭＳ Ｐゴシック" pitchFamily="50" charset="-128"/>
                <a:cs typeface="+mn-cs"/>
              </a:defRPr>
            </a:lvl1pPr>
          </a:lstStyle>
          <a:p>
            <a:pPr>
              <a:defRPr/>
            </a:pPr>
            <a:endParaRPr lang="ja-JP" altLang="en-US"/>
          </a:p>
        </p:txBody>
      </p:sp>
      <p:sp>
        <p:nvSpPr>
          <p:cNvPr id="3" name="日付プレースホルダ 2">
            <a:extLst>
              <a:ext uri="{FF2B5EF4-FFF2-40B4-BE49-F238E27FC236}">
                <a16:creationId xmlns:a16="http://schemas.microsoft.com/office/drawing/2014/main" id="{4BC722D6-61A3-4743-BB63-B7BA2C493692}"/>
              </a:ext>
            </a:extLst>
          </p:cNvPr>
          <p:cNvSpPr>
            <a:spLocks noGrp="1"/>
          </p:cNvSpPr>
          <p:nvPr>
            <p:ph type="dt" idx="1"/>
          </p:nvPr>
        </p:nvSpPr>
        <p:spPr bwMode="auto">
          <a:xfrm>
            <a:off x="3854450" y="0"/>
            <a:ext cx="2951163" cy="495300"/>
          </a:xfrm>
          <a:prstGeom prst="rect">
            <a:avLst/>
          </a:prstGeom>
          <a:noFill/>
          <a:ln>
            <a:noFill/>
          </a:ln>
          <a:extLst/>
        </p:spPr>
        <p:txBody>
          <a:bodyPr vert="horz" wrap="square" lIns="88302" tIns="44151" rIns="88302" bIns="44151" numCol="1" anchor="t" anchorCtr="0" compatLnSpc="1">
            <a:prstTxWarp prst="textNoShape">
              <a:avLst/>
            </a:prstTxWarp>
          </a:bodyPr>
          <a:lstStyle>
            <a:lvl1pPr algn="r" defTabSz="911225" eaLnBrk="1" hangingPunct="1">
              <a:defRPr sz="1100">
                <a:latin typeface="Arial" pitchFamily="34" charset="0"/>
                <a:ea typeface="ＭＳ Ｐゴシック" pitchFamily="50" charset="-128"/>
              </a:defRPr>
            </a:lvl1pPr>
          </a:lstStyle>
          <a:p>
            <a:pPr>
              <a:defRPr/>
            </a:pPr>
            <a:fld id="{019B057F-6E1B-4B28-975B-8093A94BE716}" type="datetimeFigureOut">
              <a:rPr lang="ja-JP" altLang="en-US"/>
              <a:pPr>
                <a:defRPr/>
              </a:pPr>
              <a:t>2018/4/26</a:t>
            </a:fld>
            <a:endParaRPr lang="en-US" altLang="ja-JP" dirty="0"/>
          </a:p>
        </p:txBody>
      </p:sp>
      <p:sp>
        <p:nvSpPr>
          <p:cNvPr id="4" name="スライド イメージ プレースホルダ 3">
            <a:extLst>
              <a:ext uri="{FF2B5EF4-FFF2-40B4-BE49-F238E27FC236}">
                <a16:creationId xmlns:a16="http://schemas.microsoft.com/office/drawing/2014/main" id="{A9FC7FF9-EDDB-4569-9C5C-2815135948DD}"/>
              </a:ext>
            </a:extLst>
          </p:cNvPr>
          <p:cNvSpPr>
            <a:spLocks noGrp="1" noRot="1" noChangeAspect="1"/>
          </p:cNvSpPr>
          <p:nvPr>
            <p:ph type="sldImg" idx="2"/>
          </p:nvPr>
        </p:nvSpPr>
        <p:spPr>
          <a:xfrm>
            <a:off x="712788" y="746125"/>
            <a:ext cx="5383212" cy="3727450"/>
          </a:xfrm>
          <a:prstGeom prst="rect">
            <a:avLst/>
          </a:prstGeom>
          <a:noFill/>
          <a:ln w="12700">
            <a:solidFill>
              <a:prstClr val="black"/>
            </a:solidFill>
          </a:ln>
        </p:spPr>
        <p:txBody>
          <a:bodyPr vert="horz" lIns="85299" tIns="42650" rIns="85299" bIns="42650" rtlCol="0" anchor="ctr"/>
          <a:lstStyle/>
          <a:p>
            <a:pPr lvl="0"/>
            <a:endParaRPr lang="ja-JP" altLang="en-US" noProof="0" dirty="0"/>
          </a:p>
        </p:txBody>
      </p:sp>
      <p:sp>
        <p:nvSpPr>
          <p:cNvPr id="5" name="ノート プレースホルダ 4">
            <a:extLst>
              <a:ext uri="{FF2B5EF4-FFF2-40B4-BE49-F238E27FC236}">
                <a16:creationId xmlns:a16="http://schemas.microsoft.com/office/drawing/2014/main" id="{5EB1EC39-DCE4-4DAA-B914-FC80C16A32C7}"/>
              </a:ext>
            </a:extLst>
          </p:cNvPr>
          <p:cNvSpPr>
            <a:spLocks noGrp="1"/>
          </p:cNvSpPr>
          <p:nvPr>
            <p:ph type="body" sz="quarter" idx="3"/>
          </p:nvPr>
        </p:nvSpPr>
        <p:spPr bwMode="auto">
          <a:xfrm>
            <a:off x="679450" y="4721225"/>
            <a:ext cx="5448300" cy="4471988"/>
          </a:xfrm>
          <a:prstGeom prst="rect">
            <a:avLst/>
          </a:prstGeom>
          <a:noFill/>
          <a:ln>
            <a:noFill/>
          </a:ln>
          <a:extLst/>
        </p:spPr>
        <p:txBody>
          <a:bodyPr vert="horz" wrap="square" lIns="88302" tIns="44151" rIns="88302" bIns="44151"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a:extLst>
              <a:ext uri="{FF2B5EF4-FFF2-40B4-BE49-F238E27FC236}">
                <a16:creationId xmlns:a16="http://schemas.microsoft.com/office/drawing/2014/main" id="{305615D6-30FE-4111-87DE-1BD49BA70679}"/>
              </a:ext>
            </a:extLst>
          </p:cNvPr>
          <p:cNvSpPr>
            <a:spLocks noGrp="1"/>
          </p:cNvSpPr>
          <p:nvPr>
            <p:ph type="ftr" sz="quarter" idx="4"/>
          </p:nvPr>
        </p:nvSpPr>
        <p:spPr bwMode="auto">
          <a:xfrm>
            <a:off x="0" y="9442450"/>
            <a:ext cx="2951163" cy="495300"/>
          </a:xfrm>
          <a:prstGeom prst="rect">
            <a:avLst/>
          </a:prstGeom>
          <a:noFill/>
          <a:ln>
            <a:noFill/>
          </a:ln>
          <a:extLst/>
        </p:spPr>
        <p:txBody>
          <a:bodyPr vert="horz" wrap="square" lIns="88302" tIns="44151" rIns="88302" bIns="44151" numCol="1" anchor="b" anchorCtr="0" compatLnSpc="1">
            <a:prstTxWarp prst="textNoShape">
              <a:avLst/>
            </a:prstTxWarp>
          </a:bodyPr>
          <a:lstStyle>
            <a:lvl1pPr defTabSz="913768" eaLnBrk="1" hangingPunct="1">
              <a:defRPr sz="1100">
                <a:latin typeface="Arial" pitchFamily="34" charset="0"/>
                <a:ea typeface="ＭＳ Ｐゴシック" pitchFamily="50" charset="-128"/>
                <a:cs typeface="+mn-cs"/>
              </a:defRPr>
            </a:lvl1pPr>
          </a:lstStyle>
          <a:p>
            <a:pPr>
              <a:defRPr/>
            </a:pPr>
            <a:endParaRPr lang="ja-JP" altLang="en-US"/>
          </a:p>
        </p:txBody>
      </p:sp>
      <p:sp>
        <p:nvSpPr>
          <p:cNvPr id="7" name="スライド番号プレースホルダ 6">
            <a:extLst>
              <a:ext uri="{FF2B5EF4-FFF2-40B4-BE49-F238E27FC236}">
                <a16:creationId xmlns:a16="http://schemas.microsoft.com/office/drawing/2014/main" id="{7E44E8EB-CD4C-458A-8337-01856B71C185}"/>
              </a:ext>
            </a:extLst>
          </p:cNvPr>
          <p:cNvSpPr>
            <a:spLocks noGrp="1"/>
          </p:cNvSpPr>
          <p:nvPr>
            <p:ph type="sldNum" sz="quarter" idx="5"/>
          </p:nvPr>
        </p:nvSpPr>
        <p:spPr bwMode="auto">
          <a:xfrm>
            <a:off x="3854450" y="9442450"/>
            <a:ext cx="2951163" cy="495300"/>
          </a:xfrm>
          <a:prstGeom prst="rect">
            <a:avLst/>
          </a:prstGeom>
          <a:noFill/>
          <a:ln>
            <a:noFill/>
          </a:ln>
          <a:extLst/>
        </p:spPr>
        <p:txBody>
          <a:bodyPr vert="horz" wrap="square" lIns="88302" tIns="44151" rIns="88302" bIns="44151" numCol="1" anchor="b" anchorCtr="0" compatLnSpc="1">
            <a:prstTxWarp prst="textNoShape">
              <a:avLst/>
            </a:prstTxWarp>
          </a:bodyPr>
          <a:lstStyle>
            <a:lvl1pPr algn="r" defTabSz="911225" eaLnBrk="1" hangingPunct="1">
              <a:defRPr sz="1100"/>
            </a:lvl1pPr>
          </a:lstStyle>
          <a:p>
            <a:pPr>
              <a:defRPr/>
            </a:pPr>
            <a:fld id="{4F6CE7DD-AEA2-4AA8-BE84-F1F15DC2D853}" type="slidenum">
              <a:rPr lang="ja-JP" altLang="en-US"/>
              <a:pPr>
                <a:defRPr/>
              </a:pPr>
              <a:t>‹#›</a:t>
            </a:fld>
            <a:endParaRPr lang="en-US" altLang="ja-JP"/>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kumimoji="1" sz="1200" kern="1200">
        <a:solidFill>
          <a:schemeClr val="tx1"/>
        </a:solidFill>
        <a:latin typeface="+mn-lt"/>
        <a:ea typeface="+mn-ea"/>
        <a:cs typeface="ＭＳ Ｐゴシック" charset="0"/>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D4FA565-2E61-234F-8BE4-53BA2BF8F6D5}" type="slidenum">
              <a:rPr kumimoji="1" lang="ja-JP" altLang="en-US" smtClean="0"/>
              <a:t>30</a:t>
            </a:fld>
            <a:endParaRPr kumimoji="1" lang="ja-JP" altLang="en-US" dirty="0"/>
          </a:p>
        </p:txBody>
      </p:sp>
    </p:spTree>
    <p:extLst>
      <p:ext uri="{BB962C8B-B14F-4D97-AF65-F5344CB8AC3E}">
        <p14:creationId xmlns:p14="http://schemas.microsoft.com/office/powerpoint/2010/main" val="35760800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unic.or.jp/"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unic.or.jp/" TargetMode="External"/><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unic.or.jp/" TargetMode="External"/><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unic.or.jp/" TargetMode="External"/><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unic.or.jp/" TargetMode="External"/><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unic.or.jp/" TargetMode="External"/><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_白紙">
    <p:spTree>
      <p:nvGrpSpPr>
        <p:cNvPr id="1" name=""/>
        <p:cNvGrpSpPr/>
        <p:nvPr/>
      </p:nvGrpSpPr>
      <p:grpSpPr>
        <a:xfrm>
          <a:off x="0" y="0"/>
          <a:ext cx="0" cy="0"/>
          <a:chOff x="0" y="0"/>
          <a:chExt cx="0" cy="0"/>
        </a:xfrm>
      </p:grpSpPr>
      <p:sp>
        <p:nvSpPr>
          <p:cNvPr id="3" name="Rounded Rectangle 11">
            <a:extLst>
              <a:ext uri="{FF2B5EF4-FFF2-40B4-BE49-F238E27FC236}">
                <a16:creationId xmlns:a16="http://schemas.microsoft.com/office/drawing/2014/main" id="{CE3A9578-D866-4B6E-9A44-75F3084AE655}"/>
              </a:ext>
            </a:extLst>
          </p:cNvPr>
          <p:cNvSpPr/>
          <p:nvPr/>
        </p:nvSpPr>
        <p:spPr>
          <a:xfrm>
            <a:off x="268288" y="163513"/>
            <a:ext cx="10206037" cy="1320800"/>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ndParaRPr>
          </a:p>
        </p:txBody>
      </p:sp>
      <p:grpSp>
        <p:nvGrpSpPr>
          <p:cNvPr id="4" name="グループ化 12">
            <a:extLst>
              <a:ext uri="{FF2B5EF4-FFF2-40B4-BE49-F238E27FC236}">
                <a16:creationId xmlns:a16="http://schemas.microsoft.com/office/drawing/2014/main" id="{7B2F2765-1600-41CA-B742-BE01DE86E294}"/>
              </a:ext>
            </a:extLst>
          </p:cNvPr>
          <p:cNvGrpSpPr>
            <a:grpSpLocks/>
          </p:cNvGrpSpPr>
          <p:nvPr userDrawn="1"/>
        </p:nvGrpSpPr>
        <p:grpSpPr bwMode="auto">
          <a:xfrm>
            <a:off x="2182813" y="163513"/>
            <a:ext cx="8291512" cy="687387"/>
            <a:chOff x="1876211" y="190530"/>
            <a:chExt cx="7064526" cy="686972"/>
          </a:xfrm>
        </p:grpSpPr>
        <p:sp>
          <p:nvSpPr>
            <p:cNvPr id="5" name="Freeform 14">
              <a:extLst>
                <a:ext uri="{FF2B5EF4-FFF2-40B4-BE49-F238E27FC236}">
                  <a16:creationId xmlns:a16="http://schemas.microsoft.com/office/drawing/2014/main" id="{9E854209-3BF6-4DB9-860C-00A6C7D6F5B8}"/>
                </a:ext>
              </a:extLst>
            </p:cNvPr>
            <p:cNvSpPr>
              <a:spLocks/>
            </p:cNvSpPr>
            <p:nvPr/>
          </p:nvSpPr>
          <p:spPr bwMode="hidden">
            <a:xfrm>
              <a:off x="6064126" y="304761"/>
              <a:ext cx="2876611" cy="29351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 name="Freeform 18">
              <a:extLst>
                <a:ext uri="{FF2B5EF4-FFF2-40B4-BE49-F238E27FC236}">
                  <a16:creationId xmlns:a16="http://schemas.microsoft.com/office/drawing/2014/main" id="{7245A2E1-F7BE-4D57-87A1-E83ED117DE37}"/>
                </a:ext>
              </a:extLst>
            </p:cNvPr>
            <p:cNvSpPr>
              <a:spLocks/>
            </p:cNvSpPr>
            <p:nvPr/>
          </p:nvSpPr>
          <p:spPr bwMode="hidden">
            <a:xfrm>
              <a:off x="1876211" y="190530"/>
              <a:ext cx="7064526" cy="686972"/>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 name="Freeform 22">
              <a:extLst>
                <a:ext uri="{FF2B5EF4-FFF2-40B4-BE49-F238E27FC236}">
                  <a16:creationId xmlns:a16="http://schemas.microsoft.com/office/drawing/2014/main" id="{467E316D-CD99-43B3-B1BB-E688D989DD71}"/>
                </a:ext>
              </a:extLst>
            </p:cNvPr>
            <p:cNvSpPr>
              <a:spLocks/>
            </p:cNvSpPr>
            <p:nvPr/>
          </p:nvSpPr>
          <p:spPr bwMode="hidden">
            <a:xfrm>
              <a:off x="2846195" y="257165"/>
              <a:ext cx="5467467" cy="620337"/>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8" name="Freeform 26">
              <a:extLst>
                <a:ext uri="{FF2B5EF4-FFF2-40B4-BE49-F238E27FC236}">
                  <a16:creationId xmlns:a16="http://schemas.microsoft.com/office/drawing/2014/main" id="{E91810C8-1D1E-4B27-9842-A04430B1C385}"/>
                </a:ext>
              </a:extLst>
            </p:cNvPr>
            <p:cNvSpPr>
              <a:spLocks/>
            </p:cNvSpPr>
            <p:nvPr/>
          </p:nvSpPr>
          <p:spPr bwMode="hidden">
            <a:xfrm>
              <a:off x="5635491" y="276203"/>
              <a:ext cx="3305246" cy="515626"/>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useBgFill="1">
        <p:nvSpPr>
          <p:cNvPr id="9" name="Freeform 10">
            <a:extLst>
              <a:ext uri="{FF2B5EF4-FFF2-40B4-BE49-F238E27FC236}">
                <a16:creationId xmlns:a16="http://schemas.microsoft.com/office/drawing/2014/main" id="{7308B642-D4FB-40E0-AC0D-D1D288FAD852}"/>
              </a:ext>
            </a:extLst>
          </p:cNvPr>
          <p:cNvSpPr>
            <a:spLocks/>
          </p:cNvSpPr>
          <p:nvPr/>
        </p:nvSpPr>
        <p:spPr bwMode="hidden">
          <a:xfrm>
            <a:off x="276225" y="728663"/>
            <a:ext cx="10237788" cy="83185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pic>
        <p:nvPicPr>
          <p:cNvPr id="10" name="Picture 8" descr="国際連合広報センター">
            <a:hlinkClick r:id="rId2"/>
            <a:extLst>
              <a:ext uri="{FF2B5EF4-FFF2-40B4-BE49-F238E27FC236}">
                <a16:creationId xmlns:a16="http://schemas.microsoft.com/office/drawing/2014/main" id="{02E1B953-8F16-4201-8161-CB05E542B97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77460" b="-4425"/>
          <a:stretch>
            <a:fillRect/>
          </a:stretch>
        </p:blipFill>
        <p:spPr bwMode="auto">
          <a:xfrm>
            <a:off x="211138" y="6248400"/>
            <a:ext cx="625475"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JAXA LOGO">
            <a:extLst>
              <a:ext uri="{FF2B5EF4-FFF2-40B4-BE49-F238E27FC236}">
                <a16:creationId xmlns:a16="http://schemas.microsoft.com/office/drawing/2014/main" id="{8080ACD7-68CB-4B44-B4F5-67B18EFA66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613" y="6237288"/>
            <a:ext cx="92392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コンテンツ プレースホルダー 15"/>
          <p:cNvSpPr>
            <a:spLocks noGrp="1"/>
          </p:cNvSpPr>
          <p:nvPr>
            <p:ph sz="quarter" idx="13"/>
          </p:nvPr>
        </p:nvSpPr>
        <p:spPr>
          <a:xfrm>
            <a:off x="493037" y="1145169"/>
            <a:ext cx="9756657" cy="4772013"/>
          </a:xfrm>
        </p:spPr>
        <p:txBody>
          <a:bodyPr/>
          <a:lstStyle>
            <a:lvl1pPr marL="0" indent="0">
              <a:buNone/>
              <a:defRPr sz="1800">
                <a:latin typeface="Arial" pitchFamily="34" charset="0"/>
                <a:cs typeface="Arial" pitchFamily="34" charset="0"/>
              </a:defRPr>
            </a:lvl1pPr>
          </a:lstStyle>
          <a:p>
            <a:pPr lvl="0"/>
            <a:r>
              <a:rPr lang="ja-JP" altLang="en-US"/>
              <a:t>マスター テキストの書式設定</a:t>
            </a:r>
          </a:p>
        </p:txBody>
      </p:sp>
      <p:sp>
        <p:nvSpPr>
          <p:cNvPr id="12" name="Date Placeholder 1">
            <a:extLst>
              <a:ext uri="{FF2B5EF4-FFF2-40B4-BE49-F238E27FC236}">
                <a16:creationId xmlns:a16="http://schemas.microsoft.com/office/drawing/2014/main" id="{0C7D87EB-035E-47E6-A286-B443581BEA52}"/>
              </a:ext>
            </a:extLst>
          </p:cNvPr>
          <p:cNvSpPr>
            <a:spLocks noGrp="1"/>
          </p:cNvSpPr>
          <p:nvPr>
            <p:ph type="dt" sz="half" idx="14"/>
          </p:nvPr>
        </p:nvSpPr>
        <p:spPr/>
        <p:txBody>
          <a:bodyPr/>
          <a:lstStyle>
            <a:lvl1pPr>
              <a:defRPr/>
            </a:lvl1pPr>
          </a:lstStyle>
          <a:p>
            <a:pPr>
              <a:defRPr/>
            </a:pPr>
            <a:fld id="{2F68E7F7-9858-40E2-A40B-C5108B6BC710}" type="datetime1">
              <a:rPr lang="en-US" altLang="ja-JP"/>
              <a:pPr>
                <a:defRPr/>
              </a:pPr>
              <a:t>4/26/2018</a:t>
            </a:fld>
            <a:endParaRPr lang="en-US" altLang="ja-JP" dirty="0"/>
          </a:p>
        </p:txBody>
      </p:sp>
      <p:sp>
        <p:nvSpPr>
          <p:cNvPr id="13" name="Footer Placeholder 2">
            <a:extLst>
              <a:ext uri="{FF2B5EF4-FFF2-40B4-BE49-F238E27FC236}">
                <a16:creationId xmlns:a16="http://schemas.microsoft.com/office/drawing/2014/main" id="{A97212A8-2348-44EF-B7DD-513B302784CA}"/>
              </a:ext>
            </a:extLst>
          </p:cNvPr>
          <p:cNvSpPr>
            <a:spLocks noGrp="1"/>
          </p:cNvSpPr>
          <p:nvPr>
            <p:ph type="ftr" sz="quarter" idx="15"/>
          </p:nvPr>
        </p:nvSpPr>
        <p:spPr>
          <a:xfrm>
            <a:off x="227013" y="6092825"/>
            <a:ext cx="4443412" cy="679450"/>
          </a:xfrm>
        </p:spPr>
        <p:txBody>
          <a:bodyPr/>
          <a:lstStyle>
            <a:lvl1pPr>
              <a:defRPr/>
            </a:lvl1pPr>
          </a:lstStyle>
          <a:p>
            <a:pPr>
              <a:defRPr/>
            </a:pPr>
            <a:endParaRPr lang="en-US"/>
          </a:p>
        </p:txBody>
      </p:sp>
      <p:sp>
        <p:nvSpPr>
          <p:cNvPr id="14" name="Slide Number Placeholder 3">
            <a:extLst>
              <a:ext uri="{FF2B5EF4-FFF2-40B4-BE49-F238E27FC236}">
                <a16:creationId xmlns:a16="http://schemas.microsoft.com/office/drawing/2014/main" id="{C0836F29-A1AF-4F91-9554-91EB40A3D07B}"/>
              </a:ext>
            </a:extLst>
          </p:cNvPr>
          <p:cNvSpPr>
            <a:spLocks noGrp="1"/>
          </p:cNvSpPr>
          <p:nvPr>
            <p:ph type="sldNum" sz="quarter" idx="16"/>
          </p:nvPr>
        </p:nvSpPr>
        <p:spPr/>
        <p:txBody>
          <a:bodyPr/>
          <a:lstStyle>
            <a:lvl1pPr>
              <a:defRPr/>
            </a:lvl1pPr>
          </a:lstStyle>
          <a:p>
            <a:pPr>
              <a:defRPr/>
            </a:pPr>
            <a:fld id="{55202ACF-1021-4BC0-AC63-B12D3298DF9B}" type="slidenum">
              <a:rPr lang="en-US" altLang="ja-JP"/>
              <a:pPr>
                <a:defRPr/>
              </a:pPr>
              <a:t>‹#›</a:t>
            </a:fld>
            <a:endParaRPr lang="en-US" altLang="ja-JP"/>
          </a:p>
        </p:txBody>
      </p:sp>
    </p:spTree>
    <p:extLst>
      <p:ext uri="{BB962C8B-B14F-4D97-AF65-F5344CB8AC3E}">
        <p14:creationId xmlns:p14="http://schemas.microsoft.com/office/powerpoint/2010/main" val="2323973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538"/>
            <a:ext cx="84201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F3C10FDE-A519-4C31-87E6-53FC21416887}"/>
              </a:ext>
            </a:extLst>
          </p:cNvPr>
          <p:cNvSpPr>
            <a:spLocks noGrp="1"/>
          </p:cNvSpPr>
          <p:nvPr>
            <p:ph type="dt" sz="half" idx="10"/>
          </p:nvPr>
        </p:nvSpPr>
        <p:spPr/>
        <p:txBody>
          <a:bodyPr/>
          <a:lstStyle>
            <a:lvl1pPr>
              <a:defRPr/>
            </a:lvl1pPr>
          </a:lstStyle>
          <a:p>
            <a:pPr>
              <a:defRPr/>
            </a:pPr>
            <a:fld id="{0F41526B-900F-5A47-9059-B91BDBEF979E}" type="datetimeFigureOut">
              <a:rPr lang="ja-JP" altLang="en-US"/>
              <a:pPr>
                <a:defRPr/>
              </a:pPr>
              <a:t>2018/4/26</a:t>
            </a:fld>
            <a:endParaRPr lang="ja-JP" altLang="en-US" dirty="0"/>
          </a:p>
        </p:txBody>
      </p:sp>
      <p:sp>
        <p:nvSpPr>
          <p:cNvPr id="5" name="フッター プレースホルダー 4">
            <a:extLst>
              <a:ext uri="{FF2B5EF4-FFF2-40B4-BE49-F238E27FC236}">
                <a16:creationId xmlns:a16="http://schemas.microsoft.com/office/drawing/2014/main" id="{E21A6752-B02C-4F00-9409-83A376D660D7}"/>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37B52A84-D4B3-431B-9397-EADFB30DDB4B}"/>
              </a:ext>
            </a:extLst>
          </p:cNvPr>
          <p:cNvSpPr>
            <a:spLocks noGrp="1"/>
          </p:cNvSpPr>
          <p:nvPr>
            <p:ph type="sldNum" sz="quarter" idx="12"/>
          </p:nvPr>
        </p:nvSpPr>
        <p:spPr/>
        <p:txBody>
          <a:bodyPr/>
          <a:lstStyle>
            <a:lvl1pPr>
              <a:defRPr/>
            </a:lvl1pPr>
          </a:lstStyle>
          <a:p>
            <a:pPr>
              <a:defRPr/>
            </a:pPr>
            <a:fld id="{819BB8C2-BAFB-4FC6-B00A-1483F3E297FE}" type="slidenum">
              <a:rPr lang="ja-JP" altLang="en-US"/>
              <a:pPr>
                <a:defRPr/>
              </a:pPr>
              <a:t>‹#›</a:t>
            </a:fld>
            <a:endParaRPr lang="ja-JP" altLang="en-US"/>
          </a:p>
        </p:txBody>
      </p:sp>
    </p:spTree>
    <p:extLst>
      <p:ext uri="{BB962C8B-B14F-4D97-AF65-F5344CB8AC3E}">
        <p14:creationId xmlns:p14="http://schemas.microsoft.com/office/powerpoint/2010/main" val="4098739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DF69B83E-DD98-4F55-A184-B3FA5643A042}"/>
              </a:ext>
            </a:extLst>
          </p:cNvPr>
          <p:cNvSpPr>
            <a:spLocks noGrp="1"/>
          </p:cNvSpPr>
          <p:nvPr>
            <p:ph type="dt" sz="half" idx="10"/>
          </p:nvPr>
        </p:nvSpPr>
        <p:spPr/>
        <p:txBody>
          <a:bodyPr/>
          <a:lstStyle>
            <a:lvl1pPr>
              <a:defRPr/>
            </a:lvl1pPr>
          </a:lstStyle>
          <a:p>
            <a:pPr>
              <a:defRPr/>
            </a:pPr>
            <a:fld id="{0F41526B-900F-5A47-9059-B91BDBEF979E}" type="datetimeFigureOut">
              <a:rPr lang="ja-JP" altLang="en-US"/>
              <a:pPr>
                <a:defRPr/>
              </a:pPr>
              <a:t>2018/4/26</a:t>
            </a:fld>
            <a:endParaRPr lang="ja-JP" altLang="en-US" dirty="0"/>
          </a:p>
        </p:txBody>
      </p:sp>
      <p:sp>
        <p:nvSpPr>
          <p:cNvPr id="5" name="フッター プレースホルダー 4">
            <a:extLst>
              <a:ext uri="{FF2B5EF4-FFF2-40B4-BE49-F238E27FC236}">
                <a16:creationId xmlns:a16="http://schemas.microsoft.com/office/drawing/2014/main" id="{0287E352-EBFC-4E96-9850-F91396B1CB58}"/>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1BADBFE7-DE68-40B6-934E-06A1A4CC0ECF}"/>
              </a:ext>
            </a:extLst>
          </p:cNvPr>
          <p:cNvSpPr>
            <a:spLocks noGrp="1"/>
          </p:cNvSpPr>
          <p:nvPr>
            <p:ph type="sldNum" sz="quarter" idx="12"/>
          </p:nvPr>
        </p:nvSpPr>
        <p:spPr/>
        <p:txBody>
          <a:bodyPr/>
          <a:lstStyle>
            <a:lvl1pPr>
              <a:defRPr/>
            </a:lvl1pPr>
          </a:lstStyle>
          <a:p>
            <a:pPr>
              <a:defRPr/>
            </a:pPr>
            <a:fld id="{93996A87-6ABB-47AC-99BB-303F8A811F71}" type="slidenum">
              <a:rPr lang="ja-JP" altLang="en-US"/>
              <a:pPr>
                <a:defRPr/>
              </a:pPr>
              <a:t>‹#›</a:t>
            </a:fld>
            <a:endParaRPr lang="ja-JP" altLang="en-US"/>
          </a:p>
        </p:txBody>
      </p:sp>
    </p:spTree>
    <p:extLst>
      <p:ext uri="{BB962C8B-B14F-4D97-AF65-F5344CB8AC3E}">
        <p14:creationId xmlns:p14="http://schemas.microsoft.com/office/powerpoint/2010/main" val="175629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7013"/>
            <a:ext cx="84201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a:extLst>
              <a:ext uri="{FF2B5EF4-FFF2-40B4-BE49-F238E27FC236}">
                <a16:creationId xmlns:a16="http://schemas.microsoft.com/office/drawing/2014/main" id="{6E66DA0F-9455-4AD5-8915-C9700726AEE6}"/>
              </a:ext>
            </a:extLst>
          </p:cNvPr>
          <p:cNvSpPr>
            <a:spLocks noGrp="1"/>
          </p:cNvSpPr>
          <p:nvPr>
            <p:ph type="dt" sz="half" idx="10"/>
          </p:nvPr>
        </p:nvSpPr>
        <p:spPr/>
        <p:txBody>
          <a:bodyPr/>
          <a:lstStyle>
            <a:lvl1pPr>
              <a:defRPr/>
            </a:lvl1pPr>
          </a:lstStyle>
          <a:p>
            <a:pPr>
              <a:defRPr/>
            </a:pPr>
            <a:fld id="{0F41526B-900F-5A47-9059-B91BDBEF979E}" type="datetimeFigureOut">
              <a:rPr lang="ja-JP" altLang="en-US"/>
              <a:pPr>
                <a:defRPr/>
              </a:pPr>
              <a:t>2018/4/26</a:t>
            </a:fld>
            <a:endParaRPr lang="ja-JP" altLang="en-US" dirty="0"/>
          </a:p>
        </p:txBody>
      </p:sp>
      <p:sp>
        <p:nvSpPr>
          <p:cNvPr id="5" name="フッター プレースホルダー 4">
            <a:extLst>
              <a:ext uri="{FF2B5EF4-FFF2-40B4-BE49-F238E27FC236}">
                <a16:creationId xmlns:a16="http://schemas.microsoft.com/office/drawing/2014/main" id="{A4A0FDEA-D72C-4D87-A217-866F03C67A99}"/>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4CEC67AB-0E8F-4EAD-9B53-EADEF3FA3AD5}"/>
              </a:ext>
            </a:extLst>
          </p:cNvPr>
          <p:cNvSpPr>
            <a:spLocks noGrp="1"/>
          </p:cNvSpPr>
          <p:nvPr>
            <p:ph type="sldNum" sz="quarter" idx="12"/>
          </p:nvPr>
        </p:nvSpPr>
        <p:spPr/>
        <p:txBody>
          <a:bodyPr/>
          <a:lstStyle>
            <a:lvl1pPr>
              <a:defRPr/>
            </a:lvl1pPr>
          </a:lstStyle>
          <a:p>
            <a:pPr>
              <a:defRPr/>
            </a:pPr>
            <a:fld id="{5AA197B4-4004-4085-B363-4A2F21ADE98C}" type="slidenum">
              <a:rPr lang="ja-JP" altLang="en-US"/>
              <a:pPr>
                <a:defRPr/>
              </a:pPr>
              <a:t>‹#›</a:t>
            </a:fld>
            <a:endParaRPr lang="ja-JP" altLang="en-US"/>
          </a:p>
        </p:txBody>
      </p:sp>
    </p:spTree>
    <p:extLst>
      <p:ext uri="{BB962C8B-B14F-4D97-AF65-F5344CB8AC3E}">
        <p14:creationId xmlns:p14="http://schemas.microsoft.com/office/powerpoint/2010/main" val="2189758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a:extLst>
              <a:ext uri="{FF2B5EF4-FFF2-40B4-BE49-F238E27FC236}">
                <a16:creationId xmlns:a16="http://schemas.microsoft.com/office/drawing/2014/main" id="{93A67593-EEC6-46E4-AA60-229ACE3D4D9D}"/>
              </a:ext>
            </a:extLst>
          </p:cNvPr>
          <p:cNvSpPr>
            <a:spLocks noGrp="1"/>
          </p:cNvSpPr>
          <p:nvPr>
            <p:ph type="dt" sz="half" idx="10"/>
          </p:nvPr>
        </p:nvSpPr>
        <p:spPr/>
        <p:txBody>
          <a:bodyPr/>
          <a:lstStyle>
            <a:lvl1pPr>
              <a:defRPr/>
            </a:lvl1pPr>
          </a:lstStyle>
          <a:p>
            <a:pPr>
              <a:defRPr/>
            </a:pPr>
            <a:fld id="{0F41526B-900F-5A47-9059-B91BDBEF979E}" type="datetimeFigureOut">
              <a:rPr lang="ja-JP" altLang="en-US"/>
              <a:pPr>
                <a:defRPr/>
              </a:pPr>
              <a:t>2018/4/26</a:t>
            </a:fld>
            <a:endParaRPr lang="ja-JP" altLang="en-US" dirty="0"/>
          </a:p>
        </p:txBody>
      </p:sp>
      <p:sp>
        <p:nvSpPr>
          <p:cNvPr id="6" name="フッター プレースホルダー 4">
            <a:extLst>
              <a:ext uri="{FF2B5EF4-FFF2-40B4-BE49-F238E27FC236}">
                <a16:creationId xmlns:a16="http://schemas.microsoft.com/office/drawing/2014/main" id="{4B5D0F96-1F66-48E8-82C8-3B401A38C65D}"/>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828D77D1-F082-45DC-A600-B197FD4B2CC9}"/>
              </a:ext>
            </a:extLst>
          </p:cNvPr>
          <p:cNvSpPr>
            <a:spLocks noGrp="1"/>
          </p:cNvSpPr>
          <p:nvPr>
            <p:ph type="sldNum" sz="quarter" idx="12"/>
          </p:nvPr>
        </p:nvSpPr>
        <p:spPr/>
        <p:txBody>
          <a:bodyPr/>
          <a:lstStyle>
            <a:lvl1pPr>
              <a:defRPr/>
            </a:lvl1pPr>
          </a:lstStyle>
          <a:p>
            <a:pPr>
              <a:defRPr/>
            </a:pPr>
            <a:fld id="{CD1D968B-3517-4BC6-8455-F7CFD62BF4FA}" type="slidenum">
              <a:rPr lang="ja-JP" altLang="en-US"/>
              <a:pPr>
                <a:defRPr/>
              </a:pPr>
              <a:t>‹#›</a:t>
            </a:fld>
            <a:endParaRPr lang="ja-JP" altLang="en-US"/>
          </a:p>
        </p:txBody>
      </p:sp>
    </p:spTree>
    <p:extLst>
      <p:ext uri="{BB962C8B-B14F-4D97-AF65-F5344CB8AC3E}">
        <p14:creationId xmlns:p14="http://schemas.microsoft.com/office/powerpoint/2010/main" val="11189847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a:extLst>
              <a:ext uri="{FF2B5EF4-FFF2-40B4-BE49-F238E27FC236}">
                <a16:creationId xmlns:a16="http://schemas.microsoft.com/office/drawing/2014/main" id="{4A1B95F0-14DC-4E78-8A15-7E93D4AC60F6}"/>
              </a:ext>
            </a:extLst>
          </p:cNvPr>
          <p:cNvSpPr>
            <a:spLocks noGrp="1"/>
          </p:cNvSpPr>
          <p:nvPr>
            <p:ph type="dt" sz="half" idx="10"/>
          </p:nvPr>
        </p:nvSpPr>
        <p:spPr/>
        <p:txBody>
          <a:bodyPr/>
          <a:lstStyle>
            <a:lvl1pPr>
              <a:defRPr/>
            </a:lvl1pPr>
          </a:lstStyle>
          <a:p>
            <a:pPr>
              <a:defRPr/>
            </a:pPr>
            <a:fld id="{0F41526B-900F-5A47-9059-B91BDBEF979E}" type="datetimeFigureOut">
              <a:rPr lang="ja-JP" altLang="en-US"/>
              <a:pPr>
                <a:defRPr/>
              </a:pPr>
              <a:t>2018/4/26</a:t>
            </a:fld>
            <a:endParaRPr lang="ja-JP" altLang="en-US" dirty="0"/>
          </a:p>
        </p:txBody>
      </p:sp>
      <p:sp>
        <p:nvSpPr>
          <p:cNvPr id="8" name="フッター プレースホルダー 4">
            <a:extLst>
              <a:ext uri="{FF2B5EF4-FFF2-40B4-BE49-F238E27FC236}">
                <a16:creationId xmlns:a16="http://schemas.microsoft.com/office/drawing/2014/main" id="{D1A7B69F-BEC0-4173-BFC6-CE602B6E9AC7}"/>
              </a:ext>
            </a:extLst>
          </p:cNvPr>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a:extLst>
              <a:ext uri="{FF2B5EF4-FFF2-40B4-BE49-F238E27FC236}">
                <a16:creationId xmlns:a16="http://schemas.microsoft.com/office/drawing/2014/main" id="{EE6F3370-1C58-4BF4-99DA-ADCAA8DC7824}"/>
              </a:ext>
            </a:extLst>
          </p:cNvPr>
          <p:cNvSpPr>
            <a:spLocks noGrp="1"/>
          </p:cNvSpPr>
          <p:nvPr>
            <p:ph type="sldNum" sz="quarter" idx="12"/>
          </p:nvPr>
        </p:nvSpPr>
        <p:spPr/>
        <p:txBody>
          <a:bodyPr/>
          <a:lstStyle>
            <a:lvl1pPr>
              <a:defRPr/>
            </a:lvl1pPr>
          </a:lstStyle>
          <a:p>
            <a:pPr>
              <a:defRPr/>
            </a:pPr>
            <a:fld id="{608D5198-EB5F-4E5E-95BD-3A802A9E052F}" type="slidenum">
              <a:rPr lang="ja-JP" altLang="en-US"/>
              <a:pPr>
                <a:defRPr/>
              </a:pPr>
              <a:t>‹#›</a:t>
            </a:fld>
            <a:endParaRPr lang="ja-JP" altLang="en-US"/>
          </a:p>
        </p:txBody>
      </p:sp>
    </p:spTree>
    <p:extLst>
      <p:ext uri="{BB962C8B-B14F-4D97-AF65-F5344CB8AC3E}">
        <p14:creationId xmlns:p14="http://schemas.microsoft.com/office/powerpoint/2010/main" val="6055425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a:extLst>
              <a:ext uri="{FF2B5EF4-FFF2-40B4-BE49-F238E27FC236}">
                <a16:creationId xmlns:a16="http://schemas.microsoft.com/office/drawing/2014/main" id="{A003B440-CAEE-4C89-B18E-1BA94FDC6C63}"/>
              </a:ext>
            </a:extLst>
          </p:cNvPr>
          <p:cNvSpPr>
            <a:spLocks noGrp="1"/>
          </p:cNvSpPr>
          <p:nvPr>
            <p:ph type="dt" sz="half" idx="10"/>
          </p:nvPr>
        </p:nvSpPr>
        <p:spPr/>
        <p:txBody>
          <a:bodyPr/>
          <a:lstStyle>
            <a:lvl1pPr>
              <a:defRPr/>
            </a:lvl1pPr>
          </a:lstStyle>
          <a:p>
            <a:pPr>
              <a:defRPr/>
            </a:pPr>
            <a:fld id="{0F41526B-900F-5A47-9059-B91BDBEF979E}" type="datetimeFigureOut">
              <a:rPr lang="ja-JP" altLang="en-US"/>
              <a:pPr>
                <a:defRPr/>
              </a:pPr>
              <a:t>2018/4/26</a:t>
            </a:fld>
            <a:endParaRPr lang="ja-JP" altLang="en-US" dirty="0"/>
          </a:p>
        </p:txBody>
      </p:sp>
      <p:sp>
        <p:nvSpPr>
          <p:cNvPr id="4" name="フッター プレースホルダー 4">
            <a:extLst>
              <a:ext uri="{FF2B5EF4-FFF2-40B4-BE49-F238E27FC236}">
                <a16:creationId xmlns:a16="http://schemas.microsoft.com/office/drawing/2014/main" id="{2C5676C8-E9A5-4350-AE41-14DE7E431ACE}"/>
              </a:ext>
            </a:extLst>
          </p:cNvPr>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a:extLst>
              <a:ext uri="{FF2B5EF4-FFF2-40B4-BE49-F238E27FC236}">
                <a16:creationId xmlns:a16="http://schemas.microsoft.com/office/drawing/2014/main" id="{2BD99E1A-F683-4582-B846-A5CD2853C50A}"/>
              </a:ext>
            </a:extLst>
          </p:cNvPr>
          <p:cNvSpPr>
            <a:spLocks noGrp="1"/>
          </p:cNvSpPr>
          <p:nvPr>
            <p:ph type="sldNum" sz="quarter" idx="12"/>
          </p:nvPr>
        </p:nvSpPr>
        <p:spPr/>
        <p:txBody>
          <a:bodyPr/>
          <a:lstStyle>
            <a:lvl1pPr>
              <a:defRPr/>
            </a:lvl1pPr>
          </a:lstStyle>
          <a:p>
            <a:pPr>
              <a:defRPr/>
            </a:pPr>
            <a:fld id="{B3F016F8-41B1-462F-B224-F695C3838E72}" type="slidenum">
              <a:rPr lang="ja-JP" altLang="en-US"/>
              <a:pPr>
                <a:defRPr/>
              </a:pPr>
              <a:t>‹#›</a:t>
            </a:fld>
            <a:endParaRPr lang="ja-JP" altLang="en-US"/>
          </a:p>
        </p:txBody>
      </p:sp>
    </p:spTree>
    <p:extLst>
      <p:ext uri="{BB962C8B-B14F-4D97-AF65-F5344CB8AC3E}">
        <p14:creationId xmlns:p14="http://schemas.microsoft.com/office/powerpoint/2010/main" val="2099529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a:extLst>
              <a:ext uri="{FF2B5EF4-FFF2-40B4-BE49-F238E27FC236}">
                <a16:creationId xmlns:a16="http://schemas.microsoft.com/office/drawing/2014/main" id="{AF17DC56-9ECD-45BB-8BDF-05F8BDB78F90}"/>
              </a:ext>
            </a:extLst>
          </p:cNvPr>
          <p:cNvSpPr>
            <a:spLocks noGrp="1"/>
          </p:cNvSpPr>
          <p:nvPr>
            <p:ph type="dt" sz="half" idx="10"/>
          </p:nvPr>
        </p:nvSpPr>
        <p:spPr/>
        <p:txBody>
          <a:bodyPr/>
          <a:lstStyle>
            <a:lvl1pPr>
              <a:defRPr/>
            </a:lvl1pPr>
          </a:lstStyle>
          <a:p>
            <a:pPr>
              <a:defRPr/>
            </a:pPr>
            <a:fld id="{0F41526B-900F-5A47-9059-B91BDBEF979E}" type="datetimeFigureOut">
              <a:rPr lang="ja-JP" altLang="en-US"/>
              <a:pPr>
                <a:defRPr/>
              </a:pPr>
              <a:t>2018/4/26</a:t>
            </a:fld>
            <a:endParaRPr lang="ja-JP" altLang="en-US" dirty="0"/>
          </a:p>
        </p:txBody>
      </p:sp>
      <p:sp>
        <p:nvSpPr>
          <p:cNvPr id="3" name="フッター プレースホルダー 4">
            <a:extLst>
              <a:ext uri="{FF2B5EF4-FFF2-40B4-BE49-F238E27FC236}">
                <a16:creationId xmlns:a16="http://schemas.microsoft.com/office/drawing/2014/main" id="{AA6361FE-DEA5-44CD-87F4-0D93FEDFBDD2}"/>
              </a:ext>
            </a:extLst>
          </p:cNvPr>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a:extLst>
              <a:ext uri="{FF2B5EF4-FFF2-40B4-BE49-F238E27FC236}">
                <a16:creationId xmlns:a16="http://schemas.microsoft.com/office/drawing/2014/main" id="{0F356C21-F220-4A48-8972-C97F7B2D44BB}"/>
              </a:ext>
            </a:extLst>
          </p:cNvPr>
          <p:cNvSpPr>
            <a:spLocks noGrp="1"/>
          </p:cNvSpPr>
          <p:nvPr>
            <p:ph type="sldNum" sz="quarter" idx="12"/>
          </p:nvPr>
        </p:nvSpPr>
        <p:spPr/>
        <p:txBody>
          <a:bodyPr/>
          <a:lstStyle>
            <a:lvl1pPr>
              <a:defRPr/>
            </a:lvl1pPr>
          </a:lstStyle>
          <a:p>
            <a:pPr>
              <a:defRPr/>
            </a:pPr>
            <a:fld id="{CA208A06-834E-4ACD-AD23-6CF61F4B03FC}" type="slidenum">
              <a:rPr lang="ja-JP" altLang="en-US"/>
              <a:pPr>
                <a:defRPr/>
              </a:pPr>
              <a:t>‹#›</a:t>
            </a:fld>
            <a:endParaRPr lang="ja-JP" altLang="en-US"/>
          </a:p>
        </p:txBody>
      </p:sp>
    </p:spTree>
    <p:extLst>
      <p:ext uri="{BB962C8B-B14F-4D97-AF65-F5344CB8AC3E}">
        <p14:creationId xmlns:p14="http://schemas.microsoft.com/office/powerpoint/2010/main" val="16272171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872972" y="273087"/>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64EBCD99-B11B-496F-8686-162E3BB7585F}"/>
              </a:ext>
            </a:extLst>
          </p:cNvPr>
          <p:cNvSpPr>
            <a:spLocks noGrp="1"/>
          </p:cNvSpPr>
          <p:nvPr>
            <p:ph type="dt" sz="half" idx="10"/>
          </p:nvPr>
        </p:nvSpPr>
        <p:spPr/>
        <p:txBody>
          <a:bodyPr/>
          <a:lstStyle>
            <a:lvl1pPr>
              <a:defRPr/>
            </a:lvl1pPr>
          </a:lstStyle>
          <a:p>
            <a:pPr>
              <a:defRPr/>
            </a:pPr>
            <a:fld id="{0F41526B-900F-5A47-9059-B91BDBEF979E}" type="datetimeFigureOut">
              <a:rPr lang="ja-JP" altLang="en-US"/>
              <a:pPr>
                <a:defRPr/>
              </a:pPr>
              <a:t>2018/4/26</a:t>
            </a:fld>
            <a:endParaRPr lang="ja-JP" altLang="en-US" dirty="0"/>
          </a:p>
        </p:txBody>
      </p:sp>
      <p:sp>
        <p:nvSpPr>
          <p:cNvPr id="6" name="フッター プレースホルダー 4">
            <a:extLst>
              <a:ext uri="{FF2B5EF4-FFF2-40B4-BE49-F238E27FC236}">
                <a16:creationId xmlns:a16="http://schemas.microsoft.com/office/drawing/2014/main" id="{3C1B1445-40E1-4A4F-8A26-038D2204491C}"/>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D183E0AF-E599-422F-A70C-4795A5ABAB35}"/>
              </a:ext>
            </a:extLst>
          </p:cNvPr>
          <p:cNvSpPr>
            <a:spLocks noGrp="1"/>
          </p:cNvSpPr>
          <p:nvPr>
            <p:ph type="sldNum" sz="quarter" idx="12"/>
          </p:nvPr>
        </p:nvSpPr>
        <p:spPr/>
        <p:txBody>
          <a:bodyPr/>
          <a:lstStyle>
            <a:lvl1pPr>
              <a:defRPr/>
            </a:lvl1pPr>
          </a:lstStyle>
          <a:p>
            <a:pPr>
              <a:defRPr/>
            </a:pPr>
            <a:fld id="{60F409A1-BBA6-411D-A2DC-E11EAC556287}" type="slidenum">
              <a:rPr lang="ja-JP" altLang="en-US"/>
              <a:pPr>
                <a:defRPr/>
              </a:pPr>
              <a:t>‹#›</a:t>
            </a:fld>
            <a:endParaRPr lang="ja-JP" altLang="en-US"/>
          </a:p>
        </p:txBody>
      </p:sp>
    </p:spTree>
    <p:extLst>
      <p:ext uri="{BB962C8B-B14F-4D97-AF65-F5344CB8AC3E}">
        <p14:creationId xmlns:p14="http://schemas.microsoft.com/office/powerpoint/2010/main" val="10659861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5ABC6EA2-E3D3-4E12-AE20-245551D8A2DE}"/>
              </a:ext>
            </a:extLst>
          </p:cNvPr>
          <p:cNvSpPr>
            <a:spLocks noGrp="1"/>
          </p:cNvSpPr>
          <p:nvPr>
            <p:ph type="dt" sz="half" idx="10"/>
          </p:nvPr>
        </p:nvSpPr>
        <p:spPr/>
        <p:txBody>
          <a:bodyPr/>
          <a:lstStyle>
            <a:lvl1pPr>
              <a:defRPr/>
            </a:lvl1pPr>
          </a:lstStyle>
          <a:p>
            <a:pPr>
              <a:defRPr/>
            </a:pPr>
            <a:fld id="{0F41526B-900F-5A47-9059-B91BDBEF979E}" type="datetimeFigureOut">
              <a:rPr lang="ja-JP" altLang="en-US"/>
              <a:pPr>
                <a:defRPr/>
              </a:pPr>
              <a:t>2018/4/26</a:t>
            </a:fld>
            <a:endParaRPr lang="ja-JP" altLang="en-US" dirty="0"/>
          </a:p>
        </p:txBody>
      </p:sp>
      <p:sp>
        <p:nvSpPr>
          <p:cNvPr id="6" name="フッター プレースホルダー 4">
            <a:extLst>
              <a:ext uri="{FF2B5EF4-FFF2-40B4-BE49-F238E27FC236}">
                <a16:creationId xmlns:a16="http://schemas.microsoft.com/office/drawing/2014/main" id="{56A4EB8F-E84F-4B7F-BDD5-D83F89341573}"/>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B134E102-3B6F-4FCC-8AAE-129E918358C8}"/>
              </a:ext>
            </a:extLst>
          </p:cNvPr>
          <p:cNvSpPr>
            <a:spLocks noGrp="1"/>
          </p:cNvSpPr>
          <p:nvPr>
            <p:ph type="sldNum" sz="quarter" idx="12"/>
          </p:nvPr>
        </p:nvSpPr>
        <p:spPr/>
        <p:txBody>
          <a:bodyPr/>
          <a:lstStyle>
            <a:lvl1pPr>
              <a:defRPr/>
            </a:lvl1pPr>
          </a:lstStyle>
          <a:p>
            <a:pPr>
              <a:defRPr/>
            </a:pPr>
            <a:fld id="{D1F3952A-8773-43FA-A41B-BE1146CB64C0}" type="slidenum">
              <a:rPr lang="ja-JP" altLang="en-US"/>
              <a:pPr>
                <a:defRPr/>
              </a:pPr>
              <a:t>‹#›</a:t>
            </a:fld>
            <a:endParaRPr lang="ja-JP" altLang="en-US"/>
          </a:p>
        </p:txBody>
      </p:sp>
    </p:spTree>
    <p:extLst>
      <p:ext uri="{BB962C8B-B14F-4D97-AF65-F5344CB8AC3E}">
        <p14:creationId xmlns:p14="http://schemas.microsoft.com/office/powerpoint/2010/main" val="18119819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8962205E-2252-43C7-BAAF-A96F35D5B76E}"/>
              </a:ext>
            </a:extLst>
          </p:cNvPr>
          <p:cNvSpPr>
            <a:spLocks noGrp="1"/>
          </p:cNvSpPr>
          <p:nvPr>
            <p:ph type="dt" sz="half" idx="10"/>
          </p:nvPr>
        </p:nvSpPr>
        <p:spPr/>
        <p:txBody>
          <a:bodyPr/>
          <a:lstStyle>
            <a:lvl1pPr>
              <a:defRPr/>
            </a:lvl1pPr>
          </a:lstStyle>
          <a:p>
            <a:pPr>
              <a:defRPr/>
            </a:pPr>
            <a:fld id="{0F41526B-900F-5A47-9059-B91BDBEF979E}" type="datetimeFigureOut">
              <a:rPr lang="ja-JP" altLang="en-US"/>
              <a:pPr>
                <a:defRPr/>
              </a:pPr>
              <a:t>2018/4/26</a:t>
            </a:fld>
            <a:endParaRPr lang="ja-JP" altLang="en-US" dirty="0"/>
          </a:p>
        </p:txBody>
      </p:sp>
      <p:sp>
        <p:nvSpPr>
          <p:cNvPr id="5" name="フッター プレースホルダー 4">
            <a:extLst>
              <a:ext uri="{FF2B5EF4-FFF2-40B4-BE49-F238E27FC236}">
                <a16:creationId xmlns:a16="http://schemas.microsoft.com/office/drawing/2014/main" id="{26069B67-C961-4A8A-9088-9704F07221B4}"/>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E99B0AC7-0CE0-47BE-B874-D650910B7926}"/>
              </a:ext>
            </a:extLst>
          </p:cNvPr>
          <p:cNvSpPr>
            <a:spLocks noGrp="1"/>
          </p:cNvSpPr>
          <p:nvPr>
            <p:ph type="sldNum" sz="quarter" idx="12"/>
          </p:nvPr>
        </p:nvSpPr>
        <p:spPr/>
        <p:txBody>
          <a:bodyPr/>
          <a:lstStyle>
            <a:lvl1pPr>
              <a:defRPr/>
            </a:lvl1pPr>
          </a:lstStyle>
          <a:p>
            <a:pPr>
              <a:defRPr/>
            </a:pPr>
            <a:fld id="{1CA9E77D-7509-4949-AB45-EFC682E834AF}" type="slidenum">
              <a:rPr lang="ja-JP" altLang="en-US"/>
              <a:pPr>
                <a:defRPr/>
              </a:pPr>
              <a:t>‹#›</a:t>
            </a:fld>
            <a:endParaRPr lang="ja-JP" altLang="en-US"/>
          </a:p>
        </p:txBody>
      </p:sp>
    </p:spTree>
    <p:extLst>
      <p:ext uri="{BB962C8B-B14F-4D97-AF65-F5344CB8AC3E}">
        <p14:creationId xmlns:p14="http://schemas.microsoft.com/office/powerpoint/2010/main" val="1831922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2_白紙">
    <p:spTree>
      <p:nvGrpSpPr>
        <p:cNvPr id="1" name=""/>
        <p:cNvGrpSpPr/>
        <p:nvPr/>
      </p:nvGrpSpPr>
      <p:grpSpPr>
        <a:xfrm>
          <a:off x="0" y="0"/>
          <a:ext cx="0" cy="0"/>
          <a:chOff x="0" y="0"/>
          <a:chExt cx="0" cy="0"/>
        </a:xfrm>
      </p:grpSpPr>
      <p:grpSp>
        <p:nvGrpSpPr>
          <p:cNvPr id="3" name="グループ化 12">
            <a:extLst>
              <a:ext uri="{FF2B5EF4-FFF2-40B4-BE49-F238E27FC236}">
                <a16:creationId xmlns:a16="http://schemas.microsoft.com/office/drawing/2014/main" id="{345C5171-AFB1-4822-BF9A-E5BDC6ECBF0F}"/>
              </a:ext>
            </a:extLst>
          </p:cNvPr>
          <p:cNvGrpSpPr>
            <a:grpSpLocks/>
          </p:cNvGrpSpPr>
          <p:nvPr userDrawn="1"/>
        </p:nvGrpSpPr>
        <p:grpSpPr bwMode="auto">
          <a:xfrm>
            <a:off x="2182813" y="163513"/>
            <a:ext cx="8291512" cy="687387"/>
            <a:chOff x="1876211" y="190530"/>
            <a:chExt cx="7064526" cy="686972"/>
          </a:xfrm>
        </p:grpSpPr>
        <p:sp>
          <p:nvSpPr>
            <p:cNvPr id="4" name="Freeform 14">
              <a:extLst>
                <a:ext uri="{FF2B5EF4-FFF2-40B4-BE49-F238E27FC236}">
                  <a16:creationId xmlns:a16="http://schemas.microsoft.com/office/drawing/2014/main" id="{45B94A7E-3E90-4319-A227-6D3FFAA294FC}"/>
                </a:ext>
              </a:extLst>
            </p:cNvPr>
            <p:cNvSpPr>
              <a:spLocks/>
            </p:cNvSpPr>
            <p:nvPr/>
          </p:nvSpPr>
          <p:spPr bwMode="hidden">
            <a:xfrm>
              <a:off x="6064126" y="304761"/>
              <a:ext cx="2876611" cy="29351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 name="Freeform 18">
              <a:extLst>
                <a:ext uri="{FF2B5EF4-FFF2-40B4-BE49-F238E27FC236}">
                  <a16:creationId xmlns:a16="http://schemas.microsoft.com/office/drawing/2014/main" id="{AC2A8F31-F37C-42E1-B16F-614E79C75921}"/>
                </a:ext>
              </a:extLst>
            </p:cNvPr>
            <p:cNvSpPr>
              <a:spLocks/>
            </p:cNvSpPr>
            <p:nvPr/>
          </p:nvSpPr>
          <p:spPr bwMode="hidden">
            <a:xfrm>
              <a:off x="1876211" y="190530"/>
              <a:ext cx="7064526" cy="686972"/>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 name="Freeform 22">
              <a:extLst>
                <a:ext uri="{FF2B5EF4-FFF2-40B4-BE49-F238E27FC236}">
                  <a16:creationId xmlns:a16="http://schemas.microsoft.com/office/drawing/2014/main" id="{2A1A7C43-2EE3-42CC-86FF-E74E2B7AA543}"/>
                </a:ext>
              </a:extLst>
            </p:cNvPr>
            <p:cNvSpPr>
              <a:spLocks/>
            </p:cNvSpPr>
            <p:nvPr/>
          </p:nvSpPr>
          <p:spPr bwMode="hidden">
            <a:xfrm>
              <a:off x="2846195" y="257165"/>
              <a:ext cx="5467467" cy="620337"/>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7" name="Freeform 26">
              <a:extLst>
                <a:ext uri="{FF2B5EF4-FFF2-40B4-BE49-F238E27FC236}">
                  <a16:creationId xmlns:a16="http://schemas.microsoft.com/office/drawing/2014/main" id="{61565E3A-0487-4791-8B48-D1BB9CA2D2E3}"/>
                </a:ext>
              </a:extLst>
            </p:cNvPr>
            <p:cNvSpPr>
              <a:spLocks/>
            </p:cNvSpPr>
            <p:nvPr/>
          </p:nvSpPr>
          <p:spPr bwMode="hidden">
            <a:xfrm>
              <a:off x="5635491" y="276203"/>
              <a:ext cx="3305246" cy="515626"/>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useBgFill="1">
        <p:nvSpPr>
          <p:cNvPr id="8" name="Freeform 10">
            <a:extLst>
              <a:ext uri="{FF2B5EF4-FFF2-40B4-BE49-F238E27FC236}">
                <a16:creationId xmlns:a16="http://schemas.microsoft.com/office/drawing/2014/main" id="{6AAAF478-9E23-4FF8-9C9D-83094C287D23}"/>
              </a:ext>
            </a:extLst>
          </p:cNvPr>
          <p:cNvSpPr>
            <a:spLocks/>
          </p:cNvSpPr>
          <p:nvPr/>
        </p:nvSpPr>
        <p:spPr bwMode="hidden">
          <a:xfrm>
            <a:off x="276225" y="728663"/>
            <a:ext cx="10237788" cy="83185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 name="コンテンツ プレースホルダー 15"/>
          <p:cNvSpPr>
            <a:spLocks noGrp="1"/>
          </p:cNvSpPr>
          <p:nvPr>
            <p:ph sz="quarter" idx="13"/>
          </p:nvPr>
        </p:nvSpPr>
        <p:spPr>
          <a:xfrm>
            <a:off x="493037" y="1145169"/>
            <a:ext cx="9756657" cy="4772013"/>
          </a:xfrm>
        </p:spPr>
        <p:txBody>
          <a:bodyPr/>
          <a:lstStyle>
            <a:lvl1pPr marL="0" indent="0">
              <a:buNone/>
              <a:defRPr sz="1800">
                <a:latin typeface="Arial" pitchFamily="34" charset="0"/>
                <a:cs typeface="Arial" pitchFamily="34" charset="0"/>
              </a:defRPr>
            </a:lvl1pPr>
          </a:lstStyle>
          <a:p>
            <a:pPr lvl="0"/>
            <a:r>
              <a:rPr lang="ja-JP" altLang="en-US"/>
              <a:t>マスター テキストの書式設定</a:t>
            </a:r>
          </a:p>
        </p:txBody>
      </p:sp>
      <p:sp>
        <p:nvSpPr>
          <p:cNvPr id="9" name="Slide Number Placeholder 3">
            <a:extLst>
              <a:ext uri="{FF2B5EF4-FFF2-40B4-BE49-F238E27FC236}">
                <a16:creationId xmlns:a16="http://schemas.microsoft.com/office/drawing/2014/main" id="{0FEC3913-41E8-44D0-B3C3-FFD04DAA1299}"/>
              </a:ext>
            </a:extLst>
          </p:cNvPr>
          <p:cNvSpPr>
            <a:spLocks noGrp="1"/>
          </p:cNvSpPr>
          <p:nvPr>
            <p:ph type="sldNum" sz="quarter" idx="14"/>
          </p:nvPr>
        </p:nvSpPr>
        <p:spPr/>
        <p:txBody>
          <a:bodyPr/>
          <a:lstStyle>
            <a:lvl1pPr>
              <a:defRPr/>
            </a:lvl1pPr>
          </a:lstStyle>
          <a:p>
            <a:pPr>
              <a:defRPr/>
            </a:pPr>
            <a:fld id="{69136A8B-B7DC-40E4-A369-6E8B777C4D08}" type="slidenum">
              <a:rPr lang="en-US" altLang="ja-JP"/>
              <a:pPr>
                <a:defRPr/>
              </a:pPr>
              <a:t>‹#›</a:t>
            </a:fld>
            <a:endParaRPr lang="en-US" altLang="ja-JP"/>
          </a:p>
        </p:txBody>
      </p:sp>
    </p:spTree>
    <p:extLst>
      <p:ext uri="{BB962C8B-B14F-4D97-AF65-F5344CB8AC3E}">
        <p14:creationId xmlns:p14="http://schemas.microsoft.com/office/powerpoint/2010/main" val="24582888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78"/>
            <a:ext cx="222885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95300" y="274678"/>
            <a:ext cx="652145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FB1BAF7B-28B6-40D1-9011-CD6BC2BD8601}"/>
              </a:ext>
            </a:extLst>
          </p:cNvPr>
          <p:cNvSpPr>
            <a:spLocks noGrp="1"/>
          </p:cNvSpPr>
          <p:nvPr>
            <p:ph type="dt" sz="half" idx="10"/>
          </p:nvPr>
        </p:nvSpPr>
        <p:spPr/>
        <p:txBody>
          <a:bodyPr/>
          <a:lstStyle>
            <a:lvl1pPr>
              <a:defRPr/>
            </a:lvl1pPr>
          </a:lstStyle>
          <a:p>
            <a:pPr>
              <a:defRPr/>
            </a:pPr>
            <a:fld id="{0F41526B-900F-5A47-9059-B91BDBEF979E}" type="datetimeFigureOut">
              <a:rPr lang="ja-JP" altLang="en-US"/>
              <a:pPr>
                <a:defRPr/>
              </a:pPr>
              <a:t>2018/4/26</a:t>
            </a:fld>
            <a:endParaRPr lang="ja-JP" altLang="en-US" dirty="0"/>
          </a:p>
        </p:txBody>
      </p:sp>
      <p:sp>
        <p:nvSpPr>
          <p:cNvPr id="5" name="フッター プレースホルダー 4">
            <a:extLst>
              <a:ext uri="{FF2B5EF4-FFF2-40B4-BE49-F238E27FC236}">
                <a16:creationId xmlns:a16="http://schemas.microsoft.com/office/drawing/2014/main" id="{A5F74773-4270-40DC-AED8-5A0E54D1C4EC}"/>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A572D86E-604D-4C99-8EBB-88647DC2EB37}"/>
              </a:ext>
            </a:extLst>
          </p:cNvPr>
          <p:cNvSpPr>
            <a:spLocks noGrp="1"/>
          </p:cNvSpPr>
          <p:nvPr>
            <p:ph type="sldNum" sz="quarter" idx="12"/>
          </p:nvPr>
        </p:nvSpPr>
        <p:spPr/>
        <p:txBody>
          <a:bodyPr/>
          <a:lstStyle>
            <a:lvl1pPr>
              <a:defRPr/>
            </a:lvl1pPr>
          </a:lstStyle>
          <a:p>
            <a:pPr>
              <a:defRPr/>
            </a:pPr>
            <a:fld id="{9CF06FCA-A7D5-4B91-BCA2-EB179CAE1F41}" type="slidenum">
              <a:rPr lang="ja-JP" altLang="en-US"/>
              <a:pPr>
                <a:defRPr/>
              </a:pPr>
              <a:t>‹#›</a:t>
            </a:fld>
            <a:endParaRPr lang="ja-JP" altLang="en-US"/>
          </a:p>
        </p:txBody>
      </p:sp>
    </p:spTree>
    <p:extLst>
      <p:ext uri="{BB962C8B-B14F-4D97-AF65-F5344CB8AC3E}">
        <p14:creationId xmlns:p14="http://schemas.microsoft.com/office/powerpoint/2010/main" val="40153707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a:extLst>
              <a:ext uri="{FF2B5EF4-FFF2-40B4-BE49-F238E27FC236}">
                <a16:creationId xmlns:a16="http://schemas.microsoft.com/office/drawing/2014/main" id="{8CAE080C-9F82-4BD4-B4FA-941B4B0E50B0}"/>
              </a:ext>
            </a:extLst>
          </p:cNvPr>
          <p:cNvSpPr>
            <a:spLocks noGrp="1"/>
          </p:cNvSpPr>
          <p:nvPr>
            <p:ph type="dt" sz="half" idx="10"/>
          </p:nvPr>
        </p:nvSpPr>
        <p:spPr/>
        <p:txBody>
          <a:bodyPr/>
          <a:lstStyle>
            <a:lvl1pPr>
              <a:defRPr/>
            </a:lvl1pPr>
          </a:lstStyle>
          <a:p>
            <a:pPr>
              <a:defRPr/>
            </a:pPr>
            <a:fld id="{0F41526B-900F-5A47-9059-B91BDBEF979E}" type="datetimeFigureOut">
              <a:rPr lang="ja-JP" altLang="en-US"/>
              <a:pPr>
                <a:defRPr/>
              </a:pPr>
              <a:t>2018/4/26</a:t>
            </a:fld>
            <a:endParaRPr lang="ja-JP" altLang="en-US" dirty="0"/>
          </a:p>
        </p:txBody>
      </p:sp>
      <p:sp>
        <p:nvSpPr>
          <p:cNvPr id="4" name="フッター プレースホルダー 4">
            <a:extLst>
              <a:ext uri="{FF2B5EF4-FFF2-40B4-BE49-F238E27FC236}">
                <a16:creationId xmlns:a16="http://schemas.microsoft.com/office/drawing/2014/main" id="{FA93DB75-B99A-4361-9B16-154AA6FCB30A}"/>
              </a:ext>
            </a:extLst>
          </p:cNvPr>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a:extLst>
              <a:ext uri="{FF2B5EF4-FFF2-40B4-BE49-F238E27FC236}">
                <a16:creationId xmlns:a16="http://schemas.microsoft.com/office/drawing/2014/main" id="{C9D6E220-7243-407E-8645-18EC3D40A0BE}"/>
              </a:ext>
            </a:extLst>
          </p:cNvPr>
          <p:cNvSpPr>
            <a:spLocks noGrp="1"/>
          </p:cNvSpPr>
          <p:nvPr>
            <p:ph type="sldNum" sz="quarter" idx="12"/>
          </p:nvPr>
        </p:nvSpPr>
        <p:spPr/>
        <p:txBody>
          <a:bodyPr/>
          <a:lstStyle>
            <a:lvl1pPr>
              <a:defRPr/>
            </a:lvl1pPr>
          </a:lstStyle>
          <a:p>
            <a:pPr>
              <a:defRPr/>
            </a:pPr>
            <a:fld id="{E04D87B4-6470-4846-AD50-C98BC0C04415}" type="slidenum">
              <a:rPr lang="ja-JP" altLang="en-US"/>
              <a:pPr>
                <a:defRPr/>
              </a:pPr>
              <a:t>‹#›</a:t>
            </a:fld>
            <a:endParaRPr lang="ja-JP" altLang="en-US"/>
          </a:p>
        </p:txBody>
      </p:sp>
    </p:spTree>
    <p:extLst>
      <p:ext uri="{BB962C8B-B14F-4D97-AF65-F5344CB8AC3E}">
        <p14:creationId xmlns:p14="http://schemas.microsoft.com/office/powerpoint/2010/main" val="37080666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ホワイト コピー">
    <p:spTree>
      <p:nvGrpSpPr>
        <p:cNvPr id="1" name=""/>
        <p:cNvGrpSpPr/>
        <p:nvPr/>
      </p:nvGrpSpPr>
      <p:grpSpPr>
        <a:xfrm>
          <a:off x="0" y="0"/>
          <a:ext cx="0" cy="0"/>
          <a:chOff x="0" y="0"/>
          <a:chExt cx="0" cy="0"/>
        </a:xfrm>
      </p:grpSpPr>
      <p:sp>
        <p:nvSpPr>
          <p:cNvPr id="18" name="Shape 18"/>
          <p:cNvSpPr>
            <a:spLocks noGrp="1"/>
          </p:cNvSpPr>
          <p:nvPr>
            <p:ph type="title"/>
          </p:nvPr>
        </p:nvSpPr>
        <p:spPr>
          <a:xfrm>
            <a:off x="-12039" y="-20638"/>
            <a:ext cx="9906001" cy="676276"/>
          </a:xfrm>
          <a:prstGeom prst="rect">
            <a:avLst/>
          </a:prstGeom>
          <a:gradFill>
            <a:gsLst>
              <a:gs pos="0">
                <a:srgbClr val="008FC7"/>
              </a:gs>
              <a:gs pos="100000">
                <a:srgbClr val="1F59A0"/>
              </a:gs>
            </a:gsLst>
            <a:lin ang="16200000"/>
          </a:gradFill>
          <a:ln w="12700">
            <a:miter lim="400000"/>
          </a:ln>
          <a:effectLst>
            <a:outerShdw blurRad="50800" dist="38100" dir="2700000" rotWithShape="0">
              <a:srgbClr val="929292">
                <a:alpha val="42999"/>
              </a:srgbClr>
            </a:outerShdw>
          </a:effectLst>
        </p:spPr>
        <p:txBody>
          <a:bodyPr/>
          <a:lstStyle>
            <a:lvl1pPr marL="40639" marR="40639" defTabSz="457200"/>
          </a:lstStyle>
          <a:p>
            <a:pPr lvl="0"/>
            <a:r>
              <a:t>タイトルテキスト</a:t>
            </a:r>
          </a:p>
        </p:txBody>
      </p:sp>
      <p:sp>
        <p:nvSpPr>
          <p:cNvPr id="19" name="Shape 19"/>
          <p:cNvSpPr>
            <a:spLocks noGrp="1"/>
          </p:cNvSpPr>
          <p:nvPr>
            <p:ph type="body" idx="1"/>
          </p:nvPr>
        </p:nvSpPr>
        <p:spPr>
          <a:xfrm>
            <a:off x="254529" y="815975"/>
            <a:ext cx="9396942" cy="1714500"/>
          </a:xfrm>
          <a:prstGeom prst="rect">
            <a:avLst/>
          </a:prstGeom>
          <a:ln w="12700">
            <a:miter lim="400000"/>
          </a:ln>
        </p:spPr>
        <p:txBody>
          <a:bodyPr/>
          <a:lstStyle>
            <a:lvl1pPr marL="383540" marR="40639" defTabSz="457200">
              <a:spcBef>
                <a:spcPts val="500"/>
              </a:spcBef>
            </a:lvl1pPr>
            <a:lvl2pPr marL="783590" marR="40639" indent="-285750" defTabSz="457200">
              <a:spcBef>
                <a:spcPts val="500"/>
              </a:spcBef>
              <a:buClrTx/>
              <a:buFont typeface="Lucida Grande"/>
              <a:buChar char="‣"/>
              <a:defRPr sz="2200"/>
            </a:lvl2pPr>
            <a:lvl3pPr marL="1170939" marR="40639" indent="-215900" defTabSz="457200">
              <a:spcBef>
                <a:spcPts val="500"/>
              </a:spcBef>
              <a:buSzPct val="50000"/>
              <a:buChar char="•"/>
            </a:lvl3pPr>
            <a:lvl4pPr marL="1640839" marR="40639" defTabSz="457200">
              <a:spcBef>
                <a:spcPts val="500"/>
              </a:spcBef>
            </a:lvl4pPr>
            <a:lvl5pPr marL="2098039" marR="40639" defTabSz="457200">
              <a:spcBef>
                <a:spcPts val="500"/>
              </a:spcBef>
            </a:lvl5pPr>
          </a:lstStyle>
          <a:p>
            <a:pPr lvl="0"/>
            <a:r>
              <a:t>本文レベル1</a:t>
            </a:r>
          </a:p>
          <a:p>
            <a:pPr lvl="1"/>
            <a:r>
              <a:t>本文レベル2</a:t>
            </a:r>
          </a:p>
          <a:p>
            <a:pPr lvl="2"/>
            <a:r>
              <a:t>本文レベル3</a:t>
            </a:r>
          </a:p>
          <a:p>
            <a:pPr lvl="3"/>
            <a:r>
              <a:t>本文レベル4</a:t>
            </a:r>
          </a:p>
          <a:p>
            <a:pPr lvl="4"/>
            <a:r>
              <a:t>本文レベル 5</a:t>
            </a:r>
          </a:p>
        </p:txBody>
      </p:sp>
      <p:sp>
        <p:nvSpPr>
          <p:cNvPr id="4" name="Shape 20">
            <a:extLst>
              <a:ext uri="{FF2B5EF4-FFF2-40B4-BE49-F238E27FC236}">
                <a16:creationId xmlns:a16="http://schemas.microsoft.com/office/drawing/2014/main" id="{21B1ED28-295C-4DB1-8AB6-46F310075C6E}"/>
              </a:ext>
            </a:extLst>
          </p:cNvPr>
          <p:cNvSpPr>
            <a:spLocks noGrp="1"/>
          </p:cNvSpPr>
          <p:nvPr>
            <p:ph type="sldNum" sz="quarter" idx="10"/>
          </p:nvPr>
        </p:nvSpPr>
        <p:spPr>
          <a:xfrm>
            <a:off x="9469438" y="6535738"/>
            <a:ext cx="290512" cy="279400"/>
          </a:xfrm>
          <a:ln w="12700">
            <a:miter lim="400000"/>
          </a:ln>
        </p:spPr>
        <p:txBody>
          <a:bodyPr lIns="50800" tIns="50800" rIns="50800" bIns="50800"/>
          <a:lstStyle>
            <a:lvl1pPr defTabSz="584200">
              <a:defRPr/>
            </a:lvl1pPr>
          </a:lstStyle>
          <a:p>
            <a:pPr>
              <a:defRPr/>
            </a:pPr>
            <a:fld id="{DAF9C7E2-C75E-4C12-BDF4-41835831DC0D}" type="slidenum">
              <a:rPr lang="ja-JP" altLang="ja-JP"/>
              <a:pPr>
                <a:defRPr/>
              </a:pPr>
              <a:t>‹#›</a:t>
            </a:fld>
            <a:endParaRPr lang="ja-JP" altLang="ja-JP"/>
          </a:p>
        </p:txBody>
      </p:sp>
    </p:spTree>
    <p:extLst>
      <p:ext uri="{BB962C8B-B14F-4D97-AF65-F5344CB8AC3E}">
        <p14:creationId xmlns:p14="http://schemas.microsoft.com/office/powerpoint/2010/main" val="1776243024"/>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0FCF43-F6CF-4186-A065-A51F92B833AF}"/>
              </a:ext>
            </a:extLst>
          </p:cNvPr>
          <p:cNvSpPr>
            <a:spLocks noGrp="1"/>
          </p:cNvSpPr>
          <p:nvPr>
            <p:ph type="dt" sz="half" idx="10"/>
          </p:nvPr>
        </p:nvSpPr>
        <p:spPr/>
        <p:txBody>
          <a:bodyPr/>
          <a:lstStyle>
            <a:lvl1pPr eaLnBrk="0" hangingPunct="0">
              <a:defRPr/>
            </a:lvl1pPr>
          </a:lstStyle>
          <a:p>
            <a:pPr>
              <a:defRPr/>
            </a:pPr>
            <a:fld id="{99C11B62-E5E7-4D0E-802A-30DC83CF2FB6}" type="datetime1">
              <a:rPr lang="ja-JP" altLang="en-US"/>
              <a:pPr>
                <a:defRPr/>
              </a:pPr>
              <a:t>2018/4/26</a:t>
            </a:fld>
            <a:endParaRPr lang="ja-JP" altLang="en-US"/>
          </a:p>
        </p:txBody>
      </p:sp>
      <p:sp>
        <p:nvSpPr>
          <p:cNvPr id="3" name="Footer Placeholder 2">
            <a:extLst>
              <a:ext uri="{FF2B5EF4-FFF2-40B4-BE49-F238E27FC236}">
                <a16:creationId xmlns:a16="http://schemas.microsoft.com/office/drawing/2014/main" id="{DB89ACD5-AF54-4001-8C12-FC4FB53BE090}"/>
              </a:ext>
            </a:extLst>
          </p:cNvPr>
          <p:cNvSpPr>
            <a:spLocks noGrp="1"/>
          </p:cNvSpPr>
          <p:nvPr>
            <p:ph type="ftr" sz="quarter" idx="11"/>
          </p:nvPr>
        </p:nvSpPr>
        <p:spPr/>
        <p:txBody>
          <a:bodyPr/>
          <a:lstStyle>
            <a:lvl1pPr>
              <a:defRPr/>
            </a:lvl1pPr>
          </a:lstStyle>
          <a:p>
            <a:pPr>
              <a:defRPr/>
            </a:pPr>
            <a:endParaRPr lang="ja-JP" altLang="en-US"/>
          </a:p>
        </p:txBody>
      </p:sp>
      <p:sp>
        <p:nvSpPr>
          <p:cNvPr id="4" name="Slide Number Placeholder 3">
            <a:extLst>
              <a:ext uri="{FF2B5EF4-FFF2-40B4-BE49-F238E27FC236}">
                <a16:creationId xmlns:a16="http://schemas.microsoft.com/office/drawing/2014/main" id="{929BB0CF-36DB-4882-8BF2-DF256AF1E9F6}"/>
              </a:ext>
            </a:extLst>
          </p:cNvPr>
          <p:cNvSpPr>
            <a:spLocks noGrp="1"/>
          </p:cNvSpPr>
          <p:nvPr>
            <p:ph type="sldNum" sz="quarter" idx="12"/>
          </p:nvPr>
        </p:nvSpPr>
        <p:spPr/>
        <p:txBody>
          <a:bodyPr/>
          <a:lstStyle>
            <a:lvl1pPr eaLnBrk="0" hangingPunct="0">
              <a:defRPr/>
            </a:lvl1pPr>
          </a:lstStyle>
          <a:p>
            <a:pPr>
              <a:defRPr/>
            </a:pPr>
            <a:fld id="{25E70B7A-2519-4931-BB76-8F202BDA532C}" type="slidenum">
              <a:rPr lang="ja-JP" altLang="en-US"/>
              <a:pPr>
                <a:defRPr/>
              </a:pPr>
              <a:t>‹#›</a:t>
            </a:fld>
            <a:endParaRPr lang="ja-JP" altLang="en-US"/>
          </a:p>
        </p:txBody>
      </p:sp>
    </p:spTree>
    <p:extLst>
      <p:ext uri="{BB962C8B-B14F-4D97-AF65-F5344CB8AC3E}">
        <p14:creationId xmlns:p14="http://schemas.microsoft.com/office/powerpoint/2010/main" val="6461435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白紙">
    <p:spTree>
      <p:nvGrpSpPr>
        <p:cNvPr id="1" name=""/>
        <p:cNvGrpSpPr/>
        <p:nvPr/>
      </p:nvGrpSpPr>
      <p:grpSpPr>
        <a:xfrm>
          <a:off x="0" y="0"/>
          <a:ext cx="0" cy="0"/>
          <a:chOff x="0" y="0"/>
          <a:chExt cx="0" cy="0"/>
        </a:xfrm>
      </p:grpSpPr>
      <p:sp>
        <p:nvSpPr>
          <p:cNvPr id="3" name="Rounded Rectangle 11">
            <a:extLst>
              <a:ext uri="{FF2B5EF4-FFF2-40B4-BE49-F238E27FC236}">
                <a16:creationId xmlns:a16="http://schemas.microsoft.com/office/drawing/2014/main" id="{F0F31794-858B-4436-9C24-AFD8658F437B}"/>
              </a:ext>
            </a:extLst>
          </p:cNvPr>
          <p:cNvSpPr/>
          <p:nvPr/>
        </p:nvSpPr>
        <p:spPr>
          <a:xfrm>
            <a:off x="247650" y="163513"/>
            <a:ext cx="9421813" cy="1320800"/>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ndParaRPr>
          </a:p>
        </p:txBody>
      </p:sp>
      <p:grpSp>
        <p:nvGrpSpPr>
          <p:cNvPr id="4" name="グループ化 12">
            <a:extLst>
              <a:ext uri="{FF2B5EF4-FFF2-40B4-BE49-F238E27FC236}">
                <a16:creationId xmlns:a16="http://schemas.microsoft.com/office/drawing/2014/main" id="{69004AFD-124B-4147-9AD3-0B5B25AB8746}"/>
              </a:ext>
            </a:extLst>
          </p:cNvPr>
          <p:cNvGrpSpPr>
            <a:grpSpLocks/>
          </p:cNvGrpSpPr>
          <p:nvPr userDrawn="1"/>
        </p:nvGrpSpPr>
        <p:grpSpPr bwMode="auto">
          <a:xfrm>
            <a:off x="2016125" y="163513"/>
            <a:ext cx="7653338" cy="687387"/>
            <a:chOff x="1876211" y="190530"/>
            <a:chExt cx="7064526" cy="686972"/>
          </a:xfrm>
        </p:grpSpPr>
        <p:sp>
          <p:nvSpPr>
            <p:cNvPr id="5" name="Freeform 14">
              <a:extLst>
                <a:ext uri="{FF2B5EF4-FFF2-40B4-BE49-F238E27FC236}">
                  <a16:creationId xmlns:a16="http://schemas.microsoft.com/office/drawing/2014/main" id="{DCA32F19-889C-432E-B1ED-8E82DE054EBD}"/>
                </a:ext>
              </a:extLst>
            </p:cNvPr>
            <p:cNvSpPr>
              <a:spLocks/>
            </p:cNvSpPr>
            <p:nvPr/>
          </p:nvSpPr>
          <p:spPr bwMode="hidden">
            <a:xfrm>
              <a:off x="6064126" y="304761"/>
              <a:ext cx="2876611" cy="29351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 name="Freeform 18">
              <a:extLst>
                <a:ext uri="{FF2B5EF4-FFF2-40B4-BE49-F238E27FC236}">
                  <a16:creationId xmlns:a16="http://schemas.microsoft.com/office/drawing/2014/main" id="{3FCD0E87-2E16-43A6-A771-674BEF5DE085}"/>
                </a:ext>
              </a:extLst>
            </p:cNvPr>
            <p:cNvSpPr>
              <a:spLocks/>
            </p:cNvSpPr>
            <p:nvPr/>
          </p:nvSpPr>
          <p:spPr bwMode="hidden">
            <a:xfrm>
              <a:off x="1876211" y="190530"/>
              <a:ext cx="7064526" cy="686972"/>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 name="Freeform 22">
              <a:extLst>
                <a:ext uri="{FF2B5EF4-FFF2-40B4-BE49-F238E27FC236}">
                  <a16:creationId xmlns:a16="http://schemas.microsoft.com/office/drawing/2014/main" id="{9BF607CC-5147-45D8-A0D6-4CE38CB5A30F}"/>
                </a:ext>
              </a:extLst>
            </p:cNvPr>
            <p:cNvSpPr>
              <a:spLocks/>
            </p:cNvSpPr>
            <p:nvPr/>
          </p:nvSpPr>
          <p:spPr bwMode="hidden">
            <a:xfrm>
              <a:off x="2846195" y="257165"/>
              <a:ext cx="5467467" cy="620337"/>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8" name="Freeform 26">
              <a:extLst>
                <a:ext uri="{FF2B5EF4-FFF2-40B4-BE49-F238E27FC236}">
                  <a16:creationId xmlns:a16="http://schemas.microsoft.com/office/drawing/2014/main" id="{EE9782F0-6A1C-4DBD-8648-488489EA12D3}"/>
                </a:ext>
              </a:extLst>
            </p:cNvPr>
            <p:cNvSpPr>
              <a:spLocks/>
            </p:cNvSpPr>
            <p:nvPr/>
          </p:nvSpPr>
          <p:spPr bwMode="hidden">
            <a:xfrm>
              <a:off x="5635491" y="276203"/>
              <a:ext cx="3305246" cy="515626"/>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useBgFill="1">
        <p:nvSpPr>
          <p:cNvPr id="9" name="Freeform 10">
            <a:extLst>
              <a:ext uri="{FF2B5EF4-FFF2-40B4-BE49-F238E27FC236}">
                <a16:creationId xmlns:a16="http://schemas.microsoft.com/office/drawing/2014/main" id="{2DDA5DB3-C620-46B2-9F14-A95767851BBA}"/>
              </a:ext>
            </a:extLst>
          </p:cNvPr>
          <p:cNvSpPr>
            <a:spLocks/>
          </p:cNvSpPr>
          <p:nvPr/>
        </p:nvSpPr>
        <p:spPr bwMode="hidden">
          <a:xfrm>
            <a:off x="254000" y="728663"/>
            <a:ext cx="9450388" cy="83185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pic>
        <p:nvPicPr>
          <p:cNvPr id="10" name="Picture 8" descr="国際連合広報センター">
            <a:hlinkClick r:id="rId2"/>
            <a:extLst>
              <a:ext uri="{FF2B5EF4-FFF2-40B4-BE49-F238E27FC236}">
                <a16:creationId xmlns:a16="http://schemas.microsoft.com/office/drawing/2014/main" id="{4A83E089-2DBE-4297-B1D5-B2CF8B8B2EB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77460" b="-4425"/>
          <a:stretch>
            <a:fillRect/>
          </a:stretch>
        </p:blipFill>
        <p:spPr bwMode="auto">
          <a:xfrm>
            <a:off x="193675" y="6248400"/>
            <a:ext cx="57785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JAXA LOGO">
            <a:extLst>
              <a:ext uri="{FF2B5EF4-FFF2-40B4-BE49-F238E27FC236}">
                <a16:creationId xmlns:a16="http://schemas.microsoft.com/office/drawing/2014/main" id="{75C0D929-68BA-48CB-978B-F56A0E8816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525" y="6237288"/>
            <a:ext cx="8540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コンテンツ プレースホルダー 15"/>
          <p:cNvSpPr>
            <a:spLocks noGrp="1"/>
          </p:cNvSpPr>
          <p:nvPr>
            <p:ph sz="quarter" idx="13"/>
          </p:nvPr>
        </p:nvSpPr>
        <p:spPr>
          <a:xfrm>
            <a:off x="455146" y="1145169"/>
            <a:ext cx="9006145" cy="4772013"/>
          </a:xfrm>
        </p:spPr>
        <p:txBody>
          <a:bodyPr/>
          <a:lstStyle>
            <a:lvl1pPr marL="0" indent="0">
              <a:buNone/>
              <a:defRPr sz="1800">
                <a:latin typeface="Arial" pitchFamily="34" charset="0"/>
                <a:cs typeface="Arial" pitchFamily="34" charset="0"/>
              </a:defRPr>
            </a:lvl1pPr>
          </a:lstStyle>
          <a:p>
            <a:pPr lvl="0"/>
            <a:r>
              <a:rPr lang="ja-JP" altLang="en-US"/>
              <a:t>マスター テキストの書式設定</a:t>
            </a:r>
          </a:p>
        </p:txBody>
      </p:sp>
      <p:sp>
        <p:nvSpPr>
          <p:cNvPr id="12" name="Date Placeholder 1">
            <a:extLst>
              <a:ext uri="{FF2B5EF4-FFF2-40B4-BE49-F238E27FC236}">
                <a16:creationId xmlns:a16="http://schemas.microsoft.com/office/drawing/2014/main" id="{3BF93D5F-4523-437E-962E-69C3AEC4D081}"/>
              </a:ext>
            </a:extLst>
          </p:cNvPr>
          <p:cNvSpPr>
            <a:spLocks noGrp="1"/>
          </p:cNvSpPr>
          <p:nvPr>
            <p:ph type="dt" sz="half" idx="14"/>
          </p:nvPr>
        </p:nvSpPr>
        <p:spPr/>
        <p:txBody>
          <a:bodyPr/>
          <a:lstStyle>
            <a:lvl1pPr eaLnBrk="0" hangingPunct="0">
              <a:defRPr/>
            </a:lvl1pPr>
          </a:lstStyle>
          <a:p>
            <a:pPr>
              <a:defRPr/>
            </a:pPr>
            <a:fld id="{8C9FA910-1BB6-4D6A-8638-BD9033DE5968}" type="datetime1">
              <a:rPr lang="en-US" altLang="ja-JP"/>
              <a:pPr>
                <a:defRPr/>
              </a:pPr>
              <a:t>4/26/2018</a:t>
            </a:fld>
            <a:endParaRPr lang="en-US" altLang="ja-JP"/>
          </a:p>
        </p:txBody>
      </p:sp>
      <p:sp>
        <p:nvSpPr>
          <p:cNvPr id="13" name="Footer Placeholder 2">
            <a:extLst>
              <a:ext uri="{FF2B5EF4-FFF2-40B4-BE49-F238E27FC236}">
                <a16:creationId xmlns:a16="http://schemas.microsoft.com/office/drawing/2014/main" id="{C50B5418-35F5-4BCD-93DC-370B3238B4B6}"/>
              </a:ext>
            </a:extLst>
          </p:cNvPr>
          <p:cNvSpPr>
            <a:spLocks noGrp="1"/>
          </p:cNvSpPr>
          <p:nvPr>
            <p:ph type="ftr" sz="quarter" idx="15"/>
          </p:nvPr>
        </p:nvSpPr>
        <p:spPr>
          <a:xfrm>
            <a:off x="209550" y="6092825"/>
            <a:ext cx="4102100" cy="679450"/>
          </a:xfrm>
        </p:spPr>
        <p:txBody>
          <a:bodyPr/>
          <a:lstStyle>
            <a:lvl1pPr>
              <a:defRPr/>
            </a:lvl1pPr>
          </a:lstStyle>
          <a:p>
            <a:pPr>
              <a:defRPr/>
            </a:pPr>
            <a:endParaRPr lang="en-US"/>
          </a:p>
        </p:txBody>
      </p:sp>
      <p:sp>
        <p:nvSpPr>
          <p:cNvPr id="14" name="Slide Number Placeholder 3">
            <a:extLst>
              <a:ext uri="{FF2B5EF4-FFF2-40B4-BE49-F238E27FC236}">
                <a16:creationId xmlns:a16="http://schemas.microsoft.com/office/drawing/2014/main" id="{6C5ADFE9-D0F6-42D3-8E0D-29566B58BEF7}"/>
              </a:ext>
            </a:extLst>
          </p:cNvPr>
          <p:cNvSpPr>
            <a:spLocks noGrp="1"/>
          </p:cNvSpPr>
          <p:nvPr>
            <p:ph type="sldNum" sz="quarter" idx="16"/>
          </p:nvPr>
        </p:nvSpPr>
        <p:spPr/>
        <p:txBody>
          <a:bodyPr/>
          <a:lstStyle>
            <a:lvl1pPr eaLnBrk="0" hangingPunct="0">
              <a:defRPr/>
            </a:lvl1pPr>
          </a:lstStyle>
          <a:p>
            <a:pPr>
              <a:defRPr/>
            </a:pPr>
            <a:fld id="{2CBCB0E1-3325-4A0C-90D5-552442CD1E80}" type="slidenum">
              <a:rPr lang="en-US" altLang="ja-JP"/>
              <a:pPr>
                <a:defRPr/>
              </a:pPr>
              <a:t>‹#›</a:t>
            </a:fld>
            <a:endParaRPr lang="en-US" altLang="ja-JP"/>
          </a:p>
        </p:txBody>
      </p:sp>
    </p:spTree>
    <p:extLst>
      <p:ext uri="{BB962C8B-B14F-4D97-AF65-F5344CB8AC3E}">
        <p14:creationId xmlns:p14="http://schemas.microsoft.com/office/powerpoint/2010/main" val="32277384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2_白紙">
    <p:spTree>
      <p:nvGrpSpPr>
        <p:cNvPr id="1" name=""/>
        <p:cNvGrpSpPr/>
        <p:nvPr/>
      </p:nvGrpSpPr>
      <p:grpSpPr>
        <a:xfrm>
          <a:off x="0" y="0"/>
          <a:ext cx="0" cy="0"/>
          <a:chOff x="0" y="0"/>
          <a:chExt cx="0" cy="0"/>
        </a:xfrm>
      </p:grpSpPr>
      <p:grpSp>
        <p:nvGrpSpPr>
          <p:cNvPr id="3" name="グループ化 12">
            <a:extLst>
              <a:ext uri="{FF2B5EF4-FFF2-40B4-BE49-F238E27FC236}">
                <a16:creationId xmlns:a16="http://schemas.microsoft.com/office/drawing/2014/main" id="{7AE5EB71-6BAC-4A4C-A7B2-643523C0A4B6}"/>
              </a:ext>
            </a:extLst>
          </p:cNvPr>
          <p:cNvGrpSpPr>
            <a:grpSpLocks/>
          </p:cNvGrpSpPr>
          <p:nvPr userDrawn="1"/>
        </p:nvGrpSpPr>
        <p:grpSpPr bwMode="auto">
          <a:xfrm>
            <a:off x="2016125" y="163513"/>
            <a:ext cx="7653338" cy="687387"/>
            <a:chOff x="1876211" y="190530"/>
            <a:chExt cx="7064526" cy="686972"/>
          </a:xfrm>
        </p:grpSpPr>
        <p:sp>
          <p:nvSpPr>
            <p:cNvPr id="4" name="Freeform 14">
              <a:extLst>
                <a:ext uri="{FF2B5EF4-FFF2-40B4-BE49-F238E27FC236}">
                  <a16:creationId xmlns:a16="http://schemas.microsoft.com/office/drawing/2014/main" id="{707440AD-626F-449E-950C-86A30DEAED41}"/>
                </a:ext>
              </a:extLst>
            </p:cNvPr>
            <p:cNvSpPr>
              <a:spLocks/>
            </p:cNvSpPr>
            <p:nvPr/>
          </p:nvSpPr>
          <p:spPr bwMode="hidden">
            <a:xfrm>
              <a:off x="6064126" y="304761"/>
              <a:ext cx="2876611" cy="29351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 name="Freeform 18">
              <a:extLst>
                <a:ext uri="{FF2B5EF4-FFF2-40B4-BE49-F238E27FC236}">
                  <a16:creationId xmlns:a16="http://schemas.microsoft.com/office/drawing/2014/main" id="{D64295F5-2FF2-4129-A8D1-741352CF7DD2}"/>
                </a:ext>
              </a:extLst>
            </p:cNvPr>
            <p:cNvSpPr>
              <a:spLocks/>
            </p:cNvSpPr>
            <p:nvPr/>
          </p:nvSpPr>
          <p:spPr bwMode="hidden">
            <a:xfrm>
              <a:off x="1876211" y="190530"/>
              <a:ext cx="7064526" cy="686972"/>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 name="Freeform 22">
              <a:extLst>
                <a:ext uri="{FF2B5EF4-FFF2-40B4-BE49-F238E27FC236}">
                  <a16:creationId xmlns:a16="http://schemas.microsoft.com/office/drawing/2014/main" id="{6B9CD629-51B0-44C9-8E28-F5FFF66F760A}"/>
                </a:ext>
              </a:extLst>
            </p:cNvPr>
            <p:cNvSpPr>
              <a:spLocks/>
            </p:cNvSpPr>
            <p:nvPr/>
          </p:nvSpPr>
          <p:spPr bwMode="hidden">
            <a:xfrm>
              <a:off x="2846195" y="257165"/>
              <a:ext cx="5467467" cy="620337"/>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7" name="Freeform 26">
              <a:extLst>
                <a:ext uri="{FF2B5EF4-FFF2-40B4-BE49-F238E27FC236}">
                  <a16:creationId xmlns:a16="http://schemas.microsoft.com/office/drawing/2014/main" id="{FB734E44-87D8-4919-BE56-30A32652D6E9}"/>
                </a:ext>
              </a:extLst>
            </p:cNvPr>
            <p:cNvSpPr>
              <a:spLocks/>
            </p:cNvSpPr>
            <p:nvPr/>
          </p:nvSpPr>
          <p:spPr bwMode="hidden">
            <a:xfrm>
              <a:off x="5635491" y="276203"/>
              <a:ext cx="3305246" cy="515626"/>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useBgFill="1">
        <p:nvSpPr>
          <p:cNvPr id="8" name="Freeform 10">
            <a:extLst>
              <a:ext uri="{FF2B5EF4-FFF2-40B4-BE49-F238E27FC236}">
                <a16:creationId xmlns:a16="http://schemas.microsoft.com/office/drawing/2014/main" id="{BE725A37-D384-48D6-95DA-E9043764D9F2}"/>
              </a:ext>
            </a:extLst>
          </p:cNvPr>
          <p:cNvSpPr>
            <a:spLocks/>
          </p:cNvSpPr>
          <p:nvPr/>
        </p:nvSpPr>
        <p:spPr bwMode="hidden">
          <a:xfrm>
            <a:off x="254000" y="728663"/>
            <a:ext cx="9450388" cy="83185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 name="コンテンツ プレースホルダー 15"/>
          <p:cNvSpPr>
            <a:spLocks noGrp="1"/>
          </p:cNvSpPr>
          <p:nvPr>
            <p:ph sz="quarter" idx="13"/>
          </p:nvPr>
        </p:nvSpPr>
        <p:spPr>
          <a:xfrm>
            <a:off x="455147" y="1145169"/>
            <a:ext cx="9006145" cy="4772013"/>
          </a:xfrm>
        </p:spPr>
        <p:txBody>
          <a:bodyPr/>
          <a:lstStyle>
            <a:lvl1pPr marL="0" indent="0">
              <a:buNone/>
              <a:defRPr sz="1800">
                <a:latin typeface="Arial" pitchFamily="34" charset="0"/>
                <a:cs typeface="Arial" pitchFamily="34" charset="0"/>
              </a:defRPr>
            </a:lvl1pPr>
          </a:lstStyle>
          <a:p>
            <a:pPr lvl="0"/>
            <a:r>
              <a:rPr lang="ja-JP" altLang="en-US"/>
              <a:t>マスター テキストの書式設定</a:t>
            </a:r>
          </a:p>
        </p:txBody>
      </p:sp>
      <p:sp>
        <p:nvSpPr>
          <p:cNvPr id="9" name="Slide Number Placeholder 3">
            <a:extLst>
              <a:ext uri="{FF2B5EF4-FFF2-40B4-BE49-F238E27FC236}">
                <a16:creationId xmlns:a16="http://schemas.microsoft.com/office/drawing/2014/main" id="{EE05FCA3-FADD-417E-BA7A-A9BB8F28889B}"/>
              </a:ext>
            </a:extLst>
          </p:cNvPr>
          <p:cNvSpPr>
            <a:spLocks noGrp="1"/>
          </p:cNvSpPr>
          <p:nvPr>
            <p:ph type="sldNum" sz="quarter" idx="14"/>
          </p:nvPr>
        </p:nvSpPr>
        <p:spPr/>
        <p:txBody>
          <a:bodyPr/>
          <a:lstStyle>
            <a:lvl1pPr eaLnBrk="0" hangingPunct="0">
              <a:defRPr/>
            </a:lvl1pPr>
          </a:lstStyle>
          <a:p>
            <a:pPr>
              <a:defRPr/>
            </a:pPr>
            <a:fld id="{2C43A83A-7527-4BA5-870C-B39E61FE335D}" type="slidenum">
              <a:rPr lang="en-US" altLang="ja-JP"/>
              <a:pPr>
                <a:defRPr/>
              </a:pPr>
              <a:t>‹#›</a:t>
            </a:fld>
            <a:endParaRPr lang="en-US" altLang="ja-JP"/>
          </a:p>
        </p:txBody>
      </p:sp>
    </p:spTree>
    <p:extLst>
      <p:ext uri="{BB962C8B-B14F-4D97-AF65-F5344CB8AC3E}">
        <p14:creationId xmlns:p14="http://schemas.microsoft.com/office/powerpoint/2010/main" val="31624361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タイトル スライド">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EB5A784E-9E39-4543-B9C5-405D000A1F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スライド番号プレースホルダ 4">
            <a:extLst>
              <a:ext uri="{FF2B5EF4-FFF2-40B4-BE49-F238E27FC236}">
                <a16:creationId xmlns:a16="http://schemas.microsoft.com/office/drawing/2014/main" id="{A07F1C0B-4427-40C7-B608-392F30EFD14A}"/>
              </a:ext>
            </a:extLst>
          </p:cNvPr>
          <p:cNvSpPr>
            <a:spLocks noGrp="1"/>
          </p:cNvSpPr>
          <p:nvPr>
            <p:ph type="sldNum" sz="quarter" idx="10"/>
          </p:nvPr>
        </p:nvSpPr>
        <p:spPr/>
        <p:txBody>
          <a:bodyPr/>
          <a:lstStyle>
            <a:lvl1pPr eaLnBrk="0" hangingPunct="0">
              <a:spcBef>
                <a:spcPts val="763"/>
              </a:spcBef>
              <a:buClr>
                <a:srgbClr val="000000"/>
              </a:buClr>
              <a:buSzPct val="100000"/>
              <a:buFont typeface="Arial" panose="020B0604020202020204" pitchFamily="34" charset="0"/>
              <a:buNone/>
              <a:defRPr sz="1000" b="1">
                <a:solidFill>
                  <a:srgbClr val="000000"/>
                </a:solidFill>
              </a:defRPr>
            </a:lvl1pPr>
          </a:lstStyle>
          <a:p>
            <a:pPr>
              <a:defRPr/>
            </a:pPr>
            <a:fld id="{FC1F6A6E-E182-4E88-B114-9D1701475324}" type="slidenum">
              <a:rPr lang="ja-JP" altLang="en-US"/>
              <a:pPr>
                <a:defRPr/>
              </a:pPr>
              <a:t>‹#›</a:t>
            </a:fld>
            <a:endParaRPr lang="ja-JP" altLang="en-US"/>
          </a:p>
        </p:txBody>
      </p:sp>
    </p:spTree>
    <p:extLst>
      <p:ext uri="{BB962C8B-B14F-4D97-AF65-F5344CB8AC3E}">
        <p14:creationId xmlns:p14="http://schemas.microsoft.com/office/powerpoint/2010/main" val="21632744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Default - タイトルとコンテンツ">
    <p:spTree>
      <p:nvGrpSpPr>
        <p:cNvPr id="1" name=""/>
        <p:cNvGrpSpPr/>
        <p:nvPr/>
      </p:nvGrpSpPr>
      <p:grpSpPr>
        <a:xfrm>
          <a:off x="0" y="0"/>
          <a:ext cx="0" cy="0"/>
          <a:chOff x="0" y="0"/>
          <a:chExt cx="0" cy="0"/>
        </a:xfrm>
      </p:grpSpPr>
      <p:sp>
        <p:nvSpPr>
          <p:cNvPr id="117" name="Shape 117"/>
          <p:cNvSpPr>
            <a:spLocks noGrp="1"/>
          </p:cNvSpPr>
          <p:nvPr>
            <p:ph type="title"/>
          </p:nvPr>
        </p:nvSpPr>
        <p:spPr>
          <a:xfrm>
            <a:off x="-12038" y="-20638"/>
            <a:ext cx="9906002" cy="676276"/>
          </a:xfrm>
          <a:prstGeom prst="rect">
            <a:avLst/>
          </a:prstGeom>
          <a:gradFill>
            <a:gsLst>
              <a:gs pos="0">
                <a:srgbClr val="1F59A0"/>
              </a:gs>
              <a:gs pos="100000">
                <a:srgbClr val="008FC7"/>
              </a:gs>
            </a:gsLst>
            <a:lin ang="5400000"/>
          </a:gradFill>
          <a:ln>
            <a:round/>
          </a:ln>
          <a:effectLst>
            <a:outerShdw blurRad="63500" dist="50800" dir="2700000" rotWithShape="0">
              <a:srgbClr val="929292">
                <a:alpha val="42999"/>
              </a:srgbClr>
            </a:outerShdw>
          </a:effectLst>
        </p:spPr>
        <p:txBody>
          <a:bodyPr lIns="50791" tIns="50791" rIns="50791" bIns="50791">
            <a:noAutofit/>
          </a:bodyPr>
          <a:lstStyle>
            <a:lvl1pPr marL="39681" defTabSz="914248">
              <a:defRPr sz="3000">
                <a:solidFill>
                  <a:srgbClr val="FFFFFF"/>
                </a:solidFill>
                <a:uFill>
                  <a:solidFill>
                    <a:srgbClr val="FFFFFF"/>
                  </a:solidFill>
                </a:uFill>
                <a:latin typeface="Calibri"/>
                <a:ea typeface="Calibri"/>
                <a:cs typeface="Calibri"/>
                <a:sym typeface="Calibri"/>
              </a:defRPr>
            </a:lvl1pPr>
          </a:lstStyle>
          <a:p>
            <a:r>
              <a:t>タイトルテキスト</a:t>
            </a:r>
          </a:p>
        </p:txBody>
      </p:sp>
      <p:sp>
        <p:nvSpPr>
          <p:cNvPr id="118" name="Shape 118"/>
          <p:cNvSpPr>
            <a:spLocks noGrp="1"/>
          </p:cNvSpPr>
          <p:nvPr>
            <p:ph type="body" idx="1"/>
          </p:nvPr>
        </p:nvSpPr>
        <p:spPr>
          <a:xfrm>
            <a:off x="254529" y="816013"/>
            <a:ext cx="9396944" cy="5143501"/>
          </a:xfrm>
          <a:prstGeom prst="rect">
            <a:avLst/>
          </a:prstGeom>
          <a:ln w="9525">
            <a:round/>
          </a:ln>
        </p:spPr>
        <p:txBody>
          <a:bodyPr lIns="50791" tIns="50791" rIns="50791" bIns="50791">
            <a:noAutofit/>
          </a:bodyPr>
          <a:lstStyle>
            <a:lvl1pPr marL="369404" indent="-341503" defTabSz="914248">
              <a:spcBef>
                <a:spcPts val="562"/>
              </a:spcBef>
              <a:buClr>
                <a:srgbClr val="000000"/>
              </a:buClr>
              <a:buSzPct val="100000"/>
              <a:buFont typeface="Wingdings"/>
              <a:buChar char=""/>
              <a:defRPr sz="2400">
                <a:uFill>
                  <a:solidFill>
                    <a:srgbClr val="000000"/>
                  </a:solidFill>
                </a:uFill>
                <a:latin typeface="Calibri"/>
                <a:ea typeface="Calibri"/>
                <a:cs typeface="Calibri"/>
                <a:sym typeface="Calibri"/>
              </a:defRPr>
            </a:lvl1pPr>
            <a:lvl2pPr marL="587537" indent="-273933" defTabSz="914248">
              <a:spcBef>
                <a:spcPts val="562"/>
              </a:spcBef>
              <a:buClr>
                <a:srgbClr val="000000"/>
              </a:buClr>
              <a:buSzPct val="100000"/>
              <a:buFont typeface="Lucida Grande"/>
              <a:buChar char="‣"/>
              <a:defRPr sz="2100">
                <a:uFill>
                  <a:solidFill>
                    <a:srgbClr val="000000"/>
                  </a:solidFill>
                </a:uFill>
                <a:latin typeface="Calibri"/>
                <a:ea typeface="Calibri"/>
                <a:cs typeface="Calibri"/>
                <a:sym typeface="Calibri"/>
              </a:defRPr>
            </a:lvl2pPr>
            <a:lvl3pPr marL="862686" indent="-227669" defTabSz="914248">
              <a:spcBef>
                <a:spcPts val="562"/>
              </a:spcBef>
              <a:buClr>
                <a:srgbClr val="000000"/>
              </a:buClr>
              <a:buSzPct val="100000"/>
              <a:buFont typeface="Wingdings"/>
              <a:buChar char=""/>
              <a:defRPr sz="2400">
                <a:uFill>
                  <a:solidFill>
                    <a:srgbClr val="000000"/>
                  </a:solidFill>
                </a:uFill>
                <a:latin typeface="Calibri"/>
                <a:ea typeface="Calibri"/>
                <a:cs typeface="Calibri"/>
                <a:sym typeface="Calibri"/>
              </a:defRPr>
            </a:lvl3pPr>
            <a:lvl4pPr marL="1184103" indent="-227669" defTabSz="914248">
              <a:spcBef>
                <a:spcPts val="562"/>
              </a:spcBef>
              <a:buClr>
                <a:srgbClr val="000000"/>
              </a:buClr>
              <a:buSzPct val="100000"/>
              <a:buFont typeface="Wingdings"/>
              <a:buChar char=""/>
              <a:defRPr sz="2400">
                <a:uFill>
                  <a:solidFill>
                    <a:srgbClr val="000000"/>
                  </a:solidFill>
                </a:uFill>
                <a:latin typeface="Calibri"/>
                <a:ea typeface="Calibri"/>
                <a:cs typeface="Calibri"/>
                <a:sym typeface="Calibri"/>
              </a:defRPr>
            </a:lvl4pPr>
            <a:lvl5pPr marL="1505518" indent="-227669" defTabSz="914248">
              <a:spcBef>
                <a:spcPts val="562"/>
              </a:spcBef>
              <a:buClr>
                <a:srgbClr val="000000"/>
              </a:buClr>
              <a:buSzPct val="100000"/>
              <a:buFont typeface="Wingdings"/>
              <a:buChar char=""/>
              <a:defRPr sz="2400">
                <a:uFill>
                  <a:solidFill>
                    <a:srgbClr val="000000"/>
                  </a:solidFill>
                </a:uFill>
                <a:latin typeface="Calibri"/>
                <a:ea typeface="Calibri"/>
                <a:cs typeface="Calibri"/>
                <a:sym typeface="Calibri"/>
              </a:defRPr>
            </a:lvl5pPr>
          </a:lstStyle>
          <a:p>
            <a:r>
              <a:t>本文レベル1</a:t>
            </a:r>
          </a:p>
          <a:p>
            <a:pPr lvl="1"/>
            <a:r>
              <a:t>本文レベル2</a:t>
            </a:r>
          </a:p>
          <a:p>
            <a:pPr lvl="2"/>
            <a:r>
              <a:t>本文レベル3</a:t>
            </a:r>
          </a:p>
          <a:p>
            <a:pPr lvl="3"/>
            <a:r>
              <a:t>本文レベル4</a:t>
            </a:r>
          </a:p>
          <a:p>
            <a:pPr lvl="4"/>
            <a:r>
              <a:t>本文レベル 5</a:t>
            </a:r>
          </a:p>
        </p:txBody>
      </p:sp>
      <p:sp>
        <p:nvSpPr>
          <p:cNvPr id="4" name="Shape 119">
            <a:extLst>
              <a:ext uri="{FF2B5EF4-FFF2-40B4-BE49-F238E27FC236}">
                <a16:creationId xmlns:a16="http://schemas.microsoft.com/office/drawing/2014/main" id="{BB156895-6EFA-4C09-81B8-101FF58CF31E}"/>
              </a:ext>
            </a:extLst>
          </p:cNvPr>
          <p:cNvSpPr>
            <a:spLocks noGrp="1"/>
          </p:cNvSpPr>
          <p:nvPr>
            <p:ph type="sldNum" sz="quarter" idx="10"/>
          </p:nvPr>
        </p:nvSpPr>
        <p:spPr>
          <a:xfrm>
            <a:off x="9480550" y="6562725"/>
            <a:ext cx="265113" cy="250825"/>
          </a:xfrm>
          <a:ln>
            <a:round/>
          </a:ln>
        </p:spPr>
        <p:txBody>
          <a:bodyPr lIns="38093" tIns="38093" rIns="38093" bIns="38093" anchor="ctr"/>
          <a:lstStyle>
            <a:lvl1pPr defTabSz="912813" eaLnBrk="0" hangingPunct="0">
              <a:defRPr sz="1100">
                <a:latin typeface="Calibri" panose="020F0502020204030204" pitchFamily="34" charset="0"/>
                <a:sym typeface="Calibri" panose="020F0502020204030204" pitchFamily="34" charset="0"/>
              </a:defRPr>
            </a:lvl1pPr>
          </a:lstStyle>
          <a:p>
            <a:pPr>
              <a:defRPr/>
            </a:pPr>
            <a:fld id="{D117C4A7-DDCA-4221-8D66-240AB6E10412}" type="slidenum">
              <a:rPr lang="ja-JP" altLang="ja-JP"/>
              <a:pPr>
                <a:defRPr/>
              </a:pPr>
              <a:t>‹#›</a:t>
            </a:fld>
            <a:endParaRPr lang="ja-JP" altLang="ja-JP"/>
          </a:p>
        </p:txBody>
      </p:sp>
    </p:spTree>
    <p:extLst>
      <p:ext uri="{BB962C8B-B14F-4D97-AF65-F5344CB8AC3E}">
        <p14:creationId xmlns:p14="http://schemas.microsoft.com/office/powerpoint/2010/main" val="2330687405"/>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560EF4-2227-4519-AD6A-0B0D3C3AE5B5}"/>
              </a:ext>
            </a:extLst>
          </p:cNvPr>
          <p:cNvSpPr>
            <a:spLocks noGrp="1"/>
          </p:cNvSpPr>
          <p:nvPr>
            <p:ph type="dt" sz="half" idx="10"/>
          </p:nvPr>
        </p:nvSpPr>
        <p:spPr/>
        <p:txBody>
          <a:bodyPr/>
          <a:lstStyle>
            <a:lvl1pPr eaLnBrk="0" hangingPunct="0">
              <a:defRPr/>
            </a:lvl1pPr>
          </a:lstStyle>
          <a:p>
            <a:pPr>
              <a:defRPr/>
            </a:pPr>
            <a:fld id="{00975445-3621-4CBF-A1F9-20B6C77BED0C}" type="datetime1">
              <a:rPr lang="ja-JP" altLang="en-US"/>
              <a:pPr>
                <a:defRPr/>
              </a:pPr>
              <a:t>2018/4/26</a:t>
            </a:fld>
            <a:endParaRPr lang="ja-JP" altLang="en-US"/>
          </a:p>
        </p:txBody>
      </p:sp>
      <p:sp>
        <p:nvSpPr>
          <p:cNvPr id="3" name="Footer Placeholder 2">
            <a:extLst>
              <a:ext uri="{FF2B5EF4-FFF2-40B4-BE49-F238E27FC236}">
                <a16:creationId xmlns:a16="http://schemas.microsoft.com/office/drawing/2014/main" id="{D4DE2B28-0CFE-47EC-86C9-4098FDBB9E1F}"/>
              </a:ext>
            </a:extLst>
          </p:cNvPr>
          <p:cNvSpPr>
            <a:spLocks noGrp="1"/>
          </p:cNvSpPr>
          <p:nvPr>
            <p:ph type="ftr" sz="quarter" idx="11"/>
          </p:nvPr>
        </p:nvSpPr>
        <p:spPr/>
        <p:txBody>
          <a:bodyPr/>
          <a:lstStyle>
            <a:lvl1pPr>
              <a:defRPr/>
            </a:lvl1pPr>
          </a:lstStyle>
          <a:p>
            <a:pPr>
              <a:defRPr/>
            </a:pPr>
            <a:endParaRPr lang="ja-JP" altLang="en-US"/>
          </a:p>
        </p:txBody>
      </p:sp>
      <p:sp>
        <p:nvSpPr>
          <p:cNvPr id="4" name="Slide Number Placeholder 3">
            <a:extLst>
              <a:ext uri="{FF2B5EF4-FFF2-40B4-BE49-F238E27FC236}">
                <a16:creationId xmlns:a16="http://schemas.microsoft.com/office/drawing/2014/main" id="{84362BAD-9313-49D3-B38D-08AF95698C8A}"/>
              </a:ext>
            </a:extLst>
          </p:cNvPr>
          <p:cNvSpPr>
            <a:spLocks noGrp="1"/>
          </p:cNvSpPr>
          <p:nvPr>
            <p:ph type="sldNum" sz="quarter" idx="12"/>
          </p:nvPr>
        </p:nvSpPr>
        <p:spPr/>
        <p:txBody>
          <a:bodyPr/>
          <a:lstStyle>
            <a:lvl1pPr eaLnBrk="0" hangingPunct="0">
              <a:defRPr/>
            </a:lvl1pPr>
          </a:lstStyle>
          <a:p>
            <a:pPr>
              <a:defRPr/>
            </a:pPr>
            <a:fld id="{840D7E3A-E524-4AF3-B5A6-84FB36BCB754}" type="slidenum">
              <a:rPr lang="ja-JP" altLang="en-US"/>
              <a:pPr>
                <a:defRPr/>
              </a:pPr>
              <a:t>‹#›</a:t>
            </a:fld>
            <a:endParaRPr lang="ja-JP" altLang="en-US"/>
          </a:p>
        </p:txBody>
      </p:sp>
    </p:spTree>
    <p:extLst>
      <p:ext uri="{BB962C8B-B14F-4D97-AF65-F5344CB8AC3E}">
        <p14:creationId xmlns:p14="http://schemas.microsoft.com/office/powerpoint/2010/main" val="30039046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_白紙">
    <p:spTree>
      <p:nvGrpSpPr>
        <p:cNvPr id="1" name=""/>
        <p:cNvGrpSpPr/>
        <p:nvPr/>
      </p:nvGrpSpPr>
      <p:grpSpPr>
        <a:xfrm>
          <a:off x="0" y="0"/>
          <a:ext cx="0" cy="0"/>
          <a:chOff x="0" y="0"/>
          <a:chExt cx="0" cy="0"/>
        </a:xfrm>
      </p:grpSpPr>
      <p:sp>
        <p:nvSpPr>
          <p:cNvPr id="3" name="Rounded Rectangle 11">
            <a:extLst>
              <a:ext uri="{FF2B5EF4-FFF2-40B4-BE49-F238E27FC236}">
                <a16:creationId xmlns:a16="http://schemas.microsoft.com/office/drawing/2014/main" id="{D88B920D-8E2D-4BDC-9C43-28072AFE0C2C}"/>
              </a:ext>
            </a:extLst>
          </p:cNvPr>
          <p:cNvSpPr/>
          <p:nvPr/>
        </p:nvSpPr>
        <p:spPr>
          <a:xfrm>
            <a:off x="247650" y="163513"/>
            <a:ext cx="9421813" cy="1320800"/>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ndParaRPr>
          </a:p>
        </p:txBody>
      </p:sp>
      <p:grpSp>
        <p:nvGrpSpPr>
          <p:cNvPr id="4" name="グループ化 12">
            <a:extLst>
              <a:ext uri="{FF2B5EF4-FFF2-40B4-BE49-F238E27FC236}">
                <a16:creationId xmlns:a16="http://schemas.microsoft.com/office/drawing/2014/main" id="{BFC2724B-5DC4-4240-8088-5161244760BD}"/>
              </a:ext>
            </a:extLst>
          </p:cNvPr>
          <p:cNvGrpSpPr>
            <a:grpSpLocks/>
          </p:cNvGrpSpPr>
          <p:nvPr userDrawn="1"/>
        </p:nvGrpSpPr>
        <p:grpSpPr bwMode="auto">
          <a:xfrm>
            <a:off x="2016125" y="163513"/>
            <a:ext cx="7653338" cy="687387"/>
            <a:chOff x="1876211" y="190530"/>
            <a:chExt cx="7064526" cy="686972"/>
          </a:xfrm>
        </p:grpSpPr>
        <p:sp>
          <p:nvSpPr>
            <p:cNvPr id="5" name="Freeform 14">
              <a:extLst>
                <a:ext uri="{FF2B5EF4-FFF2-40B4-BE49-F238E27FC236}">
                  <a16:creationId xmlns:a16="http://schemas.microsoft.com/office/drawing/2014/main" id="{E0F4E31D-3F60-44E2-BE51-F4EBB001C758}"/>
                </a:ext>
              </a:extLst>
            </p:cNvPr>
            <p:cNvSpPr>
              <a:spLocks/>
            </p:cNvSpPr>
            <p:nvPr/>
          </p:nvSpPr>
          <p:spPr bwMode="hidden">
            <a:xfrm>
              <a:off x="6064126" y="304761"/>
              <a:ext cx="2876611" cy="29351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 name="Freeform 18">
              <a:extLst>
                <a:ext uri="{FF2B5EF4-FFF2-40B4-BE49-F238E27FC236}">
                  <a16:creationId xmlns:a16="http://schemas.microsoft.com/office/drawing/2014/main" id="{FDE2DDB8-04ED-4F2C-914B-54D0EDC88A14}"/>
                </a:ext>
              </a:extLst>
            </p:cNvPr>
            <p:cNvSpPr>
              <a:spLocks/>
            </p:cNvSpPr>
            <p:nvPr/>
          </p:nvSpPr>
          <p:spPr bwMode="hidden">
            <a:xfrm>
              <a:off x="1876211" y="190530"/>
              <a:ext cx="7064526" cy="686972"/>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 name="Freeform 22">
              <a:extLst>
                <a:ext uri="{FF2B5EF4-FFF2-40B4-BE49-F238E27FC236}">
                  <a16:creationId xmlns:a16="http://schemas.microsoft.com/office/drawing/2014/main" id="{F81277AE-EE92-4607-85B0-123D18819B50}"/>
                </a:ext>
              </a:extLst>
            </p:cNvPr>
            <p:cNvSpPr>
              <a:spLocks/>
            </p:cNvSpPr>
            <p:nvPr/>
          </p:nvSpPr>
          <p:spPr bwMode="hidden">
            <a:xfrm>
              <a:off x="2846195" y="257165"/>
              <a:ext cx="5467467" cy="620337"/>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8" name="Freeform 26">
              <a:extLst>
                <a:ext uri="{FF2B5EF4-FFF2-40B4-BE49-F238E27FC236}">
                  <a16:creationId xmlns:a16="http://schemas.microsoft.com/office/drawing/2014/main" id="{D977E8C7-9E19-4C32-989B-A47121BE60B7}"/>
                </a:ext>
              </a:extLst>
            </p:cNvPr>
            <p:cNvSpPr>
              <a:spLocks/>
            </p:cNvSpPr>
            <p:nvPr/>
          </p:nvSpPr>
          <p:spPr bwMode="hidden">
            <a:xfrm>
              <a:off x="5635491" y="276203"/>
              <a:ext cx="3305246" cy="515626"/>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useBgFill="1">
        <p:nvSpPr>
          <p:cNvPr id="9" name="Freeform 10">
            <a:extLst>
              <a:ext uri="{FF2B5EF4-FFF2-40B4-BE49-F238E27FC236}">
                <a16:creationId xmlns:a16="http://schemas.microsoft.com/office/drawing/2014/main" id="{8A1CF27D-83B4-4B10-8056-D78D82367585}"/>
              </a:ext>
            </a:extLst>
          </p:cNvPr>
          <p:cNvSpPr>
            <a:spLocks/>
          </p:cNvSpPr>
          <p:nvPr/>
        </p:nvSpPr>
        <p:spPr bwMode="hidden">
          <a:xfrm>
            <a:off x="254000" y="728663"/>
            <a:ext cx="9450388" cy="83185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pic>
        <p:nvPicPr>
          <p:cNvPr id="10" name="Picture 8" descr="国際連合広報センター">
            <a:hlinkClick r:id="rId2"/>
            <a:extLst>
              <a:ext uri="{FF2B5EF4-FFF2-40B4-BE49-F238E27FC236}">
                <a16:creationId xmlns:a16="http://schemas.microsoft.com/office/drawing/2014/main" id="{2DF99904-143D-44DC-BD0D-AA31D8FA1A9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77460" b="-4425"/>
          <a:stretch>
            <a:fillRect/>
          </a:stretch>
        </p:blipFill>
        <p:spPr bwMode="auto">
          <a:xfrm>
            <a:off x="193675" y="6248400"/>
            <a:ext cx="57785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JAXA LOGO">
            <a:extLst>
              <a:ext uri="{FF2B5EF4-FFF2-40B4-BE49-F238E27FC236}">
                <a16:creationId xmlns:a16="http://schemas.microsoft.com/office/drawing/2014/main" id="{27ABA1AD-DFA3-4C0F-8667-C9D0C11E1C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525" y="6237288"/>
            <a:ext cx="8540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コンテンツ プレースホルダー 15"/>
          <p:cNvSpPr>
            <a:spLocks noGrp="1"/>
          </p:cNvSpPr>
          <p:nvPr>
            <p:ph sz="quarter" idx="13"/>
          </p:nvPr>
        </p:nvSpPr>
        <p:spPr>
          <a:xfrm>
            <a:off x="455088" y="1145168"/>
            <a:ext cx="9006145" cy="4772013"/>
          </a:xfrm>
        </p:spPr>
        <p:txBody>
          <a:bodyPr/>
          <a:lstStyle>
            <a:lvl1pPr marL="0" indent="0">
              <a:buNone/>
              <a:defRPr sz="1800">
                <a:latin typeface="Arial" pitchFamily="34" charset="0"/>
                <a:cs typeface="Arial" pitchFamily="34" charset="0"/>
              </a:defRPr>
            </a:lvl1pPr>
          </a:lstStyle>
          <a:p>
            <a:pPr lvl="0"/>
            <a:r>
              <a:rPr lang="ja-JP" altLang="en-US"/>
              <a:t>マスター テキストの書式設定</a:t>
            </a:r>
          </a:p>
        </p:txBody>
      </p:sp>
      <p:sp>
        <p:nvSpPr>
          <p:cNvPr id="12" name="Date Placeholder 1">
            <a:extLst>
              <a:ext uri="{FF2B5EF4-FFF2-40B4-BE49-F238E27FC236}">
                <a16:creationId xmlns:a16="http://schemas.microsoft.com/office/drawing/2014/main" id="{D7E716D6-0F1E-4CC5-BC75-1B8596812C26}"/>
              </a:ext>
            </a:extLst>
          </p:cNvPr>
          <p:cNvSpPr>
            <a:spLocks noGrp="1"/>
          </p:cNvSpPr>
          <p:nvPr>
            <p:ph type="dt" sz="half" idx="14"/>
          </p:nvPr>
        </p:nvSpPr>
        <p:spPr/>
        <p:txBody>
          <a:bodyPr/>
          <a:lstStyle>
            <a:lvl1pPr eaLnBrk="0" hangingPunct="0">
              <a:defRPr/>
            </a:lvl1pPr>
          </a:lstStyle>
          <a:p>
            <a:pPr>
              <a:defRPr/>
            </a:pPr>
            <a:fld id="{BE47225A-7932-4F5C-976B-414241816E3C}" type="datetime1">
              <a:rPr lang="en-US" altLang="ja-JP"/>
              <a:pPr>
                <a:defRPr/>
              </a:pPr>
              <a:t>4/26/2018</a:t>
            </a:fld>
            <a:endParaRPr lang="en-US" altLang="ja-JP"/>
          </a:p>
        </p:txBody>
      </p:sp>
      <p:sp>
        <p:nvSpPr>
          <p:cNvPr id="13" name="Footer Placeholder 2">
            <a:extLst>
              <a:ext uri="{FF2B5EF4-FFF2-40B4-BE49-F238E27FC236}">
                <a16:creationId xmlns:a16="http://schemas.microsoft.com/office/drawing/2014/main" id="{A918FA8B-85E9-46F7-BE8A-C0C0D56696FA}"/>
              </a:ext>
            </a:extLst>
          </p:cNvPr>
          <p:cNvSpPr>
            <a:spLocks noGrp="1"/>
          </p:cNvSpPr>
          <p:nvPr>
            <p:ph type="ftr" sz="quarter" idx="15"/>
          </p:nvPr>
        </p:nvSpPr>
        <p:spPr>
          <a:xfrm>
            <a:off x="209550" y="6092825"/>
            <a:ext cx="4102100" cy="679450"/>
          </a:xfrm>
        </p:spPr>
        <p:txBody>
          <a:bodyPr/>
          <a:lstStyle>
            <a:lvl1pPr>
              <a:defRPr/>
            </a:lvl1pPr>
          </a:lstStyle>
          <a:p>
            <a:pPr>
              <a:defRPr/>
            </a:pPr>
            <a:endParaRPr lang="en-US"/>
          </a:p>
        </p:txBody>
      </p:sp>
      <p:sp>
        <p:nvSpPr>
          <p:cNvPr id="14" name="Slide Number Placeholder 3">
            <a:extLst>
              <a:ext uri="{FF2B5EF4-FFF2-40B4-BE49-F238E27FC236}">
                <a16:creationId xmlns:a16="http://schemas.microsoft.com/office/drawing/2014/main" id="{A2115E7E-FEF5-49F4-A903-F7EECB2DA50F}"/>
              </a:ext>
            </a:extLst>
          </p:cNvPr>
          <p:cNvSpPr>
            <a:spLocks noGrp="1"/>
          </p:cNvSpPr>
          <p:nvPr>
            <p:ph type="sldNum" sz="quarter" idx="16"/>
          </p:nvPr>
        </p:nvSpPr>
        <p:spPr/>
        <p:txBody>
          <a:bodyPr/>
          <a:lstStyle>
            <a:lvl1pPr eaLnBrk="0" hangingPunct="0">
              <a:defRPr/>
            </a:lvl1pPr>
          </a:lstStyle>
          <a:p>
            <a:pPr>
              <a:defRPr/>
            </a:pPr>
            <a:fld id="{EB749176-7B4C-4C06-9ACC-E31F1417614E}" type="slidenum">
              <a:rPr lang="en-US" altLang="ja-JP"/>
              <a:pPr>
                <a:defRPr/>
              </a:pPr>
              <a:t>‹#›</a:t>
            </a:fld>
            <a:endParaRPr lang="en-US" altLang="ja-JP"/>
          </a:p>
        </p:txBody>
      </p:sp>
    </p:spTree>
    <p:extLst>
      <p:ext uri="{BB962C8B-B14F-4D97-AF65-F5344CB8AC3E}">
        <p14:creationId xmlns:p14="http://schemas.microsoft.com/office/powerpoint/2010/main" val="3851924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a:extLst>
              <a:ext uri="{FF2B5EF4-FFF2-40B4-BE49-F238E27FC236}">
                <a16:creationId xmlns:a16="http://schemas.microsoft.com/office/drawing/2014/main" id="{FEAE241B-8FC6-429D-84BD-FB1E3EC02288}"/>
              </a:ext>
            </a:extLst>
          </p:cNvPr>
          <p:cNvSpPr>
            <a:spLocks noGrp="1"/>
          </p:cNvSpPr>
          <p:nvPr>
            <p:ph type="dt" sz="half" idx="10"/>
          </p:nvPr>
        </p:nvSpPr>
        <p:spPr/>
        <p:txBody>
          <a:bodyPr/>
          <a:lstStyle>
            <a:lvl1pPr>
              <a:defRPr/>
            </a:lvl1pPr>
          </a:lstStyle>
          <a:p>
            <a:pPr>
              <a:defRPr/>
            </a:pPr>
            <a:fld id="{D427A25B-E863-4F89-986C-4D832C43FF12}" type="datetime1">
              <a:rPr lang="ja-JP" altLang="en-US"/>
              <a:pPr>
                <a:defRPr/>
              </a:pPr>
              <a:t>2018/4/26</a:t>
            </a:fld>
            <a:endParaRPr lang="ja-JP" altLang="en-US" dirty="0"/>
          </a:p>
        </p:txBody>
      </p:sp>
      <p:sp>
        <p:nvSpPr>
          <p:cNvPr id="5" name="Footer Placeholder 4">
            <a:extLst>
              <a:ext uri="{FF2B5EF4-FFF2-40B4-BE49-F238E27FC236}">
                <a16:creationId xmlns:a16="http://schemas.microsoft.com/office/drawing/2014/main" id="{FA9EF9FA-23B5-460F-A9B4-107A44868415}"/>
              </a:ext>
            </a:extLst>
          </p:cNvPr>
          <p:cNvSpPr>
            <a:spLocks noGrp="1"/>
          </p:cNvSpPr>
          <p:nvPr>
            <p:ph type="ftr" sz="quarter" idx="11"/>
          </p:nvPr>
        </p:nvSpPr>
        <p:spPr/>
        <p:txBody>
          <a:bodyPr/>
          <a:lstStyle>
            <a:lvl1pPr>
              <a:defRPr/>
            </a:lvl1pPr>
          </a:lstStyle>
          <a:p>
            <a:pPr>
              <a:defRPr/>
            </a:pPr>
            <a:endParaRPr lang="ja-JP" altLang="en-US"/>
          </a:p>
        </p:txBody>
      </p:sp>
      <p:sp>
        <p:nvSpPr>
          <p:cNvPr id="6" name="Slide Number Placeholder 5">
            <a:extLst>
              <a:ext uri="{FF2B5EF4-FFF2-40B4-BE49-F238E27FC236}">
                <a16:creationId xmlns:a16="http://schemas.microsoft.com/office/drawing/2014/main" id="{B48A5BFD-8CD3-4681-85FD-B0806220CEE7}"/>
              </a:ext>
            </a:extLst>
          </p:cNvPr>
          <p:cNvSpPr>
            <a:spLocks noGrp="1"/>
          </p:cNvSpPr>
          <p:nvPr>
            <p:ph type="sldNum" sz="quarter" idx="12"/>
          </p:nvPr>
        </p:nvSpPr>
        <p:spPr/>
        <p:txBody>
          <a:bodyPr/>
          <a:lstStyle>
            <a:lvl1pPr>
              <a:defRPr/>
            </a:lvl1pPr>
          </a:lstStyle>
          <a:p>
            <a:pPr>
              <a:defRPr/>
            </a:pPr>
            <a:fld id="{94B9328D-4DC2-4904-B6AD-63B55DF983D9}" type="slidenum">
              <a:rPr lang="ja-JP" altLang="en-US"/>
              <a:pPr>
                <a:defRPr/>
              </a:pPr>
              <a:t>‹#›</a:t>
            </a:fld>
            <a:endParaRPr lang="ja-JP" altLang="en-US"/>
          </a:p>
        </p:txBody>
      </p:sp>
    </p:spTree>
    <p:extLst>
      <p:ext uri="{BB962C8B-B14F-4D97-AF65-F5344CB8AC3E}">
        <p14:creationId xmlns:p14="http://schemas.microsoft.com/office/powerpoint/2010/main" val="15218735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2_白紙">
    <p:spTree>
      <p:nvGrpSpPr>
        <p:cNvPr id="1" name=""/>
        <p:cNvGrpSpPr/>
        <p:nvPr/>
      </p:nvGrpSpPr>
      <p:grpSpPr>
        <a:xfrm>
          <a:off x="0" y="0"/>
          <a:ext cx="0" cy="0"/>
          <a:chOff x="0" y="0"/>
          <a:chExt cx="0" cy="0"/>
        </a:xfrm>
      </p:grpSpPr>
      <p:grpSp>
        <p:nvGrpSpPr>
          <p:cNvPr id="3" name="グループ化 12">
            <a:extLst>
              <a:ext uri="{FF2B5EF4-FFF2-40B4-BE49-F238E27FC236}">
                <a16:creationId xmlns:a16="http://schemas.microsoft.com/office/drawing/2014/main" id="{4C7E137C-1DCB-4292-85B1-D735DC755253}"/>
              </a:ext>
            </a:extLst>
          </p:cNvPr>
          <p:cNvGrpSpPr>
            <a:grpSpLocks/>
          </p:cNvGrpSpPr>
          <p:nvPr userDrawn="1"/>
        </p:nvGrpSpPr>
        <p:grpSpPr bwMode="auto">
          <a:xfrm>
            <a:off x="2016125" y="163513"/>
            <a:ext cx="7653338" cy="687387"/>
            <a:chOff x="1876211" y="190530"/>
            <a:chExt cx="7064526" cy="686972"/>
          </a:xfrm>
        </p:grpSpPr>
        <p:sp>
          <p:nvSpPr>
            <p:cNvPr id="4" name="Freeform 14">
              <a:extLst>
                <a:ext uri="{FF2B5EF4-FFF2-40B4-BE49-F238E27FC236}">
                  <a16:creationId xmlns:a16="http://schemas.microsoft.com/office/drawing/2014/main" id="{BC40C481-F815-46C3-BBD5-64159B307F46}"/>
                </a:ext>
              </a:extLst>
            </p:cNvPr>
            <p:cNvSpPr>
              <a:spLocks/>
            </p:cNvSpPr>
            <p:nvPr/>
          </p:nvSpPr>
          <p:spPr bwMode="hidden">
            <a:xfrm>
              <a:off x="6064126" y="304761"/>
              <a:ext cx="2876611" cy="29351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 name="Freeform 18">
              <a:extLst>
                <a:ext uri="{FF2B5EF4-FFF2-40B4-BE49-F238E27FC236}">
                  <a16:creationId xmlns:a16="http://schemas.microsoft.com/office/drawing/2014/main" id="{12D48E1B-0802-4736-BF68-01372AF04433}"/>
                </a:ext>
              </a:extLst>
            </p:cNvPr>
            <p:cNvSpPr>
              <a:spLocks/>
            </p:cNvSpPr>
            <p:nvPr/>
          </p:nvSpPr>
          <p:spPr bwMode="hidden">
            <a:xfrm>
              <a:off x="1876211" y="190530"/>
              <a:ext cx="7064526" cy="686972"/>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 name="Freeform 22">
              <a:extLst>
                <a:ext uri="{FF2B5EF4-FFF2-40B4-BE49-F238E27FC236}">
                  <a16:creationId xmlns:a16="http://schemas.microsoft.com/office/drawing/2014/main" id="{DEE9AA1D-8450-4251-8B83-7E7DC094281B}"/>
                </a:ext>
              </a:extLst>
            </p:cNvPr>
            <p:cNvSpPr>
              <a:spLocks/>
            </p:cNvSpPr>
            <p:nvPr/>
          </p:nvSpPr>
          <p:spPr bwMode="hidden">
            <a:xfrm>
              <a:off x="2846195" y="257165"/>
              <a:ext cx="5467467" cy="620337"/>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7" name="Freeform 26">
              <a:extLst>
                <a:ext uri="{FF2B5EF4-FFF2-40B4-BE49-F238E27FC236}">
                  <a16:creationId xmlns:a16="http://schemas.microsoft.com/office/drawing/2014/main" id="{683F4DB3-7600-44CA-905F-FBFCF8609D77}"/>
                </a:ext>
              </a:extLst>
            </p:cNvPr>
            <p:cNvSpPr>
              <a:spLocks/>
            </p:cNvSpPr>
            <p:nvPr/>
          </p:nvSpPr>
          <p:spPr bwMode="hidden">
            <a:xfrm>
              <a:off x="5635491" y="276203"/>
              <a:ext cx="3305246" cy="515626"/>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useBgFill="1">
        <p:nvSpPr>
          <p:cNvPr id="8" name="Freeform 10">
            <a:extLst>
              <a:ext uri="{FF2B5EF4-FFF2-40B4-BE49-F238E27FC236}">
                <a16:creationId xmlns:a16="http://schemas.microsoft.com/office/drawing/2014/main" id="{2A7B1CA2-D7C2-4A49-BBE0-339BE858CA35}"/>
              </a:ext>
            </a:extLst>
          </p:cNvPr>
          <p:cNvSpPr>
            <a:spLocks/>
          </p:cNvSpPr>
          <p:nvPr/>
        </p:nvSpPr>
        <p:spPr bwMode="hidden">
          <a:xfrm>
            <a:off x="254000" y="728663"/>
            <a:ext cx="9450388" cy="83185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 name="コンテンツ プレースホルダー 15"/>
          <p:cNvSpPr>
            <a:spLocks noGrp="1"/>
          </p:cNvSpPr>
          <p:nvPr>
            <p:ph sz="quarter" idx="13"/>
          </p:nvPr>
        </p:nvSpPr>
        <p:spPr>
          <a:xfrm>
            <a:off x="455088" y="1145168"/>
            <a:ext cx="9006145" cy="4772013"/>
          </a:xfrm>
        </p:spPr>
        <p:txBody>
          <a:bodyPr/>
          <a:lstStyle>
            <a:lvl1pPr marL="0" indent="0">
              <a:buNone/>
              <a:defRPr sz="1800">
                <a:latin typeface="Arial" pitchFamily="34" charset="0"/>
                <a:cs typeface="Arial" pitchFamily="34" charset="0"/>
              </a:defRPr>
            </a:lvl1pPr>
          </a:lstStyle>
          <a:p>
            <a:pPr lvl="0"/>
            <a:r>
              <a:rPr lang="ja-JP" altLang="en-US"/>
              <a:t>マスター テキストの書式設定</a:t>
            </a:r>
          </a:p>
        </p:txBody>
      </p:sp>
      <p:sp>
        <p:nvSpPr>
          <p:cNvPr id="9" name="Slide Number Placeholder 3">
            <a:extLst>
              <a:ext uri="{FF2B5EF4-FFF2-40B4-BE49-F238E27FC236}">
                <a16:creationId xmlns:a16="http://schemas.microsoft.com/office/drawing/2014/main" id="{60B89D7D-5E2E-4758-8B3A-7CBB52F0891D}"/>
              </a:ext>
            </a:extLst>
          </p:cNvPr>
          <p:cNvSpPr>
            <a:spLocks noGrp="1"/>
          </p:cNvSpPr>
          <p:nvPr>
            <p:ph type="sldNum" sz="quarter" idx="14"/>
          </p:nvPr>
        </p:nvSpPr>
        <p:spPr/>
        <p:txBody>
          <a:bodyPr/>
          <a:lstStyle>
            <a:lvl1pPr eaLnBrk="0" hangingPunct="0">
              <a:defRPr/>
            </a:lvl1pPr>
          </a:lstStyle>
          <a:p>
            <a:pPr>
              <a:defRPr/>
            </a:pPr>
            <a:fld id="{EBA3E052-A69C-4237-AB96-EDF9F3398C34}" type="slidenum">
              <a:rPr lang="en-US" altLang="ja-JP"/>
              <a:pPr>
                <a:defRPr/>
              </a:pPr>
              <a:t>‹#›</a:t>
            </a:fld>
            <a:endParaRPr lang="en-US" altLang="ja-JP"/>
          </a:p>
        </p:txBody>
      </p:sp>
    </p:spTree>
    <p:extLst>
      <p:ext uri="{BB962C8B-B14F-4D97-AF65-F5344CB8AC3E}">
        <p14:creationId xmlns:p14="http://schemas.microsoft.com/office/powerpoint/2010/main" val="6781915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タイトル スライド">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534128E9-112B-4130-ADA3-6908937FDD4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スライド番号プレースホルダ 4">
            <a:extLst>
              <a:ext uri="{FF2B5EF4-FFF2-40B4-BE49-F238E27FC236}">
                <a16:creationId xmlns:a16="http://schemas.microsoft.com/office/drawing/2014/main" id="{834E711B-B6C4-4A30-B0A1-A9D4E4FEAE62}"/>
              </a:ext>
            </a:extLst>
          </p:cNvPr>
          <p:cNvSpPr>
            <a:spLocks noGrp="1"/>
          </p:cNvSpPr>
          <p:nvPr>
            <p:ph type="sldNum" sz="quarter" idx="10"/>
          </p:nvPr>
        </p:nvSpPr>
        <p:spPr/>
        <p:txBody>
          <a:bodyPr/>
          <a:lstStyle>
            <a:lvl1pPr eaLnBrk="0" hangingPunct="0">
              <a:spcBef>
                <a:spcPts val="763"/>
              </a:spcBef>
              <a:buClr>
                <a:srgbClr val="000000"/>
              </a:buClr>
              <a:buSzPct val="100000"/>
              <a:buFont typeface="Arial" panose="020B0604020202020204" pitchFamily="34" charset="0"/>
              <a:buNone/>
              <a:defRPr sz="1000" b="1">
                <a:solidFill>
                  <a:srgbClr val="000000"/>
                </a:solidFill>
              </a:defRPr>
            </a:lvl1pPr>
          </a:lstStyle>
          <a:p>
            <a:pPr>
              <a:defRPr/>
            </a:pPr>
            <a:fld id="{7EFD645D-934C-490D-9228-47D9DFB44049}" type="slidenum">
              <a:rPr lang="ja-JP" altLang="en-US"/>
              <a:pPr>
                <a:defRPr/>
              </a:pPr>
              <a:t>‹#›</a:t>
            </a:fld>
            <a:endParaRPr lang="ja-JP" altLang="en-US"/>
          </a:p>
        </p:txBody>
      </p:sp>
    </p:spTree>
    <p:extLst>
      <p:ext uri="{BB962C8B-B14F-4D97-AF65-F5344CB8AC3E}">
        <p14:creationId xmlns:p14="http://schemas.microsoft.com/office/powerpoint/2010/main" val="11932886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Default - タイトルとコンテンツ">
    <p:spTree>
      <p:nvGrpSpPr>
        <p:cNvPr id="1" name=""/>
        <p:cNvGrpSpPr/>
        <p:nvPr/>
      </p:nvGrpSpPr>
      <p:grpSpPr>
        <a:xfrm>
          <a:off x="0" y="0"/>
          <a:ext cx="0" cy="0"/>
          <a:chOff x="0" y="0"/>
          <a:chExt cx="0" cy="0"/>
        </a:xfrm>
      </p:grpSpPr>
      <p:sp>
        <p:nvSpPr>
          <p:cNvPr id="117" name="Shape 117"/>
          <p:cNvSpPr>
            <a:spLocks noGrp="1"/>
          </p:cNvSpPr>
          <p:nvPr>
            <p:ph type="title"/>
          </p:nvPr>
        </p:nvSpPr>
        <p:spPr>
          <a:xfrm>
            <a:off x="-12038" y="-20638"/>
            <a:ext cx="9906002" cy="676276"/>
          </a:xfrm>
          <a:prstGeom prst="rect">
            <a:avLst/>
          </a:prstGeom>
          <a:gradFill>
            <a:gsLst>
              <a:gs pos="0">
                <a:srgbClr val="1F59A0"/>
              </a:gs>
              <a:gs pos="100000">
                <a:srgbClr val="008FC7"/>
              </a:gs>
            </a:gsLst>
            <a:lin ang="5400000"/>
          </a:gradFill>
          <a:ln>
            <a:round/>
          </a:ln>
          <a:effectLst>
            <a:outerShdw blurRad="63500" dist="50800" dir="2700000" rotWithShape="0">
              <a:srgbClr val="929292">
                <a:alpha val="42999"/>
              </a:srgbClr>
            </a:outerShdw>
          </a:effectLst>
        </p:spPr>
        <p:txBody>
          <a:bodyPr lIns="50791" tIns="50791" rIns="50791" bIns="50791">
            <a:noAutofit/>
          </a:bodyPr>
          <a:lstStyle>
            <a:lvl1pPr marL="39681" defTabSz="914248">
              <a:defRPr sz="3000">
                <a:solidFill>
                  <a:srgbClr val="FFFFFF"/>
                </a:solidFill>
                <a:uFill>
                  <a:solidFill>
                    <a:srgbClr val="FFFFFF"/>
                  </a:solidFill>
                </a:uFill>
                <a:latin typeface="Calibri"/>
                <a:ea typeface="Calibri"/>
                <a:cs typeface="Calibri"/>
                <a:sym typeface="Calibri"/>
              </a:defRPr>
            </a:lvl1pPr>
          </a:lstStyle>
          <a:p>
            <a:r>
              <a:t>タイトルテキスト</a:t>
            </a:r>
          </a:p>
        </p:txBody>
      </p:sp>
      <p:sp>
        <p:nvSpPr>
          <p:cNvPr id="118" name="Shape 118"/>
          <p:cNvSpPr>
            <a:spLocks noGrp="1"/>
          </p:cNvSpPr>
          <p:nvPr>
            <p:ph type="body" idx="1"/>
          </p:nvPr>
        </p:nvSpPr>
        <p:spPr>
          <a:xfrm>
            <a:off x="254529" y="815979"/>
            <a:ext cx="9396944" cy="5143501"/>
          </a:xfrm>
          <a:prstGeom prst="rect">
            <a:avLst/>
          </a:prstGeom>
          <a:ln w="9525">
            <a:round/>
          </a:ln>
        </p:spPr>
        <p:txBody>
          <a:bodyPr lIns="50791" tIns="50791" rIns="50791" bIns="50791">
            <a:noAutofit/>
          </a:bodyPr>
          <a:lstStyle>
            <a:lvl1pPr marL="369404" indent="-341503" defTabSz="914248">
              <a:spcBef>
                <a:spcPts val="562"/>
              </a:spcBef>
              <a:buClr>
                <a:srgbClr val="000000"/>
              </a:buClr>
              <a:buSzPct val="100000"/>
              <a:buFont typeface="Wingdings"/>
              <a:buChar char=""/>
              <a:defRPr sz="2400">
                <a:uFill>
                  <a:solidFill>
                    <a:srgbClr val="000000"/>
                  </a:solidFill>
                </a:uFill>
                <a:latin typeface="Calibri"/>
                <a:ea typeface="Calibri"/>
                <a:cs typeface="Calibri"/>
                <a:sym typeface="Calibri"/>
              </a:defRPr>
            </a:lvl1pPr>
            <a:lvl2pPr marL="587537" indent="-273933" defTabSz="914248">
              <a:spcBef>
                <a:spcPts val="562"/>
              </a:spcBef>
              <a:buClr>
                <a:srgbClr val="000000"/>
              </a:buClr>
              <a:buSzPct val="100000"/>
              <a:buFont typeface="Lucida Grande"/>
              <a:buChar char="‣"/>
              <a:defRPr sz="2100">
                <a:uFill>
                  <a:solidFill>
                    <a:srgbClr val="000000"/>
                  </a:solidFill>
                </a:uFill>
                <a:latin typeface="Calibri"/>
                <a:ea typeface="Calibri"/>
                <a:cs typeface="Calibri"/>
                <a:sym typeface="Calibri"/>
              </a:defRPr>
            </a:lvl2pPr>
            <a:lvl3pPr marL="862686" indent="-227669" defTabSz="914248">
              <a:spcBef>
                <a:spcPts val="562"/>
              </a:spcBef>
              <a:buClr>
                <a:srgbClr val="000000"/>
              </a:buClr>
              <a:buSzPct val="100000"/>
              <a:buFont typeface="Wingdings"/>
              <a:buChar char=""/>
              <a:defRPr sz="2400">
                <a:uFill>
                  <a:solidFill>
                    <a:srgbClr val="000000"/>
                  </a:solidFill>
                </a:uFill>
                <a:latin typeface="Calibri"/>
                <a:ea typeface="Calibri"/>
                <a:cs typeface="Calibri"/>
                <a:sym typeface="Calibri"/>
              </a:defRPr>
            </a:lvl3pPr>
            <a:lvl4pPr marL="1184103" indent="-227669" defTabSz="914248">
              <a:spcBef>
                <a:spcPts val="562"/>
              </a:spcBef>
              <a:buClr>
                <a:srgbClr val="000000"/>
              </a:buClr>
              <a:buSzPct val="100000"/>
              <a:buFont typeface="Wingdings"/>
              <a:buChar char=""/>
              <a:defRPr sz="2400">
                <a:uFill>
                  <a:solidFill>
                    <a:srgbClr val="000000"/>
                  </a:solidFill>
                </a:uFill>
                <a:latin typeface="Calibri"/>
                <a:ea typeface="Calibri"/>
                <a:cs typeface="Calibri"/>
                <a:sym typeface="Calibri"/>
              </a:defRPr>
            </a:lvl4pPr>
            <a:lvl5pPr marL="1505518" indent="-227669" defTabSz="914248">
              <a:spcBef>
                <a:spcPts val="562"/>
              </a:spcBef>
              <a:buClr>
                <a:srgbClr val="000000"/>
              </a:buClr>
              <a:buSzPct val="100000"/>
              <a:buFont typeface="Wingdings"/>
              <a:buChar char=""/>
              <a:defRPr sz="2400">
                <a:uFill>
                  <a:solidFill>
                    <a:srgbClr val="000000"/>
                  </a:solidFill>
                </a:uFill>
                <a:latin typeface="Calibri"/>
                <a:ea typeface="Calibri"/>
                <a:cs typeface="Calibri"/>
                <a:sym typeface="Calibri"/>
              </a:defRPr>
            </a:lvl5pPr>
          </a:lstStyle>
          <a:p>
            <a:r>
              <a:t>本文レベル1</a:t>
            </a:r>
          </a:p>
          <a:p>
            <a:pPr lvl="1"/>
            <a:r>
              <a:t>本文レベル2</a:t>
            </a:r>
          </a:p>
          <a:p>
            <a:pPr lvl="2"/>
            <a:r>
              <a:t>本文レベル3</a:t>
            </a:r>
          </a:p>
          <a:p>
            <a:pPr lvl="3"/>
            <a:r>
              <a:t>本文レベル4</a:t>
            </a:r>
          </a:p>
          <a:p>
            <a:pPr lvl="4"/>
            <a:r>
              <a:t>本文レベル 5</a:t>
            </a:r>
          </a:p>
        </p:txBody>
      </p:sp>
      <p:sp>
        <p:nvSpPr>
          <p:cNvPr id="4" name="Shape 119">
            <a:extLst>
              <a:ext uri="{FF2B5EF4-FFF2-40B4-BE49-F238E27FC236}">
                <a16:creationId xmlns:a16="http://schemas.microsoft.com/office/drawing/2014/main" id="{0FDDCA5B-FB2E-468C-8A7B-C81768BBDF71}"/>
              </a:ext>
            </a:extLst>
          </p:cNvPr>
          <p:cNvSpPr>
            <a:spLocks noGrp="1"/>
          </p:cNvSpPr>
          <p:nvPr>
            <p:ph type="sldNum" sz="quarter" idx="10"/>
          </p:nvPr>
        </p:nvSpPr>
        <p:spPr>
          <a:xfrm>
            <a:off x="9480550" y="6562725"/>
            <a:ext cx="265113" cy="250825"/>
          </a:xfrm>
          <a:ln>
            <a:round/>
          </a:ln>
        </p:spPr>
        <p:txBody>
          <a:bodyPr lIns="38093" tIns="38093" rIns="38093" bIns="38093" anchor="ctr"/>
          <a:lstStyle>
            <a:lvl1pPr defTabSz="912813" eaLnBrk="0" hangingPunct="0">
              <a:defRPr sz="1100">
                <a:latin typeface="Calibri" panose="020F0502020204030204" pitchFamily="34" charset="0"/>
                <a:sym typeface="Calibri" panose="020F0502020204030204" pitchFamily="34" charset="0"/>
              </a:defRPr>
            </a:lvl1pPr>
          </a:lstStyle>
          <a:p>
            <a:pPr>
              <a:defRPr/>
            </a:pPr>
            <a:fld id="{BF901200-BCEE-49C5-89CB-68E315445DD3}" type="slidenum">
              <a:rPr lang="ja-JP" altLang="ja-JP"/>
              <a:pPr>
                <a:defRPr/>
              </a:pPr>
              <a:t>‹#›</a:t>
            </a:fld>
            <a:endParaRPr lang="ja-JP" altLang="ja-JP"/>
          </a:p>
        </p:txBody>
      </p:sp>
    </p:spTree>
    <p:extLst>
      <p:ext uri="{BB962C8B-B14F-4D97-AF65-F5344CB8AC3E}">
        <p14:creationId xmlns:p14="http://schemas.microsoft.com/office/powerpoint/2010/main" val="353437494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a:extLst>
              <a:ext uri="{FF2B5EF4-FFF2-40B4-BE49-F238E27FC236}">
                <a16:creationId xmlns:a16="http://schemas.microsoft.com/office/drawing/2014/main" id="{C898049B-216B-440D-A429-28FC66301BCF}"/>
              </a:ext>
            </a:extLst>
          </p:cNvPr>
          <p:cNvSpPr>
            <a:spLocks noGrp="1"/>
          </p:cNvSpPr>
          <p:nvPr>
            <p:ph type="dt" sz="half" idx="10"/>
          </p:nvPr>
        </p:nvSpPr>
        <p:spPr/>
        <p:txBody>
          <a:bodyPr/>
          <a:lstStyle>
            <a:lvl1pPr>
              <a:defRPr/>
            </a:lvl1pPr>
          </a:lstStyle>
          <a:p>
            <a:pPr>
              <a:defRPr/>
            </a:pPr>
            <a:fld id="{19F36203-BF89-47A0-BDB4-A18DD3B20A82}" type="datetime1">
              <a:rPr lang="ja-JP" altLang="en-US"/>
              <a:pPr>
                <a:defRPr/>
              </a:pPr>
              <a:t>2018/4/26</a:t>
            </a:fld>
            <a:endParaRPr lang="ja-JP" altLang="en-US" dirty="0"/>
          </a:p>
        </p:txBody>
      </p:sp>
      <p:sp>
        <p:nvSpPr>
          <p:cNvPr id="4" name="Footer Placeholder 3">
            <a:extLst>
              <a:ext uri="{FF2B5EF4-FFF2-40B4-BE49-F238E27FC236}">
                <a16:creationId xmlns:a16="http://schemas.microsoft.com/office/drawing/2014/main" id="{5F5966B4-F306-4D39-AECF-E3454BFF52CC}"/>
              </a:ext>
            </a:extLst>
          </p:cNvPr>
          <p:cNvSpPr>
            <a:spLocks noGrp="1"/>
          </p:cNvSpPr>
          <p:nvPr>
            <p:ph type="ftr" sz="quarter" idx="11"/>
          </p:nvPr>
        </p:nvSpPr>
        <p:spPr/>
        <p:txBody>
          <a:bodyPr/>
          <a:lstStyle>
            <a:lvl1pPr>
              <a:defRPr/>
            </a:lvl1pPr>
          </a:lstStyle>
          <a:p>
            <a:pPr>
              <a:defRPr/>
            </a:pPr>
            <a:endParaRPr lang="ja-JP" altLang="en-US"/>
          </a:p>
        </p:txBody>
      </p:sp>
      <p:sp>
        <p:nvSpPr>
          <p:cNvPr id="5" name="Slide Number Placeholder 4">
            <a:extLst>
              <a:ext uri="{FF2B5EF4-FFF2-40B4-BE49-F238E27FC236}">
                <a16:creationId xmlns:a16="http://schemas.microsoft.com/office/drawing/2014/main" id="{8EDF7D3C-CC9C-420E-A68C-495A6B1D78A6}"/>
              </a:ext>
            </a:extLst>
          </p:cNvPr>
          <p:cNvSpPr>
            <a:spLocks noGrp="1"/>
          </p:cNvSpPr>
          <p:nvPr>
            <p:ph type="sldNum" sz="quarter" idx="12"/>
          </p:nvPr>
        </p:nvSpPr>
        <p:spPr/>
        <p:txBody>
          <a:bodyPr/>
          <a:lstStyle>
            <a:lvl1pPr>
              <a:defRPr/>
            </a:lvl1pPr>
          </a:lstStyle>
          <a:p>
            <a:pPr>
              <a:defRPr/>
            </a:pPr>
            <a:fld id="{E84A3A14-0F70-4B88-856D-54DA989C02AE}" type="slidenum">
              <a:rPr lang="ja-JP" altLang="en-US"/>
              <a:pPr>
                <a:defRPr/>
              </a:pPr>
              <a:t>‹#›</a:t>
            </a:fld>
            <a:endParaRPr lang="ja-JP" altLang="en-US"/>
          </a:p>
        </p:txBody>
      </p:sp>
    </p:spTree>
    <p:extLst>
      <p:ext uri="{BB962C8B-B14F-4D97-AF65-F5344CB8AC3E}">
        <p14:creationId xmlns:p14="http://schemas.microsoft.com/office/powerpoint/2010/main" val="2425818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_白紙">
    <p:spTree>
      <p:nvGrpSpPr>
        <p:cNvPr id="1" name=""/>
        <p:cNvGrpSpPr/>
        <p:nvPr/>
      </p:nvGrpSpPr>
      <p:grpSpPr>
        <a:xfrm>
          <a:off x="0" y="0"/>
          <a:ext cx="0" cy="0"/>
          <a:chOff x="0" y="0"/>
          <a:chExt cx="0" cy="0"/>
        </a:xfrm>
      </p:grpSpPr>
      <p:sp>
        <p:nvSpPr>
          <p:cNvPr id="3" name="Rounded Rectangle 11">
            <a:extLst>
              <a:ext uri="{FF2B5EF4-FFF2-40B4-BE49-F238E27FC236}">
                <a16:creationId xmlns:a16="http://schemas.microsoft.com/office/drawing/2014/main" id="{A24DBF3A-D9D6-4896-9697-0F35CDCA729D}"/>
              </a:ext>
            </a:extLst>
          </p:cNvPr>
          <p:cNvSpPr/>
          <p:nvPr/>
        </p:nvSpPr>
        <p:spPr>
          <a:xfrm>
            <a:off x="268288" y="163513"/>
            <a:ext cx="10206037" cy="1320800"/>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ndParaRPr>
          </a:p>
        </p:txBody>
      </p:sp>
      <p:grpSp>
        <p:nvGrpSpPr>
          <p:cNvPr id="4" name="グループ化 12">
            <a:extLst>
              <a:ext uri="{FF2B5EF4-FFF2-40B4-BE49-F238E27FC236}">
                <a16:creationId xmlns:a16="http://schemas.microsoft.com/office/drawing/2014/main" id="{B3FB16DF-339E-4E23-B115-BA9AC64CC8EF}"/>
              </a:ext>
            </a:extLst>
          </p:cNvPr>
          <p:cNvGrpSpPr>
            <a:grpSpLocks/>
          </p:cNvGrpSpPr>
          <p:nvPr userDrawn="1"/>
        </p:nvGrpSpPr>
        <p:grpSpPr bwMode="auto">
          <a:xfrm>
            <a:off x="2182813" y="163513"/>
            <a:ext cx="8291512" cy="687387"/>
            <a:chOff x="1876211" y="190530"/>
            <a:chExt cx="7064526" cy="686972"/>
          </a:xfrm>
        </p:grpSpPr>
        <p:sp>
          <p:nvSpPr>
            <p:cNvPr id="5" name="Freeform 14">
              <a:extLst>
                <a:ext uri="{FF2B5EF4-FFF2-40B4-BE49-F238E27FC236}">
                  <a16:creationId xmlns:a16="http://schemas.microsoft.com/office/drawing/2014/main" id="{FE0C1BD9-0FA6-4C5F-8D26-493D7B3FCD29}"/>
                </a:ext>
              </a:extLst>
            </p:cNvPr>
            <p:cNvSpPr>
              <a:spLocks/>
            </p:cNvSpPr>
            <p:nvPr/>
          </p:nvSpPr>
          <p:spPr bwMode="hidden">
            <a:xfrm>
              <a:off x="6064126" y="304761"/>
              <a:ext cx="2876611" cy="29351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 name="Freeform 18">
              <a:extLst>
                <a:ext uri="{FF2B5EF4-FFF2-40B4-BE49-F238E27FC236}">
                  <a16:creationId xmlns:a16="http://schemas.microsoft.com/office/drawing/2014/main" id="{B66CEAE6-9CA6-49A5-A4D0-99719FFCD3BC}"/>
                </a:ext>
              </a:extLst>
            </p:cNvPr>
            <p:cNvSpPr>
              <a:spLocks/>
            </p:cNvSpPr>
            <p:nvPr/>
          </p:nvSpPr>
          <p:spPr bwMode="hidden">
            <a:xfrm>
              <a:off x="1876211" y="190530"/>
              <a:ext cx="7064526" cy="686972"/>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 name="Freeform 22">
              <a:extLst>
                <a:ext uri="{FF2B5EF4-FFF2-40B4-BE49-F238E27FC236}">
                  <a16:creationId xmlns:a16="http://schemas.microsoft.com/office/drawing/2014/main" id="{6F701992-9192-43D5-8676-00777EFD6F8C}"/>
                </a:ext>
              </a:extLst>
            </p:cNvPr>
            <p:cNvSpPr>
              <a:spLocks/>
            </p:cNvSpPr>
            <p:nvPr/>
          </p:nvSpPr>
          <p:spPr bwMode="hidden">
            <a:xfrm>
              <a:off x="2846195" y="257165"/>
              <a:ext cx="5467467" cy="620337"/>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8" name="Freeform 26">
              <a:extLst>
                <a:ext uri="{FF2B5EF4-FFF2-40B4-BE49-F238E27FC236}">
                  <a16:creationId xmlns:a16="http://schemas.microsoft.com/office/drawing/2014/main" id="{3EF9DBD4-246F-42A6-B3F3-7FD81F4ED376}"/>
                </a:ext>
              </a:extLst>
            </p:cNvPr>
            <p:cNvSpPr>
              <a:spLocks/>
            </p:cNvSpPr>
            <p:nvPr/>
          </p:nvSpPr>
          <p:spPr bwMode="hidden">
            <a:xfrm>
              <a:off x="5635491" y="276203"/>
              <a:ext cx="3305246" cy="515626"/>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useBgFill="1">
        <p:nvSpPr>
          <p:cNvPr id="9" name="Freeform 10">
            <a:extLst>
              <a:ext uri="{FF2B5EF4-FFF2-40B4-BE49-F238E27FC236}">
                <a16:creationId xmlns:a16="http://schemas.microsoft.com/office/drawing/2014/main" id="{DEB46301-3582-4F7C-8A87-A76DF5BCAE7F}"/>
              </a:ext>
            </a:extLst>
          </p:cNvPr>
          <p:cNvSpPr>
            <a:spLocks/>
          </p:cNvSpPr>
          <p:nvPr/>
        </p:nvSpPr>
        <p:spPr bwMode="hidden">
          <a:xfrm>
            <a:off x="276225" y="728663"/>
            <a:ext cx="10237788" cy="83185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pic>
        <p:nvPicPr>
          <p:cNvPr id="10" name="Picture 8" descr="国際連合広報センター">
            <a:hlinkClick r:id="rId2"/>
            <a:extLst>
              <a:ext uri="{FF2B5EF4-FFF2-40B4-BE49-F238E27FC236}">
                <a16:creationId xmlns:a16="http://schemas.microsoft.com/office/drawing/2014/main" id="{1F85615B-BA3D-4DEB-B736-6E18CBFA5FC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77460" b="-4425"/>
          <a:stretch>
            <a:fillRect/>
          </a:stretch>
        </p:blipFill>
        <p:spPr bwMode="auto">
          <a:xfrm>
            <a:off x="211138" y="6248400"/>
            <a:ext cx="625475"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JAXA LOGO">
            <a:extLst>
              <a:ext uri="{FF2B5EF4-FFF2-40B4-BE49-F238E27FC236}">
                <a16:creationId xmlns:a16="http://schemas.microsoft.com/office/drawing/2014/main" id="{BC9E47AA-7B34-4288-B184-841D883CE4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613" y="6237288"/>
            <a:ext cx="92392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コンテンツ プレースホルダー 15"/>
          <p:cNvSpPr>
            <a:spLocks noGrp="1"/>
          </p:cNvSpPr>
          <p:nvPr>
            <p:ph sz="quarter" idx="13"/>
          </p:nvPr>
        </p:nvSpPr>
        <p:spPr>
          <a:xfrm>
            <a:off x="493037" y="1145169"/>
            <a:ext cx="9756657" cy="4772013"/>
          </a:xfrm>
        </p:spPr>
        <p:txBody>
          <a:bodyPr/>
          <a:lstStyle>
            <a:lvl1pPr marL="0" indent="0">
              <a:buNone/>
              <a:defRPr sz="1800">
                <a:latin typeface="Arial" pitchFamily="34" charset="0"/>
                <a:cs typeface="Arial" pitchFamily="34" charset="0"/>
              </a:defRPr>
            </a:lvl1pPr>
          </a:lstStyle>
          <a:p>
            <a:pPr lvl="0"/>
            <a:r>
              <a:rPr lang="ja-JP" altLang="en-US"/>
              <a:t>マスター テキストの書式設定</a:t>
            </a:r>
          </a:p>
        </p:txBody>
      </p:sp>
      <p:sp>
        <p:nvSpPr>
          <p:cNvPr id="12" name="Date Placeholder 1">
            <a:extLst>
              <a:ext uri="{FF2B5EF4-FFF2-40B4-BE49-F238E27FC236}">
                <a16:creationId xmlns:a16="http://schemas.microsoft.com/office/drawing/2014/main" id="{0DE0CF53-AFD8-47A2-BB4A-A1F02F1658A1}"/>
              </a:ext>
            </a:extLst>
          </p:cNvPr>
          <p:cNvSpPr>
            <a:spLocks noGrp="1"/>
          </p:cNvSpPr>
          <p:nvPr>
            <p:ph type="dt" sz="half" idx="14"/>
          </p:nvPr>
        </p:nvSpPr>
        <p:spPr/>
        <p:txBody>
          <a:bodyPr/>
          <a:lstStyle>
            <a:lvl1pPr>
              <a:defRPr/>
            </a:lvl1pPr>
          </a:lstStyle>
          <a:p>
            <a:pPr>
              <a:defRPr/>
            </a:pPr>
            <a:fld id="{14922079-4226-4B01-A34F-7514F259C2A6}" type="datetime1">
              <a:rPr lang="en-US" altLang="ja-JP"/>
              <a:pPr>
                <a:defRPr/>
              </a:pPr>
              <a:t>4/26/2018</a:t>
            </a:fld>
            <a:endParaRPr lang="en-US" altLang="ja-JP" dirty="0"/>
          </a:p>
        </p:txBody>
      </p:sp>
      <p:sp>
        <p:nvSpPr>
          <p:cNvPr id="13" name="Footer Placeholder 2">
            <a:extLst>
              <a:ext uri="{FF2B5EF4-FFF2-40B4-BE49-F238E27FC236}">
                <a16:creationId xmlns:a16="http://schemas.microsoft.com/office/drawing/2014/main" id="{D8D2F2B6-F5FE-45E4-B1D6-C6FC3437115E}"/>
              </a:ext>
            </a:extLst>
          </p:cNvPr>
          <p:cNvSpPr>
            <a:spLocks noGrp="1"/>
          </p:cNvSpPr>
          <p:nvPr>
            <p:ph type="ftr" sz="quarter" idx="15"/>
          </p:nvPr>
        </p:nvSpPr>
        <p:spPr>
          <a:xfrm>
            <a:off x="227013" y="6092825"/>
            <a:ext cx="4443412" cy="679450"/>
          </a:xfrm>
        </p:spPr>
        <p:txBody>
          <a:bodyPr/>
          <a:lstStyle>
            <a:lvl1pPr>
              <a:defRPr/>
            </a:lvl1pPr>
          </a:lstStyle>
          <a:p>
            <a:pPr>
              <a:defRPr/>
            </a:pPr>
            <a:endParaRPr lang="en-US"/>
          </a:p>
        </p:txBody>
      </p:sp>
      <p:sp>
        <p:nvSpPr>
          <p:cNvPr id="14" name="Slide Number Placeholder 3">
            <a:extLst>
              <a:ext uri="{FF2B5EF4-FFF2-40B4-BE49-F238E27FC236}">
                <a16:creationId xmlns:a16="http://schemas.microsoft.com/office/drawing/2014/main" id="{C9C3AB50-E9AF-45E9-B460-D5D86414A3BF}"/>
              </a:ext>
            </a:extLst>
          </p:cNvPr>
          <p:cNvSpPr>
            <a:spLocks noGrp="1"/>
          </p:cNvSpPr>
          <p:nvPr>
            <p:ph type="sldNum" sz="quarter" idx="16"/>
          </p:nvPr>
        </p:nvSpPr>
        <p:spPr/>
        <p:txBody>
          <a:bodyPr/>
          <a:lstStyle>
            <a:lvl1pPr>
              <a:defRPr/>
            </a:lvl1pPr>
          </a:lstStyle>
          <a:p>
            <a:pPr>
              <a:defRPr/>
            </a:pPr>
            <a:fld id="{CA8F6DA8-F59C-49D9-8CCC-7D3FB390E416}" type="slidenum">
              <a:rPr lang="en-US" altLang="ja-JP"/>
              <a:pPr>
                <a:defRPr/>
              </a:pPr>
              <a:t>‹#›</a:t>
            </a:fld>
            <a:endParaRPr lang="en-US" altLang="ja-JP"/>
          </a:p>
        </p:txBody>
      </p:sp>
    </p:spTree>
    <p:extLst>
      <p:ext uri="{BB962C8B-B14F-4D97-AF65-F5344CB8AC3E}">
        <p14:creationId xmlns:p14="http://schemas.microsoft.com/office/powerpoint/2010/main" val="1864648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804869" y="2130547"/>
            <a:ext cx="9121775" cy="1470025"/>
          </a:xfrm>
          <a:prstGeom prst="rect">
            <a:avLst/>
          </a:prstGeom>
        </p:spPr>
        <p:txBody>
          <a:bodyPr/>
          <a:lstStyle/>
          <a:p>
            <a:r>
              <a:rPr lang="ja-JP" altLang="en-US"/>
              <a:t>マスター タイトルの書式設定</a:t>
            </a:r>
          </a:p>
        </p:txBody>
      </p:sp>
      <p:sp>
        <p:nvSpPr>
          <p:cNvPr id="3" name="サブタイトル 2"/>
          <p:cNvSpPr>
            <a:spLocks noGrp="1"/>
          </p:cNvSpPr>
          <p:nvPr>
            <p:ph type="subTitle" idx="1"/>
          </p:nvPr>
        </p:nvSpPr>
        <p:spPr>
          <a:xfrm>
            <a:off x="1609725" y="3886200"/>
            <a:ext cx="751205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9BAFE0B7-974D-4C9B-B3B5-93E431FD4FF7}"/>
              </a:ext>
            </a:extLst>
          </p:cNvPr>
          <p:cNvSpPr>
            <a:spLocks noGrp="1"/>
          </p:cNvSpPr>
          <p:nvPr>
            <p:ph type="dt" sz="half" idx="10"/>
          </p:nvPr>
        </p:nvSpPr>
        <p:spPr/>
        <p:txBody>
          <a:bodyPr/>
          <a:lstStyle>
            <a:lvl1pPr>
              <a:defRPr>
                <a:solidFill>
                  <a:srgbClr val="4584D3"/>
                </a:solidFill>
              </a:defRPr>
            </a:lvl1pPr>
          </a:lstStyle>
          <a:p>
            <a:pPr>
              <a:defRPr/>
            </a:pPr>
            <a:fld id="{B9A283D7-D754-4919-8E6D-BCF612787DE0}" type="datetime1">
              <a:rPr lang="ja-JP" altLang="en-US"/>
              <a:pPr>
                <a:defRPr/>
              </a:pPr>
              <a:t>2018/4/26</a:t>
            </a:fld>
            <a:endParaRPr lang="ja-JP" altLang="en-US" dirty="0"/>
          </a:p>
        </p:txBody>
      </p:sp>
      <p:sp>
        <p:nvSpPr>
          <p:cNvPr id="5" name="フッター プレースホルダー 4">
            <a:extLst>
              <a:ext uri="{FF2B5EF4-FFF2-40B4-BE49-F238E27FC236}">
                <a16:creationId xmlns:a16="http://schemas.microsoft.com/office/drawing/2014/main" id="{DA88F95A-225C-49B4-B89F-F9B276801F56}"/>
              </a:ext>
            </a:extLst>
          </p:cNvPr>
          <p:cNvSpPr>
            <a:spLocks noGrp="1"/>
          </p:cNvSpPr>
          <p:nvPr>
            <p:ph type="ftr" sz="quarter" idx="11"/>
          </p:nvPr>
        </p:nvSpPr>
        <p:spPr/>
        <p:txBody>
          <a:bodyPr/>
          <a:lstStyle>
            <a:lvl1pPr>
              <a:defRPr>
                <a:solidFill>
                  <a:srgbClr val="073E87"/>
                </a:solidFill>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D4F88618-BC3B-41DF-A65D-59E9F32ACF4E}"/>
              </a:ext>
            </a:extLst>
          </p:cNvPr>
          <p:cNvSpPr>
            <a:spLocks noGrp="1"/>
          </p:cNvSpPr>
          <p:nvPr>
            <p:ph type="sldNum" sz="quarter" idx="12"/>
          </p:nvPr>
        </p:nvSpPr>
        <p:spPr/>
        <p:txBody>
          <a:bodyPr/>
          <a:lstStyle>
            <a:lvl1pPr>
              <a:defRPr>
                <a:solidFill>
                  <a:srgbClr val="073E87"/>
                </a:solidFill>
              </a:defRPr>
            </a:lvl1pPr>
          </a:lstStyle>
          <a:p>
            <a:pPr>
              <a:defRPr/>
            </a:pPr>
            <a:fld id="{21C2EC23-EE62-4242-A6C6-546D3F0EFBC8}" type="slidenum">
              <a:rPr lang="ja-JP" altLang="en-US"/>
              <a:pPr>
                <a:defRPr/>
              </a:pPr>
              <a:t>‹#›</a:t>
            </a:fld>
            <a:endParaRPr lang="ja-JP" altLang="en-US"/>
          </a:p>
        </p:txBody>
      </p:sp>
    </p:spTree>
    <p:extLst>
      <p:ext uri="{BB962C8B-B14F-4D97-AF65-F5344CB8AC3E}">
        <p14:creationId xmlns:p14="http://schemas.microsoft.com/office/powerpoint/2010/main" val="3814550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2_白紙">
    <p:spTree>
      <p:nvGrpSpPr>
        <p:cNvPr id="1" name=""/>
        <p:cNvGrpSpPr/>
        <p:nvPr/>
      </p:nvGrpSpPr>
      <p:grpSpPr>
        <a:xfrm>
          <a:off x="0" y="0"/>
          <a:ext cx="0" cy="0"/>
          <a:chOff x="0" y="0"/>
          <a:chExt cx="0" cy="0"/>
        </a:xfrm>
      </p:grpSpPr>
      <p:grpSp>
        <p:nvGrpSpPr>
          <p:cNvPr id="3" name="グループ化 12">
            <a:extLst>
              <a:ext uri="{FF2B5EF4-FFF2-40B4-BE49-F238E27FC236}">
                <a16:creationId xmlns:a16="http://schemas.microsoft.com/office/drawing/2014/main" id="{D0896AE5-1B0A-4F52-BA1D-D3B4B9CBCA2A}"/>
              </a:ext>
            </a:extLst>
          </p:cNvPr>
          <p:cNvGrpSpPr>
            <a:grpSpLocks/>
          </p:cNvGrpSpPr>
          <p:nvPr userDrawn="1"/>
        </p:nvGrpSpPr>
        <p:grpSpPr bwMode="auto">
          <a:xfrm>
            <a:off x="2182813" y="163513"/>
            <a:ext cx="8291512" cy="687387"/>
            <a:chOff x="1876211" y="190530"/>
            <a:chExt cx="7064526" cy="686972"/>
          </a:xfrm>
        </p:grpSpPr>
        <p:sp>
          <p:nvSpPr>
            <p:cNvPr id="4" name="Freeform 14">
              <a:extLst>
                <a:ext uri="{FF2B5EF4-FFF2-40B4-BE49-F238E27FC236}">
                  <a16:creationId xmlns:a16="http://schemas.microsoft.com/office/drawing/2014/main" id="{2473E666-69E0-4703-98BC-F2CF0F8C32D1}"/>
                </a:ext>
              </a:extLst>
            </p:cNvPr>
            <p:cNvSpPr>
              <a:spLocks/>
            </p:cNvSpPr>
            <p:nvPr/>
          </p:nvSpPr>
          <p:spPr bwMode="hidden">
            <a:xfrm>
              <a:off x="6064126" y="304761"/>
              <a:ext cx="2876611" cy="29351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 name="Freeform 18">
              <a:extLst>
                <a:ext uri="{FF2B5EF4-FFF2-40B4-BE49-F238E27FC236}">
                  <a16:creationId xmlns:a16="http://schemas.microsoft.com/office/drawing/2014/main" id="{35438D2C-ED59-4DAA-B95D-B776C22B5F2D}"/>
                </a:ext>
              </a:extLst>
            </p:cNvPr>
            <p:cNvSpPr>
              <a:spLocks/>
            </p:cNvSpPr>
            <p:nvPr/>
          </p:nvSpPr>
          <p:spPr bwMode="hidden">
            <a:xfrm>
              <a:off x="1876211" y="190530"/>
              <a:ext cx="7064526" cy="686972"/>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 name="Freeform 22">
              <a:extLst>
                <a:ext uri="{FF2B5EF4-FFF2-40B4-BE49-F238E27FC236}">
                  <a16:creationId xmlns:a16="http://schemas.microsoft.com/office/drawing/2014/main" id="{FFEEDE86-3BBD-4B03-B19A-8BA3B5446C38}"/>
                </a:ext>
              </a:extLst>
            </p:cNvPr>
            <p:cNvSpPr>
              <a:spLocks/>
            </p:cNvSpPr>
            <p:nvPr/>
          </p:nvSpPr>
          <p:spPr bwMode="hidden">
            <a:xfrm>
              <a:off x="2846195" y="257165"/>
              <a:ext cx="5467467" cy="620337"/>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7" name="Freeform 26">
              <a:extLst>
                <a:ext uri="{FF2B5EF4-FFF2-40B4-BE49-F238E27FC236}">
                  <a16:creationId xmlns:a16="http://schemas.microsoft.com/office/drawing/2014/main" id="{642681D4-E0D3-4229-8947-089E1957FDD6}"/>
                </a:ext>
              </a:extLst>
            </p:cNvPr>
            <p:cNvSpPr>
              <a:spLocks/>
            </p:cNvSpPr>
            <p:nvPr/>
          </p:nvSpPr>
          <p:spPr bwMode="hidden">
            <a:xfrm>
              <a:off x="5635491" y="276203"/>
              <a:ext cx="3305246" cy="515626"/>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useBgFill="1">
        <p:nvSpPr>
          <p:cNvPr id="8" name="Freeform 10">
            <a:extLst>
              <a:ext uri="{FF2B5EF4-FFF2-40B4-BE49-F238E27FC236}">
                <a16:creationId xmlns:a16="http://schemas.microsoft.com/office/drawing/2014/main" id="{0D89EA11-9283-4BE8-BB1B-ABD7DB6D6B91}"/>
              </a:ext>
            </a:extLst>
          </p:cNvPr>
          <p:cNvSpPr>
            <a:spLocks/>
          </p:cNvSpPr>
          <p:nvPr/>
        </p:nvSpPr>
        <p:spPr bwMode="hidden">
          <a:xfrm>
            <a:off x="276225" y="728663"/>
            <a:ext cx="10237788" cy="83185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 name="コンテンツ プレースホルダー 15"/>
          <p:cNvSpPr>
            <a:spLocks noGrp="1"/>
          </p:cNvSpPr>
          <p:nvPr>
            <p:ph sz="quarter" idx="13"/>
          </p:nvPr>
        </p:nvSpPr>
        <p:spPr>
          <a:xfrm>
            <a:off x="493037" y="1145169"/>
            <a:ext cx="9756657" cy="4772013"/>
          </a:xfrm>
        </p:spPr>
        <p:txBody>
          <a:bodyPr/>
          <a:lstStyle>
            <a:lvl1pPr marL="0" indent="0">
              <a:buNone/>
              <a:defRPr sz="1800">
                <a:latin typeface="Arial" pitchFamily="34" charset="0"/>
                <a:cs typeface="Arial" pitchFamily="34" charset="0"/>
              </a:defRPr>
            </a:lvl1pPr>
          </a:lstStyle>
          <a:p>
            <a:pPr lvl="0"/>
            <a:r>
              <a:rPr lang="ja-JP" altLang="en-US"/>
              <a:t>マスター テキストの書式設定</a:t>
            </a:r>
          </a:p>
        </p:txBody>
      </p:sp>
      <p:sp>
        <p:nvSpPr>
          <p:cNvPr id="9" name="Slide Number Placeholder 3">
            <a:extLst>
              <a:ext uri="{FF2B5EF4-FFF2-40B4-BE49-F238E27FC236}">
                <a16:creationId xmlns:a16="http://schemas.microsoft.com/office/drawing/2014/main" id="{6E468171-D68B-48A2-B093-A56C9B388F8A}"/>
              </a:ext>
            </a:extLst>
          </p:cNvPr>
          <p:cNvSpPr>
            <a:spLocks noGrp="1"/>
          </p:cNvSpPr>
          <p:nvPr>
            <p:ph type="sldNum" sz="quarter" idx="14"/>
          </p:nvPr>
        </p:nvSpPr>
        <p:spPr/>
        <p:txBody>
          <a:bodyPr/>
          <a:lstStyle>
            <a:lvl1pPr>
              <a:defRPr/>
            </a:lvl1pPr>
          </a:lstStyle>
          <a:p>
            <a:pPr>
              <a:defRPr/>
            </a:pPr>
            <a:fld id="{9DA0D022-1745-4CD5-A339-E3F6D4DE37F4}" type="slidenum">
              <a:rPr lang="en-US" altLang="ja-JP"/>
              <a:pPr>
                <a:defRPr/>
              </a:pPr>
              <a:t>‹#›</a:t>
            </a:fld>
            <a:endParaRPr lang="en-US" altLang="ja-JP"/>
          </a:p>
        </p:txBody>
      </p:sp>
    </p:spTree>
    <p:extLst>
      <p:ext uri="{BB962C8B-B14F-4D97-AF65-F5344CB8AC3E}">
        <p14:creationId xmlns:p14="http://schemas.microsoft.com/office/powerpoint/2010/main" val="1881027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白紙">
    <p:spTree>
      <p:nvGrpSpPr>
        <p:cNvPr id="1" name=""/>
        <p:cNvGrpSpPr/>
        <p:nvPr/>
      </p:nvGrpSpPr>
      <p:grpSpPr>
        <a:xfrm>
          <a:off x="0" y="0"/>
          <a:ext cx="0" cy="0"/>
          <a:chOff x="0" y="0"/>
          <a:chExt cx="0" cy="0"/>
        </a:xfrm>
      </p:grpSpPr>
      <p:sp>
        <p:nvSpPr>
          <p:cNvPr id="3" name="Rounded Rectangle 11">
            <a:extLst>
              <a:ext uri="{FF2B5EF4-FFF2-40B4-BE49-F238E27FC236}">
                <a16:creationId xmlns:a16="http://schemas.microsoft.com/office/drawing/2014/main" id="{214D0E09-F879-4A95-8E55-C54806E6F88A}"/>
              </a:ext>
            </a:extLst>
          </p:cNvPr>
          <p:cNvSpPr/>
          <p:nvPr/>
        </p:nvSpPr>
        <p:spPr>
          <a:xfrm>
            <a:off x="247650" y="163513"/>
            <a:ext cx="9421813" cy="1320800"/>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ndParaRPr>
          </a:p>
        </p:txBody>
      </p:sp>
      <p:grpSp>
        <p:nvGrpSpPr>
          <p:cNvPr id="4" name="グループ化 12">
            <a:extLst>
              <a:ext uri="{FF2B5EF4-FFF2-40B4-BE49-F238E27FC236}">
                <a16:creationId xmlns:a16="http://schemas.microsoft.com/office/drawing/2014/main" id="{E4C5FB99-42A3-4DF5-A68B-7D849066B809}"/>
              </a:ext>
            </a:extLst>
          </p:cNvPr>
          <p:cNvGrpSpPr>
            <a:grpSpLocks/>
          </p:cNvGrpSpPr>
          <p:nvPr userDrawn="1"/>
        </p:nvGrpSpPr>
        <p:grpSpPr bwMode="auto">
          <a:xfrm>
            <a:off x="2016125" y="163513"/>
            <a:ext cx="7653338" cy="687387"/>
            <a:chOff x="1876211" y="190530"/>
            <a:chExt cx="7064526" cy="686972"/>
          </a:xfrm>
        </p:grpSpPr>
        <p:sp>
          <p:nvSpPr>
            <p:cNvPr id="5" name="Freeform 14">
              <a:extLst>
                <a:ext uri="{FF2B5EF4-FFF2-40B4-BE49-F238E27FC236}">
                  <a16:creationId xmlns:a16="http://schemas.microsoft.com/office/drawing/2014/main" id="{F54649FF-A738-4996-8590-CA04D6EAE455}"/>
                </a:ext>
              </a:extLst>
            </p:cNvPr>
            <p:cNvSpPr>
              <a:spLocks/>
            </p:cNvSpPr>
            <p:nvPr/>
          </p:nvSpPr>
          <p:spPr bwMode="hidden">
            <a:xfrm>
              <a:off x="6064126" y="304761"/>
              <a:ext cx="2876611" cy="29351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 name="Freeform 18">
              <a:extLst>
                <a:ext uri="{FF2B5EF4-FFF2-40B4-BE49-F238E27FC236}">
                  <a16:creationId xmlns:a16="http://schemas.microsoft.com/office/drawing/2014/main" id="{86E33FF8-A4B4-4D37-B156-1719006054A3}"/>
                </a:ext>
              </a:extLst>
            </p:cNvPr>
            <p:cNvSpPr>
              <a:spLocks/>
            </p:cNvSpPr>
            <p:nvPr/>
          </p:nvSpPr>
          <p:spPr bwMode="hidden">
            <a:xfrm>
              <a:off x="1876211" y="190530"/>
              <a:ext cx="7064526" cy="686972"/>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 name="Freeform 22">
              <a:extLst>
                <a:ext uri="{FF2B5EF4-FFF2-40B4-BE49-F238E27FC236}">
                  <a16:creationId xmlns:a16="http://schemas.microsoft.com/office/drawing/2014/main" id="{B0C3FDA6-A9F7-40B1-BB23-6D4E52CFE02F}"/>
                </a:ext>
              </a:extLst>
            </p:cNvPr>
            <p:cNvSpPr>
              <a:spLocks/>
            </p:cNvSpPr>
            <p:nvPr/>
          </p:nvSpPr>
          <p:spPr bwMode="hidden">
            <a:xfrm>
              <a:off x="2846195" y="257165"/>
              <a:ext cx="5467467" cy="620337"/>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8" name="Freeform 26">
              <a:extLst>
                <a:ext uri="{FF2B5EF4-FFF2-40B4-BE49-F238E27FC236}">
                  <a16:creationId xmlns:a16="http://schemas.microsoft.com/office/drawing/2014/main" id="{AAD7D438-C932-49D3-A17D-8945EA943D46}"/>
                </a:ext>
              </a:extLst>
            </p:cNvPr>
            <p:cNvSpPr>
              <a:spLocks/>
            </p:cNvSpPr>
            <p:nvPr/>
          </p:nvSpPr>
          <p:spPr bwMode="hidden">
            <a:xfrm>
              <a:off x="5635491" y="276203"/>
              <a:ext cx="3305246" cy="515626"/>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useBgFill="1">
        <p:nvSpPr>
          <p:cNvPr id="9" name="Freeform 10">
            <a:extLst>
              <a:ext uri="{FF2B5EF4-FFF2-40B4-BE49-F238E27FC236}">
                <a16:creationId xmlns:a16="http://schemas.microsoft.com/office/drawing/2014/main" id="{0EFF256A-A1CF-4DE9-A39A-3C2B78880F4D}"/>
              </a:ext>
            </a:extLst>
          </p:cNvPr>
          <p:cNvSpPr>
            <a:spLocks/>
          </p:cNvSpPr>
          <p:nvPr/>
        </p:nvSpPr>
        <p:spPr bwMode="hidden">
          <a:xfrm>
            <a:off x="254000" y="728663"/>
            <a:ext cx="9450388" cy="83185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pic>
        <p:nvPicPr>
          <p:cNvPr id="10" name="Picture 8" descr="国際連合広報センター">
            <a:hlinkClick r:id="rId2"/>
            <a:extLst>
              <a:ext uri="{FF2B5EF4-FFF2-40B4-BE49-F238E27FC236}">
                <a16:creationId xmlns:a16="http://schemas.microsoft.com/office/drawing/2014/main" id="{0B18C783-C20F-4A26-82F1-AC7010BC3A2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77460" b="-4425"/>
          <a:stretch>
            <a:fillRect/>
          </a:stretch>
        </p:blipFill>
        <p:spPr bwMode="auto">
          <a:xfrm>
            <a:off x="193675" y="6248400"/>
            <a:ext cx="57785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JAXA LOGO">
            <a:extLst>
              <a:ext uri="{FF2B5EF4-FFF2-40B4-BE49-F238E27FC236}">
                <a16:creationId xmlns:a16="http://schemas.microsoft.com/office/drawing/2014/main" id="{A2BC6F22-1157-49E8-B95F-8CF233040D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525" y="6237288"/>
            <a:ext cx="8540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コンテンツ プレースホルダー 15"/>
          <p:cNvSpPr>
            <a:spLocks noGrp="1"/>
          </p:cNvSpPr>
          <p:nvPr>
            <p:ph sz="quarter" idx="13"/>
          </p:nvPr>
        </p:nvSpPr>
        <p:spPr>
          <a:xfrm>
            <a:off x="455184" y="1145169"/>
            <a:ext cx="9006145" cy="4772013"/>
          </a:xfrm>
        </p:spPr>
        <p:txBody>
          <a:bodyPr/>
          <a:lstStyle>
            <a:lvl1pPr marL="0" indent="0">
              <a:buNone/>
              <a:defRPr sz="1800">
                <a:latin typeface="Arial" pitchFamily="34" charset="0"/>
                <a:cs typeface="Arial" pitchFamily="34" charset="0"/>
              </a:defRPr>
            </a:lvl1pPr>
          </a:lstStyle>
          <a:p>
            <a:pPr lvl="0"/>
            <a:r>
              <a:rPr lang="ja-JP" altLang="en-US"/>
              <a:t>マスター テキストの書式設定</a:t>
            </a:r>
          </a:p>
        </p:txBody>
      </p:sp>
      <p:sp>
        <p:nvSpPr>
          <p:cNvPr id="12" name="Date Placeholder 1">
            <a:extLst>
              <a:ext uri="{FF2B5EF4-FFF2-40B4-BE49-F238E27FC236}">
                <a16:creationId xmlns:a16="http://schemas.microsoft.com/office/drawing/2014/main" id="{33317E68-B1B8-4F31-986B-D09119E9E3CA}"/>
              </a:ext>
            </a:extLst>
          </p:cNvPr>
          <p:cNvSpPr>
            <a:spLocks noGrp="1"/>
          </p:cNvSpPr>
          <p:nvPr>
            <p:ph type="dt" sz="half" idx="14"/>
          </p:nvPr>
        </p:nvSpPr>
        <p:spPr/>
        <p:txBody>
          <a:bodyPr/>
          <a:lstStyle>
            <a:lvl1pPr>
              <a:defRPr/>
            </a:lvl1pPr>
          </a:lstStyle>
          <a:p>
            <a:pPr>
              <a:defRPr/>
            </a:pPr>
            <a:fld id="{6D95A46A-F798-44E8-AC44-17641E5F228D}" type="datetime1">
              <a:rPr lang="en-US" altLang="ja-JP"/>
              <a:pPr>
                <a:defRPr/>
              </a:pPr>
              <a:t>4/26/2018</a:t>
            </a:fld>
            <a:endParaRPr lang="en-US" altLang="ja-JP" dirty="0"/>
          </a:p>
        </p:txBody>
      </p:sp>
      <p:sp>
        <p:nvSpPr>
          <p:cNvPr id="13" name="Footer Placeholder 2">
            <a:extLst>
              <a:ext uri="{FF2B5EF4-FFF2-40B4-BE49-F238E27FC236}">
                <a16:creationId xmlns:a16="http://schemas.microsoft.com/office/drawing/2014/main" id="{16542DEF-FD29-4FD3-988A-DEA75821F9CA}"/>
              </a:ext>
            </a:extLst>
          </p:cNvPr>
          <p:cNvSpPr>
            <a:spLocks noGrp="1"/>
          </p:cNvSpPr>
          <p:nvPr>
            <p:ph type="ftr" sz="quarter" idx="15"/>
          </p:nvPr>
        </p:nvSpPr>
        <p:spPr>
          <a:xfrm>
            <a:off x="209550" y="6092825"/>
            <a:ext cx="4102100" cy="679450"/>
          </a:xfrm>
        </p:spPr>
        <p:txBody>
          <a:bodyPr/>
          <a:lstStyle>
            <a:lvl1pPr>
              <a:defRPr/>
            </a:lvl1pPr>
          </a:lstStyle>
          <a:p>
            <a:pPr>
              <a:defRPr/>
            </a:pPr>
            <a:endParaRPr lang="en-US"/>
          </a:p>
        </p:txBody>
      </p:sp>
      <p:sp>
        <p:nvSpPr>
          <p:cNvPr id="14" name="Slide Number Placeholder 3">
            <a:extLst>
              <a:ext uri="{FF2B5EF4-FFF2-40B4-BE49-F238E27FC236}">
                <a16:creationId xmlns:a16="http://schemas.microsoft.com/office/drawing/2014/main" id="{480F883D-D917-4D1A-B7E5-A9E61F3DD4F0}"/>
              </a:ext>
            </a:extLst>
          </p:cNvPr>
          <p:cNvSpPr>
            <a:spLocks noGrp="1"/>
          </p:cNvSpPr>
          <p:nvPr>
            <p:ph type="sldNum" sz="quarter" idx="16"/>
          </p:nvPr>
        </p:nvSpPr>
        <p:spPr/>
        <p:txBody>
          <a:bodyPr/>
          <a:lstStyle>
            <a:lvl1pPr>
              <a:defRPr/>
            </a:lvl1pPr>
          </a:lstStyle>
          <a:p>
            <a:pPr>
              <a:defRPr/>
            </a:pPr>
            <a:fld id="{772BE00F-541D-4904-A04E-A35D8D20D5E1}" type="slidenum">
              <a:rPr lang="en-US" altLang="ja-JP"/>
              <a:pPr>
                <a:defRPr/>
              </a:pPr>
              <a:t>‹#›</a:t>
            </a:fld>
            <a:endParaRPr lang="en-US" altLang="ja-JP"/>
          </a:p>
        </p:txBody>
      </p:sp>
    </p:spTree>
    <p:extLst>
      <p:ext uri="{BB962C8B-B14F-4D97-AF65-F5344CB8AC3E}">
        <p14:creationId xmlns:p14="http://schemas.microsoft.com/office/powerpoint/2010/main" val="3474362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1_白紙">
    <p:spTree>
      <p:nvGrpSpPr>
        <p:cNvPr id="1" name=""/>
        <p:cNvGrpSpPr/>
        <p:nvPr/>
      </p:nvGrpSpPr>
      <p:grpSpPr>
        <a:xfrm>
          <a:off x="0" y="0"/>
          <a:ext cx="0" cy="0"/>
          <a:chOff x="0" y="0"/>
          <a:chExt cx="0" cy="0"/>
        </a:xfrm>
      </p:grpSpPr>
      <p:sp>
        <p:nvSpPr>
          <p:cNvPr id="3" name="Rounded Rectangle 11">
            <a:extLst>
              <a:ext uri="{FF2B5EF4-FFF2-40B4-BE49-F238E27FC236}">
                <a16:creationId xmlns:a16="http://schemas.microsoft.com/office/drawing/2014/main" id="{4316B0FE-E692-49FF-A7EC-EA6EFFEF1AC5}"/>
              </a:ext>
            </a:extLst>
          </p:cNvPr>
          <p:cNvSpPr/>
          <p:nvPr/>
        </p:nvSpPr>
        <p:spPr>
          <a:xfrm>
            <a:off x="247650" y="163513"/>
            <a:ext cx="9421813" cy="1320800"/>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ndParaRPr>
          </a:p>
        </p:txBody>
      </p:sp>
      <p:grpSp>
        <p:nvGrpSpPr>
          <p:cNvPr id="4" name="グループ化 12">
            <a:extLst>
              <a:ext uri="{FF2B5EF4-FFF2-40B4-BE49-F238E27FC236}">
                <a16:creationId xmlns:a16="http://schemas.microsoft.com/office/drawing/2014/main" id="{F3B74172-F265-4A86-A2D9-FE58CDAC9040}"/>
              </a:ext>
            </a:extLst>
          </p:cNvPr>
          <p:cNvGrpSpPr>
            <a:grpSpLocks/>
          </p:cNvGrpSpPr>
          <p:nvPr userDrawn="1"/>
        </p:nvGrpSpPr>
        <p:grpSpPr bwMode="auto">
          <a:xfrm>
            <a:off x="2016125" y="163513"/>
            <a:ext cx="7653338" cy="687387"/>
            <a:chOff x="1876211" y="190530"/>
            <a:chExt cx="7064526" cy="686972"/>
          </a:xfrm>
        </p:grpSpPr>
        <p:sp>
          <p:nvSpPr>
            <p:cNvPr id="5" name="Freeform 14">
              <a:extLst>
                <a:ext uri="{FF2B5EF4-FFF2-40B4-BE49-F238E27FC236}">
                  <a16:creationId xmlns:a16="http://schemas.microsoft.com/office/drawing/2014/main" id="{E0ECA838-53B8-415A-A69E-4A80E4F1C22C}"/>
                </a:ext>
              </a:extLst>
            </p:cNvPr>
            <p:cNvSpPr>
              <a:spLocks/>
            </p:cNvSpPr>
            <p:nvPr/>
          </p:nvSpPr>
          <p:spPr bwMode="hidden">
            <a:xfrm>
              <a:off x="6064126" y="304761"/>
              <a:ext cx="2876611" cy="29351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 name="Freeform 18">
              <a:extLst>
                <a:ext uri="{FF2B5EF4-FFF2-40B4-BE49-F238E27FC236}">
                  <a16:creationId xmlns:a16="http://schemas.microsoft.com/office/drawing/2014/main" id="{48E985F7-E2CD-4855-8C85-8E464658296D}"/>
                </a:ext>
              </a:extLst>
            </p:cNvPr>
            <p:cNvSpPr>
              <a:spLocks/>
            </p:cNvSpPr>
            <p:nvPr/>
          </p:nvSpPr>
          <p:spPr bwMode="hidden">
            <a:xfrm>
              <a:off x="1876211" y="190530"/>
              <a:ext cx="7064526" cy="686972"/>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 name="Freeform 22">
              <a:extLst>
                <a:ext uri="{FF2B5EF4-FFF2-40B4-BE49-F238E27FC236}">
                  <a16:creationId xmlns:a16="http://schemas.microsoft.com/office/drawing/2014/main" id="{3CC95B6F-AA6F-4892-AC2B-3904B29BFA31}"/>
                </a:ext>
              </a:extLst>
            </p:cNvPr>
            <p:cNvSpPr>
              <a:spLocks/>
            </p:cNvSpPr>
            <p:nvPr/>
          </p:nvSpPr>
          <p:spPr bwMode="hidden">
            <a:xfrm>
              <a:off x="2846195" y="257165"/>
              <a:ext cx="5467467" cy="620337"/>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8" name="Freeform 26">
              <a:extLst>
                <a:ext uri="{FF2B5EF4-FFF2-40B4-BE49-F238E27FC236}">
                  <a16:creationId xmlns:a16="http://schemas.microsoft.com/office/drawing/2014/main" id="{26E14CAA-6A84-4BBB-83A8-A7151B2C4C15}"/>
                </a:ext>
              </a:extLst>
            </p:cNvPr>
            <p:cNvSpPr>
              <a:spLocks/>
            </p:cNvSpPr>
            <p:nvPr/>
          </p:nvSpPr>
          <p:spPr bwMode="hidden">
            <a:xfrm>
              <a:off x="5635491" y="276203"/>
              <a:ext cx="3305246" cy="515626"/>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useBgFill="1">
        <p:nvSpPr>
          <p:cNvPr id="9" name="Freeform 10">
            <a:extLst>
              <a:ext uri="{FF2B5EF4-FFF2-40B4-BE49-F238E27FC236}">
                <a16:creationId xmlns:a16="http://schemas.microsoft.com/office/drawing/2014/main" id="{115C411F-52EA-4B78-A243-604B9A46CD18}"/>
              </a:ext>
            </a:extLst>
          </p:cNvPr>
          <p:cNvSpPr>
            <a:spLocks/>
          </p:cNvSpPr>
          <p:nvPr/>
        </p:nvSpPr>
        <p:spPr bwMode="hidden">
          <a:xfrm>
            <a:off x="254000" y="728663"/>
            <a:ext cx="9450388" cy="83185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pic>
        <p:nvPicPr>
          <p:cNvPr id="10" name="Picture 8" descr="国際連合広報センター">
            <a:hlinkClick r:id="rId2"/>
            <a:extLst>
              <a:ext uri="{FF2B5EF4-FFF2-40B4-BE49-F238E27FC236}">
                <a16:creationId xmlns:a16="http://schemas.microsoft.com/office/drawing/2014/main" id="{14258201-1AEF-4955-AC5E-59DDEBE9B39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77460" b="-4425"/>
          <a:stretch>
            <a:fillRect/>
          </a:stretch>
        </p:blipFill>
        <p:spPr bwMode="auto">
          <a:xfrm>
            <a:off x="193675" y="6248400"/>
            <a:ext cx="57785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JAXA LOGO">
            <a:extLst>
              <a:ext uri="{FF2B5EF4-FFF2-40B4-BE49-F238E27FC236}">
                <a16:creationId xmlns:a16="http://schemas.microsoft.com/office/drawing/2014/main" id="{A78B39E5-F7DC-4CB3-A341-C13B2599C1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525" y="6237288"/>
            <a:ext cx="8540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コンテンツ プレースホルダー 15"/>
          <p:cNvSpPr>
            <a:spLocks noGrp="1"/>
          </p:cNvSpPr>
          <p:nvPr>
            <p:ph sz="quarter" idx="13"/>
          </p:nvPr>
        </p:nvSpPr>
        <p:spPr>
          <a:xfrm>
            <a:off x="455184" y="1145169"/>
            <a:ext cx="9006145" cy="4772013"/>
          </a:xfrm>
        </p:spPr>
        <p:txBody>
          <a:bodyPr/>
          <a:lstStyle>
            <a:lvl1pPr marL="0" indent="0">
              <a:buNone/>
              <a:defRPr sz="1800">
                <a:latin typeface="Arial" pitchFamily="34" charset="0"/>
                <a:cs typeface="Arial" pitchFamily="34" charset="0"/>
              </a:defRPr>
            </a:lvl1pPr>
          </a:lstStyle>
          <a:p>
            <a:pPr lvl="0"/>
            <a:r>
              <a:rPr lang="ja-JP" altLang="en-US"/>
              <a:t>マスター テキストの書式設定</a:t>
            </a:r>
          </a:p>
        </p:txBody>
      </p:sp>
      <p:sp>
        <p:nvSpPr>
          <p:cNvPr id="12" name="Date Placeholder 1">
            <a:extLst>
              <a:ext uri="{FF2B5EF4-FFF2-40B4-BE49-F238E27FC236}">
                <a16:creationId xmlns:a16="http://schemas.microsoft.com/office/drawing/2014/main" id="{B90472C4-DC5D-4C7F-8FD2-7178E024888B}"/>
              </a:ext>
            </a:extLst>
          </p:cNvPr>
          <p:cNvSpPr>
            <a:spLocks noGrp="1"/>
          </p:cNvSpPr>
          <p:nvPr>
            <p:ph type="dt" sz="half" idx="14"/>
          </p:nvPr>
        </p:nvSpPr>
        <p:spPr/>
        <p:txBody>
          <a:bodyPr/>
          <a:lstStyle>
            <a:lvl1pPr>
              <a:defRPr/>
            </a:lvl1pPr>
          </a:lstStyle>
          <a:p>
            <a:pPr>
              <a:defRPr/>
            </a:pPr>
            <a:fld id="{4542E977-3EB4-48A1-AE23-AECC64BF27C9}" type="datetime1">
              <a:rPr lang="en-US" altLang="ja-JP"/>
              <a:pPr>
                <a:defRPr/>
              </a:pPr>
              <a:t>4/26/2018</a:t>
            </a:fld>
            <a:endParaRPr lang="en-US" altLang="ja-JP" dirty="0"/>
          </a:p>
        </p:txBody>
      </p:sp>
      <p:sp>
        <p:nvSpPr>
          <p:cNvPr id="13" name="Footer Placeholder 2">
            <a:extLst>
              <a:ext uri="{FF2B5EF4-FFF2-40B4-BE49-F238E27FC236}">
                <a16:creationId xmlns:a16="http://schemas.microsoft.com/office/drawing/2014/main" id="{16CC076A-2A29-469A-8D2F-1F2B74769ED2}"/>
              </a:ext>
            </a:extLst>
          </p:cNvPr>
          <p:cNvSpPr>
            <a:spLocks noGrp="1"/>
          </p:cNvSpPr>
          <p:nvPr>
            <p:ph type="ftr" sz="quarter" idx="15"/>
          </p:nvPr>
        </p:nvSpPr>
        <p:spPr>
          <a:xfrm>
            <a:off x="209550" y="6092825"/>
            <a:ext cx="4102100" cy="679450"/>
          </a:xfrm>
        </p:spPr>
        <p:txBody>
          <a:bodyPr/>
          <a:lstStyle>
            <a:lvl1pPr>
              <a:defRPr/>
            </a:lvl1pPr>
          </a:lstStyle>
          <a:p>
            <a:pPr>
              <a:defRPr/>
            </a:pPr>
            <a:endParaRPr lang="en-US"/>
          </a:p>
        </p:txBody>
      </p:sp>
      <p:sp>
        <p:nvSpPr>
          <p:cNvPr id="14" name="Slide Number Placeholder 3">
            <a:extLst>
              <a:ext uri="{FF2B5EF4-FFF2-40B4-BE49-F238E27FC236}">
                <a16:creationId xmlns:a16="http://schemas.microsoft.com/office/drawing/2014/main" id="{6B544225-DCDA-46F9-9BFC-1A53A29B2A4C}"/>
              </a:ext>
            </a:extLst>
          </p:cNvPr>
          <p:cNvSpPr>
            <a:spLocks noGrp="1"/>
          </p:cNvSpPr>
          <p:nvPr>
            <p:ph type="sldNum" sz="quarter" idx="16"/>
          </p:nvPr>
        </p:nvSpPr>
        <p:spPr/>
        <p:txBody>
          <a:bodyPr/>
          <a:lstStyle>
            <a:lvl1pPr>
              <a:defRPr/>
            </a:lvl1pPr>
          </a:lstStyle>
          <a:p>
            <a:pPr>
              <a:defRPr/>
            </a:pPr>
            <a:fld id="{D35BAF63-0330-4D3F-A279-9383E41F8C9F}" type="slidenum">
              <a:rPr lang="en-US" altLang="ja-JP"/>
              <a:pPr>
                <a:defRPr/>
              </a:pPr>
              <a:t>‹#›</a:t>
            </a:fld>
            <a:endParaRPr lang="en-US" altLang="ja-JP"/>
          </a:p>
        </p:txBody>
      </p:sp>
    </p:spTree>
    <p:extLst>
      <p:ext uri="{BB962C8B-B14F-4D97-AF65-F5344CB8AC3E}">
        <p14:creationId xmlns:p14="http://schemas.microsoft.com/office/powerpoint/2010/main" val="17537084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6" Type="http://schemas.openxmlformats.org/officeDocument/2006/relationships/image" Target="../media/image5.jpe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image" Target="../media/image4.jpeg"/><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1.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6.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7.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38462B3-0658-4E21-ADB2-3F77A65F2475}"/>
              </a:ext>
            </a:extLst>
          </p:cNvPr>
          <p:cNvSpPr>
            <a:spLocks noGrp="1" noChangeArrowheads="1"/>
          </p:cNvSpPr>
          <p:nvPr>
            <p:ph type="title"/>
          </p:nvPr>
        </p:nvSpPr>
        <p:spPr bwMode="auto">
          <a:xfrm>
            <a:off x="536575" y="279400"/>
            <a:ext cx="96583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871" tIns="45404" rIns="90871" bIns="45404" numCol="1" anchor="ctr" anchorCtr="0" compatLnSpc="1">
            <a:prstTxWarp prst="textNoShape">
              <a:avLst/>
            </a:prstTxWarp>
          </a:bodyPr>
          <a:lstStyle/>
          <a:p>
            <a:pPr lvl="0"/>
            <a:r>
              <a:rPr lang="ja-JP" altLang="en-US"/>
              <a:t>マスタ タイトルの書式設定</a:t>
            </a:r>
          </a:p>
        </p:txBody>
      </p:sp>
      <p:sp>
        <p:nvSpPr>
          <p:cNvPr id="1027" name="Rectangle 3">
            <a:extLst>
              <a:ext uri="{FF2B5EF4-FFF2-40B4-BE49-F238E27FC236}">
                <a16:creationId xmlns:a16="http://schemas.microsoft.com/office/drawing/2014/main" id="{50325B17-C12E-4DB1-9DCA-B22AC457D361}"/>
              </a:ext>
            </a:extLst>
          </p:cNvPr>
          <p:cNvSpPr>
            <a:spLocks noGrp="1" noChangeArrowheads="1"/>
          </p:cNvSpPr>
          <p:nvPr>
            <p:ph type="body" idx="1"/>
          </p:nvPr>
        </p:nvSpPr>
        <p:spPr bwMode="auto">
          <a:xfrm>
            <a:off x="536575" y="1600200"/>
            <a:ext cx="965835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871" tIns="45404" rIns="90871" bIns="45404"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839684" name="Rectangle 4">
            <a:extLst>
              <a:ext uri="{FF2B5EF4-FFF2-40B4-BE49-F238E27FC236}">
                <a16:creationId xmlns:a16="http://schemas.microsoft.com/office/drawing/2014/main" id="{F2192E1A-AFCA-43D3-8B8E-0D772D70CE15}"/>
              </a:ext>
            </a:extLst>
          </p:cNvPr>
          <p:cNvSpPr>
            <a:spLocks noGrp="1" noChangeArrowheads="1"/>
          </p:cNvSpPr>
          <p:nvPr>
            <p:ph type="dt" sz="half" idx="2"/>
          </p:nvPr>
        </p:nvSpPr>
        <p:spPr bwMode="auto">
          <a:xfrm>
            <a:off x="536575" y="6248400"/>
            <a:ext cx="2235200" cy="457200"/>
          </a:xfrm>
          <a:prstGeom prst="rect">
            <a:avLst/>
          </a:prstGeom>
          <a:noFill/>
          <a:ln w="9525">
            <a:noFill/>
            <a:miter lim="800000"/>
            <a:headEnd/>
            <a:tailEnd/>
          </a:ln>
          <a:effectLst/>
        </p:spPr>
        <p:txBody>
          <a:bodyPr vert="horz" wrap="square" lIns="90871" tIns="45404" rIns="90871" bIns="45404" numCol="1" anchor="b" anchorCtr="0" compatLnSpc="1">
            <a:prstTxWarp prst="textNoShape">
              <a:avLst/>
            </a:prstTxWarp>
          </a:bodyPr>
          <a:lstStyle>
            <a:lvl1pPr eaLnBrk="1" hangingPunct="1">
              <a:defRPr kumimoji="0" sz="1400">
                <a:solidFill>
                  <a:srgbClr val="000000"/>
                </a:solidFill>
                <a:latin typeface="Times New Roman" panose="02020603050405020304" pitchFamily="18" charset="0"/>
                <a:ea typeface="ＭＳ Ｐゴシック" pitchFamily="50" charset="-128"/>
              </a:defRPr>
            </a:lvl1pPr>
          </a:lstStyle>
          <a:p>
            <a:pPr>
              <a:defRPr/>
            </a:pPr>
            <a:fld id="{AAB49716-6E4B-497A-88BB-C80F9267CFCF}" type="datetime1">
              <a:rPr lang="ja-JP" altLang="en-US"/>
              <a:pPr>
                <a:defRPr/>
              </a:pPr>
              <a:t>2018/4/26</a:t>
            </a:fld>
            <a:endParaRPr lang="en-US" altLang="ja-JP" dirty="0"/>
          </a:p>
        </p:txBody>
      </p:sp>
      <p:sp>
        <p:nvSpPr>
          <p:cNvPr id="839685" name="Rectangle 5">
            <a:extLst>
              <a:ext uri="{FF2B5EF4-FFF2-40B4-BE49-F238E27FC236}">
                <a16:creationId xmlns:a16="http://schemas.microsoft.com/office/drawing/2014/main" id="{CCD54641-B7F2-44E6-A266-B487DEA39738}"/>
              </a:ext>
            </a:extLst>
          </p:cNvPr>
          <p:cNvSpPr>
            <a:spLocks noGrp="1" noChangeArrowheads="1"/>
          </p:cNvSpPr>
          <p:nvPr>
            <p:ph type="ftr" sz="quarter" idx="3"/>
          </p:nvPr>
        </p:nvSpPr>
        <p:spPr bwMode="auto">
          <a:xfrm>
            <a:off x="3667125" y="6248400"/>
            <a:ext cx="3397250" cy="457200"/>
          </a:xfrm>
          <a:prstGeom prst="rect">
            <a:avLst/>
          </a:prstGeom>
          <a:noFill/>
          <a:ln w="9525">
            <a:noFill/>
            <a:miter lim="800000"/>
            <a:headEnd/>
            <a:tailEnd/>
          </a:ln>
          <a:effectLst/>
        </p:spPr>
        <p:txBody>
          <a:bodyPr vert="horz" wrap="square" lIns="90871" tIns="45404" rIns="90871" bIns="45404" numCol="1" anchor="b" anchorCtr="0" compatLnSpc="1">
            <a:prstTxWarp prst="textNoShape">
              <a:avLst/>
            </a:prstTxWarp>
          </a:bodyPr>
          <a:lstStyle>
            <a:lvl1pPr algn="ctr" eaLnBrk="1" hangingPunct="1">
              <a:spcBef>
                <a:spcPct val="0"/>
              </a:spcBef>
              <a:buClrTx/>
              <a:buSzTx/>
              <a:buFontTx/>
              <a:buNone/>
              <a:defRPr kumimoji="0" sz="1400" b="0">
                <a:solidFill>
                  <a:srgbClr val="000000"/>
                </a:solidFill>
                <a:latin typeface="Times New Roman" pitchFamily="18" charset="0"/>
                <a:ea typeface="ＭＳ Ｐゴシック" pitchFamily="50" charset="-128"/>
                <a:cs typeface="+mn-cs"/>
              </a:defRPr>
            </a:lvl1pPr>
          </a:lstStyle>
          <a:p>
            <a:pPr>
              <a:defRPr/>
            </a:pPr>
            <a:endParaRPr lang="en-US" altLang="ja-JP"/>
          </a:p>
        </p:txBody>
      </p:sp>
      <p:sp>
        <p:nvSpPr>
          <p:cNvPr id="839686" name="Rectangle 6">
            <a:extLst>
              <a:ext uri="{FF2B5EF4-FFF2-40B4-BE49-F238E27FC236}">
                <a16:creationId xmlns:a16="http://schemas.microsoft.com/office/drawing/2014/main" id="{8EBA5819-09F3-49C1-8BF5-DB92468343A1}"/>
              </a:ext>
            </a:extLst>
          </p:cNvPr>
          <p:cNvSpPr>
            <a:spLocks noGrp="1" noChangeArrowheads="1"/>
          </p:cNvSpPr>
          <p:nvPr>
            <p:ph type="sldNum" sz="quarter" idx="4"/>
          </p:nvPr>
        </p:nvSpPr>
        <p:spPr bwMode="auto">
          <a:xfrm>
            <a:off x="8555038" y="6451600"/>
            <a:ext cx="2236787" cy="457200"/>
          </a:xfrm>
          <a:prstGeom prst="rect">
            <a:avLst/>
          </a:prstGeom>
          <a:noFill/>
          <a:ln w="9525">
            <a:noFill/>
            <a:miter lim="800000"/>
            <a:headEnd/>
            <a:tailEnd/>
          </a:ln>
          <a:effectLst/>
        </p:spPr>
        <p:txBody>
          <a:bodyPr vert="horz" wrap="square" lIns="90871" tIns="45404" rIns="90871" bIns="45404" numCol="1" anchor="b" anchorCtr="0" compatLnSpc="1">
            <a:prstTxWarp prst="textNoShape">
              <a:avLst/>
            </a:prstTxWarp>
          </a:bodyPr>
          <a:lstStyle>
            <a:lvl1pPr algn="r" eaLnBrk="1" hangingPunct="1">
              <a:defRPr kumimoji="0">
                <a:solidFill>
                  <a:srgbClr val="000066"/>
                </a:solidFill>
              </a:defRPr>
            </a:lvl1pPr>
          </a:lstStyle>
          <a:p>
            <a:pPr>
              <a:defRPr/>
            </a:pPr>
            <a:fld id="{137ACB00-385E-427C-A182-A40990D92640}" type="slidenum">
              <a:rPr lang="ja-JP" altLang="en-US"/>
              <a:pPr>
                <a:defRPr/>
              </a:pPr>
              <a:t>‹#›</a:t>
            </a:fld>
            <a:endParaRPr lang="en-US" altLang="ja-JP"/>
          </a:p>
        </p:txBody>
      </p:sp>
      <p:pic>
        <p:nvPicPr>
          <p:cNvPr id="1031" name="Picture 7">
            <a:extLst>
              <a:ext uri="{FF2B5EF4-FFF2-40B4-BE49-F238E27FC236}">
                <a16:creationId xmlns:a16="http://schemas.microsoft.com/office/drawing/2014/main" id="{0FD82D79-A032-439D-A16B-72CB5FD774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413" y="260350"/>
            <a:ext cx="7604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8949" r:id="rId1"/>
    <p:sldLayoutId id="2147488950" r:id="rId2"/>
  </p:sldLayoutIdLst>
  <p:transition spd="med"/>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cs typeface="Arial" charset="0"/>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cs typeface="Arial" charset="0"/>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cs typeface="Arial" charset="0"/>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cs typeface="Arial" charset="0"/>
        </a:defRPr>
      </a:lvl5pPr>
      <a:lvl6pPr marL="454356" algn="ctr" rtl="0" fontAlgn="base">
        <a:spcBef>
          <a:spcPct val="0"/>
        </a:spcBef>
        <a:spcAft>
          <a:spcPct val="0"/>
        </a:spcAft>
        <a:defRPr kumimoji="1" sz="4400">
          <a:solidFill>
            <a:schemeClr val="tx2"/>
          </a:solidFill>
          <a:latin typeface="Arial" charset="0"/>
          <a:ea typeface="ＭＳ Ｐゴシック" pitchFamily="50" charset="-128"/>
          <a:cs typeface="Arial" charset="0"/>
        </a:defRPr>
      </a:lvl6pPr>
      <a:lvl7pPr marL="908712" algn="ctr" rtl="0" fontAlgn="base">
        <a:spcBef>
          <a:spcPct val="0"/>
        </a:spcBef>
        <a:spcAft>
          <a:spcPct val="0"/>
        </a:spcAft>
        <a:defRPr kumimoji="1" sz="4400">
          <a:solidFill>
            <a:schemeClr val="tx2"/>
          </a:solidFill>
          <a:latin typeface="Arial" charset="0"/>
          <a:ea typeface="ＭＳ Ｐゴシック" pitchFamily="50" charset="-128"/>
          <a:cs typeface="Arial" charset="0"/>
        </a:defRPr>
      </a:lvl7pPr>
      <a:lvl8pPr marL="1363066" algn="ctr" rtl="0" fontAlgn="base">
        <a:spcBef>
          <a:spcPct val="0"/>
        </a:spcBef>
        <a:spcAft>
          <a:spcPct val="0"/>
        </a:spcAft>
        <a:defRPr kumimoji="1" sz="4400">
          <a:solidFill>
            <a:schemeClr val="tx2"/>
          </a:solidFill>
          <a:latin typeface="Arial" charset="0"/>
          <a:ea typeface="ＭＳ Ｐゴシック" pitchFamily="50" charset="-128"/>
          <a:cs typeface="Arial" charset="0"/>
        </a:defRPr>
      </a:lvl8pPr>
      <a:lvl9pPr marL="1817362" algn="ctr" rtl="0" fontAlgn="base">
        <a:spcBef>
          <a:spcPct val="0"/>
        </a:spcBef>
        <a:spcAft>
          <a:spcPct val="0"/>
        </a:spcAft>
        <a:defRPr kumimoji="1" sz="4400">
          <a:solidFill>
            <a:schemeClr val="tx2"/>
          </a:solidFill>
          <a:latin typeface="Arial" charset="0"/>
          <a:ea typeface="ＭＳ Ｐゴシック" pitchFamily="50" charset="-128"/>
          <a:cs typeface="Arial" charset="0"/>
        </a:defRPr>
      </a:lvl9pPr>
    </p:titleStyle>
    <p:bodyStyle>
      <a:lvl1pPr marL="339725" indent="-339725" algn="l" rtl="0" eaLnBrk="0" fontAlgn="base" hangingPunct="0">
        <a:spcBef>
          <a:spcPct val="20000"/>
        </a:spcBef>
        <a:spcAft>
          <a:spcPct val="0"/>
        </a:spcAft>
        <a:buClr>
          <a:schemeClr val="tx2"/>
        </a:buClr>
        <a:buSzPct val="60000"/>
        <a:buFont typeface="Wingdings" panose="05000000000000000000" pitchFamily="2" charset="2"/>
        <a:buChar char="u"/>
        <a:defRPr kumimoji="1" sz="3200">
          <a:solidFill>
            <a:schemeClr val="tx1"/>
          </a:solidFill>
          <a:latin typeface="+mn-lt"/>
          <a:ea typeface="+mn-ea"/>
          <a:cs typeface="+mn-cs"/>
        </a:defRPr>
      </a:lvl1pPr>
      <a:lvl2pPr marL="738188" indent="-282575" algn="l" rtl="0" eaLnBrk="0" fontAlgn="base" hangingPunct="0">
        <a:spcBef>
          <a:spcPct val="20000"/>
        </a:spcBef>
        <a:spcAft>
          <a:spcPct val="0"/>
        </a:spcAft>
        <a:buClr>
          <a:schemeClr val="tx2"/>
        </a:buClr>
        <a:buSzPct val="60000"/>
        <a:buFont typeface="Wingdings" panose="05000000000000000000" pitchFamily="2" charset="2"/>
        <a:buChar char="v"/>
        <a:defRPr kumimoji="1" sz="2800">
          <a:solidFill>
            <a:schemeClr val="tx1"/>
          </a:solidFill>
          <a:latin typeface="+mn-lt"/>
          <a:ea typeface="Arial" charset="0"/>
          <a:cs typeface="+mn-cs"/>
        </a:defRPr>
      </a:lvl2pPr>
      <a:lvl3pPr marL="1135063" indent="-227013" algn="l" rtl="0" eaLnBrk="0" fontAlgn="base" hangingPunct="0">
        <a:spcBef>
          <a:spcPct val="20000"/>
        </a:spcBef>
        <a:spcAft>
          <a:spcPct val="0"/>
        </a:spcAft>
        <a:buClr>
          <a:schemeClr val="tx2"/>
        </a:buClr>
        <a:buSzPct val="40000"/>
        <a:buFont typeface="Wingdings" panose="05000000000000000000" pitchFamily="2" charset="2"/>
        <a:buChar char="u"/>
        <a:defRPr kumimoji="1" sz="2400">
          <a:solidFill>
            <a:schemeClr val="tx1"/>
          </a:solidFill>
          <a:latin typeface="+mn-lt"/>
          <a:ea typeface="Arial" charset="0"/>
          <a:cs typeface="+mn-cs"/>
        </a:defRPr>
      </a:lvl3pPr>
      <a:lvl4pPr marL="1589088" indent="-227013" algn="l" rtl="0" eaLnBrk="0" fontAlgn="base" hangingPunct="0">
        <a:spcBef>
          <a:spcPct val="20000"/>
        </a:spcBef>
        <a:spcAft>
          <a:spcPct val="0"/>
        </a:spcAft>
        <a:buClr>
          <a:schemeClr val="tx2"/>
        </a:buClr>
        <a:buSzPct val="50000"/>
        <a:buFont typeface="Wingdings" panose="05000000000000000000" pitchFamily="2" charset="2"/>
        <a:buChar char="v"/>
        <a:defRPr kumimoji="1" sz="2000">
          <a:solidFill>
            <a:schemeClr val="tx1"/>
          </a:solidFill>
          <a:latin typeface="+mn-lt"/>
          <a:ea typeface="Arial" charset="0"/>
          <a:cs typeface="+mn-cs"/>
        </a:defRPr>
      </a:lvl4pPr>
      <a:lvl5pPr marL="2043113" indent="-227013" algn="l" rtl="0" eaLnBrk="0" fontAlgn="base" hangingPunct="0">
        <a:spcBef>
          <a:spcPct val="20000"/>
        </a:spcBef>
        <a:spcAft>
          <a:spcPct val="0"/>
        </a:spcAft>
        <a:buSzPct val="80000"/>
        <a:buChar char="•"/>
        <a:defRPr kumimoji="1" sz="2000">
          <a:solidFill>
            <a:schemeClr val="tx1"/>
          </a:solidFill>
          <a:latin typeface="+mn-lt"/>
          <a:ea typeface="Arial" charset="0"/>
          <a:cs typeface="+mn-cs"/>
        </a:defRPr>
      </a:lvl5pPr>
      <a:lvl6pPr marL="2498752" indent="-227177" algn="l" rtl="0" fontAlgn="base">
        <a:spcBef>
          <a:spcPct val="20000"/>
        </a:spcBef>
        <a:spcAft>
          <a:spcPct val="0"/>
        </a:spcAft>
        <a:buSzPct val="80000"/>
        <a:buChar char="•"/>
        <a:defRPr kumimoji="1" sz="2000">
          <a:solidFill>
            <a:schemeClr val="tx1"/>
          </a:solidFill>
          <a:latin typeface="+mn-lt"/>
          <a:ea typeface="+mn-ea"/>
          <a:cs typeface="+mn-cs"/>
        </a:defRPr>
      </a:lvl6pPr>
      <a:lvl7pPr marL="2953068" indent="-227177" algn="l" rtl="0" fontAlgn="base">
        <a:spcBef>
          <a:spcPct val="20000"/>
        </a:spcBef>
        <a:spcAft>
          <a:spcPct val="0"/>
        </a:spcAft>
        <a:buSzPct val="80000"/>
        <a:buChar char="•"/>
        <a:defRPr kumimoji="1" sz="2000">
          <a:solidFill>
            <a:schemeClr val="tx1"/>
          </a:solidFill>
          <a:latin typeface="+mn-lt"/>
          <a:ea typeface="+mn-ea"/>
          <a:cs typeface="+mn-cs"/>
        </a:defRPr>
      </a:lvl7pPr>
      <a:lvl8pPr marL="3407370" indent="-227177" algn="l" rtl="0" fontAlgn="base">
        <a:spcBef>
          <a:spcPct val="20000"/>
        </a:spcBef>
        <a:spcAft>
          <a:spcPct val="0"/>
        </a:spcAft>
        <a:buSzPct val="80000"/>
        <a:buChar char="•"/>
        <a:defRPr kumimoji="1" sz="2000">
          <a:solidFill>
            <a:schemeClr val="tx1"/>
          </a:solidFill>
          <a:latin typeface="+mn-lt"/>
          <a:ea typeface="+mn-ea"/>
          <a:cs typeface="+mn-cs"/>
        </a:defRPr>
      </a:lvl8pPr>
      <a:lvl9pPr marL="3861664" indent="-227177" algn="l" rtl="0" fontAlgn="base">
        <a:spcBef>
          <a:spcPct val="20000"/>
        </a:spcBef>
        <a:spcAft>
          <a:spcPct val="0"/>
        </a:spcAft>
        <a:buSzPct val="80000"/>
        <a:buChar char="•"/>
        <a:defRPr kumimoji="1" sz="2000">
          <a:solidFill>
            <a:schemeClr val="tx1"/>
          </a:solidFill>
          <a:latin typeface="+mn-lt"/>
          <a:ea typeface="+mn-ea"/>
          <a:cs typeface="+mn-cs"/>
        </a:defRPr>
      </a:lvl9pPr>
    </p:bodyStyle>
    <p:otherStyle>
      <a:defPPr>
        <a:defRPr lang="ja-JP"/>
      </a:defPPr>
      <a:lvl1pPr marL="0" algn="l" defTabSz="908712" rtl="0" eaLnBrk="1" latinLnBrk="0" hangingPunct="1">
        <a:defRPr kumimoji="1" sz="1800" kern="1200">
          <a:solidFill>
            <a:schemeClr val="tx1"/>
          </a:solidFill>
          <a:latin typeface="+mn-lt"/>
          <a:ea typeface="+mn-ea"/>
          <a:cs typeface="+mn-cs"/>
        </a:defRPr>
      </a:lvl1pPr>
      <a:lvl2pPr marL="454356" algn="l" defTabSz="908712" rtl="0" eaLnBrk="1" latinLnBrk="0" hangingPunct="1">
        <a:defRPr kumimoji="1" sz="1800" kern="1200">
          <a:solidFill>
            <a:schemeClr val="tx1"/>
          </a:solidFill>
          <a:latin typeface="+mn-lt"/>
          <a:ea typeface="+mn-ea"/>
          <a:cs typeface="+mn-cs"/>
        </a:defRPr>
      </a:lvl2pPr>
      <a:lvl3pPr marL="908712" algn="l" defTabSz="908712" rtl="0" eaLnBrk="1" latinLnBrk="0" hangingPunct="1">
        <a:defRPr kumimoji="1" sz="1800" kern="1200">
          <a:solidFill>
            <a:schemeClr val="tx1"/>
          </a:solidFill>
          <a:latin typeface="+mn-lt"/>
          <a:ea typeface="+mn-ea"/>
          <a:cs typeface="+mn-cs"/>
        </a:defRPr>
      </a:lvl3pPr>
      <a:lvl4pPr marL="1363066" algn="l" defTabSz="908712" rtl="0" eaLnBrk="1" latinLnBrk="0" hangingPunct="1">
        <a:defRPr kumimoji="1" sz="1800" kern="1200">
          <a:solidFill>
            <a:schemeClr val="tx1"/>
          </a:solidFill>
          <a:latin typeface="+mn-lt"/>
          <a:ea typeface="+mn-ea"/>
          <a:cs typeface="+mn-cs"/>
        </a:defRPr>
      </a:lvl4pPr>
      <a:lvl5pPr marL="1817362" algn="l" defTabSz="908712" rtl="0" eaLnBrk="1" latinLnBrk="0" hangingPunct="1">
        <a:defRPr kumimoji="1" sz="1800" kern="1200">
          <a:solidFill>
            <a:schemeClr val="tx1"/>
          </a:solidFill>
          <a:latin typeface="+mn-lt"/>
          <a:ea typeface="+mn-ea"/>
          <a:cs typeface="+mn-cs"/>
        </a:defRPr>
      </a:lvl5pPr>
      <a:lvl6pPr marL="2271628" algn="l" defTabSz="908712" rtl="0" eaLnBrk="1" latinLnBrk="0" hangingPunct="1">
        <a:defRPr kumimoji="1" sz="1800" kern="1200">
          <a:solidFill>
            <a:schemeClr val="tx1"/>
          </a:solidFill>
          <a:latin typeface="+mn-lt"/>
          <a:ea typeface="+mn-ea"/>
          <a:cs typeface="+mn-cs"/>
        </a:defRPr>
      </a:lvl6pPr>
      <a:lvl7pPr marL="2725925" algn="l" defTabSz="908712" rtl="0" eaLnBrk="1" latinLnBrk="0" hangingPunct="1">
        <a:defRPr kumimoji="1" sz="1800" kern="1200">
          <a:solidFill>
            <a:schemeClr val="tx1"/>
          </a:solidFill>
          <a:latin typeface="+mn-lt"/>
          <a:ea typeface="+mn-ea"/>
          <a:cs typeface="+mn-cs"/>
        </a:defRPr>
      </a:lvl7pPr>
      <a:lvl8pPr marL="3180244" algn="l" defTabSz="908712" rtl="0" eaLnBrk="1" latinLnBrk="0" hangingPunct="1">
        <a:defRPr kumimoji="1" sz="1800" kern="1200">
          <a:solidFill>
            <a:schemeClr val="tx1"/>
          </a:solidFill>
          <a:latin typeface="+mn-lt"/>
          <a:ea typeface="+mn-ea"/>
          <a:cs typeface="+mn-cs"/>
        </a:defRPr>
      </a:lvl8pPr>
      <a:lvl9pPr marL="3634560" algn="l" defTabSz="908712"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10AFBA3-38AE-4A4B-82B5-FB55BB1AC228}"/>
              </a:ext>
            </a:extLst>
          </p:cNvPr>
          <p:cNvSpPr>
            <a:spLocks noGrp="1" noChangeArrowheads="1"/>
          </p:cNvSpPr>
          <p:nvPr>
            <p:ph type="title"/>
          </p:nvPr>
        </p:nvSpPr>
        <p:spPr bwMode="auto">
          <a:xfrm>
            <a:off x="536575" y="279400"/>
            <a:ext cx="96583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871" tIns="45404" rIns="90871" bIns="45404" numCol="1" anchor="ctr" anchorCtr="0" compatLnSpc="1">
            <a:prstTxWarp prst="textNoShape">
              <a:avLst/>
            </a:prstTxWarp>
          </a:bodyPr>
          <a:lstStyle/>
          <a:p>
            <a:pPr lvl="0"/>
            <a:r>
              <a:rPr lang="ja-JP" altLang="en-US"/>
              <a:t>マスタ タイトルの書式設定</a:t>
            </a:r>
          </a:p>
        </p:txBody>
      </p:sp>
      <p:sp>
        <p:nvSpPr>
          <p:cNvPr id="2051" name="Rectangle 3">
            <a:extLst>
              <a:ext uri="{FF2B5EF4-FFF2-40B4-BE49-F238E27FC236}">
                <a16:creationId xmlns:a16="http://schemas.microsoft.com/office/drawing/2014/main" id="{FD3D5E87-6270-48EA-92F7-7D239A04A5D7}"/>
              </a:ext>
            </a:extLst>
          </p:cNvPr>
          <p:cNvSpPr>
            <a:spLocks noGrp="1" noChangeArrowheads="1"/>
          </p:cNvSpPr>
          <p:nvPr>
            <p:ph type="body" idx="1"/>
          </p:nvPr>
        </p:nvSpPr>
        <p:spPr bwMode="auto">
          <a:xfrm>
            <a:off x="536575" y="1600200"/>
            <a:ext cx="965835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871" tIns="45404" rIns="90871" bIns="45404"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839684" name="Rectangle 4">
            <a:extLst>
              <a:ext uri="{FF2B5EF4-FFF2-40B4-BE49-F238E27FC236}">
                <a16:creationId xmlns:a16="http://schemas.microsoft.com/office/drawing/2014/main" id="{C050BE06-CCEB-46FB-91DD-D6AD836E50B3}"/>
              </a:ext>
            </a:extLst>
          </p:cNvPr>
          <p:cNvSpPr>
            <a:spLocks noGrp="1" noChangeArrowheads="1"/>
          </p:cNvSpPr>
          <p:nvPr>
            <p:ph type="dt" sz="half" idx="2"/>
          </p:nvPr>
        </p:nvSpPr>
        <p:spPr bwMode="auto">
          <a:xfrm>
            <a:off x="536575" y="6248400"/>
            <a:ext cx="2235200" cy="457200"/>
          </a:xfrm>
          <a:prstGeom prst="rect">
            <a:avLst/>
          </a:prstGeom>
          <a:noFill/>
          <a:ln w="9525">
            <a:noFill/>
            <a:miter lim="800000"/>
            <a:headEnd/>
            <a:tailEnd/>
          </a:ln>
          <a:effectLst/>
        </p:spPr>
        <p:txBody>
          <a:bodyPr vert="horz" wrap="square" lIns="90871" tIns="45404" rIns="90871" bIns="45404" numCol="1" anchor="b" anchorCtr="0" compatLnSpc="1">
            <a:prstTxWarp prst="textNoShape">
              <a:avLst/>
            </a:prstTxWarp>
          </a:bodyPr>
          <a:lstStyle>
            <a:lvl1pPr eaLnBrk="1" hangingPunct="1">
              <a:defRPr kumimoji="0" sz="1400">
                <a:solidFill>
                  <a:srgbClr val="000000"/>
                </a:solidFill>
                <a:latin typeface="Times New Roman" panose="02020603050405020304" pitchFamily="18" charset="0"/>
                <a:ea typeface="ＭＳ Ｐゴシック" pitchFamily="50" charset="-128"/>
              </a:defRPr>
            </a:lvl1pPr>
          </a:lstStyle>
          <a:p>
            <a:pPr>
              <a:defRPr/>
            </a:pPr>
            <a:fld id="{BE394D78-C692-4138-8FC7-0FFD5D5A02B6}" type="datetime1">
              <a:rPr lang="ja-JP" altLang="en-US"/>
              <a:pPr>
                <a:defRPr/>
              </a:pPr>
              <a:t>2018/4/26</a:t>
            </a:fld>
            <a:endParaRPr lang="en-US" altLang="ja-JP" dirty="0"/>
          </a:p>
        </p:txBody>
      </p:sp>
      <p:sp>
        <p:nvSpPr>
          <p:cNvPr id="839685" name="Rectangle 5">
            <a:extLst>
              <a:ext uri="{FF2B5EF4-FFF2-40B4-BE49-F238E27FC236}">
                <a16:creationId xmlns:a16="http://schemas.microsoft.com/office/drawing/2014/main" id="{EB569A96-CA54-4048-96F9-24CFA40A1D38}"/>
              </a:ext>
            </a:extLst>
          </p:cNvPr>
          <p:cNvSpPr>
            <a:spLocks noGrp="1" noChangeArrowheads="1"/>
          </p:cNvSpPr>
          <p:nvPr>
            <p:ph type="ftr" sz="quarter" idx="3"/>
          </p:nvPr>
        </p:nvSpPr>
        <p:spPr bwMode="auto">
          <a:xfrm>
            <a:off x="3667125" y="6248400"/>
            <a:ext cx="3397250" cy="457200"/>
          </a:xfrm>
          <a:prstGeom prst="rect">
            <a:avLst/>
          </a:prstGeom>
          <a:noFill/>
          <a:ln w="9525">
            <a:noFill/>
            <a:miter lim="800000"/>
            <a:headEnd/>
            <a:tailEnd/>
          </a:ln>
          <a:effectLst/>
        </p:spPr>
        <p:txBody>
          <a:bodyPr vert="horz" wrap="square" lIns="90871" tIns="45404" rIns="90871" bIns="45404" numCol="1" anchor="b" anchorCtr="0" compatLnSpc="1">
            <a:prstTxWarp prst="textNoShape">
              <a:avLst/>
            </a:prstTxWarp>
          </a:bodyPr>
          <a:lstStyle>
            <a:lvl1pPr algn="ctr" eaLnBrk="1" hangingPunct="1">
              <a:spcBef>
                <a:spcPct val="0"/>
              </a:spcBef>
              <a:buClrTx/>
              <a:buSzTx/>
              <a:buFontTx/>
              <a:buNone/>
              <a:defRPr kumimoji="0" sz="1400" b="0">
                <a:solidFill>
                  <a:srgbClr val="000000"/>
                </a:solidFill>
                <a:latin typeface="Times New Roman" pitchFamily="18" charset="0"/>
                <a:ea typeface="ＭＳ Ｐゴシック" pitchFamily="50" charset="-128"/>
                <a:cs typeface="+mn-cs"/>
              </a:defRPr>
            </a:lvl1pPr>
          </a:lstStyle>
          <a:p>
            <a:pPr>
              <a:defRPr/>
            </a:pPr>
            <a:endParaRPr lang="en-US" altLang="ja-JP"/>
          </a:p>
        </p:txBody>
      </p:sp>
      <p:sp>
        <p:nvSpPr>
          <p:cNvPr id="839686" name="Rectangle 6">
            <a:extLst>
              <a:ext uri="{FF2B5EF4-FFF2-40B4-BE49-F238E27FC236}">
                <a16:creationId xmlns:a16="http://schemas.microsoft.com/office/drawing/2014/main" id="{95F86C8D-BA0D-4C51-8219-FFA209963AFD}"/>
              </a:ext>
            </a:extLst>
          </p:cNvPr>
          <p:cNvSpPr>
            <a:spLocks noGrp="1" noChangeArrowheads="1"/>
          </p:cNvSpPr>
          <p:nvPr>
            <p:ph type="sldNum" sz="quarter" idx="4"/>
          </p:nvPr>
        </p:nvSpPr>
        <p:spPr bwMode="auto">
          <a:xfrm>
            <a:off x="8555038" y="6451600"/>
            <a:ext cx="2236787" cy="457200"/>
          </a:xfrm>
          <a:prstGeom prst="rect">
            <a:avLst/>
          </a:prstGeom>
          <a:noFill/>
          <a:ln w="9525">
            <a:noFill/>
            <a:miter lim="800000"/>
            <a:headEnd/>
            <a:tailEnd/>
          </a:ln>
          <a:effectLst/>
        </p:spPr>
        <p:txBody>
          <a:bodyPr vert="horz" wrap="square" lIns="90871" tIns="45404" rIns="90871" bIns="45404" numCol="1" anchor="b" anchorCtr="0" compatLnSpc="1">
            <a:prstTxWarp prst="textNoShape">
              <a:avLst/>
            </a:prstTxWarp>
          </a:bodyPr>
          <a:lstStyle>
            <a:lvl1pPr algn="r" eaLnBrk="1" hangingPunct="1">
              <a:defRPr kumimoji="0">
                <a:solidFill>
                  <a:srgbClr val="000066"/>
                </a:solidFill>
              </a:defRPr>
            </a:lvl1pPr>
          </a:lstStyle>
          <a:p>
            <a:pPr>
              <a:defRPr/>
            </a:pPr>
            <a:fld id="{E5349F04-B9CE-442D-B325-A728FBF585F3}" type="slidenum">
              <a:rPr lang="ja-JP" altLang="en-US"/>
              <a:pPr>
                <a:defRPr/>
              </a:pPr>
              <a:t>‹#›</a:t>
            </a:fld>
            <a:endParaRPr lang="en-US" altLang="ja-JP"/>
          </a:p>
        </p:txBody>
      </p:sp>
      <p:pic>
        <p:nvPicPr>
          <p:cNvPr id="2055" name="Picture 7">
            <a:extLst>
              <a:ext uri="{FF2B5EF4-FFF2-40B4-BE49-F238E27FC236}">
                <a16:creationId xmlns:a16="http://schemas.microsoft.com/office/drawing/2014/main" id="{D2160BF8-4622-447E-A27F-9B811576FE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413" y="260350"/>
            <a:ext cx="7604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8951" r:id="rId1"/>
    <p:sldLayoutId id="2147488952" r:id="rId2"/>
    <p:sldLayoutId id="2147488953" r:id="rId3"/>
    <p:sldLayoutId id="2147488954" r:id="rId4"/>
    <p:sldLayoutId id="2147488955" r:id="rId5"/>
  </p:sldLayoutIdLst>
  <p:transition spd="med"/>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cs typeface="Arial" charset="0"/>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cs typeface="Arial" charset="0"/>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cs typeface="Arial" charset="0"/>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cs typeface="Arial" charset="0"/>
        </a:defRPr>
      </a:lvl5pPr>
      <a:lvl6pPr marL="454356" algn="ctr" rtl="0" fontAlgn="base">
        <a:spcBef>
          <a:spcPct val="0"/>
        </a:spcBef>
        <a:spcAft>
          <a:spcPct val="0"/>
        </a:spcAft>
        <a:defRPr kumimoji="1" sz="4400">
          <a:solidFill>
            <a:schemeClr val="tx2"/>
          </a:solidFill>
          <a:latin typeface="Arial" charset="0"/>
          <a:ea typeface="ＭＳ Ｐゴシック" pitchFamily="50" charset="-128"/>
          <a:cs typeface="Arial" charset="0"/>
        </a:defRPr>
      </a:lvl6pPr>
      <a:lvl7pPr marL="908712" algn="ctr" rtl="0" fontAlgn="base">
        <a:spcBef>
          <a:spcPct val="0"/>
        </a:spcBef>
        <a:spcAft>
          <a:spcPct val="0"/>
        </a:spcAft>
        <a:defRPr kumimoji="1" sz="4400">
          <a:solidFill>
            <a:schemeClr val="tx2"/>
          </a:solidFill>
          <a:latin typeface="Arial" charset="0"/>
          <a:ea typeface="ＭＳ Ｐゴシック" pitchFamily="50" charset="-128"/>
          <a:cs typeface="Arial" charset="0"/>
        </a:defRPr>
      </a:lvl7pPr>
      <a:lvl8pPr marL="1363066" algn="ctr" rtl="0" fontAlgn="base">
        <a:spcBef>
          <a:spcPct val="0"/>
        </a:spcBef>
        <a:spcAft>
          <a:spcPct val="0"/>
        </a:spcAft>
        <a:defRPr kumimoji="1" sz="4400">
          <a:solidFill>
            <a:schemeClr val="tx2"/>
          </a:solidFill>
          <a:latin typeface="Arial" charset="0"/>
          <a:ea typeface="ＭＳ Ｐゴシック" pitchFamily="50" charset="-128"/>
          <a:cs typeface="Arial" charset="0"/>
        </a:defRPr>
      </a:lvl8pPr>
      <a:lvl9pPr marL="1817362" algn="ctr" rtl="0" fontAlgn="base">
        <a:spcBef>
          <a:spcPct val="0"/>
        </a:spcBef>
        <a:spcAft>
          <a:spcPct val="0"/>
        </a:spcAft>
        <a:defRPr kumimoji="1" sz="4400">
          <a:solidFill>
            <a:schemeClr val="tx2"/>
          </a:solidFill>
          <a:latin typeface="Arial" charset="0"/>
          <a:ea typeface="ＭＳ Ｐゴシック" pitchFamily="50" charset="-128"/>
          <a:cs typeface="Arial" charset="0"/>
        </a:defRPr>
      </a:lvl9pPr>
    </p:titleStyle>
    <p:bodyStyle>
      <a:lvl1pPr marL="339725" indent="-339725" algn="l" rtl="0" eaLnBrk="0" fontAlgn="base" hangingPunct="0">
        <a:spcBef>
          <a:spcPct val="20000"/>
        </a:spcBef>
        <a:spcAft>
          <a:spcPct val="0"/>
        </a:spcAft>
        <a:buClr>
          <a:schemeClr val="tx2"/>
        </a:buClr>
        <a:buSzPct val="60000"/>
        <a:buFont typeface="Wingdings" panose="05000000000000000000" pitchFamily="2" charset="2"/>
        <a:buChar char="u"/>
        <a:defRPr kumimoji="1" sz="3200">
          <a:solidFill>
            <a:schemeClr val="tx1"/>
          </a:solidFill>
          <a:latin typeface="+mn-lt"/>
          <a:ea typeface="+mn-ea"/>
          <a:cs typeface="+mn-cs"/>
        </a:defRPr>
      </a:lvl1pPr>
      <a:lvl2pPr marL="738188" indent="-282575" algn="l" rtl="0" eaLnBrk="0" fontAlgn="base" hangingPunct="0">
        <a:spcBef>
          <a:spcPct val="20000"/>
        </a:spcBef>
        <a:spcAft>
          <a:spcPct val="0"/>
        </a:spcAft>
        <a:buClr>
          <a:schemeClr val="tx2"/>
        </a:buClr>
        <a:buSzPct val="60000"/>
        <a:buFont typeface="Wingdings" panose="05000000000000000000" pitchFamily="2" charset="2"/>
        <a:buChar char="v"/>
        <a:defRPr kumimoji="1" sz="2800">
          <a:solidFill>
            <a:schemeClr val="tx1"/>
          </a:solidFill>
          <a:latin typeface="+mn-lt"/>
          <a:ea typeface="Arial" charset="0"/>
          <a:cs typeface="+mn-cs"/>
        </a:defRPr>
      </a:lvl2pPr>
      <a:lvl3pPr marL="1135063" indent="-227013" algn="l" rtl="0" eaLnBrk="0" fontAlgn="base" hangingPunct="0">
        <a:spcBef>
          <a:spcPct val="20000"/>
        </a:spcBef>
        <a:spcAft>
          <a:spcPct val="0"/>
        </a:spcAft>
        <a:buClr>
          <a:schemeClr val="tx2"/>
        </a:buClr>
        <a:buSzPct val="40000"/>
        <a:buFont typeface="Wingdings" panose="05000000000000000000" pitchFamily="2" charset="2"/>
        <a:buChar char="u"/>
        <a:defRPr kumimoji="1" sz="2400">
          <a:solidFill>
            <a:schemeClr val="tx1"/>
          </a:solidFill>
          <a:latin typeface="+mn-lt"/>
          <a:ea typeface="Arial" charset="0"/>
          <a:cs typeface="+mn-cs"/>
        </a:defRPr>
      </a:lvl3pPr>
      <a:lvl4pPr marL="1589088" indent="-227013" algn="l" rtl="0" eaLnBrk="0" fontAlgn="base" hangingPunct="0">
        <a:spcBef>
          <a:spcPct val="20000"/>
        </a:spcBef>
        <a:spcAft>
          <a:spcPct val="0"/>
        </a:spcAft>
        <a:buClr>
          <a:schemeClr val="tx2"/>
        </a:buClr>
        <a:buSzPct val="50000"/>
        <a:buFont typeface="Wingdings" panose="05000000000000000000" pitchFamily="2" charset="2"/>
        <a:buChar char="v"/>
        <a:defRPr kumimoji="1" sz="2000">
          <a:solidFill>
            <a:schemeClr val="tx1"/>
          </a:solidFill>
          <a:latin typeface="+mn-lt"/>
          <a:ea typeface="Arial" charset="0"/>
          <a:cs typeface="+mn-cs"/>
        </a:defRPr>
      </a:lvl4pPr>
      <a:lvl5pPr marL="2043113" indent="-227013" algn="l" rtl="0" eaLnBrk="0" fontAlgn="base" hangingPunct="0">
        <a:spcBef>
          <a:spcPct val="20000"/>
        </a:spcBef>
        <a:spcAft>
          <a:spcPct val="0"/>
        </a:spcAft>
        <a:buSzPct val="80000"/>
        <a:buChar char="•"/>
        <a:defRPr kumimoji="1" sz="2000">
          <a:solidFill>
            <a:schemeClr val="tx1"/>
          </a:solidFill>
          <a:latin typeface="+mn-lt"/>
          <a:ea typeface="Arial" charset="0"/>
          <a:cs typeface="+mn-cs"/>
        </a:defRPr>
      </a:lvl5pPr>
      <a:lvl6pPr marL="2498752" indent="-227177" algn="l" rtl="0" fontAlgn="base">
        <a:spcBef>
          <a:spcPct val="20000"/>
        </a:spcBef>
        <a:spcAft>
          <a:spcPct val="0"/>
        </a:spcAft>
        <a:buSzPct val="80000"/>
        <a:buChar char="•"/>
        <a:defRPr kumimoji="1" sz="2000">
          <a:solidFill>
            <a:schemeClr val="tx1"/>
          </a:solidFill>
          <a:latin typeface="+mn-lt"/>
          <a:ea typeface="+mn-ea"/>
          <a:cs typeface="+mn-cs"/>
        </a:defRPr>
      </a:lvl6pPr>
      <a:lvl7pPr marL="2953068" indent="-227177" algn="l" rtl="0" fontAlgn="base">
        <a:spcBef>
          <a:spcPct val="20000"/>
        </a:spcBef>
        <a:spcAft>
          <a:spcPct val="0"/>
        </a:spcAft>
        <a:buSzPct val="80000"/>
        <a:buChar char="•"/>
        <a:defRPr kumimoji="1" sz="2000">
          <a:solidFill>
            <a:schemeClr val="tx1"/>
          </a:solidFill>
          <a:latin typeface="+mn-lt"/>
          <a:ea typeface="+mn-ea"/>
          <a:cs typeface="+mn-cs"/>
        </a:defRPr>
      </a:lvl7pPr>
      <a:lvl8pPr marL="3407370" indent="-227177" algn="l" rtl="0" fontAlgn="base">
        <a:spcBef>
          <a:spcPct val="20000"/>
        </a:spcBef>
        <a:spcAft>
          <a:spcPct val="0"/>
        </a:spcAft>
        <a:buSzPct val="80000"/>
        <a:buChar char="•"/>
        <a:defRPr kumimoji="1" sz="2000">
          <a:solidFill>
            <a:schemeClr val="tx1"/>
          </a:solidFill>
          <a:latin typeface="+mn-lt"/>
          <a:ea typeface="+mn-ea"/>
          <a:cs typeface="+mn-cs"/>
        </a:defRPr>
      </a:lvl8pPr>
      <a:lvl9pPr marL="3861664" indent="-227177" algn="l" rtl="0" fontAlgn="base">
        <a:spcBef>
          <a:spcPct val="20000"/>
        </a:spcBef>
        <a:spcAft>
          <a:spcPct val="0"/>
        </a:spcAft>
        <a:buSzPct val="80000"/>
        <a:buChar char="•"/>
        <a:defRPr kumimoji="1" sz="2000">
          <a:solidFill>
            <a:schemeClr val="tx1"/>
          </a:solidFill>
          <a:latin typeface="+mn-lt"/>
          <a:ea typeface="+mn-ea"/>
          <a:cs typeface="+mn-cs"/>
        </a:defRPr>
      </a:lvl9pPr>
    </p:bodyStyle>
    <p:otherStyle>
      <a:defPPr>
        <a:defRPr lang="ja-JP"/>
      </a:defPPr>
      <a:lvl1pPr marL="0" algn="l" defTabSz="908712" rtl="0" eaLnBrk="1" latinLnBrk="0" hangingPunct="1">
        <a:defRPr kumimoji="1" sz="1800" kern="1200">
          <a:solidFill>
            <a:schemeClr val="tx1"/>
          </a:solidFill>
          <a:latin typeface="+mn-lt"/>
          <a:ea typeface="+mn-ea"/>
          <a:cs typeface="+mn-cs"/>
        </a:defRPr>
      </a:lvl1pPr>
      <a:lvl2pPr marL="454356" algn="l" defTabSz="908712" rtl="0" eaLnBrk="1" latinLnBrk="0" hangingPunct="1">
        <a:defRPr kumimoji="1" sz="1800" kern="1200">
          <a:solidFill>
            <a:schemeClr val="tx1"/>
          </a:solidFill>
          <a:latin typeface="+mn-lt"/>
          <a:ea typeface="+mn-ea"/>
          <a:cs typeface="+mn-cs"/>
        </a:defRPr>
      </a:lvl2pPr>
      <a:lvl3pPr marL="908712" algn="l" defTabSz="908712" rtl="0" eaLnBrk="1" latinLnBrk="0" hangingPunct="1">
        <a:defRPr kumimoji="1" sz="1800" kern="1200">
          <a:solidFill>
            <a:schemeClr val="tx1"/>
          </a:solidFill>
          <a:latin typeface="+mn-lt"/>
          <a:ea typeface="+mn-ea"/>
          <a:cs typeface="+mn-cs"/>
        </a:defRPr>
      </a:lvl3pPr>
      <a:lvl4pPr marL="1363066" algn="l" defTabSz="908712" rtl="0" eaLnBrk="1" latinLnBrk="0" hangingPunct="1">
        <a:defRPr kumimoji="1" sz="1800" kern="1200">
          <a:solidFill>
            <a:schemeClr val="tx1"/>
          </a:solidFill>
          <a:latin typeface="+mn-lt"/>
          <a:ea typeface="+mn-ea"/>
          <a:cs typeface="+mn-cs"/>
        </a:defRPr>
      </a:lvl4pPr>
      <a:lvl5pPr marL="1817362" algn="l" defTabSz="908712" rtl="0" eaLnBrk="1" latinLnBrk="0" hangingPunct="1">
        <a:defRPr kumimoji="1" sz="1800" kern="1200">
          <a:solidFill>
            <a:schemeClr val="tx1"/>
          </a:solidFill>
          <a:latin typeface="+mn-lt"/>
          <a:ea typeface="+mn-ea"/>
          <a:cs typeface="+mn-cs"/>
        </a:defRPr>
      </a:lvl5pPr>
      <a:lvl6pPr marL="2271628" algn="l" defTabSz="908712" rtl="0" eaLnBrk="1" latinLnBrk="0" hangingPunct="1">
        <a:defRPr kumimoji="1" sz="1800" kern="1200">
          <a:solidFill>
            <a:schemeClr val="tx1"/>
          </a:solidFill>
          <a:latin typeface="+mn-lt"/>
          <a:ea typeface="+mn-ea"/>
          <a:cs typeface="+mn-cs"/>
        </a:defRPr>
      </a:lvl6pPr>
      <a:lvl7pPr marL="2725925" algn="l" defTabSz="908712" rtl="0" eaLnBrk="1" latinLnBrk="0" hangingPunct="1">
        <a:defRPr kumimoji="1" sz="1800" kern="1200">
          <a:solidFill>
            <a:schemeClr val="tx1"/>
          </a:solidFill>
          <a:latin typeface="+mn-lt"/>
          <a:ea typeface="+mn-ea"/>
          <a:cs typeface="+mn-cs"/>
        </a:defRPr>
      </a:lvl7pPr>
      <a:lvl8pPr marL="3180244" algn="l" defTabSz="908712" rtl="0" eaLnBrk="1" latinLnBrk="0" hangingPunct="1">
        <a:defRPr kumimoji="1" sz="1800" kern="1200">
          <a:solidFill>
            <a:schemeClr val="tx1"/>
          </a:solidFill>
          <a:latin typeface="+mn-lt"/>
          <a:ea typeface="+mn-ea"/>
          <a:cs typeface="+mn-cs"/>
        </a:defRPr>
      </a:lvl8pPr>
      <a:lvl9pPr marL="3634560" algn="l" defTabSz="908712"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416E7B97-A517-4C23-912A-6FFFBA9EDA86}"/>
              </a:ext>
            </a:extLst>
          </p:cNvPr>
          <p:cNvSpPr>
            <a:spLocks noGrp="1" noChangeArrowheads="1"/>
          </p:cNvSpPr>
          <p:nvPr>
            <p:ph type="title"/>
          </p:nvPr>
        </p:nvSpPr>
        <p:spPr bwMode="auto">
          <a:xfrm>
            <a:off x="495300" y="279400"/>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871" tIns="45404" rIns="90871" bIns="45404" numCol="1" anchor="ctr" anchorCtr="0" compatLnSpc="1">
            <a:prstTxWarp prst="textNoShape">
              <a:avLst/>
            </a:prstTxWarp>
          </a:bodyPr>
          <a:lstStyle/>
          <a:p>
            <a:pPr lvl="0"/>
            <a:r>
              <a:rPr lang="ja-JP" altLang="en-US"/>
              <a:t>マスタ タイトルの書式設定</a:t>
            </a:r>
          </a:p>
        </p:txBody>
      </p:sp>
      <p:sp>
        <p:nvSpPr>
          <p:cNvPr id="3075" name="Rectangle 3">
            <a:extLst>
              <a:ext uri="{FF2B5EF4-FFF2-40B4-BE49-F238E27FC236}">
                <a16:creationId xmlns:a16="http://schemas.microsoft.com/office/drawing/2014/main" id="{CA3EEC46-234B-4033-B98D-9D4E05D2FAB4}"/>
              </a:ext>
            </a:extLst>
          </p:cNvPr>
          <p:cNvSpPr>
            <a:spLocks noGrp="1" noChangeArrowheads="1"/>
          </p:cNvSpPr>
          <p:nvPr>
            <p:ph type="body" idx="1"/>
          </p:nvPr>
        </p:nvSpPr>
        <p:spPr bwMode="auto">
          <a:xfrm>
            <a:off x="495300" y="1600200"/>
            <a:ext cx="8915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871" tIns="45404" rIns="90871" bIns="45404"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839684" name="Rectangle 4">
            <a:extLst>
              <a:ext uri="{FF2B5EF4-FFF2-40B4-BE49-F238E27FC236}">
                <a16:creationId xmlns:a16="http://schemas.microsoft.com/office/drawing/2014/main" id="{A702ED6D-F3C7-47BC-BE9F-CF777907C4A8}"/>
              </a:ext>
            </a:extLst>
          </p:cNvPr>
          <p:cNvSpPr>
            <a:spLocks noGrp="1" noChangeArrowheads="1"/>
          </p:cNvSpPr>
          <p:nvPr>
            <p:ph type="dt" sz="half" idx="2"/>
          </p:nvPr>
        </p:nvSpPr>
        <p:spPr bwMode="auto">
          <a:xfrm>
            <a:off x="495300" y="6248400"/>
            <a:ext cx="2063750" cy="457200"/>
          </a:xfrm>
          <a:prstGeom prst="rect">
            <a:avLst/>
          </a:prstGeom>
          <a:noFill/>
          <a:ln w="9525">
            <a:noFill/>
            <a:miter lim="800000"/>
            <a:headEnd/>
            <a:tailEnd/>
          </a:ln>
          <a:effectLst/>
        </p:spPr>
        <p:txBody>
          <a:bodyPr vert="horz" wrap="square" lIns="90871" tIns="45404" rIns="90871" bIns="45404" numCol="1" anchor="b" anchorCtr="0" compatLnSpc="1">
            <a:prstTxWarp prst="textNoShape">
              <a:avLst/>
            </a:prstTxWarp>
          </a:bodyPr>
          <a:lstStyle>
            <a:lvl1pPr eaLnBrk="1" hangingPunct="1">
              <a:defRPr kumimoji="0" sz="1400">
                <a:solidFill>
                  <a:srgbClr val="000000"/>
                </a:solidFill>
                <a:latin typeface="Times New Roman" panose="02020603050405020304" pitchFamily="18" charset="0"/>
                <a:ea typeface="ＭＳ Ｐゴシック" pitchFamily="50" charset="-128"/>
              </a:defRPr>
            </a:lvl1pPr>
          </a:lstStyle>
          <a:p>
            <a:pPr>
              <a:defRPr/>
            </a:pPr>
            <a:fld id="{C294529B-15FA-42BC-A425-8EBF3A751669}" type="datetime1">
              <a:rPr lang="ja-JP" altLang="en-US"/>
              <a:pPr>
                <a:defRPr/>
              </a:pPr>
              <a:t>2018/4/26</a:t>
            </a:fld>
            <a:endParaRPr lang="en-US" altLang="ja-JP" dirty="0"/>
          </a:p>
        </p:txBody>
      </p:sp>
      <p:sp>
        <p:nvSpPr>
          <p:cNvPr id="839685" name="Rectangle 5">
            <a:extLst>
              <a:ext uri="{FF2B5EF4-FFF2-40B4-BE49-F238E27FC236}">
                <a16:creationId xmlns:a16="http://schemas.microsoft.com/office/drawing/2014/main" id="{3285A168-31ED-4426-AD34-2ED263F6BDFA}"/>
              </a:ext>
            </a:extLst>
          </p:cNvPr>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0871" tIns="45404" rIns="90871" bIns="45404" numCol="1" anchor="b" anchorCtr="0" compatLnSpc="1">
            <a:prstTxWarp prst="textNoShape">
              <a:avLst/>
            </a:prstTxWarp>
          </a:bodyPr>
          <a:lstStyle>
            <a:lvl1pPr algn="ctr" eaLnBrk="1" hangingPunct="1">
              <a:spcBef>
                <a:spcPct val="0"/>
              </a:spcBef>
              <a:buClrTx/>
              <a:buSzTx/>
              <a:buFontTx/>
              <a:buNone/>
              <a:defRPr kumimoji="0" sz="1400" b="0">
                <a:solidFill>
                  <a:srgbClr val="000000"/>
                </a:solidFill>
                <a:latin typeface="Times New Roman" pitchFamily="18" charset="0"/>
                <a:ea typeface="ＭＳ Ｐゴシック" pitchFamily="50" charset="-128"/>
                <a:cs typeface="+mn-cs"/>
              </a:defRPr>
            </a:lvl1pPr>
          </a:lstStyle>
          <a:p>
            <a:pPr>
              <a:defRPr/>
            </a:pPr>
            <a:endParaRPr lang="en-US" altLang="ja-JP"/>
          </a:p>
        </p:txBody>
      </p:sp>
      <p:sp>
        <p:nvSpPr>
          <p:cNvPr id="839686" name="Rectangle 6">
            <a:extLst>
              <a:ext uri="{FF2B5EF4-FFF2-40B4-BE49-F238E27FC236}">
                <a16:creationId xmlns:a16="http://schemas.microsoft.com/office/drawing/2014/main" id="{8DC01F30-B3F7-4CF3-95E5-2FB6A917B75D}"/>
              </a:ext>
            </a:extLst>
          </p:cNvPr>
          <p:cNvSpPr>
            <a:spLocks noGrp="1" noChangeArrowheads="1"/>
          </p:cNvSpPr>
          <p:nvPr>
            <p:ph type="sldNum" sz="quarter" idx="4"/>
          </p:nvPr>
        </p:nvSpPr>
        <p:spPr bwMode="auto">
          <a:xfrm>
            <a:off x="7897813" y="6451600"/>
            <a:ext cx="2063750" cy="457200"/>
          </a:xfrm>
          <a:prstGeom prst="rect">
            <a:avLst/>
          </a:prstGeom>
          <a:noFill/>
          <a:ln w="9525">
            <a:noFill/>
            <a:miter lim="800000"/>
            <a:headEnd/>
            <a:tailEnd/>
          </a:ln>
          <a:effectLst/>
        </p:spPr>
        <p:txBody>
          <a:bodyPr vert="horz" wrap="square" lIns="90871" tIns="45404" rIns="90871" bIns="45404" numCol="1" anchor="b" anchorCtr="0" compatLnSpc="1">
            <a:prstTxWarp prst="textNoShape">
              <a:avLst/>
            </a:prstTxWarp>
          </a:bodyPr>
          <a:lstStyle>
            <a:lvl1pPr algn="r" eaLnBrk="1" hangingPunct="1">
              <a:defRPr kumimoji="0">
                <a:solidFill>
                  <a:srgbClr val="000066"/>
                </a:solidFill>
              </a:defRPr>
            </a:lvl1pPr>
          </a:lstStyle>
          <a:p>
            <a:pPr>
              <a:defRPr/>
            </a:pPr>
            <a:fld id="{CE102194-F591-40C3-B772-BB8FF94D5693}" type="slidenum">
              <a:rPr lang="ja-JP" altLang="en-US"/>
              <a:pPr>
                <a:defRPr/>
              </a:pPr>
              <a:t>‹#›</a:t>
            </a:fld>
            <a:endParaRPr lang="en-US" altLang="ja-JP"/>
          </a:p>
        </p:txBody>
      </p:sp>
      <p:pic>
        <p:nvPicPr>
          <p:cNvPr id="3079" name="Picture 7">
            <a:extLst>
              <a:ext uri="{FF2B5EF4-FFF2-40B4-BE49-F238E27FC236}">
                <a16:creationId xmlns:a16="http://schemas.microsoft.com/office/drawing/2014/main" id="{30EECAE4-545C-4ED8-8FBA-502DB0E09E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7313"/>
            <a:ext cx="1374775"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8956" r:id="rId1"/>
  </p:sldLayoutIdLst>
  <p:transition spd="med"/>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cs typeface="Arial" charset="0"/>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cs typeface="Arial" charset="0"/>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cs typeface="Arial" charset="0"/>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cs typeface="Arial" charset="0"/>
        </a:defRPr>
      </a:lvl5pPr>
      <a:lvl6pPr marL="454356" algn="ctr" rtl="0" fontAlgn="base">
        <a:spcBef>
          <a:spcPct val="0"/>
        </a:spcBef>
        <a:spcAft>
          <a:spcPct val="0"/>
        </a:spcAft>
        <a:defRPr kumimoji="1" sz="4400">
          <a:solidFill>
            <a:schemeClr val="tx2"/>
          </a:solidFill>
          <a:latin typeface="Arial" charset="0"/>
          <a:ea typeface="ＭＳ Ｐゴシック" pitchFamily="50" charset="-128"/>
          <a:cs typeface="Arial" charset="0"/>
        </a:defRPr>
      </a:lvl6pPr>
      <a:lvl7pPr marL="908712" algn="ctr" rtl="0" fontAlgn="base">
        <a:spcBef>
          <a:spcPct val="0"/>
        </a:spcBef>
        <a:spcAft>
          <a:spcPct val="0"/>
        </a:spcAft>
        <a:defRPr kumimoji="1" sz="4400">
          <a:solidFill>
            <a:schemeClr val="tx2"/>
          </a:solidFill>
          <a:latin typeface="Arial" charset="0"/>
          <a:ea typeface="ＭＳ Ｐゴシック" pitchFamily="50" charset="-128"/>
          <a:cs typeface="Arial" charset="0"/>
        </a:defRPr>
      </a:lvl7pPr>
      <a:lvl8pPr marL="1363066" algn="ctr" rtl="0" fontAlgn="base">
        <a:spcBef>
          <a:spcPct val="0"/>
        </a:spcBef>
        <a:spcAft>
          <a:spcPct val="0"/>
        </a:spcAft>
        <a:defRPr kumimoji="1" sz="4400">
          <a:solidFill>
            <a:schemeClr val="tx2"/>
          </a:solidFill>
          <a:latin typeface="Arial" charset="0"/>
          <a:ea typeface="ＭＳ Ｐゴシック" pitchFamily="50" charset="-128"/>
          <a:cs typeface="Arial" charset="0"/>
        </a:defRPr>
      </a:lvl8pPr>
      <a:lvl9pPr marL="1817362" algn="ctr" rtl="0" fontAlgn="base">
        <a:spcBef>
          <a:spcPct val="0"/>
        </a:spcBef>
        <a:spcAft>
          <a:spcPct val="0"/>
        </a:spcAft>
        <a:defRPr kumimoji="1" sz="4400">
          <a:solidFill>
            <a:schemeClr val="tx2"/>
          </a:solidFill>
          <a:latin typeface="Arial" charset="0"/>
          <a:ea typeface="ＭＳ Ｐゴシック" pitchFamily="50" charset="-128"/>
          <a:cs typeface="Arial" charset="0"/>
        </a:defRPr>
      </a:lvl9pPr>
    </p:titleStyle>
    <p:bodyStyle>
      <a:lvl1pPr marL="339725" indent="-339725" algn="l" rtl="0" eaLnBrk="0" fontAlgn="base" hangingPunct="0">
        <a:spcBef>
          <a:spcPct val="20000"/>
        </a:spcBef>
        <a:spcAft>
          <a:spcPct val="0"/>
        </a:spcAft>
        <a:buClr>
          <a:schemeClr val="tx2"/>
        </a:buClr>
        <a:buSzPct val="60000"/>
        <a:buFont typeface="Wingdings" panose="05000000000000000000" pitchFamily="2" charset="2"/>
        <a:buChar char="u"/>
        <a:defRPr kumimoji="1" sz="3200">
          <a:solidFill>
            <a:schemeClr val="tx1"/>
          </a:solidFill>
          <a:latin typeface="+mn-lt"/>
          <a:ea typeface="+mn-ea"/>
          <a:cs typeface="+mn-cs"/>
        </a:defRPr>
      </a:lvl1pPr>
      <a:lvl2pPr marL="738188" indent="-282575" algn="l" rtl="0" eaLnBrk="0" fontAlgn="base" hangingPunct="0">
        <a:spcBef>
          <a:spcPct val="20000"/>
        </a:spcBef>
        <a:spcAft>
          <a:spcPct val="0"/>
        </a:spcAft>
        <a:buClr>
          <a:schemeClr val="tx2"/>
        </a:buClr>
        <a:buSzPct val="60000"/>
        <a:buFont typeface="Wingdings" panose="05000000000000000000" pitchFamily="2" charset="2"/>
        <a:buChar char="v"/>
        <a:defRPr kumimoji="1" sz="2800">
          <a:solidFill>
            <a:schemeClr val="tx1"/>
          </a:solidFill>
          <a:latin typeface="+mn-lt"/>
          <a:ea typeface="Arial" charset="0"/>
          <a:cs typeface="+mn-cs"/>
        </a:defRPr>
      </a:lvl2pPr>
      <a:lvl3pPr marL="1135063" indent="-227013" algn="l" rtl="0" eaLnBrk="0" fontAlgn="base" hangingPunct="0">
        <a:spcBef>
          <a:spcPct val="20000"/>
        </a:spcBef>
        <a:spcAft>
          <a:spcPct val="0"/>
        </a:spcAft>
        <a:buClr>
          <a:schemeClr val="tx2"/>
        </a:buClr>
        <a:buSzPct val="40000"/>
        <a:buFont typeface="Wingdings" panose="05000000000000000000" pitchFamily="2" charset="2"/>
        <a:buChar char="u"/>
        <a:defRPr kumimoji="1" sz="2400">
          <a:solidFill>
            <a:schemeClr val="tx1"/>
          </a:solidFill>
          <a:latin typeface="+mn-lt"/>
          <a:ea typeface="Arial" charset="0"/>
          <a:cs typeface="+mn-cs"/>
        </a:defRPr>
      </a:lvl3pPr>
      <a:lvl4pPr marL="1589088" indent="-227013" algn="l" rtl="0" eaLnBrk="0" fontAlgn="base" hangingPunct="0">
        <a:spcBef>
          <a:spcPct val="20000"/>
        </a:spcBef>
        <a:spcAft>
          <a:spcPct val="0"/>
        </a:spcAft>
        <a:buClr>
          <a:schemeClr val="tx2"/>
        </a:buClr>
        <a:buSzPct val="50000"/>
        <a:buFont typeface="Wingdings" panose="05000000000000000000" pitchFamily="2" charset="2"/>
        <a:buChar char="v"/>
        <a:defRPr kumimoji="1" sz="2000">
          <a:solidFill>
            <a:schemeClr val="tx1"/>
          </a:solidFill>
          <a:latin typeface="+mn-lt"/>
          <a:ea typeface="Arial" charset="0"/>
          <a:cs typeface="+mn-cs"/>
        </a:defRPr>
      </a:lvl4pPr>
      <a:lvl5pPr marL="2043113" indent="-227013" algn="l" rtl="0" eaLnBrk="0" fontAlgn="base" hangingPunct="0">
        <a:spcBef>
          <a:spcPct val="20000"/>
        </a:spcBef>
        <a:spcAft>
          <a:spcPct val="0"/>
        </a:spcAft>
        <a:buSzPct val="80000"/>
        <a:buChar char="•"/>
        <a:defRPr kumimoji="1" sz="2000">
          <a:solidFill>
            <a:schemeClr val="tx1"/>
          </a:solidFill>
          <a:latin typeface="+mn-lt"/>
          <a:ea typeface="Arial" charset="0"/>
          <a:cs typeface="+mn-cs"/>
        </a:defRPr>
      </a:lvl5pPr>
      <a:lvl6pPr marL="2498752" indent="-227177" algn="l" rtl="0" fontAlgn="base">
        <a:spcBef>
          <a:spcPct val="20000"/>
        </a:spcBef>
        <a:spcAft>
          <a:spcPct val="0"/>
        </a:spcAft>
        <a:buSzPct val="80000"/>
        <a:buChar char="•"/>
        <a:defRPr kumimoji="1" sz="2000">
          <a:solidFill>
            <a:schemeClr val="tx1"/>
          </a:solidFill>
          <a:latin typeface="+mn-lt"/>
          <a:ea typeface="+mn-ea"/>
          <a:cs typeface="+mn-cs"/>
        </a:defRPr>
      </a:lvl6pPr>
      <a:lvl7pPr marL="2953068" indent="-227177" algn="l" rtl="0" fontAlgn="base">
        <a:spcBef>
          <a:spcPct val="20000"/>
        </a:spcBef>
        <a:spcAft>
          <a:spcPct val="0"/>
        </a:spcAft>
        <a:buSzPct val="80000"/>
        <a:buChar char="•"/>
        <a:defRPr kumimoji="1" sz="2000">
          <a:solidFill>
            <a:schemeClr val="tx1"/>
          </a:solidFill>
          <a:latin typeface="+mn-lt"/>
          <a:ea typeface="+mn-ea"/>
          <a:cs typeface="+mn-cs"/>
        </a:defRPr>
      </a:lvl7pPr>
      <a:lvl8pPr marL="3407370" indent="-227177" algn="l" rtl="0" fontAlgn="base">
        <a:spcBef>
          <a:spcPct val="20000"/>
        </a:spcBef>
        <a:spcAft>
          <a:spcPct val="0"/>
        </a:spcAft>
        <a:buSzPct val="80000"/>
        <a:buChar char="•"/>
        <a:defRPr kumimoji="1" sz="2000">
          <a:solidFill>
            <a:schemeClr val="tx1"/>
          </a:solidFill>
          <a:latin typeface="+mn-lt"/>
          <a:ea typeface="+mn-ea"/>
          <a:cs typeface="+mn-cs"/>
        </a:defRPr>
      </a:lvl8pPr>
      <a:lvl9pPr marL="3861664" indent="-227177" algn="l" rtl="0" fontAlgn="base">
        <a:spcBef>
          <a:spcPct val="20000"/>
        </a:spcBef>
        <a:spcAft>
          <a:spcPct val="0"/>
        </a:spcAft>
        <a:buSzPct val="80000"/>
        <a:buChar char="•"/>
        <a:defRPr kumimoji="1" sz="2000">
          <a:solidFill>
            <a:schemeClr val="tx1"/>
          </a:solidFill>
          <a:latin typeface="+mn-lt"/>
          <a:ea typeface="+mn-ea"/>
          <a:cs typeface="+mn-cs"/>
        </a:defRPr>
      </a:lvl9pPr>
    </p:bodyStyle>
    <p:otherStyle>
      <a:defPPr>
        <a:defRPr lang="ja-JP"/>
      </a:defPPr>
      <a:lvl1pPr marL="0" algn="l" defTabSz="908712" rtl="0" eaLnBrk="1" latinLnBrk="0" hangingPunct="1">
        <a:defRPr kumimoji="1" sz="1800" kern="1200">
          <a:solidFill>
            <a:schemeClr val="tx1"/>
          </a:solidFill>
          <a:latin typeface="+mn-lt"/>
          <a:ea typeface="+mn-ea"/>
          <a:cs typeface="+mn-cs"/>
        </a:defRPr>
      </a:lvl1pPr>
      <a:lvl2pPr marL="454356" algn="l" defTabSz="908712" rtl="0" eaLnBrk="1" latinLnBrk="0" hangingPunct="1">
        <a:defRPr kumimoji="1" sz="1800" kern="1200">
          <a:solidFill>
            <a:schemeClr val="tx1"/>
          </a:solidFill>
          <a:latin typeface="+mn-lt"/>
          <a:ea typeface="+mn-ea"/>
          <a:cs typeface="+mn-cs"/>
        </a:defRPr>
      </a:lvl2pPr>
      <a:lvl3pPr marL="908712" algn="l" defTabSz="908712" rtl="0" eaLnBrk="1" latinLnBrk="0" hangingPunct="1">
        <a:defRPr kumimoji="1" sz="1800" kern="1200">
          <a:solidFill>
            <a:schemeClr val="tx1"/>
          </a:solidFill>
          <a:latin typeface="+mn-lt"/>
          <a:ea typeface="+mn-ea"/>
          <a:cs typeface="+mn-cs"/>
        </a:defRPr>
      </a:lvl3pPr>
      <a:lvl4pPr marL="1363066" algn="l" defTabSz="908712" rtl="0" eaLnBrk="1" latinLnBrk="0" hangingPunct="1">
        <a:defRPr kumimoji="1" sz="1800" kern="1200">
          <a:solidFill>
            <a:schemeClr val="tx1"/>
          </a:solidFill>
          <a:latin typeface="+mn-lt"/>
          <a:ea typeface="+mn-ea"/>
          <a:cs typeface="+mn-cs"/>
        </a:defRPr>
      </a:lvl4pPr>
      <a:lvl5pPr marL="1817362" algn="l" defTabSz="908712" rtl="0" eaLnBrk="1" latinLnBrk="0" hangingPunct="1">
        <a:defRPr kumimoji="1" sz="1800" kern="1200">
          <a:solidFill>
            <a:schemeClr val="tx1"/>
          </a:solidFill>
          <a:latin typeface="+mn-lt"/>
          <a:ea typeface="+mn-ea"/>
          <a:cs typeface="+mn-cs"/>
        </a:defRPr>
      </a:lvl5pPr>
      <a:lvl6pPr marL="2271628" algn="l" defTabSz="908712" rtl="0" eaLnBrk="1" latinLnBrk="0" hangingPunct="1">
        <a:defRPr kumimoji="1" sz="1800" kern="1200">
          <a:solidFill>
            <a:schemeClr val="tx1"/>
          </a:solidFill>
          <a:latin typeface="+mn-lt"/>
          <a:ea typeface="+mn-ea"/>
          <a:cs typeface="+mn-cs"/>
        </a:defRPr>
      </a:lvl6pPr>
      <a:lvl7pPr marL="2725925" algn="l" defTabSz="908712" rtl="0" eaLnBrk="1" latinLnBrk="0" hangingPunct="1">
        <a:defRPr kumimoji="1" sz="1800" kern="1200">
          <a:solidFill>
            <a:schemeClr val="tx1"/>
          </a:solidFill>
          <a:latin typeface="+mn-lt"/>
          <a:ea typeface="+mn-ea"/>
          <a:cs typeface="+mn-cs"/>
        </a:defRPr>
      </a:lvl7pPr>
      <a:lvl8pPr marL="3180244" algn="l" defTabSz="908712" rtl="0" eaLnBrk="1" latinLnBrk="0" hangingPunct="1">
        <a:defRPr kumimoji="1" sz="1800" kern="1200">
          <a:solidFill>
            <a:schemeClr val="tx1"/>
          </a:solidFill>
          <a:latin typeface="+mn-lt"/>
          <a:ea typeface="+mn-ea"/>
          <a:cs typeface="+mn-cs"/>
        </a:defRPr>
      </a:lvl8pPr>
      <a:lvl9pPr marL="3634560" algn="l" defTabSz="908712"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1223379D-7C3D-43AF-A9DB-8849E1575EBF}"/>
              </a:ext>
            </a:extLst>
          </p:cNvPr>
          <p:cNvSpPr>
            <a:spLocks noGrp="1" noChangeArrowheads="1"/>
          </p:cNvSpPr>
          <p:nvPr>
            <p:ph type="title"/>
          </p:nvPr>
        </p:nvSpPr>
        <p:spPr bwMode="auto">
          <a:xfrm>
            <a:off x="495300" y="279400"/>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871" tIns="45404" rIns="90871" bIns="45404" numCol="1" anchor="ctr" anchorCtr="0" compatLnSpc="1">
            <a:prstTxWarp prst="textNoShape">
              <a:avLst/>
            </a:prstTxWarp>
          </a:bodyPr>
          <a:lstStyle/>
          <a:p>
            <a:pPr lvl="0"/>
            <a:r>
              <a:rPr lang="ja-JP" altLang="en-US"/>
              <a:t>マスタ タイトルの書式設定</a:t>
            </a:r>
          </a:p>
        </p:txBody>
      </p:sp>
      <p:sp>
        <p:nvSpPr>
          <p:cNvPr id="4099" name="Rectangle 3">
            <a:extLst>
              <a:ext uri="{FF2B5EF4-FFF2-40B4-BE49-F238E27FC236}">
                <a16:creationId xmlns:a16="http://schemas.microsoft.com/office/drawing/2014/main" id="{20B04517-EB71-4D0E-9D80-CF619F498514}"/>
              </a:ext>
            </a:extLst>
          </p:cNvPr>
          <p:cNvSpPr>
            <a:spLocks noGrp="1" noChangeArrowheads="1"/>
          </p:cNvSpPr>
          <p:nvPr>
            <p:ph type="body" idx="1"/>
          </p:nvPr>
        </p:nvSpPr>
        <p:spPr bwMode="auto">
          <a:xfrm>
            <a:off x="495300" y="1600200"/>
            <a:ext cx="8915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871" tIns="45404" rIns="90871" bIns="45404"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839684" name="Rectangle 4">
            <a:extLst>
              <a:ext uri="{FF2B5EF4-FFF2-40B4-BE49-F238E27FC236}">
                <a16:creationId xmlns:a16="http://schemas.microsoft.com/office/drawing/2014/main" id="{D29EA119-1E81-4EC4-815A-7674763C4ABA}"/>
              </a:ext>
            </a:extLst>
          </p:cNvPr>
          <p:cNvSpPr>
            <a:spLocks noGrp="1" noChangeArrowheads="1"/>
          </p:cNvSpPr>
          <p:nvPr>
            <p:ph type="dt" sz="half" idx="2"/>
          </p:nvPr>
        </p:nvSpPr>
        <p:spPr bwMode="auto">
          <a:xfrm>
            <a:off x="495300" y="6248400"/>
            <a:ext cx="2063750" cy="457200"/>
          </a:xfrm>
          <a:prstGeom prst="rect">
            <a:avLst/>
          </a:prstGeom>
          <a:noFill/>
          <a:ln w="9525">
            <a:noFill/>
            <a:miter lim="800000"/>
            <a:headEnd/>
            <a:tailEnd/>
          </a:ln>
          <a:effectLst/>
        </p:spPr>
        <p:txBody>
          <a:bodyPr vert="horz" wrap="square" lIns="90871" tIns="45404" rIns="90871" bIns="45404" numCol="1" anchor="b" anchorCtr="0" compatLnSpc="1">
            <a:prstTxWarp prst="textNoShape">
              <a:avLst/>
            </a:prstTxWarp>
          </a:bodyPr>
          <a:lstStyle>
            <a:lvl1pPr eaLnBrk="1" hangingPunct="1">
              <a:defRPr kumimoji="0" sz="1400">
                <a:solidFill>
                  <a:srgbClr val="000000"/>
                </a:solidFill>
                <a:latin typeface="Times New Roman" panose="02020603050405020304" pitchFamily="18" charset="0"/>
                <a:ea typeface="ＭＳ Ｐゴシック" pitchFamily="50" charset="-128"/>
              </a:defRPr>
            </a:lvl1pPr>
          </a:lstStyle>
          <a:p>
            <a:pPr>
              <a:defRPr/>
            </a:pPr>
            <a:fld id="{26CA5A4F-ADDC-4504-83D3-E0426C57B33C}" type="datetime1">
              <a:rPr lang="ja-JP" altLang="en-US"/>
              <a:pPr>
                <a:defRPr/>
              </a:pPr>
              <a:t>2018/4/26</a:t>
            </a:fld>
            <a:endParaRPr lang="en-US" altLang="ja-JP" dirty="0"/>
          </a:p>
        </p:txBody>
      </p:sp>
      <p:sp>
        <p:nvSpPr>
          <p:cNvPr id="839685" name="Rectangle 5">
            <a:extLst>
              <a:ext uri="{FF2B5EF4-FFF2-40B4-BE49-F238E27FC236}">
                <a16:creationId xmlns:a16="http://schemas.microsoft.com/office/drawing/2014/main" id="{D85D019B-E154-4EF1-A6CF-9A39EE029BA8}"/>
              </a:ext>
            </a:extLst>
          </p:cNvPr>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0871" tIns="45404" rIns="90871" bIns="45404" numCol="1" anchor="b" anchorCtr="0" compatLnSpc="1">
            <a:prstTxWarp prst="textNoShape">
              <a:avLst/>
            </a:prstTxWarp>
          </a:bodyPr>
          <a:lstStyle>
            <a:lvl1pPr algn="ctr" eaLnBrk="1" hangingPunct="1">
              <a:spcBef>
                <a:spcPct val="0"/>
              </a:spcBef>
              <a:buClrTx/>
              <a:buSzTx/>
              <a:buFontTx/>
              <a:buNone/>
              <a:defRPr kumimoji="0" sz="1400" b="0">
                <a:solidFill>
                  <a:srgbClr val="000000"/>
                </a:solidFill>
                <a:latin typeface="Times New Roman" pitchFamily="18" charset="0"/>
                <a:ea typeface="ＭＳ Ｐゴシック" pitchFamily="50" charset="-128"/>
                <a:cs typeface="+mn-cs"/>
              </a:defRPr>
            </a:lvl1pPr>
          </a:lstStyle>
          <a:p>
            <a:pPr>
              <a:defRPr/>
            </a:pPr>
            <a:endParaRPr lang="en-US" altLang="ja-JP"/>
          </a:p>
        </p:txBody>
      </p:sp>
      <p:sp>
        <p:nvSpPr>
          <p:cNvPr id="839686" name="Rectangle 6">
            <a:extLst>
              <a:ext uri="{FF2B5EF4-FFF2-40B4-BE49-F238E27FC236}">
                <a16:creationId xmlns:a16="http://schemas.microsoft.com/office/drawing/2014/main" id="{D5A83099-5424-4EF1-B1DC-7480A67ADE55}"/>
              </a:ext>
            </a:extLst>
          </p:cNvPr>
          <p:cNvSpPr>
            <a:spLocks noGrp="1" noChangeArrowheads="1"/>
          </p:cNvSpPr>
          <p:nvPr>
            <p:ph type="sldNum" sz="quarter" idx="4"/>
          </p:nvPr>
        </p:nvSpPr>
        <p:spPr bwMode="auto">
          <a:xfrm>
            <a:off x="7897813" y="6451600"/>
            <a:ext cx="2063750" cy="457200"/>
          </a:xfrm>
          <a:prstGeom prst="rect">
            <a:avLst/>
          </a:prstGeom>
          <a:noFill/>
          <a:ln w="9525">
            <a:noFill/>
            <a:miter lim="800000"/>
            <a:headEnd/>
            <a:tailEnd/>
          </a:ln>
          <a:effectLst/>
        </p:spPr>
        <p:txBody>
          <a:bodyPr vert="horz" wrap="square" lIns="90871" tIns="45404" rIns="90871" bIns="45404" numCol="1" anchor="b" anchorCtr="0" compatLnSpc="1">
            <a:prstTxWarp prst="textNoShape">
              <a:avLst/>
            </a:prstTxWarp>
          </a:bodyPr>
          <a:lstStyle>
            <a:lvl1pPr algn="r" eaLnBrk="1" hangingPunct="1">
              <a:defRPr kumimoji="0">
                <a:solidFill>
                  <a:srgbClr val="000066"/>
                </a:solidFill>
              </a:defRPr>
            </a:lvl1pPr>
          </a:lstStyle>
          <a:p>
            <a:pPr>
              <a:defRPr/>
            </a:pPr>
            <a:fld id="{6B8B7F97-6FE7-48E7-B6A4-1A9672DE61DA}" type="slidenum">
              <a:rPr lang="ja-JP" altLang="en-US"/>
              <a:pPr>
                <a:defRPr/>
              </a:pPr>
              <a:t>‹#›</a:t>
            </a:fld>
            <a:endParaRPr lang="en-US" altLang="ja-JP"/>
          </a:p>
        </p:txBody>
      </p:sp>
      <p:pic>
        <p:nvPicPr>
          <p:cNvPr id="4103" name="Picture 7">
            <a:extLst>
              <a:ext uri="{FF2B5EF4-FFF2-40B4-BE49-F238E27FC236}">
                <a16:creationId xmlns:a16="http://schemas.microsoft.com/office/drawing/2014/main" id="{AC536A63-A284-4B69-B617-CDFE186C79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7313"/>
            <a:ext cx="1374775"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8957" r:id="rId1"/>
  </p:sldLayoutIdLst>
  <p:transition spd="med"/>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cs typeface="Arial" charset="0"/>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cs typeface="Arial" charset="0"/>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cs typeface="Arial" charset="0"/>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cs typeface="Arial" charset="0"/>
        </a:defRPr>
      </a:lvl5pPr>
      <a:lvl6pPr marL="454356" algn="ctr" rtl="0" fontAlgn="base">
        <a:spcBef>
          <a:spcPct val="0"/>
        </a:spcBef>
        <a:spcAft>
          <a:spcPct val="0"/>
        </a:spcAft>
        <a:defRPr kumimoji="1" sz="4400">
          <a:solidFill>
            <a:schemeClr val="tx2"/>
          </a:solidFill>
          <a:latin typeface="Arial" charset="0"/>
          <a:ea typeface="ＭＳ Ｐゴシック" pitchFamily="50" charset="-128"/>
          <a:cs typeface="Arial" charset="0"/>
        </a:defRPr>
      </a:lvl6pPr>
      <a:lvl7pPr marL="908712" algn="ctr" rtl="0" fontAlgn="base">
        <a:spcBef>
          <a:spcPct val="0"/>
        </a:spcBef>
        <a:spcAft>
          <a:spcPct val="0"/>
        </a:spcAft>
        <a:defRPr kumimoji="1" sz="4400">
          <a:solidFill>
            <a:schemeClr val="tx2"/>
          </a:solidFill>
          <a:latin typeface="Arial" charset="0"/>
          <a:ea typeface="ＭＳ Ｐゴシック" pitchFamily="50" charset="-128"/>
          <a:cs typeface="Arial" charset="0"/>
        </a:defRPr>
      </a:lvl7pPr>
      <a:lvl8pPr marL="1363066" algn="ctr" rtl="0" fontAlgn="base">
        <a:spcBef>
          <a:spcPct val="0"/>
        </a:spcBef>
        <a:spcAft>
          <a:spcPct val="0"/>
        </a:spcAft>
        <a:defRPr kumimoji="1" sz="4400">
          <a:solidFill>
            <a:schemeClr val="tx2"/>
          </a:solidFill>
          <a:latin typeface="Arial" charset="0"/>
          <a:ea typeface="ＭＳ Ｐゴシック" pitchFamily="50" charset="-128"/>
          <a:cs typeface="Arial" charset="0"/>
        </a:defRPr>
      </a:lvl8pPr>
      <a:lvl9pPr marL="1817362" algn="ctr" rtl="0" fontAlgn="base">
        <a:spcBef>
          <a:spcPct val="0"/>
        </a:spcBef>
        <a:spcAft>
          <a:spcPct val="0"/>
        </a:spcAft>
        <a:defRPr kumimoji="1" sz="4400">
          <a:solidFill>
            <a:schemeClr val="tx2"/>
          </a:solidFill>
          <a:latin typeface="Arial" charset="0"/>
          <a:ea typeface="ＭＳ Ｐゴシック" pitchFamily="50" charset="-128"/>
          <a:cs typeface="Arial" charset="0"/>
        </a:defRPr>
      </a:lvl9pPr>
    </p:titleStyle>
    <p:bodyStyle>
      <a:lvl1pPr marL="339725" indent="-339725" algn="l" rtl="0" eaLnBrk="0" fontAlgn="base" hangingPunct="0">
        <a:spcBef>
          <a:spcPct val="20000"/>
        </a:spcBef>
        <a:spcAft>
          <a:spcPct val="0"/>
        </a:spcAft>
        <a:buClr>
          <a:schemeClr val="tx2"/>
        </a:buClr>
        <a:buSzPct val="60000"/>
        <a:buFont typeface="Wingdings" panose="05000000000000000000" pitchFamily="2" charset="2"/>
        <a:buChar char="u"/>
        <a:defRPr kumimoji="1" sz="3200">
          <a:solidFill>
            <a:schemeClr val="tx1"/>
          </a:solidFill>
          <a:latin typeface="+mn-lt"/>
          <a:ea typeface="+mn-ea"/>
          <a:cs typeface="+mn-cs"/>
        </a:defRPr>
      </a:lvl1pPr>
      <a:lvl2pPr marL="738188" indent="-282575" algn="l" rtl="0" eaLnBrk="0" fontAlgn="base" hangingPunct="0">
        <a:spcBef>
          <a:spcPct val="20000"/>
        </a:spcBef>
        <a:spcAft>
          <a:spcPct val="0"/>
        </a:spcAft>
        <a:buClr>
          <a:schemeClr val="tx2"/>
        </a:buClr>
        <a:buSzPct val="60000"/>
        <a:buFont typeface="Wingdings" panose="05000000000000000000" pitchFamily="2" charset="2"/>
        <a:buChar char="v"/>
        <a:defRPr kumimoji="1" sz="2800">
          <a:solidFill>
            <a:schemeClr val="tx1"/>
          </a:solidFill>
          <a:latin typeface="+mn-lt"/>
          <a:ea typeface="Arial" charset="0"/>
          <a:cs typeface="+mn-cs"/>
        </a:defRPr>
      </a:lvl2pPr>
      <a:lvl3pPr marL="1135063" indent="-227013" algn="l" rtl="0" eaLnBrk="0" fontAlgn="base" hangingPunct="0">
        <a:spcBef>
          <a:spcPct val="20000"/>
        </a:spcBef>
        <a:spcAft>
          <a:spcPct val="0"/>
        </a:spcAft>
        <a:buClr>
          <a:schemeClr val="tx2"/>
        </a:buClr>
        <a:buSzPct val="40000"/>
        <a:buFont typeface="Wingdings" panose="05000000000000000000" pitchFamily="2" charset="2"/>
        <a:buChar char="u"/>
        <a:defRPr kumimoji="1" sz="2400">
          <a:solidFill>
            <a:schemeClr val="tx1"/>
          </a:solidFill>
          <a:latin typeface="+mn-lt"/>
          <a:ea typeface="Arial" charset="0"/>
          <a:cs typeface="+mn-cs"/>
        </a:defRPr>
      </a:lvl3pPr>
      <a:lvl4pPr marL="1589088" indent="-227013" algn="l" rtl="0" eaLnBrk="0" fontAlgn="base" hangingPunct="0">
        <a:spcBef>
          <a:spcPct val="20000"/>
        </a:spcBef>
        <a:spcAft>
          <a:spcPct val="0"/>
        </a:spcAft>
        <a:buClr>
          <a:schemeClr val="tx2"/>
        </a:buClr>
        <a:buSzPct val="50000"/>
        <a:buFont typeface="Wingdings" panose="05000000000000000000" pitchFamily="2" charset="2"/>
        <a:buChar char="v"/>
        <a:defRPr kumimoji="1" sz="2000">
          <a:solidFill>
            <a:schemeClr val="tx1"/>
          </a:solidFill>
          <a:latin typeface="+mn-lt"/>
          <a:ea typeface="Arial" charset="0"/>
          <a:cs typeface="+mn-cs"/>
        </a:defRPr>
      </a:lvl4pPr>
      <a:lvl5pPr marL="2043113" indent="-227013" algn="l" rtl="0" eaLnBrk="0" fontAlgn="base" hangingPunct="0">
        <a:spcBef>
          <a:spcPct val="20000"/>
        </a:spcBef>
        <a:spcAft>
          <a:spcPct val="0"/>
        </a:spcAft>
        <a:buSzPct val="80000"/>
        <a:buChar char="•"/>
        <a:defRPr kumimoji="1" sz="2000">
          <a:solidFill>
            <a:schemeClr val="tx1"/>
          </a:solidFill>
          <a:latin typeface="+mn-lt"/>
          <a:ea typeface="Arial" charset="0"/>
          <a:cs typeface="+mn-cs"/>
        </a:defRPr>
      </a:lvl5pPr>
      <a:lvl6pPr marL="2498752" indent="-227177" algn="l" rtl="0" fontAlgn="base">
        <a:spcBef>
          <a:spcPct val="20000"/>
        </a:spcBef>
        <a:spcAft>
          <a:spcPct val="0"/>
        </a:spcAft>
        <a:buSzPct val="80000"/>
        <a:buChar char="•"/>
        <a:defRPr kumimoji="1" sz="2000">
          <a:solidFill>
            <a:schemeClr val="tx1"/>
          </a:solidFill>
          <a:latin typeface="+mn-lt"/>
          <a:ea typeface="+mn-ea"/>
          <a:cs typeface="+mn-cs"/>
        </a:defRPr>
      </a:lvl6pPr>
      <a:lvl7pPr marL="2953068" indent="-227177" algn="l" rtl="0" fontAlgn="base">
        <a:spcBef>
          <a:spcPct val="20000"/>
        </a:spcBef>
        <a:spcAft>
          <a:spcPct val="0"/>
        </a:spcAft>
        <a:buSzPct val="80000"/>
        <a:buChar char="•"/>
        <a:defRPr kumimoji="1" sz="2000">
          <a:solidFill>
            <a:schemeClr val="tx1"/>
          </a:solidFill>
          <a:latin typeface="+mn-lt"/>
          <a:ea typeface="+mn-ea"/>
          <a:cs typeface="+mn-cs"/>
        </a:defRPr>
      </a:lvl7pPr>
      <a:lvl8pPr marL="3407370" indent="-227177" algn="l" rtl="0" fontAlgn="base">
        <a:spcBef>
          <a:spcPct val="20000"/>
        </a:spcBef>
        <a:spcAft>
          <a:spcPct val="0"/>
        </a:spcAft>
        <a:buSzPct val="80000"/>
        <a:buChar char="•"/>
        <a:defRPr kumimoji="1" sz="2000">
          <a:solidFill>
            <a:schemeClr val="tx1"/>
          </a:solidFill>
          <a:latin typeface="+mn-lt"/>
          <a:ea typeface="+mn-ea"/>
          <a:cs typeface="+mn-cs"/>
        </a:defRPr>
      </a:lvl8pPr>
      <a:lvl9pPr marL="3861664" indent="-227177" algn="l" rtl="0" fontAlgn="base">
        <a:spcBef>
          <a:spcPct val="20000"/>
        </a:spcBef>
        <a:spcAft>
          <a:spcPct val="0"/>
        </a:spcAft>
        <a:buSzPct val="80000"/>
        <a:buChar char="•"/>
        <a:defRPr kumimoji="1" sz="2000">
          <a:solidFill>
            <a:schemeClr val="tx1"/>
          </a:solidFill>
          <a:latin typeface="+mn-lt"/>
          <a:ea typeface="+mn-ea"/>
          <a:cs typeface="+mn-cs"/>
        </a:defRPr>
      </a:lvl9pPr>
    </p:bodyStyle>
    <p:otherStyle>
      <a:defPPr>
        <a:defRPr lang="ja-JP"/>
      </a:defPPr>
      <a:lvl1pPr marL="0" algn="l" defTabSz="908712" rtl="0" eaLnBrk="1" latinLnBrk="0" hangingPunct="1">
        <a:defRPr kumimoji="1" sz="1800" kern="1200">
          <a:solidFill>
            <a:schemeClr val="tx1"/>
          </a:solidFill>
          <a:latin typeface="+mn-lt"/>
          <a:ea typeface="+mn-ea"/>
          <a:cs typeface="+mn-cs"/>
        </a:defRPr>
      </a:lvl1pPr>
      <a:lvl2pPr marL="454356" algn="l" defTabSz="908712" rtl="0" eaLnBrk="1" latinLnBrk="0" hangingPunct="1">
        <a:defRPr kumimoji="1" sz="1800" kern="1200">
          <a:solidFill>
            <a:schemeClr val="tx1"/>
          </a:solidFill>
          <a:latin typeface="+mn-lt"/>
          <a:ea typeface="+mn-ea"/>
          <a:cs typeface="+mn-cs"/>
        </a:defRPr>
      </a:lvl2pPr>
      <a:lvl3pPr marL="908712" algn="l" defTabSz="908712" rtl="0" eaLnBrk="1" latinLnBrk="0" hangingPunct="1">
        <a:defRPr kumimoji="1" sz="1800" kern="1200">
          <a:solidFill>
            <a:schemeClr val="tx1"/>
          </a:solidFill>
          <a:latin typeface="+mn-lt"/>
          <a:ea typeface="+mn-ea"/>
          <a:cs typeface="+mn-cs"/>
        </a:defRPr>
      </a:lvl3pPr>
      <a:lvl4pPr marL="1363066" algn="l" defTabSz="908712" rtl="0" eaLnBrk="1" latinLnBrk="0" hangingPunct="1">
        <a:defRPr kumimoji="1" sz="1800" kern="1200">
          <a:solidFill>
            <a:schemeClr val="tx1"/>
          </a:solidFill>
          <a:latin typeface="+mn-lt"/>
          <a:ea typeface="+mn-ea"/>
          <a:cs typeface="+mn-cs"/>
        </a:defRPr>
      </a:lvl4pPr>
      <a:lvl5pPr marL="1817362" algn="l" defTabSz="908712" rtl="0" eaLnBrk="1" latinLnBrk="0" hangingPunct="1">
        <a:defRPr kumimoji="1" sz="1800" kern="1200">
          <a:solidFill>
            <a:schemeClr val="tx1"/>
          </a:solidFill>
          <a:latin typeface="+mn-lt"/>
          <a:ea typeface="+mn-ea"/>
          <a:cs typeface="+mn-cs"/>
        </a:defRPr>
      </a:lvl5pPr>
      <a:lvl6pPr marL="2271628" algn="l" defTabSz="908712" rtl="0" eaLnBrk="1" latinLnBrk="0" hangingPunct="1">
        <a:defRPr kumimoji="1" sz="1800" kern="1200">
          <a:solidFill>
            <a:schemeClr val="tx1"/>
          </a:solidFill>
          <a:latin typeface="+mn-lt"/>
          <a:ea typeface="+mn-ea"/>
          <a:cs typeface="+mn-cs"/>
        </a:defRPr>
      </a:lvl6pPr>
      <a:lvl7pPr marL="2725925" algn="l" defTabSz="908712" rtl="0" eaLnBrk="1" latinLnBrk="0" hangingPunct="1">
        <a:defRPr kumimoji="1" sz="1800" kern="1200">
          <a:solidFill>
            <a:schemeClr val="tx1"/>
          </a:solidFill>
          <a:latin typeface="+mn-lt"/>
          <a:ea typeface="+mn-ea"/>
          <a:cs typeface="+mn-cs"/>
        </a:defRPr>
      </a:lvl7pPr>
      <a:lvl8pPr marL="3180244" algn="l" defTabSz="908712" rtl="0" eaLnBrk="1" latinLnBrk="0" hangingPunct="1">
        <a:defRPr kumimoji="1" sz="1800" kern="1200">
          <a:solidFill>
            <a:schemeClr val="tx1"/>
          </a:solidFill>
          <a:latin typeface="+mn-lt"/>
          <a:ea typeface="+mn-ea"/>
          <a:cs typeface="+mn-cs"/>
        </a:defRPr>
      </a:lvl8pPr>
      <a:lvl9pPr marL="3634560" algn="l" defTabSz="908712"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タイトル プレースホルダー 1">
            <a:extLst>
              <a:ext uri="{FF2B5EF4-FFF2-40B4-BE49-F238E27FC236}">
                <a16:creationId xmlns:a16="http://schemas.microsoft.com/office/drawing/2014/main" id="{0E898D76-C7E4-4FF1-82B0-FE1188A44B73}"/>
              </a:ext>
            </a:extLst>
          </p:cNvPr>
          <p:cNvSpPr>
            <a:spLocks noGrp="1"/>
          </p:cNvSpPr>
          <p:nvPr>
            <p:ph type="title"/>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5123" name="テキスト プレースホルダー 2">
            <a:extLst>
              <a:ext uri="{FF2B5EF4-FFF2-40B4-BE49-F238E27FC236}">
                <a16:creationId xmlns:a16="http://schemas.microsoft.com/office/drawing/2014/main" id="{B3566591-2EE6-4A00-8122-2DA6CE678166}"/>
              </a:ext>
            </a:extLst>
          </p:cNvPr>
          <p:cNvSpPr>
            <a:spLocks noGrp="1"/>
          </p:cNvSpPr>
          <p:nvPr>
            <p:ph type="body" idx="1"/>
          </p:nvPr>
        </p:nvSpPr>
        <p:spPr bwMode="auto">
          <a:xfrm>
            <a:off x="4953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0BAA8F6C-574F-4591-892C-F74C9DE8B2C9}"/>
              </a:ext>
            </a:extLst>
          </p:cNvPr>
          <p:cNvSpPr>
            <a:spLocks noGrp="1"/>
          </p:cNvSpPr>
          <p:nvPr>
            <p:ph type="dt" sz="half" idx="2"/>
          </p:nvPr>
        </p:nvSpPr>
        <p:spPr>
          <a:xfrm>
            <a:off x="495300" y="6356350"/>
            <a:ext cx="23114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ea typeface="ＭＳ Ｐゴシック" pitchFamily="50" charset="-128"/>
              </a:defRPr>
            </a:lvl1pPr>
          </a:lstStyle>
          <a:p>
            <a:pPr>
              <a:defRPr/>
            </a:pPr>
            <a:fld id="{0F41526B-900F-5A47-9059-B91BDBEF979E}" type="datetimeFigureOut">
              <a:rPr lang="ja-JP" altLang="en-US"/>
              <a:pPr>
                <a:defRPr/>
              </a:pPr>
              <a:t>2018/4/26</a:t>
            </a:fld>
            <a:endParaRPr lang="ja-JP" altLang="en-US" dirty="0"/>
          </a:p>
        </p:txBody>
      </p:sp>
      <p:sp>
        <p:nvSpPr>
          <p:cNvPr id="5" name="フッター プレースホルダー 4">
            <a:extLst>
              <a:ext uri="{FF2B5EF4-FFF2-40B4-BE49-F238E27FC236}">
                <a16:creationId xmlns:a16="http://schemas.microsoft.com/office/drawing/2014/main" id="{E5C57C36-180F-469C-B626-F1D09C492ED2}"/>
              </a:ext>
            </a:extLst>
          </p:cNvPr>
          <p:cNvSpPr>
            <a:spLocks noGrp="1"/>
          </p:cNvSpPr>
          <p:nvPr>
            <p:ph type="ftr" sz="quarter" idx="3"/>
          </p:nvPr>
        </p:nvSpPr>
        <p:spPr>
          <a:xfrm>
            <a:off x="3384550" y="6356350"/>
            <a:ext cx="31369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ea typeface="ＭＳ Ｐゴシック" pitchFamily="50" charset="-128"/>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05192510-D32B-46F9-A87B-1AFE0E084B83}"/>
              </a:ext>
            </a:extLst>
          </p:cNvPr>
          <p:cNvSpPr>
            <a:spLocks noGrp="1"/>
          </p:cNvSpPr>
          <p:nvPr>
            <p:ph type="sldNum" sz="quarter" idx="4"/>
          </p:nvPr>
        </p:nvSpPr>
        <p:spPr>
          <a:xfrm>
            <a:off x="7099300" y="6356350"/>
            <a:ext cx="2311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6B985F48-B296-4982-9618-8135853A4B41}" type="slidenum">
              <a:rPr lang="ja-JP" altLang="en-US"/>
              <a:pPr>
                <a:defRPr/>
              </a:pPr>
              <a:t>‹#›</a:t>
            </a:fld>
            <a:endParaRPr lang="ja-JP" altLang="en-US"/>
          </a:p>
        </p:txBody>
      </p:sp>
      <p:grpSp>
        <p:nvGrpSpPr>
          <p:cNvPr id="5127" name="グループ化 13">
            <a:extLst>
              <a:ext uri="{FF2B5EF4-FFF2-40B4-BE49-F238E27FC236}">
                <a16:creationId xmlns:a16="http://schemas.microsoft.com/office/drawing/2014/main" id="{21F9970B-8F84-4F23-80A9-4C1AD0871671}"/>
              </a:ext>
            </a:extLst>
          </p:cNvPr>
          <p:cNvGrpSpPr>
            <a:grpSpLocks/>
          </p:cNvGrpSpPr>
          <p:nvPr userDrawn="1"/>
        </p:nvGrpSpPr>
        <p:grpSpPr bwMode="auto">
          <a:xfrm>
            <a:off x="69850" y="6092825"/>
            <a:ext cx="1060450" cy="576263"/>
            <a:chOff x="-1332656" y="4725144"/>
            <a:chExt cx="979200" cy="576000"/>
          </a:xfrm>
        </p:grpSpPr>
        <p:pic>
          <p:nvPicPr>
            <p:cNvPr id="5134" name="Picture 1" descr="C:\Documents and Settings\10025\デスクトップ\Stationary\Logo_1_planet_blue.jpg">
              <a:extLst>
                <a:ext uri="{FF2B5EF4-FFF2-40B4-BE49-F238E27FC236}">
                  <a16:creationId xmlns:a16="http://schemas.microsoft.com/office/drawing/2014/main" id="{D1C36C8B-230D-4CD6-A270-2270B41641E9}"/>
                </a:ext>
              </a:extLst>
            </p:cNvPr>
            <p:cNvPicPr>
              <a:picLocks noChangeAspect="1" noChangeArrowheads="1"/>
            </p:cNvPicPr>
            <p:nvPr userDrawn="1"/>
          </p:nvPicPr>
          <p:blipFill>
            <a:blip r:embed="rId15">
              <a:clrChange>
                <a:clrFrom>
                  <a:srgbClr val="FDFBFC"/>
                </a:clrFrom>
                <a:clrTo>
                  <a:srgbClr val="FDFBFC">
                    <a:alpha val="0"/>
                  </a:srgbClr>
                </a:clrTo>
              </a:clrChange>
              <a:extLst>
                <a:ext uri="{28A0092B-C50C-407E-A947-70E740481C1C}">
                  <a14:useLocalDpi xmlns:a14="http://schemas.microsoft.com/office/drawing/2010/main" val="0"/>
                </a:ext>
              </a:extLst>
            </a:blip>
            <a:srcRect/>
            <a:stretch>
              <a:fillRect/>
            </a:stretch>
          </p:blipFill>
          <p:spPr bwMode="auto">
            <a:xfrm>
              <a:off x="-1332656" y="4725144"/>
              <a:ext cx="979200" cy="5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正方形/長方形 8">
              <a:extLst>
                <a:ext uri="{FF2B5EF4-FFF2-40B4-BE49-F238E27FC236}">
                  <a16:creationId xmlns:a16="http://schemas.microsoft.com/office/drawing/2014/main" id="{20DDB287-805F-4BE0-A1C6-38B8A9A9B7EB}"/>
                </a:ext>
              </a:extLst>
            </p:cNvPr>
            <p:cNvSpPr/>
            <p:nvPr userDrawn="1"/>
          </p:nvSpPr>
          <p:spPr>
            <a:xfrm>
              <a:off x="-1332656" y="4725144"/>
              <a:ext cx="979200" cy="576000"/>
            </a:xfrm>
            <a:prstGeom prst="rect">
              <a:avLst/>
            </a:prstGeom>
            <a:gradFill>
              <a:gsLst>
                <a:gs pos="0">
                  <a:schemeClr val="bg1">
                    <a:alpha val="57000"/>
                  </a:schemeClr>
                </a:gs>
                <a:gs pos="25000">
                  <a:schemeClr val="bg1">
                    <a:alpha val="70000"/>
                  </a:schemeClr>
                </a:gs>
                <a:gs pos="50000">
                  <a:schemeClr val="bg1">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grpSp>
      <p:pic>
        <p:nvPicPr>
          <p:cNvPr id="5128" name="Picture 2" descr="C:\Documents and Settings\10025\デスクトップ\Stationary\Logo_A_planet_blue.JPG">
            <a:extLst>
              <a:ext uri="{FF2B5EF4-FFF2-40B4-BE49-F238E27FC236}">
                <a16:creationId xmlns:a16="http://schemas.microsoft.com/office/drawing/2014/main" id="{9C1D2CD8-B3C5-4238-AD9B-1CD3FD7EFBC1}"/>
              </a:ext>
            </a:extLst>
          </p:cNvPr>
          <p:cNvPicPr>
            <a:picLocks noChangeAspect="1" noChangeArrowheads="1"/>
          </p:cNvPicPr>
          <p:nvPr userDrawn="1"/>
        </p:nvPicPr>
        <p:blipFill>
          <a:blip r:embed="rId16">
            <a:clrChange>
              <a:clrFrom>
                <a:srgbClr val="FDFBFC"/>
              </a:clrFrom>
              <a:clrTo>
                <a:srgbClr val="FDFBFC">
                  <a:alpha val="0"/>
                </a:srgbClr>
              </a:clrTo>
            </a:clrChange>
            <a:extLst>
              <a:ext uri="{28A0092B-C50C-407E-A947-70E740481C1C}">
                <a14:useLocalDpi xmlns:a14="http://schemas.microsoft.com/office/drawing/2010/main" val="0"/>
              </a:ext>
            </a:extLst>
          </a:blip>
          <a:srcRect/>
          <a:stretch>
            <a:fillRect/>
          </a:stretch>
        </p:blipFill>
        <p:spPr bwMode="auto">
          <a:xfrm rot="180000">
            <a:off x="8285163" y="-90488"/>
            <a:ext cx="1595437"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正方形/長方形 10">
            <a:extLst>
              <a:ext uri="{FF2B5EF4-FFF2-40B4-BE49-F238E27FC236}">
                <a16:creationId xmlns:a16="http://schemas.microsoft.com/office/drawing/2014/main" id="{B176F4AD-408B-4EB2-AB33-042453D8D36C}"/>
              </a:ext>
            </a:extLst>
          </p:cNvPr>
          <p:cNvSpPr/>
          <p:nvPr userDrawn="1"/>
        </p:nvSpPr>
        <p:spPr>
          <a:xfrm rot="180000">
            <a:off x="8321265" y="478217"/>
            <a:ext cx="1560000" cy="1222531"/>
          </a:xfrm>
          <a:prstGeom prst="rect">
            <a:avLst/>
          </a:prstGeom>
          <a:gradFill>
            <a:gsLst>
              <a:gs pos="78000">
                <a:schemeClr val="bg1">
                  <a:alpha val="85000"/>
                </a:schemeClr>
              </a:gs>
              <a:gs pos="100000">
                <a:schemeClr val="bg1">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12" name="正方形/長方形 11">
            <a:extLst>
              <a:ext uri="{FF2B5EF4-FFF2-40B4-BE49-F238E27FC236}">
                <a16:creationId xmlns:a16="http://schemas.microsoft.com/office/drawing/2014/main" id="{970442C8-98F7-4AEC-9547-DE41B4C59B83}"/>
              </a:ext>
            </a:extLst>
          </p:cNvPr>
          <p:cNvSpPr/>
          <p:nvPr userDrawn="1"/>
        </p:nvSpPr>
        <p:spPr>
          <a:xfrm>
            <a:off x="0" y="549275"/>
            <a:ext cx="9906000" cy="34925"/>
          </a:xfrm>
          <a:prstGeom prst="rect">
            <a:avLst/>
          </a:prstGeom>
          <a:gradFill flip="none" rotWithShape="1">
            <a:gsLst>
              <a:gs pos="50000">
                <a:srgbClr val="0051BA"/>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13" name="正方形/長方形 12">
            <a:extLst>
              <a:ext uri="{FF2B5EF4-FFF2-40B4-BE49-F238E27FC236}">
                <a16:creationId xmlns:a16="http://schemas.microsoft.com/office/drawing/2014/main" id="{CDB77351-393D-471F-A97A-254321A5746A}"/>
              </a:ext>
            </a:extLst>
          </p:cNvPr>
          <p:cNvSpPr/>
          <p:nvPr userDrawn="1"/>
        </p:nvSpPr>
        <p:spPr>
          <a:xfrm rot="10800000">
            <a:off x="0" y="6489700"/>
            <a:ext cx="9906000" cy="34925"/>
          </a:xfrm>
          <a:prstGeom prst="rect">
            <a:avLst/>
          </a:prstGeom>
          <a:gradFill flip="none" rotWithShape="1">
            <a:gsLst>
              <a:gs pos="50000">
                <a:srgbClr val="0051BA"/>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Tree>
  </p:cSld>
  <p:clrMap bg1="lt1" tx1="dk1" bg2="lt2" tx2="dk2" accent1="accent1" accent2="accent2" accent3="accent3" accent4="accent4" accent5="accent5" accent6="accent6" hlink="hlink" folHlink="folHlink"/>
  <p:sldLayoutIdLst>
    <p:sldLayoutId id="2147488937" r:id="rId1"/>
    <p:sldLayoutId id="2147488938" r:id="rId2"/>
    <p:sldLayoutId id="2147488939" r:id="rId3"/>
    <p:sldLayoutId id="2147488940" r:id="rId4"/>
    <p:sldLayoutId id="2147488941" r:id="rId5"/>
    <p:sldLayoutId id="2147488942" r:id="rId6"/>
    <p:sldLayoutId id="2147488943" r:id="rId7"/>
    <p:sldLayoutId id="2147488944" r:id="rId8"/>
    <p:sldLayoutId id="2147488945" r:id="rId9"/>
    <p:sldLayoutId id="2147488946" r:id="rId10"/>
    <p:sldLayoutId id="2147488947" r:id="rId11"/>
    <p:sldLayoutId id="2147488948" r:id="rId12"/>
    <p:sldLayoutId id="2147488958" r:id="rId13"/>
  </p:sldLayoutIdLst>
  <p:txStyles>
    <p:titleStyle>
      <a:lvl1pPr algn="ctr" defTabSz="457200" rtl="0" eaLnBrk="0" fontAlgn="base" hangingPunct="0">
        <a:spcBef>
          <a:spcPct val="0"/>
        </a:spcBef>
        <a:spcAft>
          <a:spcPct val="0"/>
        </a:spcAft>
        <a:defRPr kumimoji="1" sz="4400" kern="1200">
          <a:solidFill>
            <a:schemeClr val="tx1"/>
          </a:solidFill>
          <a:latin typeface="+mj-lt"/>
          <a:ea typeface="+mj-ea"/>
          <a:cs typeface="+mj-cs"/>
        </a:defRPr>
      </a:lvl1pPr>
      <a:lvl2pPr algn="ctr" defTabSz="457200"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defTabSz="457200"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defTabSz="457200"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defTabSz="457200"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defTabSz="457200"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defTabSz="457200"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defTabSz="457200"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defTabSz="457200"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CD475447-B7D9-45E3-9751-1BAAAF84F619}"/>
              </a:ext>
            </a:extLst>
          </p:cNvPr>
          <p:cNvSpPr>
            <a:spLocks noGrp="1" noChangeArrowheads="1"/>
          </p:cNvSpPr>
          <p:nvPr>
            <p:ph type="title"/>
          </p:nvPr>
        </p:nvSpPr>
        <p:spPr bwMode="auto">
          <a:xfrm>
            <a:off x="495300" y="279400"/>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871" tIns="45404" rIns="90871" bIns="45404" numCol="1" anchor="ctr" anchorCtr="0" compatLnSpc="1">
            <a:prstTxWarp prst="textNoShape">
              <a:avLst/>
            </a:prstTxWarp>
          </a:bodyPr>
          <a:lstStyle/>
          <a:p>
            <a:pPr lvl="0"/>
            <a:r>
              <a:rPr lang="ja-JP" altLang="en-US"/>
              <a:t>マスタ タイトルの書式設定</a:t>
            </a:r>
          </a:p>
        </p:txBody>
      </p:sp>
      <p:sp>
        <p:nvSpPr>
          <p:cNvPr id="6147" name="Rectangle 3">
            <a:extLst>
              <a:ext uri="{FF2B5EF4-FFF2-40B4-BE49-F238E27FC236}">
                <a16:creationId xmlns:a16="http://schemas.microsoft.com/office/drawing/2014/main" id="{B60723B1-B815-4D4A-A08E-BE93B3EF88FA}"/>
              </a:ext>
            </a:extLst>
          </p:cNvPr>
          <p:cNvSpPr>
            <a:spLocks noGrp="1" noChangeArrowheads="1"/>
          </p:cNvSpPr>
          <p:nvPr>
            <p:ph type="body" idx="1"/>
          </p:nvPr>
        </p:nvSpPr>
        <p:spPr bwMode="auto">
          <a:xfrm>
            <a:off x="495300" y="1600200"/>
            <a:ext cx="8915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871" tIns="45404" rIns="90871" bIns="45404"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839684" name="Rectangle 4">
            <a:extLst>
              <a:ext uri="{FF2B5EF4-FFF2-40B4-BE49-F238E27FC236}">
                <a16:creationId xmlns:a16="http://schemas.microsoft.com/office/drawing/2014/main" id="{50F6A566-46F6-453B-AE6D-96FB8910401A}"/>
              </a:ext>
            </a:extLst>
          </p:cNvPr>
          <p:cNvSpPr>
            <a:spLocks noGrp="1" noChangeArrowheads="1"/>
          </p:cNvSpPr>
          <p:nvPr>
            <p:ph type="dt" sz="half" idx="2"/>
          </p:nvPr>
        </p:nvSpPr>
        <p:spPr bwMode="auto">
          <a:xfrm>
            <a:off x="495300" y="6248400"/>
            <a:ext cx="2063750" cy="457200"/>
          </a:xfrm>
          <a:prstGeom prst="rect">
            <a:avLst/>
          </a:prstGeom>
          <a:noFill/>
          <a:ln w="9525">
            <a:noFill/>
            <a:miter lim="800000"/>
            <a:headEnd/>
            <a:tailEnd/>
          </a:ln>
          <a:effectLst/>
        </p:spPr>
        <p:txBody>
          <a:bodyPr vert="horz" wrap="square" lIns="90871" tIns="45404" rIns="90871" bIns="45404" numCol="1" anchor="b" anchorCtr="0" compatLnSpc="1">
            <a:prstTxWarp prst="textNoShape">
              <a:avLst/>
            </a:prstTxWarp>
          </a:bodyPr>
          <a:lstStyle>
            <a:lvl1pPr eaLnBrk="1" hangingPunct="1">
              <a:defRPr kumimoji="0" sz="1400">
                <a:solidFill>
                  <a:srgbClr val="000000"/>
                </a:solidFill>
                <a:latin typeface="Times New Roman" pitchFamily="18" charset="0"/>
                <a:ea typeface="ＭＳ Ｐゴシック" pitchFamily="50" charset="-128"/>
              </a:defRPr>
            </a:lvl1pPr>
          </a:lstStyle>
          <a:p>
            <a:pPr>
              <a:defRPr/>
            </a:pPr>
            <a:fld id="{0BF846BC-FA8C-44EA-95D2-EFBF49013ACF}" type="datetime1">
              <a:rPr lang="ja-JP" altLang="en-US"/>
              <a:pPr>
                <a:defRPr/>
              </a:pPr>
              <a:t>2018/4/26</a:t>
            </a:fld>
            <a:endParaRPr lang="en-US" altLang="ja-JP"/>
          </a:p>
        </p:txBody>
      </p:sp>
      <p:sp>
        <p:nvSpPr>
          <p:cNvPr id="839685" name="Rectangle 5">
            <a:extLst>
              <a:ext uri="{FF2B5EF4-FFF2-40B4-BE49-F238E27FC236}">
                <a16:creationId xmlns:a16="http://schemas.microsoft.com/office/drawing/2014/main" id="{EAAE032B-9882-421D-9E82-28C9E4B503D7}"/>
              </a:ext>
            </a:extLst>
          </p:cNvPr>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0871" tIns="45404" rIns="90871" bIns="45404" numCol="1" anchor="b" anchorCtr="0" compatLnSpc="1">
            <a:prstTxWarp prst="textNoShape">
              <a:avLst/>
            </a:prstTxWarp>
          </a:bodyPr>
          <a:lstStyle>
            <a:lvl1pPr algn="ctr" eaLnBrk="1" hangingPunct="1">
              <a:spcBef>
                <a:spcPct val="0"/>
              </a:spcBef>
              <a:buClrTx/>
              <a:buSzTx/>
              <a:buFontTx/>
              <a:buNone/>
              <a:defRPr kumimoji="0" sz="1400" b="0">
                <a:solidFill>
                  <a:srgbClr val="000000"/>
                </a:solidFill>
                <a:latin typeface="Times New Roman" pitchFamily="18" charset="0"/>
                <a:ea typeface="ＭＳ Ｐゴシック" pitchFamily="50" charset="-128"/>
                <a:cs typeface="+mn-cs"/>
              </a:defRPr>
            </a:lvl1pPr>
          </a:lstStyle>
          <a:p>
            <a:pPr>
              <a:defRPr/>
            </a:pPr>
            <a:endParaRPr lang="en-US" altLang="ja-JP"/>
          </a:p>
        </p:txBody>
      </p:sp>
      <p:sp>
        <p:nvSpPr>
          <p:cNvPr id="839686" name="Rectangle 6">
            <a:extLst>
              <a:ext uri="{FF2B5EF4-FFF2-40B4-BE49-F238E27FC236}">
                <a16:creationId xmlns:a16="http://schemas.microsoft.com/office/drawing/2014/main" id="{55368E81-C4AA-45E4-856D-F2C52C8E3F04}"/>
              </a:ext>
            </a:extLst>
          </p:cNvPr>
          <p:cNvSpPr>
            <a:spLocks noGrp="1" noChangeArrowheads="1"/>
          </p:cNvSpPr>
          <p:nvPr>
            <p:ph type="sldNum" sz="quarter" idx="4"/>
          </p:nvPr>
        </p:nvSpPr>
        <p:spPr bwMode="auto">
          <a:xfrm>
            <a:off x="7897813" y="6451600"/>
            <a:ext cx="2063750" cy="457200"/>
          </a:xfrm>
          <a:prstGeom prst="rect">
            <a:avLst/>
          </a:prstGeom>
          <a:noFill/>
          <a:ln w="9525">
            <a:noFill/>
            <a:miter lim="800000"/>
            <a:headEnd/>
            <a:tailEnd/>
          </a:ln>
          <a:effectLst/>
        </p:spPr>
        <p:txBody>
          <a:bodyPr vert="horz" wrap="square" lIns="90871" tIns="45404" rIns="90871" bIns="45404" numCol="1" anchor="b" anchorCtr="0" compatLnSpc="1">
            <a:prstTxWarp prst="textNoShape">
              <a:avLst/>
            </a:prstTxWarp>
          </a:bodyPr>
          <a:lstStyle>
            <a:lvl1pPr algn="r" eaLnBrk="1" hangingPunct="1">
              <a:defRPr kumimoji="0">
                <a:solidFill>
                  <a:srgbClr val="000066"/>
                </a:solidFill>
              </a:defRPr>
            </a:lvl1pPr>
          </a:lstStyle>
          <a:p>
            <a:pPr>
              <a:defRPr/>
            </a:pPr>
            <a:fld id="{46FA7E42-7C39-4A34-B834-CC3016C9F80A}" type="slidenum">
              <a:rPr lang="ja-JP" altLang="en-US"/>
              <a:pPr>
                <a:defRPr/>
              </a:pPr>
              <a:t>‹#›</a:t>
            </a:fld>
            <a:endParaRPr lang="en-US" altLang="ja-JP"/>
          </a:p>
        </p:txBody>
      </p:sp>
      <p:pic>
        <p:nvPicPr>
          <p:cNvPr id="6151" name="Picture 7">
            <a:extLst>
              <a:ext uri="{FF2B5EF4-FFF2-40B4-BE49-F238E27FC236}">
                <a16:creationId xmlns:a16="http://schemas.microsoft.com/office/drawing/2014/main" id="{F3864A28-46C6-49EC-BB09-A6333D8AF8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87313"/>
            <a:ext cx="1374775"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8959" r:id="rId1"/>
    <p:sldLayoutId id="2147488960" r:id="rId2"/>
    <p:sldLayoutId id="2147488961" r:id="rId3"/>
    <p:sldLayoutId id="2147488962" r:id="rId4"/>
    <p:sldLayoutId id="2147488963" r:id="rId5"/>
  </p:sldLayoutIdLst>
  <p:transition spd="med"/>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cs typeface="Arial" charset="0"/>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cs typeface="Arial" charset="0"/>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cs typeface="Arial" charset="0"/>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cs typeface="Arial" charset="0"/>
        </a:defRPr>
      </a:lvl5pPr>
      <a:lvl6pPr marL="454356" algn="ctr" rtl="0" fontAlgn="base">
        <a:spcBef>
          <a:spcPct val="0"/>
        </a:spcBef>
        <a:spcAft>
          <a:spcPct val="0"/>
        </a:spcAft>
        <a:defRPr kumimoji="1" sz="4400">
          <a:solidFill>
            <a:schemeClr val="tx2"/>
          </a:solidFill>
          <a:latin typeface="Arial" charset="0"/>
          <a:ea typeface="ＭＳ Ｐゴシック" pitchFamily="50" charset="-128"/>
          <a:cs typeface="Arial" charset="0"/>
        </a:defRPr>
      </a:lvl6pPr>
      <a:lvl7pPr marL="908712" algn="ctr" rtl="0" fontAlgn="base">
        <a:spcBef>
          <a:spcPct val="0"/>
        </a:spcBef>
        <a:spcAft>
          <a:spcPct val="0"/>
        </a:spcAft>
        <a:defRPr kumimoji="1" sz="4400">
          <a:solidFill>
            <a:schemeClr val="tx2"/>
          </a:solidFill>
          <a:latin typeface="Arial" charset="0"/>
          <a:ea typeface="ＭＳ Ｐゴシック" pitchFamily="50" charset="-128"/>
          <a:cs typeface="Arial" charset="0"/>
        </a:defRPr>
      </a:lvl7pPr>
      <a:lvl8pPr marL="1363066" algn="ctr" rtl="0" fontAlgn="base">
        <a:spcBef>
          <a:spcPct val="0"/>
        </a:spcBef>
        <a:spcAft>
          <a:spcPct val="0"/>
        </a:spcAft>
        <a:defRPr kumimoji="1" sz="4400">
          <a:solidFill>
            <a:schemeClr val="tx2"/>
          </a:solidFill>
          <a:latin typeface="Arial" charset="0"/>
          <a:ea typeface="ＭＳ Ｐゴシック" pitchFamily="50" charset="-128"/>
          <a:cs typeface="Arial" charset="0"/>
        </a:defRPr>
      </a:lvl8pPr>
      <a:lvl9pPr marL="1817362" algn="ctr" rtl="0" fontAlgn="base">
        <a:spcBef>
          <a:spcPct val="0"/>
        </a:spcBef>
        <a:spcAft>
          <a:spcPct val="0"/>
        </a:spcAft>
        <a:defRPr kumimoji="1" sz="4400">
          <a:solidFill>
            <a:schemeClr val="tx2"/>
          </a:solidFill>
          <a:latin typeface="Arial" charset="0"/>
          <a:ea typeface="ＭＳ Ｐゴシック" pitchFamily="50" charset="-128"/>
          <a:cs typeface="Arial" charset="0"/>
        </a:defRPr>
      </a:lvl9pPr>
    </p:titleStyle>
    <p:bodyStyle>
      <a:lvl1pPr marL="339725" indent="-339725" algn="l" rtl="0" eaLnBrk="0" fontAlgn="base" hangingPunct="0">
        <a:spcBef>
          <a:spcPct val="20000"/>
        </a:spcBef>
        <a:spcAft>
          <a:spcPct val="0"/>
        </a:spcAft>
        <a:buClr>
          <a:schemeClr val="tx2"/>
        </a:buClr>
        <a:buSzPct val="60000"/>
        <a:buFont typeface="Wingdings" panose="05000000000000000000" pitchFamily="2" charset="2"/>
        <a:buChar char="u"/>
        <a:defRPr kumimoji="1" sz="3200">
          <a:solidFill>
            <a:schemeClr val="tx1"/>
          </a:solidFill>
          <a:latin typeface="+mn-lt"/>
          <a:ea typeface="+mn-ea"/>
          <a:cs typeface="+mn-cs"/>
        </a:defRPr>
      </a:lvl1pPr>
      <a:lvl2pPr marL="738188" indent="-282575" algn="l" rtl="0" eaLnBrk="0" fontAlgn="base" hangingPunct="0">
        <a:spcBef>
          <a:spcPct val="20000"/>
        </a:spcBef>
        <a:spcAft>
          <a:spcPct val="0"/>
        </a:spcAft>
        <a:buClr>
          <a:schemeClr val="tx2"/>
        </a:buClr>
        <a:buSzPct val="60000"/>
        <a:buFont typeface="Wingdings" panose="05000000000000000000" pitchFamily="2" charset="2"/>
        <a:buChar char="v"/>
        <a:defRPr kumimoji="1" sz="2800">
          <a:solidFill>
            <a:schemeClr val="tx1"/>
          </a:solidFill>
          <a:latin typeface="+mn-lt"/>
          <a:ea typeface="+mn-ea"/>
          <a:cs typeface="+mn-cs"/>
        </a:defRPr>
      </a:lvl2pPr>
      <a:lvl3pPr marL="1135063" indent="-227013" algn="l" rtl="0" eaLnBrk="0" fontAlgn="base" hangingPunct="0">
        <a:spcBef>
          <a:spcPct val="20000"/>
        </a:spcBef>
        <a:spcAft>
          <a:spcPct val="0"/>
        </a:spcAft>
        <a:buClr>
          <a:schemeClr val="tx2"/>
        </a:buClr>
        <a:buSzPct val="40000"/>
        <a:buFont typeface="Wingdings" panose="05000000000000000000" pitchFamily="2" charset="2"/>
        <a:buChar char="u"/>
        <a:defRPr kumimoji="1" sz="2400">
          <a:solidFill>
            <a:schemeClr val="tx1"/>
          </a:solidFill>
          <a:latin typeface="+mn-lt"/>
          <a:ea typeface="+mn-ea"/>
          <a:cs typeface="+mn-cs"/>
        </a:defRPr>
      </a:lvl3pPr>
      <a:lvl4pPr marL="1589088" indent="-227013" algn="l" rtl="0" eaLnBrk="0" fontAlgn="base" hangingPunct="0">
        <a:spcBef>
          <a:spcPct val="20000"/>
        </a:spcBef>
        <a:spcAft>
          <a:spcPct val="0"/>
        </a:spcAft>
        <a:buClr>
          <a:schemeClr val="tx2"/>
        </a:buClr>
        <a:buSzPct val="50000"/>
        <a:buFont typeface="Wingdings" panose="05000000000000000000" pitchFamily="2" charset="2"/>
        <a:buChar char="v"/>
        <a:defRPr kumimoji="1" sz="2000">
          <a:solidFill>
            <a:schemeClr val="tx1"/>
          </a:solidFill>
          <a:latin typeface="+mn-lt"/>
          <a:ea typeface="+mn-ea"/>
          <a:cs typeface="+mn-cs"/>
        </a:defRPr>
      </a:lvl4pPr>
      <a:lvl5pPr marL="2043113" indent="-227013" algn="l" rtl="0" eaLnBrk="0" fontAlgn="base" hangingPunct="0">
        <a:spcBef>
          <a:spcPct val="20000"/>
        </a:spcBef>
        <a:spcAft>
          <a:spcPct val="0"/>
        </a:spcAft>
        <a:buSzPct val="80000"/>
        <a:buChar char="•"/>
        <a:defRPr kumimoji="1" sz="2000">
          <a:solidFill>
            <a:schemeClr val="tx1"/>
          </a:solidFill>
          <a:latin typeface="+mn-lt"/>
          <a:ea typeface="+mn-ea"/>
          <a:cs typeface="+mn-cs"/>
        </a:defRPr>
      </a:lvl5pPr>
      <a:lvl6pPr marL="2498752" indent="-227177" algn="l" rtl="0" fontAlgn="base">
        <a:spcBef>
          <a:spcPct val="20000"/>
        </a:spcBef>
        <a:spcAft>
          <a:spcPct val="0"/>
        </a:spcAft>
        <a:buSzPct val="80000"/>
        <a:buChar char="•"/>
        <a:defRPr kumimoji="1" sz="2000">
          <a:solidFill>
            <a:schemeClr val="tx1"/>
          </a:solidFill>
          <a:latin typeface="+mn-lt"/>
          <a:ea typeface="+mn-ea"/>
          <a:cs typeface="+mn-cs"/>
        </a:defRPr>
      </a:lvl6pPr>
      <a:lvl7pPr marL="2953068" indent="-227177" algn="l" rtl="0" fontAlgn="base">
        <a:spcBef>
          <a:spcPct val="20000"/>
        </a:spcBef>
        <a:spcAft>
          <a:spcPct val="0"/>
        </a:spcAft>
        <a:buSzPct val="80000"/>
        <a:buChar char="•"/>
        <a:defRPr kumimoji="1" sz="2000">
          <a:solidFill>
            <a:schemeClr val="tx1"/>
          </a:solidFill>
          <a:latin typeface="+mn-lt"/>
          <a:ea typeface="+mn-ea"/>
          <a:cs typeface="+mn-cs"/>
        </a:defRPr>
      </a:lvl7pPr>
      <a:lvl8pPr marL="3407370" indent="-227177" algn="l" rtl="0" fontAlgn="base">
        <a:spcBef>
          <a:spcPct val="20000"/>
        </a:spcBef>
        <a:spcAft>
          <a:spcPct val="0"/>
        </a:spcAft>
        <a:buSzPct val="80000"/>
        <a:buChar char="•"/>
        <a:defRPr kumimoji="1" sz="2000">
          <a:solidFill>
            <a:schemeClr val="tx1"/>
          </a:solidFill>
          <a:latin typeface="+mn-lt"/>
          <a:ea typeface="+mn-ea"/>
          <a:cs typeface="+mn-cs"/>
        </a:defRPr>
      </a:lvl8pPr>
      <a:lvl9pPr marL="3861664" indent="-227177" algn="l" rtl="0" fontAlgn="base">
        <a:spcBef>
          <a:spcPct val="20000"/>
        </a:spcBef>
        <a:spcAft>
          <a:spcPct val="0"/>
        </a:spcAft>
        <a:buSzPct val="80000"/>
        <a:buChar char="•"/>
        <a:defRPr kumimoji="1" sz="2000">
          <a:solidFill>
            <a:schemeClr val="tx1"/>
          </a:solidFill>
          <a:latin typeface="+mn-lt"/>
          <a:ea typeface="+mn-ea"/>
          <a:cs typeface="+mn-cs"/>
        </a:defRPr>
      </a:lvl9pPr>
    </p:bodyStyle>
    <p:otherStyle>
      <a:defPPr>
        <a:defRPr lang="ja-JP"/>
      </a:defPPr>
      <a:lvl1pPr marL="0" algn="l" defTabSz="908712" rtl="0" eaLnBrk="1" latinLnBrk="0" hangingPunct="1">
        <a:defRPr kumimoji="1" sz="1800" kern="1200">
          <a:solidFill>
            <a:schemeClr val="tx1"/>
          </a:solidFill>
          <a:latin typeface="+mn-lt"/>
          <a:ea typeface="+mn-ea"/>
          <a:cs typeface="+mn-cs"/>
        </a:defRPr>
      </a:lvl1pPr>
      <a:lvl2pPr marL="454356" algn="l" defTabSz="908712" rtl="0" eaLnBrk="1" latinLnBrk="0" hangingPunct="1">
        <a:defRPr kumimoji="1" sz="1800" kern="1200">
          <a:solidFill>
            <a:schemeClr val="tx1"/>
          </a:solidFill>
          <a:latin typeface="+mn-lt"/>
          <a:ea typeface="+mn-ea"/>
          <a:cs typeface="+mn-cs"/>
        </a:defRPr>
      </a:lvl2pPr>
      <a:lvl3pPr marL="908712" algn="l" defTabSz="908712" rtl="0" eaLnBrk="1" latinLnBrk="0" hangingPunct="1">
        <a:defRPr kumimoji="1" sz="1800" kern="1200">
          <a:solidFill>
            <a:schemeClr val="tx1"/>
          </a:solidFill>
          <a:latin typeface="+mn-lt"/>
          <a:ea typeface="+mn-ea"/>
          <a:cs typeface="+mn-cs"/>
        </a:defRPr>
      </a:lvl3pPr>
      <a:lvl4pPr marL="1363066" algn="l" defTabSz="908712" rtl="0" eaLnBrk="1" latinLnBrk="0" hangingPunct="1">
        <a:defRPr kumimoji="1" sz="1800" kern="1200">
          <a:solidFill>
            <a:schemeClr val="tx1"/>
          </a:solidFill>
          <a:latin typeface="+mn-lt"/>
          <a:ea typeface="+mn-ea"/>
          <a:cs typeface="+mn-cs"/>
        </a:defRPr>
      </a:lvl4pPr>
      <a:lvl5pPr marL="1817362" algn="l" defTabSz="908712" rtl="0" eaLnBrk="1" latinLnBrk="0" hangingPunct="1">
        <a:defRPr kumimoji="1" sz="1800" kern="1200">
          <a:solidFill>
            <a:schemeClr val="tx1"/>
          </a:solidFill>
          <a:latin typeface="+mn-lt"/>
          <a:ea typeface="+mn-ea"/>
          <a:cs typeface="+mn-cs"/>
        </a:defRPr>
      </a:lvl5pPr>
      <a:lvl6pPr marL="2271628" algn="l" defTabSz="908712" rtl="0" eaLnBrk="1" latinLnBrk="0" hangingPunct="1">
        <a:defRPr kumimoji="1" sz="1800" kern="1200">
          <a:solidFill>
            <a:schemeClr val="tx1"/>
          </a:solidFill>
          <a:latin typeface="+mn-lt"/>
          <a:ea typeface="+mn-ea"/>
          <a:cs typeface="+mn-cs"/>
        </a:defRPr>
      </a:lvl6pPr>
      <a:lvl7pPr marL="2725925" algn="l" defTabSz="908712" rtl="0" eaLnBrk="1" latinLnBrk="0" hangingPunct="1">
        <a:defRPr kumimoji="1" sz="1800" kern="1200">
          <a:solidFill>
            <a:schemeClr val="tx1"/>
          </a:solidFill>
          <a:latin typeface="+mn-lt"/>
          <a:ea typeface="+mn-ea"/>
          <a:cs typeface="+mn-cs"/>
        </a:defRPr>
      </a:lvl7pPr>
      <a:lvl8pPr marL="3180244" algn="l" defTabSz="908712" rtl="0" eaLnBrk="1" latinLnBrk="0" hangingPunct="1">
        <a:defRPr kumimoji="1" sz="1800" kern="1200">
          <a:solidFill>
            <a:schemeClr val="tx1"/>
          </a:solidFill>
          <a:latin typeface="+mn-lt"/>
          <a:ea typeface="+mn-ea"/>
          <a:cs typeface="+mn-cs"/>
        </a:defRPr>
      </a:lvl8pPr>
      <a:lvl9pPr marL="3634560" algn="l" defTabSz="908712"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36F6A4C1-6B9C-46A1-9888-62B1DE33EAB0}"/>
              </a:ext>
            </a:extLst>
          </p:cNvPr>
          <p:cNvSpPr>
            <a:spLocks noGrp="1" noChangeArrowheads="1"/>
          </p:cNvSpPr>
          <p:nvPr>
            <p:ph type="title"/>
          </p:nvPr>
        </p:nvSpPr>
        <p:spPr bwMode="auto">
          <a:xfrm>
            <a:off x="495300" y="279400"/>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871" tIns="45404" rIns="90871" bIns="45404" numCol="1" anchor="ctr" anchorCtr="0" compatLnSpc="1">
            <a:prstTxWarp prst="textNoShape">
              <a:avLst/>
            </a:prstTxWarp>
          </a:bodyPr>
          <a:lstStyle/>
          <a:p>
            <a:pPr lvl="0"/>
            <a:r>
              <a:rPr lang="ja-JP" altLang="en-US"/>
              <a:t>マスタ タイトルの書式設定</a:t>
            </a:r>
          </a:p>
        </p:txBody>
      </p:sp>
      <p:sp>
        <p:nvSpPr>
          <p:cNvPr id="7171" name="Rectangle 3">
            <a:extLst>
              <a:ext uri="{FF2B5EF4-FFF2-40B4-BE49-F238E27FC236}">
                <a16:creationId xmlns:a16="http://schemas.microsoft.com/office/drawing/2014/main" id="{5752B4B7-2AB6-4B70-BD8E-EAB6B9AD7B27}"/>
              </a:ext>
            </a:extLst>
          </p:cNvPr>
          <p:cNvSpPr>
            <a:spLocks noGrp="1" noChangeArrowheads="1"/>
          </p:cNvSpPr>
          <p:nvPr>
            <p:ph type="body" idx="1"/>
          </p:nvPr>
        </p:nvSpPr>
        <p:spPr bwMode="auto">
          <a:xfrm>
            <a:off x="495300" y="1600200"/>
            <a:ext cx="8915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871" tIns="45404" rIns="90871" bIns="45404"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839684" name="Rectangle 4">
            <a:extLst>
              <a:ext uri="{FF2B5EF4-FFF2-40B4-BE49-F238E27FC236}">
                <a16:creationId xmlns:a16="http://schemas.microsoft.com/office/drawing/2014/main" id="{61F79630-7738-4787-8EFF-452F6C814F4A}"/>
              </a:ext>
            </a:extLst>
          </p:cNvPr>
          <p:cNvSpPr>
            <a:spLocks noGrp="1" noChangeArrowheads="1"/>
          </p:cNvSpPr>
          <p:nvPr>
            <p:ph type="dt" sz="half" idx="2"/>
          </p:nvPr>
        </p:nvSpPr>
        <p:spPr bwMode="auto">
          <a:xfrm>
            <a:off x="495300" y="6248400"/>
            <a:ext cx="2063750" cy="457200"/>
          </a:xfrm>
          <a:prstGeom prst="rect">
            <a:avLst/>
          </a:prstGeom>
          <a:noFill/>
          <a:ln w="9525">
            <a:noFill/>
            <a:miter lim="800000"/>
            <a:headEnd/>
            <a:tailEnd/>
          </a:ln>
          <a:effectLst/>
        </p:spPr>
        <p:txBody>
          <a:bodyPr vert="horz" wrap="square" lIns="90871" tIns="45404" rIns="90871" bIns="45404" numCol="1" anchor="b" anchorCtr="0" compatLnSpc="1">
            <a:prstTxWarp prst="textNoShape">
              <a:avLst/>
            </a:prstTxWarp>
          </a:bodyPr>
          <a:lstStyle>
            <a:lvl1pPr eaLnBrk="1" hangingPunct="1">
              <a:defRPr kumimoji="0" sz="1400">
                <a:solidFill>
                  <a:srgbClr val="000000"/>
                </a:solidFill>
                <a:latin typeface="Times New Roman" pitchFamily="18" charset="0"/>
                <a:ea typeface="ＭＳ Ｐゴシック" pitchFamily="50" charset="-128"/>
              </a:defRPr>
            </a:lvl1pPr>
          </a:lstStyle>
          <a:p>
            <a:pPr>
              <a:defRPr/>
            </a:pPr>
            <a:fld id="{69217246-C9B0-45A3-89F7-B990194086DA}" type="datetime1">
              <a:rPr lang="ja-JP" altLang="en-US"/>
              <a:pPr>
                <a:defRPr/>
              </a:pPr>
              <a:t>2018/4/26</a:t>
            </a:fld>
            <a:endParaRPr lang="en-US" altLang="ja-JP"/>
          </a:p>
        </p:txBody>
      </p:sp>
      <p:sp>
        <p:nvSpPr>
          <p:cNvPr id="839685" name="Rectangle 5">
            <a:extLst>
              <a:ext uri="{FF2B5EF4-FFF2-40B4-BE49-F238E27FC236}">
                <a16:creationId xmlns:a16="http://schemas.microsoft.com/office/drawing/2014/main" id="{516F40FA-3D01-475F-87D8-A01783AE2FDC}"/>
              </a:ext>
            </a:extLst>
          </p:cNvPr>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0871" tIns="45404" rIns="90871" bIns="45404" numCol="1" anchor="b" anchorCtr="0" compatLnSpc="1">
            <a:prstTxWarp prst="textNoShape">
              <a:avLst/>
            </a:prstTxWarp>
          </a:bodyPr>
          <a:lstStyle>
            <a:lvl1pPr algn="ctr" eaLnBrk="1" hangingPunct="1">
              <a:spcBef>
                <a:spcPct val="0"/>
              </a:spcBef>
              <a:buClrTx/>
              <a:buSzTx/>
              <a:buFontTx/>
              <a:buNone/>
              <a:defRPr kumimoji="0" sz="1400" b="0">
                <a:solidFill>
                  <a:srgbClr val="000000"/>
                </a:solidFill>
                <a:latin typeface="Times New Roman" pitchFamily="18" charset="0"/>
                <a:ea typeface="ＭＳ Ｐゴシック" pitchFamily="50" charset="-128"/>
                <a:cs typeface="+mn-cs"/>
              </a:defRPr>
            </a:lvl1pPr>
          </a:lstStyle>
          <a:p>
            <a:pPr>
              <a:defRPr/>
            </a:pPr>
            <a:endParaRPr lang="en-US" altLang="ja-JP"/>
          </a:p>
        </p:txBody>
      </p:sp>
      <p:sp>
        <p:nvSpPr>
          <p:cNvPr id="839686" name="Rectangle 6">
            <a:extLst>
              <a:ext uri="{FF2B5EF4-FFF2-40B4-BE49-F238E27FC236}">
                <a16:creationId xmlns:a16="http://schemas.microsoft.com/office/drawing/2014/main" id="{AF911C57-489E-4AE9-9210-F16E86336C3A}"/>
              </a:ext>
            </a:extLst>
          </p:cNvPr>
          <p:cNvSpPr>
            <a:spLocks noGrp="1" noChangeArrowheads="1"/>
          </p:cNvSpPr>
          <p:nvPr>
            <p:ph type="sldNum" sz="quarter" idx="4"/>
          </p:nvPr>
        </p:nvSpPr>
        <p:spPr bwMode="auto">
          <a:xfrm>
            <a:off x="7897813" y="6451600"/>
            <a:ext cx="2063750" cy="457200"/>
          </a:xfrm>
          <a:prstGeom prst="rect">
            <a:avLst/>
          </a:prstGeom>
          <a:noFill/>
          <a:ln w="9525">
            <a:noFill/>
            <a:miter lim="800000"/>
            <a:headEnd/>
            <a:tailEnd/>
          </a:ln>
          <a:effectLst/>
        </p:spPr>
        <p:txBody>
          <a:bodyPr vert="horz" wrap="square" lIns="90871" tIns="45404" rIns="90871" bIns="45404" numCol="1" anchor="b" anchorCtr="0" compatLnSpc="1">
            <a:prstTxWarp prst="textNoShape">
              <a:avLst/>
            </a:prstTxWarp>
          </a:bodyPr>
          <a:lstStyle>
            <a:lvl1pPr algn="r" eaLnBrk="1" hangingPunct="1">
              <a:defRPr kumimoji="0">
                <a:solidFill>
                  <a:srgbClr val="000066"/>
                </a:solidFill>
              </a:defRPr>
            </a:lvl1pPr>
          </a:lstStyle>
          <a:p>
            <a:pPr>
              <a:defRPr/>
            </a:pPr>
            <a:fld id="{38F756B5-4F6C-49C2-9644-2AC6729CDE75}" type="slidenum">
              <a:rPr lang="ja-JP" altLang="en-US"/>
              <a:pPr>
                <a:defRPr/>
              </a:pPr>
              <a:t>‹#›</a:t>
            </a:fld>
            <a:endParaRPr lang="en-US" altLang="ja-JP"/>
          </a:p>
        </p:txBody>
      </p:sp>
      <p:pic>
        <p:nvPicPr>
          <p:cNvPr id="7175" name="Picture 7">
            <a:extLst>
              <a:ext uri="{FF2B5EF4-FFF2-40B4-BE49-F238E27FC236}">
                <a16:creationId xmlns:a16="http://schemas.microsoft.com/office/drawing/2014/main" id="{99E00FAD-24B6-4B77-BF86-AC725D7C43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87313"/>
            <a:ext cx="1374775"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8964" r:id="rId1"/>
    <p:sldLayoutId id="2147488965" r:id="rId2"/>
    <p:sldLayoutId id="2147488966" r:id="rId3"/>
    <p:sldLayoutId id="2147488967" r:id="rId4"/>
    <p:sldLayoutId id="2147488968" r:id="rId5"/>
  </p:sldLayoutIdLst>
  <p:transition spd="med"/>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cs typeface="Arial" charset="0"/>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cs typeface="Arial" charset="0"/>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cs typeface="Arial" charset="0"/>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cs typeface="Arial" charset="0"/>
        </a:defRPr>
      </a:lvl5pPr>
      <a:lvl6pPr marL="454356" algn="ctr" rtl="0" fontAlgn="base">
        <a:spcBef>
          <a:spcPct val="0"/>
        </a:spcBef>
        <a:spcAft>
          <a:spcPct val="0"/>
        </a:spcAft>
        <a:defRPr kumimoji="1" sz="4400">
          <a:solidFill>
            <a:schemeClr val="tx2"/>
          </a:solidFill>
          <a:latin typeface="Arial" charset="0"/>
          <a:ea typeface="ＭＳ Ｐゴシック" pitchFamily="50" charset="-128"/>
          <a:cs typeface="Arial" charset="0"/>
        </a:defRPr>
      </a:lvl6pPr>
      <a:lvl7pPr marL="908712" algn="ctr" rtl="0" fontAlgn="base">
        <a:spcBef>
          <a:spcPct val="0"/>
        </a:spcBef>
        <a:spcAft>
          <a:spcPct val="0"/>
        </a:spcAft>
        <a:defRPr kumimoji="1" sz="4400">
          <a:solidFill>
            <a:schemeClr val="tx2"/>
          </a:solidFill>
          <a:latin typeface="Arial" charset="0"/>
          <a:ea typeface="ＭＳ Ｐゴシック" pitchFamily="50" charset="-128"/>
          <a:cs typeface="Arial" charset="0"/>
        </a:defRPr>
      </a:lvl7pPr>
      <a:lvl8pPr marL="1363066" algn="ctr" rtl="0" fontAlgn="base">
        <a:spcBef>
          <a:spcPct val="0"/>
        </a:spcBef>
        <a:spcAft>
          <a:spcPct val="0"/>
        </a:spcAft>
        <a:defRPr kumimoji="1" sz="4400">
          <a:solidFill>
            <a:schemeClr val="tx2"/>
          </a:solidFill>
          <a:latin typeface="Arial" charset="0"/>
          <a:ea typeface="ＭＳ Ｐゴシック" pitchFamily="50" charset="-128"/>
          <a:cs typeface="Arial" charset="0"/>
        </a:defRPr>
      </a:lvl8pPr>
      <a:lvl9pPr marL="1817362" algn="ctr" rtl="0" fontAlgn="base">
        <a:spcBef>
          <a:spcPct val="0"/>
        </a:spcBef>
        <a:spcAft>
          <a:spcPct val="0"/>
        </a:spcAft>
        <a:defRPr kumimoji="1" sz="4400">
          <a:solidFill>
            <a:schemeClr val="tx2"/>
          </a:solidFill>
          <a:latin typeface="Arial" charset="0"/>
          <a:ea typeface="ＭＳ Ｐゴシック" pitchFamily="50" charset="-128"/>
          <a:cs typeface="Arial" charset="0"/>
        </a:defRPr>
      </a:lvl9pPr>
    </p:titleStyle>
    <p:bodyStyle>
      <a:lvl1pPr marL="339725" indent="-339725" algn="l" rtl="0" eaLnBrk="0" fontAlgn="base" hangingPunct="0">
        <a:spcBef>
          <a:spcPct val="20000"/>
        </a:spcBef>
        <a:spcAft>
          <a:spcPct val="0"/>
        </a:spcAft>
        <a:buClr>
          <a:schemeClr val="tx2"/>
        </a:buClr>
        <a:buSzPct val="60000"/>
        <a:buFont typeface="Wingdings" panose="05000000000000000000" pitchFamily="2" charset="2"/>
        <a:buChar char="u"/>
        <a:defRPr kumimoji="1" sz="3200">
          <a:solidFill>
            <a:schemeClr val="tx1"/>
          </a:solidFill>
          <a:latin typeface="+mn-lt"/>
          <a:ea typeface="+mn-ea"/>
          <a:cs typeface="+mn-cs"/>
        </a:defRPr>
      </a:lvl1pPr>
      <a:lvl2pPr marL="738188" indent="-282575" algn="l" rtl="0" eaLnBrk="0" fontAlgn="base" hangingPunct="0">
        <a:spcBef>
          <a:spcPct val="20000"/>
        </a:spcBef>
        <a:spcAft>
          <a:spcPct val="0"/>
        </a:spcAft>
        <a:buClr>
          <a:schemeClr val="tx2"/>
        </a:buClr>
        <a:buSzPct val="60000"/>
        <a:buFont typeface="Wingdings" panose="05000000000000000000" pitchFamily="2" charset="2"/>
        <a:buChar char="v"/>
        <a:defRPr kumimoji="1" sz="2800">
          <a:solidFill>
            <a:schemeClr val="tx1"/>
          </a:solidFill>
          <a:latin typeface="+mn-lt"/>
          <a:ea typeface="+mn-ea"/>
          <a:cs typeface="+mn-cs"/>
        </a:defRPr>
      </a:lvl2pPr>
      <a:lvl3pPr marL="1135063" indent="-227013" algn="l" rtl="0" eaLnBrk="0" fontAlgn="base" hangingPunct="0">
        <a:spcBef>
          <a:spcPct val="20000"/>
        </a:spcBef>
        <a:spcAft>
          <a:spcPct val="0"/>
        </a:spcAft>
        <a:buClr>
          <a:schemeClr val="tx2"/>
        </a:buClr>
        <a:buSzPct val="40000"/>
        <a:buFont typeface="Wingdings" panose="05000000000000000000" pitchFamily="2" charset="2"/>
        <a:buChar char="u"/>
        <a:defRPr kumimoji="1" sz="2400">
          <a:solidFill>
            <a:schemeClr val="tx1"/>
          </a:solidFill>
          <a:latin typeface="+mn-lt"/>
          <a:ea typeface="+mn-ea"/>
          <a:cs typeface="+mn-cs"/>
        </a:defRPr>
      </a:lvl3pPr>
      <a:lvl4pPr marL="1589088" indent="-227013" algn="l" rtl="0" eaLnBrk="0" fontAlgn="base" hangingPunct="0">
        <a:spcBef>
          <a:spcPct val="20000"/>
        </a:spcBef>
        <a:spcAft>
          <a:spcPct val="0"/>
        </a:spcAft>
        <a:buClr>
          <a:schemeClr val="tx2"/>
        </a:buClr>
        <a:buSzPct val="50000"/>
        <a:buFont typeface="Wingdings" panose="05000000000000000000" pitchFamily="2" charset="2"/>
        <a:buChar char="v"/>
        <a:defRPr kumimoji="1" sz="2000">
          <a:solidFill>
            <a:schemeClr val="tx1"/>
          </a:solidFill>
          <a:latin typeface="+mn-lt"/>
          <a:ea typeface="+mn-ea"/>
          <a:cs typeface="+mn-cs"/>
        </a:defRPr>
      </a:lvl4pPr>
      <a:lvl5pPr marL="2043113" indent="-227013" algn="l" rtl="0" eaLnBrk="0" fontAlgn="base" hangingPunct="0">
        <a:spcBef>
          <a:spcPct val="20000"/>
        </a:spcBef>
        <a:spcAft>
          <a:spcPct val="0"/>
        </a:spcAft>
        <a:buSzPct val="80000"/>
        <a:buChar char="•"/>
        <a:defRPr kumimoji="1" sz="2000">
          <a:solidFill>
            <a:schemeClr val="tx1"/>
          </a:solidFill>
          <a:latin typeface="+mn-lt"/>
          <a:ea typeface="+mn-ea"/>
          <a:cs typeface="+mn-cs"/>
        </a:defRPr>
      </a:lvl5pPr>
      <a:lvl6pPr marL="2498752" indent="-227177" algn="l" rtl="0" fontAlgn="base">
        <a:spcBef>
          <a:spcPct val="20000"/>
        </a:spcBef>
        <a:spcAft>
          <a:spcPct val="0"/>
        </a:spcAft>
        <a:buSzPct val="80000"/>
        <a:buChar char="•"/>
        <a:defRPr kumimoji="1" sz="2000">
          <a:solidFill>
            <a:schemeClr val="tx1"/>
          </a:solidFill>
          <a:latin typeface="+mn-lt"/>
          <a:ea typeface="+mn-ea"/>
          <a:cs typeface="+mn-cs"/>
        </a:defRPr>
      </a:lvl6pPr>
      <a:lvl7pPr marL="2953068" indent="-227177" algn="l" rtl="0" fontAlgn="base">
        <a:spcBef>
          <a:spcPct val="20000"/>
        </a:spcBef>
        <a:spcAft>
          <a:spcPct val="0"/>
        </a:spcAft>
        <a:buSzPct val="80000"/>
        <a:buChar char="•"/>
        <a:defRPr kumimoji="1" sz="2000">
          <a:solidFill>
            <a:schemeClr val="tx1"/>
          </a:solidFill>
          <a:latin typeface="+mn-lt"/>
          <a:ea typeface="+mn-ea"/>
          <a:cs typeface="+mn-cs"/>
        </a:defRPr>
      </a:lvl7pPr>
      <a:lvl8pPr marL="3407370" indent="-227177" algn="l" rtl="0" fontAlgn="base">
        <a:spcBef>
          <a:spcPct val="20000"/>
        </a:spcBef>
        <a:spcAft>
          <a:spcPct val="0"/>
        </a:spcAft>
        <a:buSzPct val="80000"/>
        <a:buChar char="•"/>
        <a:defRPr kumimoji="1" sz="2000">
          <a:solidFill>
            <a:schemeClr val="tx1"/>
          </a:solidFill>
          <a:latin typeface="+mn-lt"/>
          <a:ea typeface="+mn-ea"/>
          <a:cs typeface="+mn-cs"/>
        </a:defRPr>
      </a:lvl8pPr>
      <a:lvl9pPr marL="3861664" indent="-227177" algn="l" rtl="0" fontAlgn="base">
        <a:spcBef>
          <a:spcPct val="20000"/>
        </a:spcBef>
        <a:spcAft>
          <a:spcPct val="0"/>
        </a:spcAft>
        <a:buSzPct val="80000"/>
        <a:buChar char="•"/>
        <a:defRPr kumimoji="1" sz="2000">
          <a:solidFill>
            <a:schemeClr val="tx1"/>
          </a:solidFill>
          <a:latin typeface="+mn-lt"/>
          <a:ea typeface="+mn-ea"/>
          <a:cs typeface="+mn-cs"/>
        </a:defRPr>
      </a:lvl9pPr>
    </p:bodyStyle>
    <p:otherStyle>
      <a:defPPr>
        <a:defRPr lang="ja-JP"/>
      </a:defPPr>
      <a:lvl1pPr marL="0" algn="l" defTabSz="908712" rtl="0" eaLnBrk="1" latinLnBrk="0" hangingPunct="1">
        <a:defRPr kumimoji="1" sz="1800" kern="1200">
          <a:solidFill>
            <a:schemeClr val="tx1"/>
          </a:solidFill>
          <a:latin typeface="+mn-lt"/>
          <a:ea typeface="+mn-ea"/>
          <a:cs typeface="+mn-cs"/>
        </a:defRPr>
      </a:lvl1pPr>
      <a:lvl2pPr marL="454356" algn="l" defTabSz="908712" rtl="0" eaLnBrk="1" latinLnBrk="0" hangingPunct="1">
        <a:defRPr kumimoji="1" sz="1800" kern="1200">
          <a:solidFill>
            <a:schemeClr val="tx1"/>
          </a:solidFill>
          <a:latin typeface="+mn-lt"/>
          <a:ea typeface="+mn-ea"/>
          <a:cs typeface="+mn-cs"/>
        </a:defRPr>
      </a:lvl2pPr>
      <a:lvl3pPr marL="908712" algn="l" defTabSz="908712" rtl="0" eaLnBrk="1" latinLnBrk="0" hangingPunct="1">
        <a:defRPr kumimoji="1" sz="1800" kern="1200">
          <a:solidFill>
            <a:schemeClr val="tx1"/>
          </a:solidFill>
          <a:latin typeface="+mn-lt"/>
          <a:ea typeface="+mn-ea"/>
          <a:cs typeface="+mn-cs"/>
        </a:defRPr>
      </a:lvl3pPr>
      <a:lvl4pPr marL="1363066" algn="l" defTabSz="908712" rtl="0" eaLnBrk="1" latinLnBrk="0" hangingPunct="1">
        <a:defRPr kumimoji="1" sz="1800" kern="1200">
          <a:solidFill>
            <a:schemeClr val="tx1"/>
          </a:solidFill>
          <a:latin typeface="+mn-lt"/>
          <a:ea typeface="+mn-ea"/>
          <a:cs typeface="+mn-cs"/>
        </a:defRPr>
      </a:lvl4pPr>
      <a:lvl5pPr marL="1817362" algn="l" defTabSz="908712" rtl="0" eaLnBrk="1" latinLnBrk="0" hangingPunct="1">
        <a:defRPr kumimoji="1" sz="1800" kern="1200">
          <a:solidFill>
            <a:schemeClr val="tx1"/>
          </a:solidFill>
          <a:latin typeface="+mn-lt"/>
          <a:ea typeface="+mn-ea"/>
          <a:cs typeface="+mn-cs"/>
        </a:defRPr>
      </a:lvl5pPr>
      <a:lvl6pPr marL="2271628" algn="l" defTabSz="908712" rtl="0" eaLnBrk="1" latinLnBrk="0" hangingPunct="1">
        <a:defRPr kumimoji="1" sz="1800" kern="1200">
          <a:solidFill>
            <a:schemeClr val="tx1"/>
          </a:solidFill>
          <a:latin typeface="+mn-lt"/>
          <a:ea typeface="+mn-ea"/>
          <a:cs typeface="+mn-cs"/>
        </a:defRPr>
      </a:lvl6pPr>
      <a:lvl7pPr marL="2725925" algn="l" defTabSz="908712" rtl="0" eaLnBrk="1" latinLnBrk="0" hangingPunct="1">
        <a:defRPr kumimoji="1" sz="1800" kern="1200">
          <a:solidFill>
            <a:schemeClr val="tx1"/>
          </a:solidFill>
          <a:latin typeface="+mn-lt"/>
          <a:ea typeface="+mn-ea"/>
          <a:cs typeface="+mn-cs"/>
        </a:defRPr>
      </a:lvl7pPr>
      <a:lvl8pPr marL="3180244" algn="l" defTabSz="908712" rtl="0" eaLnBrk="1" latinLnBrk="0" hangingPunct="1">
        <a:defRPr kumimoji="1" sz="1800" kern="1200">
          <a:solidFill>
            <a:schemeClr val="tx1"/>
          </a:solidFill>
          <a:latin typeface="+mn-lt"/>
          <a:ea typeface="+mn-ea"/>
          <a:cs typeface="+mn-cs"/>
        </a:defRPr>
      </a:lvl8pPr>
      <a:lvl9pPr marL="3634560" algn="l" defTabSz="908712"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5.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www.eorc.jaxa.jp/ALOS/en/palsar_fnf/fnf_index.htm" TargetMode="Externa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hyperlink" Target="http://www.eorc.jaxa.jp/ALOS/en/palsar_fnf/fnf_index.htm" TargetMode="External"/><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15.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15.xml"/><Relationship Id="rId5" Type="http://schemas.openxmlformats.org/officeDocument/2006/relationships/image" Target="../media/image60.jpeg"/><Relationship Id="rId4" Type="http://schemas.openxmlformats.org/officeDocument/2006/relationships/image" Target="../media/image59.jpeg"/></Relationships>
</file>

<file path=ppt/slides/_rels/slide29.xml.rels><?xml version="1.0" encoding="UTF-8" standalone="yes"?>
<Relationships xmlns="http://schemas.openxmlformats.org/package/2006/relationships"><Relationship Id="rId3" Type="http://schemas.openxmlformats.org/officeDocument/2006/relationships/hyperlink" Target="http://sharaku.eorc.jaxa.jp/GSMaP/index.htm" TargetMode="External"/><Relationship Id="rId2" Type="http://schemas.openxmlformats.org/officeDocument/2006/relationships/hyperlink" Target="https://gportal.jaxa.jp/gpr/" TargetMode="External"/><Relationship Id="rId1" Type="http://schemas.openxmlformats.org/officeDocument/2006/relationships/slideLayout" Target="../slideLayouts/slideLayout1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png"/><Relationship Id="rId2" Type="http://schemas.openxmlformats.org/officeDocument/2006/relationships/hyperlink" Target="https://data2.gosat.nies.go.jp/gallery/L4B/concmov/concmov.html" TargetMode="External"/><Relationship Id="rId1" Type="http://schemas.openxmlformats.org/officeDocument/2006/relationships/slideLayout" Target="../slideLayouts/slideLayout15.xml"/><Relationship Id="rId6" Type="http://schemas.openxmlformats.org/officeDocument/2006/relationships/image" Target="../media/image67.png"/><Relationship Id="rId5" Type="http://schemas.openxmlformats.org/officeDocument/2006/relationships/image" Target="../media/image66.emf"/><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hyperlink" Target="http://www.eorc.jaxa.jp/ALOS/lulc/lulc_jindex.htm" TargetMode="External"/><Relationship Id="rId7" Type="http://schemas.openxmlformats.org/officeDocument/2006/relationships/image" Target="../media/image72.jpe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5.xml"/><Relationship Id="rId6" Type="http://schemas.openxmlformats.org/officeDocument/2006/relationships/image" Target="../media/image29.jpeg"/><Relationship Id="rId5" Type="http://schemas.openxmlformats.org/officeDocument/2006/relationships/image" Target="../media/image28.jpg"/><Relationship Id="rId4" Type="http://schemas.openxmlformats.org/officeDocument/2006/relationships/image" Target="../media/image27.jp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5.xml"/><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1000" y="-27384"/>
            <a:ext cx="9136248" cy="6907876"/>
          </a:xfrm>
          <a:prstGeom prst="rect">
            <a:avLst/>
          </a:prstGeom>
        </p:spPr>
      </p:pic>
      <p:sp>
        <p:nvSpPr>
          <p:cNvPr id="7" name="テキスト ボックス 6"/>
          <p:cNvSpPr txBox="1"/>
          <p:nvPr/>
        </p:nvSpPr>
        <p:spPr>
          <a:xfrm>
            <a:off x="2053810" y="3789040"/>
            <a:ext cx="6415539" cy="2046714"/>
          </a:xfrm>
          <a:prstGeom prst="rect">
            <a:avLst/>
          </a:prstGeom>
          <a:noFill/>
        </p:spPr>
        <p:txBody>
          <a:bodyPr wrap="none" rtlCol="0">
            <a:spAutoFit/>
          </a:bodyPr>
          <a:lstStyle/>
          <a:p>
            <a:pPr>
              <a:spcAft>
                <a:spcPts val="0"/>
              </a:spcAft>
            </a:pPr>
            <a:r>
              <a:rPr lang="en-US" altLang="ja-JP" sz="2000" dirty="0">
                <a:solidFill>
                  <a:schemeClr val="bg1"/>
                </a:solidFill>
                <a:latin typeface="Arial" charset="0"/>
                <a:ea typeface="ＭＳ Ｐゴシック" charset="-128"/>
              </a:rPr>
              <a:t>26 April, 2018</a:t>
            </a:r>
          </a:p>
          <a:p>
            <a:pPr>
              <a:spcAft>
                <a:spcPts val="0"/>
              </a:spcAft>
            </a:pPr>
            <a:endParaRPr lang="en-US" altLang="ja-JP" sz="2000" dirty="0">
              <a:solidFill>
                <a:schemeClr val="bg1"/>
              </a:solidFill>
              <a:latin typeface="Arial" charset="0"/>
              <a:ea typeface="ＭＳ Ｐゴシック" charset="-128"/>
            </a:endParaRPr>
          </a:p>
          <a:p>
            <a:pPr>
              <a:spcAft>
                <a:spcPts val="0"/>
              </a:spcAft>
            </a:pPr>
            <a:endParaRPr lang="en-US" altLang="ja-JP" dirty="0">
              <a:solidFill>
                <a:schemeClr val="bg1"/>
              </a:solidFill>
              <a:latin typeface="Arial" charset="0"/>
              <a:ea typeface="ＭＳ Ｐゴシック" charset="-128"/>
            </a:endParaRPr>
          </a:p>
          <a:p>
            <a:pPr>
              <a:spcAft>
                <a:spcPts val="600"/>
              </a:spcAft>
            </a:pPr>
            <a:r>
              <a:rPr lang="en-US" altLang="ja-JP" sz="2400" dirty="0">
                <a:solidFill>
                  <a:schemeClr val="bg1"/>
                </a:solidFill>
                <a:latin typeface="Comic Sans MS" pitchFamily="66" charset="0"/>
              </a:rPr>
              <a:t>Osamu Ochiai</a:t>
            </a:r>
          </a:p>
          <a:p>
            <a:pPr>
              <a:spcAft>
                <a:spcPts val="0"/>
              </a:spcAft>
            </a:pPr>
            <a:r>
              <a:rPr lang="en-US" altLang="ja-JP" sz="2000" dirty="0">
                <a:solidFill>
                  <a:schemeClr val="bg1"/>
                </a:solidFill>
                <a:latin typeface="Comic Sans MS" pitchFamily="66" charset="0"/>
              </a:rPr>
              <a:t>Satellite Applications and Operation Center (SAOC)</a:t>
            </a:r>
          </a:p>
          <a:p>
            <a:pPr>
              <a:spcAft>
                <a:spcPts val="0"/>
              </a:spcAft>
            </a:pPr>
            <a:r>
              <a:rPr lang="en-US" altLang="ja-JP" sz="2000" dirty="0">
                <a:solidFill>
                  <a:schemeClr val="bg1"/>
                </a:solidFill>
                <a:latin typeface="Comic Sans MS" pitchFamily="66" charset="0"/>
              </a:rPr>
              <a:t>Japan Aerospace Exploration Agency (JAXA)</a:t>
            </a:r>
          </a:p>
        </p:txBody>
      </p:sp>
      <p:sp>
        <p:nvSpPr>
          <p:cNvPr id="9" name="Text Box 1093"/>
          <p:cNvSpPr txBox="1">
            <a:spLocks noChangeArrowheads="1"/>
          </p:cNvSpPr>
          <p:nvPr/>
        </p:nvSpPr>
        <p:spPr bwMode="auto">
          <a:xfrm>
            <a:off x="974812" y="1913495"/>
            <a:ext cx="7956376" cy="615553"/>
          </a:xfrm>
          <a:prstGeom prst="rect">
            <a:avLst/>
          </a:prstGeom>
          <a:noFill/>
          <a:ln w="12700">
            <a:noFill/>
            <a:miter lim="800000"/>
            <a:headEnd/>
            <a:tailEnd/>
          </a:ln>
          <a:effectLst/>
        </p:spPr>
        <p:txBody>
          <a:bodyPr wrap="square" lIns="0" tIns="0" rIns="0" bIns="0" anchor="ctr">
            <a:spAutoFit/>
          </a:bodyPr>
          <a:lstStyle/>
          <a:p>
            <a:pPr algn="ctr">
              <a:spcAft>
                <a:spcPts val="600"/>
              </a:spcAft>
              <a:defRPr/>
            </a:pPr>
            <a:r>
              <a:rPr lang="en-US" altLang="ja-JP" sz="4000" dirty="0">
                <a:solidFill>
                  <a:srgbClr val="FFFFFF"/>
                </a:solidFill>
                <a:effectLst>
                  <a:outerShdw blurRad="38100" dist="38100" dir="2700000" algn="tl">
                    <a:srgbClr val="C0C0C0"/>
                  </a:outerShdw>
                </a:effectLst>
                <a:latin typeface="Comic Sans MS" pitchFamily="66" charset="0"/>
              </a:rPr>
              <a:t>JAXA EO Data Strategy</a:t>
            </a:r>
          </a:p>
        </p:txBody>
      </p:sp>
      <p:sp>
        <p:nvSpPr>
          <p:cNvPr id="11" name="Rectangle 1092"/>
          <p:cNvSpPr>
            <a:spLocks noChangeArrowheads="1"/>
          </p:cNvSpPr>
          <p:nvPr/>
        </p:nvSpPr>
        <p:spPr bwMode="auto">
          <a:xfrm>
            <a:off x="5097016" y="-27384"/>
            <a:ext cx="4419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r" eaLnBrk="1" hangingPunct="1"/>
            <a:r>
              <a:rPr lang="en-US" altLang="ja-JP" sz="1100" dirty="0">
                <a:solidFill>
                  <a:schemeClr val="bg1"/>
                </a:solidFill>
              </a:rPr>
              <a:t>CEOS FDA Workshop</a:t>
            </a:r>
            <a:endParaRPr lang="en-US" altLang="ja-JP" sz="1100" b="1" dirty="0">
              <a:solidFill>
                <a:schemeClr val="bg1"/>
              </a:solidFill>
            </a:endParaRPr>
          </a:p>
        </p:txBody>
      </p:sp>
    </p:spTree>
    <p:extLst>
      <p:ext uri="{BB962C8B-B14F-4D97-AF65-F5344CB8AC3E}">
        <p14:creationId xmlns:p14="http://schemas.microsoft.com/office/powerpoint/2010/main" val="4143739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9007720" y="6597650"/>
            <a:ext cx="495300" cy="260350"/>
          </a:xfrm>
        </p:spPr>
        <p:txBody>
          <a:bodyPr/>
          <a:lstStyle/>
          <a:p>
            <a:pPr>
              <a:defRPr/>
            </a:pPr>
            <a:fld id="{5C24AA93-D09D-4364-BC19-82AA350DFF88}" type="slidenum">
              <a:rPr lang="ja-JP" altLang="en-US" smtClean="0">
                <a:solidFill>
                  <a:prstClr val="black"/>
                </a:solidFill>
              </a:rPr>
              <a:pPr>
                <a:defRPr/>
              </a:pPr>
              <a:t>9</a:t>
            </a:fld>
            <a:endParaRPr lang="ja-JP" altLang="en-US" dirty="0">
              <a:solidFill>
                <a:prstClr val="black"/>
              </a:solidFill>
            </a:endParaRPr>
          </a:p>
        </p:txBody>
      </p:sp>
      <p:sp>
        <p:nvSpPr>
          <p:cNvPr id="32" name="タイトル 2"/>
          <p:cNvSpPr>
            <a:spLocks noGrp="1"/>
          </p:cNvSpPr>
          <p:nvPr>
            <p:ph type="title"/>
          </p:nvPr>
        </p:nvSpPr>
        <p:spPr>
          <a:xfrm>
            <a:off x="776537" y="26988"/>
            <a:ext cx="8352928" cy="615950"/>
          </a:xfrm>
        </p:spPr>
        <p:txBody>
          <a:bodyPr/>
          <a:lstStyle/>
          <a:p>
            <a:r>
              <a:rPr kumimoji="1" lang="en-US" altLang="ja-JP" dirty="0">
                <a:latin typeface="Tahoma" pitchFamily="34" charset="0"/>
                <a:ea typeface="Tahoma" pitchFamily="34" charset="0"/>
                <a:cs typeface="Tahoma" pitchFamily="34" charset="0"/>
              </a:rPr>
              <a:t>History of Japanese L-band SARs</a:t>
            </a:r>
            <a:endParaRPr kumimoji="1" lang="ja-JP" altLang="en-US" dirty="0">
              <a:latin typeface="Tahoma" pitchFamily="34" charset="0"/>
              <a:cs typeface="Tahoma" pitchFamily="34" charset="0"/>
            </a:endParaRPr>
          </a:p>
        </p:txBody>
      </p:sp>
      <p:grpSp>
        <p:nvGrpSpPr>
          <p:cNvPr id="195" name="グループ化 41"/>
          <p:cNvGrpSpPr>
            <a:grpSpLocks/>
          </p:cNvGrpSpPr>
          <p:nvPr/>
        </p:nvGrpSpPr>
        <p:grpSpPr bwMode="auto">
          <a:xfrm flipH="1">
            <a:off x="1575099" y="1124744"/>
            <a:ext cx="1609207" cy="997714"/>
            <a:chOff x="1577142" y="1812226"/>
            <a:chExt cx="4575718" cy="2925739"/>
          </a:xfrm>
          <a:noFill/>
        </p:grpSpPr>
        <p:pic>
          <p:nvPicPr>
            <p:cNvPr id="196" name="図 8" descr="JERS1.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77142" y="1812226"/>
              <a:ext cx="4575718" cy="2925739"/>
            </a:xfrm>
            <a:prstGeom prst="rect">
              <a:avLst/>
            </a:prstGeom>
            <a:grpFill/>
            <a:ln w="9525">
              <a:noFill/>
              <a:miter lim="800000"/>
              <a:headEnd/>
              <a:tailEnd/>
            </a:ln>
          </p:spPr>
        </p:pic>
        <p:cxnSp>
          <p:nvCxnSpPr>
            <p:cNvPr id="197" name="直線コネクタ 196"/>
            <p:cNvCxnSpPr/>
            <p:nvPr/>
          </p:nvCxnSpPr>
          <p:spPr>
            <a:xfrm rot="10800000">
              <a:off x="2749646" y="3328502"/>
              <a:ext cx="180451" cy="172717"/>
            </a:xfrm>
            <a:prstGeom prst="line">
              <a:avLst/>
            </a:prstGeom>
            <a:grpFill/>
            <a:ln w="19050" cap="flat" cmpd="sng" algn="ctr">
              <a:noFill/>
              <a:prstDash val="solid"/>
            </a:ln>
            <a:effectLst/>
          </p:spPr>
        </p:cxnSp>
        <p:cxnSp>
          <p:nvCxnSpPr>
            <p:cNvPr id="198" name="直線コネクタ 197"/>
            <p:cNvCxnSpPr/>
            <p:nvPr/>
          </p:nvCxnSpPr>
          <p:spPr>
            <a:xfrm rot="10800000">
              <a:off x="4742239" y="3689175"/>
              <a:ext cx="269407" cy="160018"/>
            </a:xfrm>
            <a:prstGeom prst="line">
              <a:avLst/>
            </a:prstGeom>
            <a:grpFill/>
            <a:ln w="19050" cap="flat" cmpd="sng" algn="ctr">
              <a:noFill/>
              <a:prstDash val="solid"/>
            </a:ln>
            <a:effectLst/>
          </p:spPr>
        </p:cxnSp>
        <p:cxnSp>
          <p:nvCxnSpPr>
            <p:cNvPr id="199" name="直線コネクタ 198"/>
            <p:cNvCxnSpPr/>
            <p:nvPr/>
          </p:nvCxnSpPr>
          <p:spPr>
            <a:xfrm>
              <a:off x="4663449" y="3679015"/>
              <a:ext cx="78790" cy="15240"/>
            </a:xfrm>
            <a:prstGeom prst="line">
              <a:avLst/>
            </a:prstGeom>
            <a:grpFill/>
            <a:ln w="19050" cap="flat" cmpd="sng" algn="ctr">
              <a:noFill/>
              <a:prstDash val="solid"/>
            </a:ln>
            <a:effectLst/>
          </p:spPr>
        </p:cxnSp>
        <p:cxnSp>
          <p:nvCxnSpPr>
            <p:cNvPr id="200" name="直線コネクタ 199"/>
            <p:cNvCxnSpPr/>
            <p:nvPr/>
          </p:nvCxnSpPr>
          <p:spPr>
            <a:xfrm>
              <a:off x="3153755" y="3409781"/>
              <a:ext cx="203326" cy="167637"/>
            </a:xfrm>
            <a:prstGeom prst="line">
              <a:avLst/>
            </a:prstGeom>
            <a:grpFill/>
            <a:ln w="12700" cap="flat" cmpd="sng" algn="ctr">
              <a:noFill/>
              <a:prstDash val="solid"/>
            </a:ln>
            <a:effectLst/>
          </p:spPr>
        </p:cxnSp>
        <p:cxnSp>
          <p:nvCxnSpPr>
            <p:cNvPr id="201" name="直線コネクタ 200"/>
            <p:cNvCxnSpPr/>
            <p:nvPr/>
          </p:nvCxnSpPr>
          <p:spPr>
            <a:xfrm>
              <a:off x="3499409" y="3465659"/>
              <a:ext cx="205868" cy="167637"/>
            </a:xfrm>
            <a:prstGeom prst="line">
              <a:avLst/>
            </a:prstGeom>
            <a:grpFill/>
            <a:ln w="12700" cap="flat" cmpd="sng" algn="ctr">
              <a:noFill/>
              <a:prstDash val="solid"/>
            </a:ln>
            <a:effectLst/>
          </p:spPr>
        </p:cxnSp>
        <p:cxnSp>
          <p:nvCxnSpPr>
            <p:cNvPr id="202" name="直線コネクタ 201"/>
            <p:cNvCxnSpPr/>
            <p:nvPr/>
          </p:nvCxnSpPr>
          <p:spPr>
            <a:xfrm>
              <a:off x="4538913" y="3704415"/>
              <a:ext cx="119453" cy="91438"/>
            </a:xfrm>
            <a:prstGeom prst="line">
              <a:avLst/>
            </a:prstGeom>
            <a:grpFill/>
            <a:ln w="12700" cap="flat" cmpd="sng" algn="ctr">
              <a:noFill/>
              <a:prstDash val="solid"/>
            </a:ln>
            <a:effectLst/>
          </p:spPr>
        </p:cxnSp>
        <p:cxnSp>
          <p:nvCxnSpPr>
            <p:cNvPr id="203" name="直線コネクタ 202"/>
            <p:cNvCxnSpPr/>
            <p:nvPr/>
          </p:nvCxnSpPr>
          <p:spPr>
            <a:xfrm>
              <a:off x="2930096" y="3254086"/>
              <a:ext cx="2091715" cy="358134"/>
            </a:xfrm>
            <a:prstGeom prst="line">
              <a:avLst/>
            </a:prstGeom>
            <a:grpFill/>
            <a:ln w="19050" cap="flat" cmpd="sng" algn="ctr">
              <a:noFill/>
              <a:prstDash val="solid"/>
            </a:ln>
            <a:effectLst/>
          </p:spPr>
        </p:cxnSp>
        <p:cxnSp>
          <p:nvCxnSpPr>
            <p:cNvPr id="204" name="直線コネクタ 203"/>
            <p:cNvCxnSpPr/>
            <p:nvPr/>
          </p:nvCxnSpPr>
          <p:spPr>
            <a:xfrm>
              <a:off x="2744563" y="3331043"/>
              <a:ext cx="1026795" cy="185415"/>
            </a:xfrm>
            <a:prstGeom prst="line">
              <a:avLst/>
            </a:prstGeom>
            <a:grpFill/>
            <a:ln w="19050" cap="flat" cmpd="sng" algn="ctr">
              <a:noFill/>
              <a:prstDash val="solid"/>
            </a:ln>
            <a:effectLst/>
          </p:spPr>
        </p:cxnSp>
      </p:grpSp>
      <p:sp>
        <p:nvSpPr>
          <p:cNvPr id="205" name="テキスト ボックス 204"/>
          <p:cNvSpPr txBox="1"/>
          <p:nvPr/>
        </p:nvSpPr>
        <p:spPr>
          <a:xfrm>
            <a:off x="987141" y="676412"/>
            <a:ext cx="2955627" cy="646331"/>
          </a:xfrm>
          <a:prstGeom prst="rect">
            <a:avLst/>
          </a:prstGeom>
          <a:noFill/>
        </p:spPr>
        <p:txBody>
          <a:bodyPr wrap="square" rtlCol="0">
            <a:spAutoFit/>
          </a:bodyPr>
          <a:lstStyle/>
          <a:p>
            <a:pPr fontAlgn="auto">
              <a:spcBef>
                <a:spcPts val="0"/>
              </a:spcBef>
              <a:spcAft>
                <a:spcPts val="0"/>
              </a:spcAft>
            </a:pPr>
            <a:r>
              <a:rPr lang="en-US" altLang="ja-JP" dirty="0">
                <a:solidFill>
                  <a:prstClr val="black"/>
                </a:solidFill>
                <a:ea typeface="ＭＳ Ｐゴシック"/>
                <a:cs typeface="Arial" panose="020B0604020202020204" pitchFamily="34" charset="0"/>
              </a:rPr>
              <a:t>JERS-1 SAR</a:t>
            </a:r>
          </a:p>
          <a:p>
            <a:pPr fontAlgn="auto">
              <a:spcBef>
                <a:spcPts val="0"/>
              </a:spcBef>
              <a:spcAft>
                <a:spcPts val="0"/>
              </a:spcAft>
            </a:pPr>
            <a:r>
              <a:rPr lang="en-US" altLang="ja-JP" dirty="0">
                <a:solidFill>
                  <a:prstClr val="black"/>
                </a:solidFill>
                <a:ea typeface="ＭＳ Ｐゴシック"/>
                <a:cs typeface="Arial" panose="020B0604020202020204" pitchFamily="34" charset="0"/>
              </a:rPr>
              <a:t>1992</a:t>
            </a:r>
            <a:r>
              <a:rPr lang="ja-JP" altLang="en-US" dirty="0">
                <a:solidFill>
                  <a:prstClr val="black"/>
                </a:solidFill>
                <a:ea typeface="ＭＳ Ｐゴシック"/>
                <a:cs typeface="Arial" panose="020B0604020202020204" pitchFamily="34" charset="0"/>
              </a:rPr>
              <a:t> </a:t>
            </a:r>
            <a:r>
              <a:rPr lang="en-US" altLang="ja-JP" dirty="0">
                <a:solidFill>
                  <a:prstClr val="black"/>
                </a:solidFill>
                <a:ea typeface="ＭＳ Ｐゴシック"/>
                <a:cs typeface="Arial" panose="020B0604020202020204" pitchFamily="34" charset="0"/>
              </a:rPr>
              <a:t>- 1998</a:t>
            </a:r>
            <a:endParaRPr lang="ja-JP" altLang="en-US" dirty="0">
              <a:solidFill>
                <a:prstClr val="black"/>
              </a:solidFill>
              <a:ea typeface="ＭＳ Ｐゴシック"/>
              <a:cs typeface="Arial" panose="020B0604020202020204" pitchFamily="34" charset="0"/>
            </a:endParaRPr>
          </a:p>
        </p:txBody>
      </p:sp>
      <p:pic>
        <p:nvPicPr>
          <p:cNvPr id="206" name="図 14" descr="alosnew2.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1096772" flipH="1">
            <a:off x="3749354" y="1385900"/>
            <a:ext cx="1830405" cy="740720"/>
          </a:xfrm>
          <a:prstGeom prst="rect">
            <a:avLst/>
          </a:prstGeom>
          <a:noFill/>
          <a:ln w="9525">
            <a:noFill/>
            <a:miter lim="800000"/>
            <a:headEnd/>
            <a:tailEnd/>
          </a:ln>
        </p:spPr>
      </p:pic>
      <p:sp>
        <p:nvSpPr>
          <p:cNvPr id="207" name="テキスト ボックス 206"/>
          <p:cNvSpPr txBox="1"/>
          <p:nvPr/>
        </p:nvSpPr>
        <p:spPr>
          <a:xfrm>
            <a:off x="3501689" y="671823"/>
            <a:ext cx="2952328" cy="646331"/>
          </a:xfrm>
          <a:prstGeom prst="rect">
            <a:avLst/>
          </a:prstGeom>
          <a:noFill/>
        </p:spPr>
        <p:txBody>
          <a:bodyPr wrap="square" rtlCol="0">
            <a:spAutoFit/>
          </a:bodyPr>
          <a:lstStyle/>
          <a:p>
            <a:pPr fontAlgn="auto">
              <a:spcBef>
                <a:spcPts val="0"/>
              </a:spcBef>
              <a:spcAft>
                <a:spcPts val="0"/>
              </a:spcAft>
            </a:pPr>
            <a:r>
              <a:rPr lang="en-US" altLang="ja-JP" dirty="0">
                <a:solidFill>
                  <a:prstClr val="black"/>
                </a:solidFill>
                <a:ea typeface="ＭＳ Ｐゴシック"/>
                <a:cs typeface="Arial" panose="020B0604020202020204" pitchFamily="34" charset="0"/>
              </a:rPr>
              <a:t>ALOS PALSAR</a:t>
            </a:r>
          </a:p>
          <a:p>
            <a:pPr fontAlgn="auto">
              <a:spcBef>
                <a:spcPts val="0"/>
              </a:spcBef>
              <a:spcAft>
                <a:spcPts val="0"/>
              </a:spcAft>
            </a:pPr>
            <a:r>
              <a:rPr lang="en-US" altLang="ja-JP" dirty="0">
                <a:solidFill>
                  <a:prstClr val="black"/>
                </a:solidFill>
                <a:ea typeface="ＭＳ Ｐゴシック"/>
                <a:cs typeface="Arial" panose="020B0604020202020204" pitchFamily="34" charset="0"/>
              </a:rPr>
              <a:t>2006 - 2011</a:t>
            </a:r>
          </a:p>
        </p:txBody>
      </p:sp>
      <p:pic>
        <p:nvPicPr>
          <p:cNvPr id="208" name="図 207" descr="B.jpg"/>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r="-1"/>
          <a:stretch/>
        </p:blipFill>
        <p:spPr>
          <a:xfrm>
            <a:off x="6651895" y="1172916"/>
            <a:ext cx="2119682" cy="887041"/>
          </a:xfrm>
          <a:prstGeom prst="rect">
            <a:avLst/>
          </a:prstGeom>
          <a:noFill/>
          <a:ln>
            <a:noFill/>
          </a:ln>
        </p:spPr>
      </p:pic>
      <p:sp>
        <p:nvSpPr>
          <p:cNvPr id="209" name="テキスト ボックス 208"/>
          <p:cNvSpPr txBox="1"/>
          <p:nvPr/>
        </p:nvSpPr>
        <p:spPr>
          <a:xfrm>
            <a:off x="6389470" y="667233"/>
            <a:ext cx="2808311" cy="646331"/>
          </a:xfrm>
          <a:prstGeom prst="rect">
            <a:avLst/>
          </a:prstGeom>
          <a:noFill/>
        </p:spPr>
        <p:txBody>
          <a:bodyPr wrap="square" rtlCol="0">
            <a:spAutoFit/>
          </a:bodyPr>
          <a:lstStyle/>
          <a:p>
            <a:pPr fontAlgn="auto">
              <a:spcBef>
                <a:spcPts val="0"/>
              </a:spcBef>
              <a:spcAft>
                <a:spcPts val="0"/>
              </a:spcAft>
            </a:pPr>
            <a:r>
              <a:rPr lang="en-US" altLang="ja-JP" dirty="0">
                <a:solidFill>
                  <a:prstClr val="black"/>
                </a:solidFill>
                <a:ea typeface="ＭＳ Ｐゴシック"/>
                <a:cs typeface="Arial" panose="020B0604020202020204" pitchFamily="34" charset="0"/>
              </a:rPr>
              <a:t>ALOS-2 PALSAR-2</a:t>
            </a:r>
          </a:p>
          <a:p>
            <a:pPr fontAlgn="auto">
              <a:spcBef>
                <a:spcPts val="0"/>
              </a:spcBef>
              <a:spcAft>
                <a:spcPts val="0"/>
              </a:spcAft>
            </a:pPr>
            <a:r>
              <a:rPr lang="en-US" altLang="ja-JP" dirty="0">
                <a:solidFill>
                  <a:prstClr val="black"/>
                </a:solidFill>
                <a:ea typeface="ＭＳ Ｐゴシック"/>
                <a:cs typeface="Arial" panose="020B0604020202020204" pitchFamily="34" charset="0"/>
              </a:rPr>
              <a:t>2014 -</a:t>
            </a:r>
            <a:endParaRPr lang="ja-JP" altLang="en-US" dirty="0">
              <a:solidFill>
                <a:prstClr val="black"/>
              </a:solidFill>
              <a:ea typeface="ＭＳ Ｐゴシック"/>
              <a:cs typeface="Arial" panose="020B0604020202020204" pitchFamily="34" charset="0"/>
            </a:endParaRPr>
          </a:p>
        </p:txBody>
      </p:sp>
      <p:pic>
        <p:nvPicPr>
          <p:cNvPr id="210" name="Picture 2" descr="図2:「だいち2号」搭載PALSAR-2とこれまでの衛星の観測画像（浦安市 東京ディズニーリゾート周辺）の比較、左:ふよう1号SAR(1992年4月21日観測、分解能約18m)、中:だいちPALSAR(2006年4月27日観測、分解能約10m)、右:だいち2号PALSAR-2(2014年6月19日観測、分解能約3m)"/>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887"/>
          <a:stretch/>
        </p:blipFill>
        <p:spPr bwMode="auto">
          <a:xfrm>
            <a:off x="880300" y="3653283"/>
            <a:ext cx="8276599" cy="2720825"/>
          </a:xfrm>
          <a:prstGeom prst="rect">
            <a:avLst/>
          </a:prstGeom>
          <a:noFill/>
          <a:extLst>
            <a:ext uri="{909E8E84-426E-40DD-AFC4-6F175D3DCCD1}">
              <a14:hiddenFill xmlns:a14="http://schemas.microsoft.com/office/drawing/2010/main">
                <a:solidFill>
                  <a:srgbClr val="FFFFFF"/>
                </a:solidFill>
              </a14:hiddenFill>
            </a:ext>
          </a:extLst>
        </p:spPr>
      </p:pic>
      <p:sp>
        <p:nvSpPr>
          <p:cNvPr id="211" name="テキスト ボックス 210"/>
          <p:cNvSpPr txBox="1"/>
          <p:nvPr/>
        </p:nvSpPr>
        <p:spPr>
          <a:xfrm>
            <a:off x="393637" y="2365905"/>
            <a:ext cx="1522843" cy="369332"/>
          </a:xfrm>
          <a:prstGeom prst="rect">
            <a:avLst/>
          </a:prstGeom>
          <a:noFill/>
        </p:spPr>
        <p:txBody>
          <a:bodyPr wrap="square" rtlCol="0">
            <a:spAutoFit/>
          </a:bodyPr>
          <a:lstStyle/>
          <a:p>
            <a:pPr fontAlgn="auto">
              <a:spcBef>
                <a:spcPts val="0"/>
              </a:spcBef>
              <a:spcAft>
                <a:spcPts val="0"/>
              </a:spcAft>
            </a:pPr>
            <a:r>
              <a:rPr lang="en-US" altLang="ja-JP" b="0">
                <a:solidFill>
                  <a:prstClr val="black"/>
                </a:solidFill>
                <a:latin typeface="Arial" panose="020B0604020202020204" pitchFamily="34" charset="0"/>
                <a:ea typeface="ＭＳ Ｐゴシック"/>
                <a:cs typeface="Arial" panose="020B0604020202020204" pitchFamily="34" charset="0"/>
              </a:rPr>
              <a:t>Resolution:</a:t>
            </a:r>
            <a:endParaRPr lang="ja-JP" altLang="en-US" b="0">
              <a:solidFill>
                <a:prstClr val="black"/>
              </a:solidFill>
              <a:latin typeface="Arial" panose="020B0604020202020204" pitchFamily="34" charset="0"/>
              <a:ea typeface="ＭＳ Ｐゴシック"/>
              <a:cs typeface="Arial" panose="020B0604020202020204" pitchFamily="34" charset="0"/>
            </a:endParaRPr>
          </a:p>
        </p:txBody>
      </p:sp>
      <p:sp>
        <p:nvSpPr>
          <p:cNvPr id="212" name="テキスト ボックス 211"/>
          <p:cNvSpPr txBox="1"/>
          <p:nvPr/>
        </p:nvSpPr>
        <p:spPr>
          <a:xfrm>
            <a:off x="1968089" y="2362066"/>
            <a:ext cx="761421" cy="338554"/>
          </a:xfrm>
          <a:prstGeom prst="rect">
            <a:avLst/>
          </a:prstGeom>
          <a:noFill/>
        </p:spPr>
        <p:txBody>
          <a:bodyPr wrap="square" rtlCol="0">
            <a:spAutoFit/>
          </a:bodyPr>
          <a:lstStyle/>
          <a:p>
            <a:pPr fontAlgn="auto">
              <a:spcBef>
                <a:spcPts val="0"/>
              </a:spcBef>
              <a:spcAft>
                <a:spcPts val="0"/>
              </a:spcAft>
            </a:pPr>
            <a:r>
              <a:rPr lang="en-US" altLang="ja-JP" sz="1600">
                <a:solidFill>
                  <a:prstClr val="black"/>
                </a:solidFill>
                <a:ea typeface="ＭＳ Ｐゴシック"/>
                <a:cs typeface="Arial" panose="020B0604020202020204" pitchFamily="34" charset="0"/>
              </a:rPr>
              <a:t>18 m</a:t>
            </a:r>
            <a:endParaRPr lang="ja-JP" altLang="en-US" sz="1600">
              <a:solidFill>
                <a:prstClr val="black"/>
              </a:solidFill>
              <a:ea typeface="ＭＳ Ｐゴシック"/>
              <a:cs typeface="Arial" panose="020B0604020202020204" pitchFamily="34" charset="0"/>
            </a:endParaRPr>
          </a:p>
        </p:txBody>
      </p:sp>
      <p:sp>
        <p:nvSpPr>
          <p:cNvPr id="213" name="テキスト ボックス 212"/>
          <p:cNvSpPr txBox="1"/>
          <p:nvPr/>
        </p:nvSpPr>
        <p:spPr>
          <a:xfrm>
            <a:off x="4217945" y="2362066"/>
            <a:ext cx="1735515" cy="338554"/>
          </a:xfrm>
          <a:prstGeom prst="rect">
            <a:avLst/>
          </a:prstGeom>
          <a:noFill/>
        </p:spPr>
        <p:txBody>
          <a:bodyPr wrap="square" rtlCol="0">
            <a:spAutoFit/>
          </a:bodyPr>
          <a:lstStyle/>
          <a:p>
            <a:pPr fontAlgn="auto">
              <a:spcBef>
                <a:spcPts val="0"/>
              </a:spcBef>
              <a:spcAft>
                <a:spcPts val="0"/>
              </a:spcAft>
            </a:pPr>
            <a:r>
              <a:rPr lang="en-US" altLang="ja-JP" sz="1600">
                <a:solidFill>
                  <a:prstClr val="black"/>
                </a:solidFill>
                <a:ea typeface="ＭＳ Ｐゴシック"/>
                <a:cs typeface="Arial" panose="020B0604020202020204" pitchFamily="34" charset="0"/>
              </a:rPr>
              <a:t>10 m / 100 m</a:t>
            </a:r>
            <a:endParaRPr lang="ja-JP" altLang="en-US" sz="1600">
              <a:solidFill>
                <a:prstClr val="black"/>
              </a:solidFill>
              <a:ea typeface="ＭＳ Ｐゴシック"/>
              <a:cs typeface="Arial" panose="020B0604020202020204" pitchFamily="34" charset="0"/>
            </a:endParaRPr>
          </a:p>
        </p:txBody>
      </p:sp>
      <p:sp>
        <p:nvSpPr>
          <p:cNvPr id="214" name="テキスト ボックス 213"/>
          <p:cNvSpPr txBox="1"/>
          <p:nvPr/>
        </p:nvSpPr>
        <p:spPr>
          <a:xfrm>
            <a:off x="7154721" y="2362066"/>
            <a:ext cx="1466635" cy="338554"/>
          </a:xfrm>
          <a:prstGeom prst="rect">
            <a:avLst/>
          </a:prstGeom>
          <a:noFill/>
        </p:spPr>
        <p:txBody>
          <a:bodyPr wrap="square" rtlCol="0">
            <a:spAutoFit/>
          </a:bodyPr>
          <a:lstStyle/>
          <a:p>
            <a:pPr fontAlgn="auto">
              <a:spcBef>
                <a:spcPts val="0"/>
              </a:spcBef>
              <a:spcAft>
                <a:spcPts val="0"/>
              </a:spcAft>
            </a:pPr>
            <a:r>
              <a:rPr lang="en-US" altLang="ja-JP" sz="1600" u="sng" dirty="0">
                <a:solidFill>
                  <a:prstClr val="black"/>
                </a:solidFill>
                <a:ea typeface="ＭＳ Ｐゴシック"/>
                <a:cs typeface="Arial" panose="020B0604020202020204" pitchFamily="34" charset="0"/>
              </a:rPr>
              <a:t>3 m</a:t>
            </a:r>
            <a:r>
              <a:rPr lang="en-US" altLang="ja-JP" sz="1600" dirty="0">
                <a:solidFill>
                  <a:prstClr val="black"/>
                </a:solidFill>
                <a:ea typeface="ＭＳ Ｐゴシック"/>
                <a:cs typeface="Arial" panose="020B0604020202020204" pitchFamily="34" charset="0"/>
              </a:rPr>
              <a:t> / 100 m</a:t>
            </a:r>
            <a:endParaRPr lang="ja-JP" altLang="en-US" sz="1600" dirty="0">
              <a:solidFill>
                <a:prstClr val="black"/>
              </a:solidFill>
              <a:ea typeface="ＭＳ Ｐゴシック"/>
              <a:cs typeface="Arial" panose="020B0604020202020204" pitchFamily="34" charset="0"/>
            </a:endParaRPr>
          </a:p>
        </p:txBody>
      </p:sp>
      <p:sp>
        <p:nvSpPr>
          <p:cNvPr id="215" name="テキスト ボックス 214"/>
          <p:cNvSpPr txBox="1"/>
          <p:nvPr/>
        </p:nvSpPr>
        <p:spPr>
          <a:xfrm>
            <a:off x="393637" y="2681180"/>
            <a:ext cx="1489711" cy="369332"/>
          </a:xfrm>
          <a:prstGeom prst="rect">
            <a:avLst/>
          </a:prstGeom>
          <a:noFill/>
        </p:spPr>
        <p:txBody>
          <a:bodyPr wrap="square" rtlCol="0">
            <a:spAutoFit/>
          </a:bodyPr>
          <a:lstStyle/>
          <a:p>
            <a:pPr fontAlgn="auto">
              <a:spcBef>
                <a:spcPts val="0"/>
              </a:spcBef>
              <a:spcAft>
                <a:spcPts val="0"/>
              </a:spcAft>
            </a:pPr>
            <a:r>
              <a:rPr lang="en-US" altLang="ja-JP" b="0">
                <a:solidFill>
                  <a:prstClr val="black"/>
                </a:solidFill>
                <a:latin typeface="Arial" panose="020B0604020202020204" pitchFamily="34" charset="0"/>
                <a:ea typeface="ＭＳ Ｐゴシック"/>
                <a:cs typeface="Arial" panose="020B0604020202020204" pitchFamily="34" charset="0"/>
              </a:rPr>
              <a:t>Swath width</a:t>
            </a:r>
            <a:r>
              <a:rPr lang="en-US" altLang="ja-JP" sz="1600">
                <a:solidFill>
                  <a:prstClr val="black"/>
                </a:solidFill>
                <a:ea typeface="ＭＳ Ｐゴシック"/>
                <a:cs typeface="Arial" panose="020B0604020202020204" pitchFamily="34" charset="0"/>
              </a:rPr>
              <a:t>:</a:t>
            </a:r>
            <a:endParaRPr lang="ja-JP" altLang="en-US" sz="1600">
              <a:solidFill>
                <a:prstClr val="black"/>
              </a:solidFill>
              <a:ea typeface="ＭＳ Ｐゴシック"/>
              <a:cs typeface="Arial" panose="020B0604020202020204" pitchFamily="34" charset="0"/>
            </a:endParaRPr>
          </a:p>
        </p:txBody>
      </p:sp>
      <p:sp>
        <p:nvSpPr>
          <p:cNvPr id="216" name="テキスト ボックス 215"/>
          <p:cNvSpPr txBox="1"/>
          <p:nvPr/>
        </p:nvSpPr>
        <p:spPr>
          <a:xfrm>
            <a:off x="393637" y="3005715"/>
            <a:ext cx="1790357" cy="369332"/>
          </a:xfrm>
          <a:prstGeom prst="rect">
            <a:avLst/>
          </a:prstGeom>
          <a:noFill/>
        </p:spPr>
        <p:txBody>
          <a:bodyPr wrap="square" rtlCol="0">
            <a:spAutoFit/>
          </a:bodyPr>
          <a:lstStyle/>
          <a:p>
            <a:pPr fontAlgn="auto">
              <a:spcBef>
                <a:spcPts val="0"/>
              </a:spcBef>
              <a:spcAft>
                <a:spcPts val="0"/>
              </a:spcAft>
            </a:pPr>
            <a:r>
              <a:rPr lang="en-US" altLang="ja-JP" b="0">
                <a:solidFill>
                  <a:prstClr val="black"/>
                </a:solidFill>
                <a:latin typeface="Arial" panose="020B0604020202020204" pitchFamily="34" charset="0"/>
                <a:ea typeface="ＭＳ Ｐゴシック"/>
                <a:cs typeface="Arial" panose="020B0604020202020204" pitchFamily="34" charset="0"/>
              </a:rPr>
              <a:t>Polarization</a:t>
            </a:r>
            <a:r>
              <a:rPr lang="en-US" altLang="ja-JP" sz="1600">
                <a:solidFill>
                  <a:prstClr val="black"/>
                </a:solidFill>
                <a:ea typeface="ＭＳ Ｐゴシック"/>
                <a:cs typeface="Arial" panose="020B0604020202020204" pitchFamily="34" charset="0"/>
              </a:rPr>
              <a:t>:</a:t>
            </a:r>
            <a:endParaRPr lang="ja-JP" altLang="en-US" sz="1600">
              <a:solidFill>
                <a:prstClr val="black"/>
              </a:solidFill>
              <a:ea typeface="ＭＳ Ｐゴシック"/>
              <a:cs typeface="Arial" panose="020B0604020202020204" pitchFamily="34" charset="0"/>
            </a:endParaRPr>
          </a:p>
        </p:txBody>
      </p:sp>
      <p:sp>
        <p:nvSpPr>
          <p:cNvPr id="217" name="テキスト ボックス 216"/>
          <p:cNvSpPr txBox="1"/>
          <p:nvPr/>
        </p:nvSpPr>
        <p:spPr>
          <a:xfrm>
            <a:off x="1980635" y="2686594"/>
            <a:ext cx="928413" cy="338554"/>
          </a:xfrm>
          <a:prstGeom prst="rect">
            <a:avLst/>
          </a:prstGeom>
          <a:noFill/>
        </p:spPr>
        <p:txBody>
          <a:bodyPr wrap="square" rtlCol="0">
            <a:spAutoFit/>
          </a:bodyPr>
          <a:lstStyle/>
          <a:p>
            <a:pPr fontAlgn="auto">
              <a:spcBef>
                <a:spcPts val="0"/>
              </a:spcBef>
              <a:spcAft>
                <a:spcPts val="0"/>
              </a:spcAft>
            </a:pPr>
            <a:r>
              <a:rPr lang="en-US" altLang="ja-JP" sz="1600">
                <a:solidFill>
                  <a:prstClr val="black"/>
                </a:solidFill>
                <a:ea typeface="ＭＳ Ｐゴシック"/>
                <a:cs typeface="Arial" panose="020B0604020202020204" pitchFamily="34" charset="0"/>
              </a:rPr>
              <a:t>75 km</a:t>
            </a:r>
            <a:endParaRPr lang="ja-JP" altLang="en-US" sz="1600">
              <a:solidFill>
                <a:prstClr val="black"/>
              </a:solidFill>
              <a:ea typeface="ＭＳ Ｐゴシック"/>
              <a:cs typeface="Arial" panose="020B0604020202020204" pitchFamily="34" charset="0"/>
            </a:endParaRPr>
          </a:p>
        </p:txBody>
      </p:sp>
      <p:sp>
        <p:nvSpPr>
          <p:cNvPr id="218" name="テキスト ボックス 217"/>
          <p:cNvSpPr txBox="1"/>
          <p:nvPr/>
        </p:nvSpPr>
        <p:spPr>
          <a:xfrm>
            <a:off x="4129874" y="2679676"/>
            <a:ext cx="1954687" cy="338554"/>
          </a:xfrm>
          <a:prstGeom prst="rect">
            <a:avLst/>
          </a:prstGeom>
          <a:noFill/>
        </p:spPr>
        <p:txBody>
          <a:bodyPr wrap="square" rtlCol="0">
            <a:spAutoFit/>
          </a:bodyPr>
          <a:lstStyle/>
          <a:p>
            <a:pPr fontAlgn="auto">
              <a:spcBef>
                <a:spcPts val="0"/>
              </a:spcBef>
              <a:spcAft>
                <a:spcPts val="0"/>
              </a:spcAft>
            </a:pPr>
            <a:r>
              <a:rPr lang="en-US" altLang="ja-JP" sz="1600">
                <a:solidFill>
                  <a:prstClr val="black"/>
                </a:solidFill>
                <a:ea typeface="ＭＳ Ｐゴシック"/>
                <a:cs typeface="Arial" panose="020B0604020202020204" pitchFamily="34" charset="0"/>
              </a:rPr>
              <a:t>70 km / 350 km</a:t>
            </a:r>
            <a:endParaRPr lang="ja-JP" altLang="en-US" sz="1600">
              <a:solidFill>
                <a:prstClr val="black"/>
              </a:solidFill>
              <a:ea typeface="ＭＳ Ｐゴシック"/>
              <a:cs typeface="Arial" panose="020B0604020202020204" pitchFamily="34" charset="0"/>
            </a:endParaRPr>
          </a:p>
        </p:txBody>
      </p:sp>
      <p:sp>
        <p:nvSpPr>
          <p:cNvPr id="219" name="テキスト ボックス 218"/>
          <p:cNvSpPr txBox="1"/>
          <p:nvPr/>
        </p:nvSpPr>
        <p:spPr>
          <a:xfrm>
            <a:off x="6952107" y="2686594"/>
            <a:ext cx="1916672" cy="338554"/>
          </a:xfrm>
          <a:prstGeom prst="rect">
            <a:avLst/>
          </a:prstGeom>
          <a:noFill/>
        </p:spPr>
        <p:txBody>
          <a:bodyPr wrap="square" rtlCol="0">
            <a:spAutoFit/>
          </a:bodyPr>
          <a:lstStyle/>
          <a:p>
            <a:pPr fontAlgn="auto">
              <a:spcBef>
                <a:spcPts val="0"/>
              </a:spcBef>
              <a:spcAft>
                <a:spcPts val="0"/>
              </a:spcAft>
            </a:pPr>
            <a:r>
              <a:rPr lang="en-US" altLang="ja-JP" sz="1600" dirty="0">
                <a:solidFill>
                  <a:prstClr val="black"/>
                </a:solidFill>
                <a:ea typeface="ＭＳ Ｐゴシック"/>
                <a:cs typeface="Arial" panose="020B0604020202020204" pitchFamily="34" charset="0"/>
              </a:rPr>
              <a:t>50 km / </a:t>
            </a:r>
            <a:r>
              <a:rPr lang="en-US" altLang="ja-JP" sz="1600" u="sng" dirty="0">
                <a:solidFill>
                  <a:prstClr val="black"/>
                </a:solidFill>
                <a:ea typeface="ＭＳ Ｐゴシック"/>
                <a:cs typeface="Arial" panose="020B0604020202020204" pitchFamily="34" charset="0"/>
              </a:rPr>
              <a:t>490 km</a:t>
            </a:r>
            <a:endParaRPr lang="ja-JP" altLang="en-US" sz="1600" u="sng" dirty="0">
              <a:solidFill>
                <a:prstClr val="black"/>
              </a:solidFill>
              <a:ea typeface="ＭＳ Ｐゴシック"/>
              <a:cs typeface="Arial" panose="020B0604020202020204" pitchFamily="34" charset="0"/>
            </a:endParaRPr>
          </a:p>
        </p:txBody>
      </p:sp>
      <p:sp>
        <p:nvSpPr>
          <p:cNvPr id="220" name="テキスト ボックス 219"/>
          <p:cNvSpPr txBox="1"/>
          <p:nvPr/>
        </p:nvSpPr>
        <p:spPr>
          <a:xfrm>
            <a:off x="1982423" y="3011122"/>
            <a:ext cx="928413" cy="338554"/>
          </a:xfrm>
          <a:prstGeom prst="rect">
            <a:avLst/>
          </a:prstGeom>
          <a:noFill/>
        </p:spPr>
        <p:txBody>
          <a:bodyPr wrap="square" rtlCol="0">
            <a:spAutoFit/>
          </a:bodyPr>
          <a:lstStyle/>
          <a:p>
            <a:pPr fontAlgn="auto">
              <a:spcBef>
                <a:spcPts val="0"/>
              </a:spcBef>
              <a:spcAft>
                <a:spcPts val="0"/>
              </a:spcAft>
            </a:pPr>
            <a:r>
              <a:rPr lang="en-US" altLang="ja-JP" sz="1600">
                <a:solidFill>
                  <a:prstClr val="black"/>
                </a:solidFill>
                <a:ea typeface="ＭＳ Ｐゴシック"/>
                <a:cs typeface="Arial" panose="020B0604020202020204" pitchFamily="34" charset="0"/>
              </a:rPr>
              <a:t>Single</a:t>
            </a:r>
            <a:endParaRPr lang="ja-JP" altLang="en-US" sz="1600">
              <a:solidFill>
                <a:prstClr val="black"/>
              </a:solidFill>
              <a:ea typeface="ＭＳ Ｐゴシック"/>
              <a:cs typeface="Arial" panose="020B0604020202020204" pitchFamily="34" charset="0"/>
            </a:endParaRPr>
          </a:p>
        </p:txBody>
      </p:sp>
      <p:sp>
        <p:nvSpPr>
          <p:cNvPr id="221" name="テキスト ボックス 220"/>
          <p:cNvSpPr txBox="1"/>
          <p:nvPr/>
        </p:nvSpPr>
        <p:spPr>
          <a:xfrm>
            <a:off x="3640565" y="3004204"/>
            <a:ext cx="2695114" cy="338554"/>
          </a:xfrm>
          <a:prstGeom prst="rect">
            <a:avLst/>
          </a:prstGeom>
          <a:noFill/>
        </p:spPr>
        <p:txBody>
          <a:bodyPr wrap="square" rtlCol="0">
            <a:spAutoFit/>
          </a:bodyPr>
          <a:lstStyle/>
          <a:p>
            <a:pPr fontAlgn="auto">
              <a:spcBef>
                <a:spcPts val="0"/>
              </a:spcBef>
              <a:spcAft>
                <a:spcPts val="0"/>
              </a:spcAft>
            </a:pPr>
            <a:r>
              <a:rPr lang="en-US" altLang="ja-JP" sz="1600">
                <a:solidFill>
                  <a:prstClr val="black"/>
                </a:solidFill>
                <a:ea typeface="ＭＳ Ｐゴシック"/>
                <a:cs typeface="Arial" panose="020B0604020202020204" pitchFamily="34" charset="0"/>
              </a:rPr>
              <a:t>Single, Dual, Quad</a:t>
            </a:r>
            <a:endParaRPr lang="ja-JP" altLang="en-US" sz="1600">
              <a:solidFill>
                <a:prstClr val="black"/>
              </a:solidFill>
              <a:ea typeface="ＭＳ Ｐゴシック"/>
              <a:cs typeface="Arial" panose="020B0604020202020204" pitchFamily="34" charset="0"/>
            </a:endParaRPr>
          </a:p>
        </p:txBody>
      </p:sp>
      <p:sp>
        <p:nvSpPr>
          <p:cNvPr id="222" name="テキスト ボックス 221"/>
          <p:cNvSpPr txBox="1"/>
          <p:nvPr/>
        </p:nvSpPr>
        <p:spPr>
          <a:xfrm>
            <a:off x="6475932" y="3005715"/>
            <a:ext cx="2695114" cy="338554"/>
          </a:xfrm>
          <a:prstGeom prst="rect">
            <a:avLst/>
          </a:prstGeom>
          <a:noFill/>
        </p:spPr>
        <p:txBody>
          <a:bodyPr wrap="square" rtlCol="0">
            <a:spAutoFit/>
          </a:bodyPr>
          <a:lstStyle/>
          <a:p>
            <a:pPr fontAlgn="auto">
              <a:spcBef>
                <a:spcPts val="0"/>
              </a:spcBef>
              <a:spcAft>
                <a:spcPts val="0"/>
              </a:spcAft>
            </a:pPr>
            <a:r>
              <a:rPr lang="en-US" altLang="ja-JP" sz="1600" dirty="0">
                <a:solidFill>
                  <a:prstClr val="black"/>
                </a:solidFill>
                <a:ea typeface="ＭＳ Ｐゴシック"/>
                <a:cs typeface="Arial" panose="020B0604020202020204" pitchFamily="34" charset="0"/>
              </a:rPr>
              <a:t>Single, Dual, Quad</a:t>
            </a:r>
            <a:endParaRPr lang="ja-JP" altLang="en-US" sz="1600" dirty="0">
              <a:solidFill>
                <a:prstClr val="black"/>
              </a:solidFill>
              <a:ea typeface="ＭＳ Ｐゴシック"/>
              <a:cs typeface="Arial" panose="020B0604020202020204" pitchFamily="34" charset="0"/>
            </a:endParaRPr>
          </a:p>
        </p:txBody>
      </p:sp>
      <p:sp>
        <p:nvSpPr>
          <p:cNvPr id="223" name="テキスト ボックス 222"/>
          <p:cNvSpPr txBox="1"/>
          <p:nvPr/>
        </p:nvSpPr>
        <p:spPr>
          <a:xfrm>
            <a:off x="296485" y="2006780"/>
            <a:ext cx="1941609" cy="369332"/>
          </a:xfrm>
          <a:prstGeom prst="rect">
            <a:avLst/>
          </a:prstGeom>
          <a:noFill/>
        </p:spPr>
        <p:txBody>
          <a:bodyPr wrap="square" rtlCol="0">
            <a:spAutoFit/>
          </a:bodyPr>
          <a:lstStyle/>
          <a:p>
            <a:pPr fontAlgn="auto">
              <a:spcBef>
                <a:spcPts val="0"/>
              </a:spcBef>
              <a:spcAft>
                <a:spcPts val="0"/>
              </a:spcAft>
            </a:pPr>
            <a:r>
              <a:rPr lang="en-US" altLang="ja-JP" b="0" dirty="0">
                <a:solidFill>
                  <a:prstClr val="black"/>
                </a:solidFill>
                <a:latin typeface="Arial" panose="020B0604020202020204" pitchFamily="34" charset="0"/>
                <a:ea typeface="ＭＳ Ｐゴシック"/>
                <a:cs typeface="Arial" panose="020B0604020202020204" pitchFamily="34" charset="0"/>
              </a:rPr>
              <a:t>Transmit power:</a:t>
            </a:r>
            <a:endParaRPr lang="ja-JP" altLang="en-US" sz="1600" dirty="0">
              <a:solidFill>
                <a:prstClr val="black"/>
              </a:solidFill>
              <a:ea typeface="ＭＳ Ｐゴシック"/>
              <a:cs typeface="Arial" panose="020B0604020202020204" pitchFamily="34" charset="0"/>
            </a:endParaRPr>
          </a:p>
        </p:txBody>
      </p:sp>
      <p:sp>
        <p:nvSpPr>
          <p:cNvPr id="224" name="テキスト ボックス 223"/>
          <p:cNvSpPr txBox="1"/>
          <p:nvPr/>
        </p:nvSpPr>
        <p:spPr>
          <a:xfrm>
            <a:off x="2000672" y="2041986"/>
            <a:ext cx="1576258" cy="338554"/>
          </a:xfrm>
          <a:prstGeom prst="rect">
            <a:avLst/>
          </a:prstGeom>
          <a:noFill/>
        </p:spPr>
        <p:txBody>
          <a:bodyPr wrap="square" rtlCol="0">
            <a:spAutoFit/>
          </a:bodyPr>
          <a:lstStyle/>
          <a:p>
            <a:pPr fontAlgn="auto">
              <a:spcBef>
                <a:spcPts val="0"/>
              </a:spcBef>
              <a:spcAft>
                <a:spcPts val="0"/>
              </a:spcAft>
            </a:pPr>
            <a:r>
              <a:rPr lang="en-US" altLang="ja-JP" sz="1600" dirty="0">
                <a:solidFill>
                  <a:prstClr val="black"/>
                </a:solidFill>
                <a:ea typeface="ＭＳ Ｐゴシック"/>
                <a:cs typeface="Arial" panose="020B0604020202020204" pitchFamily="34" charset="0"/>
              </a:rPr>
              <a:t>~1.5 kW</a:t>
            </a:r>
            <a:endParaRPr lang="ja-JP" altLang="en-US" sz="1600" dirty="0">
              <a:solidFill>
                <a:prstClr val="black"/>
              </a:solidFill>
              <a:ea typeface="ＭＳ Ｐゴシック"/>
              <a:cs typeface="Arial" panose="020B0604020202020204" pitchFamily="34" charset="0"/>
            </a:endParaRPr>
          </a:p>
        </p:txBody>
      </p:sp>
      <p:sp>
        <p:nvSpPr>
          <p:cNvPr id="225" name="テキスト ボックス 224"/>
          <p:cNvSpPr txBox="1"/>
          <p:nvPr/>
        </p:nvSpPr>
        <p:spPr>
          <a:xfrm>
            <a:off x="3528812" y="2067342"/>
            <a:ext cx="2695114" cy="338554"/>
          </a:xfrm>
          <a:prstGeom prst="rect">
            <a:avLst/>
          </a:prstGeom>
          <a:noFill/>
        </p:spPr>
        <p:txBody>
          <a:bodyPr wrap="square" rtlCol="0">
            <a:spAutoFit/>
          </a:bodyPr>
          <a:lstStyle/>
          <a:p>
            <a:pPr fontAlgn="auto">
              <a:spcBef>
                <a:spcPts val="0"/>
              </a:spcBef>
              <a:spcAft>
                <a:spcPts val="0"/>
              </a:spcAft>
            </a:pPr>
            <a:r>
              <a:rPr lang="en-US" altLang="ja-JP" sz="1600" dirty="0">
                <a:solidFill>
                  <a:prstClr val="black"/>
                </a:solidFill>
                <a:ea typeface="ＭＳ Ｐゴシック"/>
                <a:cs typeface="Arial" panose="020B0604020202020204" pitchFamily="34" charset="0"/>
              </a:rPr>
              <a:t>~2 kW</a:t>
            </a:r>
            <a:endParaRPr lang="ja-JP" altLang="en-US" sz="1600" dirty="0">
              <a:solidFill>
                <a:prstClr val="black"/>
              </a:solidFill>
              <a:ea typeface="ＭＳ Ｐゴシック"/>
              <a:cs typeface="Arial" panose="020B0604020202020204" pitchFamily="34" charset="0"/>
            </a:endParaRPr>
          </a:p>
        </p:txBody>
      </p:sp>
      <p:sp>
        <p:nvSpPr>
          <p:cNvPr id="226" name="テキスト ボックス 225"/>
          <p:cNvSpPr txBox="1"/>
          <p:nvPr/>
        </p:nvSpPr>
        <p:spPr>
          <a:xfrm>
            <a:off x="6364179" y="2068853"/>
            <a:ext cx="2695114" cy="338554"/>
          </a:xfrm>
          <a:prstGeom prst="rect">
            <a:avLst/>
          </a:prstGeom>
          <a:noFill/>
        </p:spPr>
        <p:txBody>
          <a:bodyPr wrap="square" rtlCol="0">
            <a:spAutoFit/>
          </a:bodyPr>
          <a:lstStyle/>
          <a:p>
            <a:pPr fontAlgn="auto">
              <a:spcBef>
                <a:spcPts val="0"/>
              </a:spcBef>
              <a:spcAft>
                <a:spcPts val="0"/>
              </a:spcAft>
            </a:pPr>
            <a:r>
              <a:rPr lang="en-US" altLang="ja-JP" sz="1600" u="sng" dirty="0">
                <a:solidFill>
                  <a:prstClr val="black"/>
                </a:solidFill>
                <a:ea typeface="ＭＳ Ｐゴシック"/>
                <a:cs typeface="Arial" panose="020B0604020202020204" pitchFamily="34" charset="0"/>
              </a:rPr>
              <a:t>~6.1 kW</a:t>
            </a:r>
            <a:endParaRPr lang="ja-JP" altLang="en-US" sz="1600" u="sng" dirty="0">
              <a:solidFill>
                <a:prstClr val="black"/>
              </a:solidFill>
              <a:ea typeface="ＭＳ Ｐゴシック"/>
              <a:cs typeface="Arial" panose="020B0604020202020204" pitchFamily="34" charset="0"/>
            </a:endParaRPr>
          </a:p>
        </p:txBody>
      </p:sp>
      <p:sp>
        <p:nvSpPr>
          <p:cNvPr id="227" name="テキスト ボックス 226"/>
          <p:cNvSpPr txBox="1"/>
          <p:nvPr/>
        </p:nvSpPr>
        <p:spPr>
          <a:xfrm>
            <a:off x="406183" y="3341001"/>
            <a:ext cx="1790357" cy="369332"/>
          </a:xfrm>
          <a:prstGeom prst="rect">
            <a:avLst/>
          </a:prstGeom>
          <a:noFill/>
        </p:spPr>
        <p:txBody>
          <a:bodyPr wrap="square" rtlCol="0">
            <a:spAutoFit/>
          </a:bodyPr>
          <a:lstStyle/>
          <a:p>
            <a:pPr fontAlgn="auto">
              <a:spcBef>
                <a:spcPts val="0"/>
              </a:spcBef>
              <a:spcAft>
                <a:spcPts val="0"/>
              </a:spcAft>
            </a:pPr>
            <a:r>
              <a:rPr lang="en-US" altLang="ja-JP" b="0">
                <a:solidFill>
                  <a:prstClr val="black"/>
                </a:solidFill>
                <a:latin typeface="Arial" panose="020B0604020202020204" pitchFamily="34" charset="0"/>
                <a:ea typeface="ＭＳ Ｐゴシック"/>
                <a:cs typeface="Arial" panose="020B0604020202020204" pitchFamily="34" charset="0"/>
              </a:rPr>
              <a:t>Obs. direction</a:t>
            </a:r>
            <a:r>
              <a:rPr lang="en-US" altLang="ja-JP" sz="1600">
                <a:solidFill>
                  <a:prstClr val="black"/>
                </a:solidFill>
                <a:ea typeface="ＭＳ Ｐゴシック"/>
                <a:cs typeface="Arial" panose="020B0604020202020204" pitchFamily="34" charset="0"/>
              </a:rPr>
              <a:t>:</a:t>
            </a:r>
            <a:endParaRPr lang="ja-JP" altLang="en-US" sz="1600">
              <a:solidFill>
                <a:prstClr val="black"/>
              </a:solidFill>
              <a:ea typeface="ＭＳ Ｐゴシック"/>
              <a:cs typeface="Arial" panose="020B0604020202020204" pitchFamily="34" charset="0"/>
            </a:endParaRPr>
          </a:p>
        </p:txBody>
      </p:sp>
      <p:sp>
        <p:nvSpPr>
          <p:cNvPr id="228" name="テキスト ボックス 227"/>
          <p:cNvSpPr txBox="1"/>
          <p:nvPr/>
        </p:nvSpPr>
        <p:spPr>
          <a:xfrm>
            <a:off x="1994969" y="3346408"/>
            <a:ext cx="928413" cy="338554"/>
          </a:xfrm>
          <a:prstGeom prst="rect">
            <a:avLst/>
          </a:prstGeom>
          <a:noFill/>
        </p:spPr>
        <p:txBody>
          <a:bodyPr wrap="square" rtlCol="0">
            <a:spAutoFit/>
          </a:bodyPr>
          <a:lstStyle/>
          <a:p>
            <a:pPr fontAlgn="auto">
              <a:spcBef>
                <a:spcPts val="0"/>
              </a:spcBef>
              <a:spcAft>
                <a:spcPts val="0"/>
              </a:spcAft>
            </a:pPr>
            <a:r>
              <a:rPr lang="en-US" altLang="ja-JP" sz="1600">
                <a:solidFill>
                  <a:prstClr val="black"/>
                </a:solidFill>
                <a:ea typeface="ＭＳ Ｐゴシック"/>
                <a:cs typeface="Arial" panose="020B0604020202020204" pitchFamily="34" charset="0"/>
              </a:rPr>
              <a:t>Right</a:t>
            </a:r>
            <a:endParaRPr lang="ja-JP" altLang="en-US" sz="1600">
              <a:solidFill>
                <a:prstClr val="black"/>
              </a:solidFill>
              <a:ea typeface="ＭＳ Ｐゴシック"/>
              <a:cs typeface="Arial" panose="020B0604020202020204" pitchFamily="34" charset="0"/>
            </a:endParaRPr>
          </a:p>
        </p:txBody>
      </p:sp>
      <p:sp>
        <p:nvSpPr>
          <p:cNvPr id="229" name="テキスト ボックス 228"/>
          <p:cNvSpPr txBox="1"/>
          <p:nvPr/>
        </p:nvSpPr>
        <p:spPr>
          <a:xfrm>
            <a:off x="3653111" y="3339490"/>
            <a:ext cx="2695114" cy="338554"/>
          </a:xfrm>
          <a:prstGeom prst="rect">
            <a:avLst/>
          </a:prstGeom>
          <a:noFill/>
        </p:spPr>
        <p:txBody>
          <a:bodyPr wrap="square" rtlCol="0">
            <a:spAutoFit/>
          </a:bodyPr>
          <a:lstStyle/>
          <a:p>
            <a:pPr fontAlgn="auto">
              <a:spcBef>
                <a:spcPts val="0"/>
              </a:spcBef>
              <a:spcAft>
                <a:spcPts val="0"/>
              </a:spcAft>
            </a:pPr>
            <a:r>
              <a:rPr lang="en-US" altLang="ja-JP" sz="1600">
                <a:solidFill>
                  <a:prstClr val="black"/>
                </a:solidFill>
                <a:ea typeface="ＭＳ Ｐゴシック"/>
                <a:cs typeface="Arial" panose="020B0604020202020204" pitchFamily="34" charset="0"/>
              </a:rPr>
              <a:t>Right</a:t>
            </a:r>
            <a:endParaRPr lang="ja-JP" altLang="en-US" sz="1600">
              <a:solidFill>
                <a:prstClr val="black"/>
              </a:solidFill>
              <a:ea typeface="ＭＳ Ｐゴシック"/>
              <a:cs typeface="Arial" panose="020B0604020202020204" pitchFamily="34" charset="0"/>
            </a:endParaRPr>
          </a:p>
        </p:txBody>
      </p:sp>
      <p:sp>
        <p:nvSpPr>
          <p:cNvPr id="230" name="テキスト ボックス 229"/>
          <p:cNvSpPr txBox="1"/>
          <p:nvPr/>
        </p:nvSpPr>
        <p:spPr>
          <a:xfrm>
            <a:off x="6488478" y="3341001"/>
            <a:ext cx="2695114" cy="338554"/>
          </a:xfrm>
          <a:prstGeom prst="rect">
            <a:avLst/>
          </a:prstGeom>
          <a:noFill/>
        </p:spPr>
        <p:txBody>
          <a:bodyPr wrap="square" rtlCol="0">
            <a:spAutoFit/>
          </a:bodyPr>
          <a:lstStyle/>
          <a:p>
            <a:pPr fontAlgn="auto">
              <a:spcBef>
                <a:spcPts val="0"/>
              </a:spcBef>
              <a:spcAft>
                <a:spcPts val="0"/>
              </a:spcAft>
            </a:pPr>
            <a:r>
              <a:rPr lang="en-US" altLang="ja-JP" sz="1600" u="sng" dirty="0">
                <a:solidFill>
                  <a:prstClr val="black"/>
                </a:solidFill>
                <a:ea typeface="ＭＳ Ｐゴシック"/>
                <a:cs typeface="Arial" panose="020B0604020202020204" pitchFamily="34" charset="0"/>
              </a:rPr>
              <a:t>Right or Left</a:t>
            </a:r>
            <a:endParaRPr lang="ja-JP" altLang="en-US" sz="1600" u="sng" dirty="0">
              <a:solidFill>
                <a:prstClr val="black"/>
              </a:solidFill>
              <a:ea typeface="ＭＳ Ｐゴシック"/>
              <a:cs typeface="Arial" panose="020B0604020202020204" pitchFamily="34" charset="0"/>
            </a:endParaRPr>
          </a:p>
        </p:txBody>
      </p:sp>
      <p:pic>
        <p:nvPicPr>
          <p:cNvPr id="231" name="Picture 2" descr="F:\PALSAR-2\FirstImage\発表用画像\Figure2_tokyo_comp_cut_3.125m_layout.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1770" b="1725"/>
          <a:stretch/>
        </p:blipFill>
        <p:spPr bwMode="auto">
          <a:xfrm>
            <a:off x="866424" y="6270426"/>
            <a:ext cx="8407057" cy="614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614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9007720" y="6597650"/>
            <a:ext cx="495300" cy="260350"/>
          </a:xfrm>
        </p:spPr>
        <p:txBody>
          <a:bodyPr/>
          <a:lstStyle/>
          <a:p>
            <a:pPr>
              <a:defRPr/>
            </a:pPr>
            <a:fld id="{5C24AA93-D09D-4364-BC19-82AA350DFF88}" type="slidenum">
              <a:rPr lang="ja-JP" altLang="en-US" smtClean="0">
                <a:solidFill>
                  <a:prstClr val="black"/>
                </a:solidFill>
              </a:rPr>
              <a:pPr>
                <a:defRPr/>
              </a:pPr>
              <a:t>10</a:t>
            </a:fld>
            <a:endParaRPr lang="ja-JP" altLang="en-US" dirty="0">
              <a:solidFill>
                <a:prstClr val="black"/>
              </a:solidFill>
            </a:endParaRPr>
          </a:p>
        </p:txBody>
      </p:sp>
      <p:sp>
        <p:nvSpPr>
          <p:cNvPr id="7" name="タイトル 2"/>
          <p:cNvSpPr>
            <a:spLocks noGrp="1"/>
          </p:cNvSpPr>
          <p:nvPr>
            <p:ph type="title"/>
          </p:nvPr>
        </p:nvSpPr>
        <p:spPr>
          <a:xfrm>
            <a:off x="776536" y="26988"/>
            <a:ext cx="8352928" cy="615950"/>
          </a:xfrm>
        </p:spPr>
        <p:txBody>
          <a:bodyPr/>
          <a:lstStyle/>
          <a:p>
            <a:r>
              <a:rPr lang="en-US" altLang="ja-JP" dirty="0">
                <a:latin typeface="Tahoma" pitchFamily="34" charset="0"/>
                <a:ea typeface="Tahoma" pitchFamily="34" charset="0"/>
                <a:cs typeface="Tahoma" pitchFamily="34" charset="0"/>
              </a:rPr>
              <a:t>JAXA’s SAR ARD Productions</a:t>
            </a:r>
            <a:endParaRPr kumimoji="1" lang="ja-JP" altLang="en-US" dirty="0">
              <a:latin typeface="Tahoma" pitchFamily="34" charset="0"/>
              <a:cs typeface="Tahoma" pitchFamily="34" charset="0"/>
            </a:endParaRPr>
          </a:p>
        </p:txBody>
      </p:sp>
      <p:sp>
        <p:nvSpPr>
          <p:cNvPr id="33" name="テキスト ボックス 32"/>
          <p:cNvSpPr txBox="1"/>
          <p:nvPr/>
        </p:nvSpPr>
        <p:spPr>
          <a:xfrm>
            <a:off x="2023960" y="4948203"/>
            <a:ext cx="2911899" cy="646331"/>
          </a:xfrm>
          <a:prstGeom prst="rect">
            <a:avLst/>
          </a:prstGeom>
          <a:noFill/>
        </p:spPr>
        <p:txBody>
          <a:bodyPr wrap="square" rtlCol="0">
            <a:spAutoFit/>
          </a:bodyPr>
          <a:lstStyle/>
          <a:p>
            <a:pPr algn="l"/>
            <a:r>
              <a:rPr lang="en-US" altLang="ja-JP" dirty="0">
                <a:solidFill>
                  <a:prstClr val="black"/>
                </a:solidFill>
                <a:latin typeface="+mn-lt"/>
                <a:ea typeface="ＭＳ Ｐゴシック" charset="-128"/>
              </a:rPr>
              <a:t>One examples for generating a mosaic image</a:t>
            </a:r>
            <a:endParaRPr lang="ja-JP" altLang="en-US" dirty="0">
              <a:solidFill>
                <a:prstClr val="black"/>
              </a:solidFill>
              <a:latin typeface="+mn-lt"/>
              <a:ea typeface="ＭＳ Ｐゴシック" charset="-128"/>
            </a:endParaRPr>
          </a:p>
        </p:txBody>
      </p:sp>
      <p:sp>
        <p:nvSpPr>
          <p:cNvPr id="34" name="正方形/長方形 33"/>
          <p:cNvSpPr/>
          <p:nvPr/>
        </p:nvSpPr>
        <p:spPr>
          <a:xfrm>
            <a:off x="1363133" y="1172068"/>
            <a:ext cx="812800" cy="14732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eaLnBrk="1" fontAlgn="auto" hangingPunct="1">
              <a:spcBef>
                <a:spcPts val="0"/>
              </a:spcBef>
              <a:spcAft>
                <a:spcPts val="0"/>
              </a:spcAft>
              <a:defRPr/>
            </a:pPr>
            <a:endParaRPr kumimoji="0" lang="ja-JP" altLang="en-US" kern="0">
              <a:solidFill>
                <a:prstClr val="white"/>
              </a:solidFill>
              <a:latin typeface="+mn-lt"/>
            </a:endParaRPr>
          </a:p>
        </p:txBody>
      </p:sp>
      <p:sp>
        <p:nvSpPr>
          <p:cNvPr id="35" name="正方形/長方形 34"/>
          <p:cNvSpPr/>
          <p:nvPr/>
        </p:nvSpPr>
        <p:spPr>
          <a:xfrm>
            <a:off x="1769533" y="1358334"/>
            <a:ext cx="812800" cy="14732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eaLnBrk="1" fontAlgn="auto" hangingPunct="1">
              <a:spcBef>
                <a:spcPts val="0"/>
              </a:spcBef>
              <a:spcAft>
                <a:spcPts val="0"/>
              </a:spcAft>
              <a:defRPr/>
            </a:pPr>
            <a:endParaRPr kumimoji="0" lang="ja-JP" altLang="en-US" kern="0">
              <a:solidFill>
                <a:prstClr val="white"/>
              </a:solidFill>
              <a:latin typeface="+mn-lt"/>
            </a:endParaRPr>
          </a:p>
        </p:txBody>
      </p:sp>
      <p:sp>
        <p:nvSpPr>
          <p:cNvPr id="36" name="正方形/長方形 35"/>
          <p:cNvSpPr/>
          <p:nvPr/>
        </p:nvSpPr>
        <p:spPr>
          <a:xfrm>
            <a:off x="2175933" y="1578468"/>
            <a:ext cx="812800" cy="14732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eaLnBrk="1" fontAlgn="auto" hangingPunct="1">
              <a:spcBef>
                <a:spcPts val="0"/>
              </a:spcBef>
              <a:spcAft>
                <a:spcPts val="0"/>
              </a:spcAft>
              <a:defRPr/>
            </a:pPr>
            <a:endParaRPr kumimoji="0" lang="ja-JP" altLang="en-US" kern="0">
              <a:solidFill>
                <a:prstClr val="white"/>
              </a:solidFill>
              <a:latin typeface="+mn-lt"/>
            </a:endParaRPr>
          </a:p>
        </p:txBody>
      </p:sp>
      <p:sp>
        <p:nvSpPr>
          <p:cNvPr id="37" name="正方形/長方形 36"/>
          <p:cNvSpPr/>
          <p:nvPr/>
        </p:nvSpPr>
        <p:spPr>
          <a:xfrm>
            <a:off x="2582333" y="1781668"/>
            <a:ext cx="812800" cy="14732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eaLnBrk="1" fontAlgn="auto" hangingPunct="1">
              <a:spcBef>
                <a:spcPts val="0"/>
              </a:spcBef>
              <a:spcAft>
                <a:spcPts val="0"/>
              </a:spcAft>
              <a:defRPr/>
            </a:pPr>
            <a:endParaRPr kumimoji="0" lang="ja-JP" altLang="en-US" kern="0">
              <a:solidFill>
                <a:prstClr val="white"/>
              </a:solidFill>
              <a:latin typeface="+mn-lt"/>
            </a:endParaRPr>
          </a:p>
        </p:txBody>
      </p:sp>
      <p:sp>
        <p:nvSpPr>
          <p:cNvPr id="38" name="正方形/長方形 37"/>
          <p:cNvSpPr/>
          <p:nvPr/>
        </p:nvSpPr>
        <p:spPr>
          <a:xfrm>
            <a:off x="2988733" y="2001801"/>
            <a:ext cx="812800" cy="14732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eaLnBrk="1" fontAlgn="auto" hangingPunct="1">
              <a:spcBef>
                <a:spcPts val="0"/>
              </a:spcBef>
              <a:spcAft>
                <a:spcPts val="0"/>
              </a:spcAft>
              <a:defRPr/>
            </a:pPr>
            <a:endParaRPr kumimoji="0" lang="ja-JP" altLang="en-US" kern="0">
              <a:solidFill>
                <a:prstClr val="white"/>
              </a:solidFill>
              <a:latin typeface="+mn-lt"/>
            </a:endParaRPr>
          </a:p>
        </p:txBody>
      </p:sp>
      <p:sp>
        <p:nvSpPr>
          <p:cNvPr id="39" name="右矢印 7"/>
          <p:cNvSpPr/>
          <p:nvPr/>
        </p:nvSpPr>
        <p:spPr>
          <a:xfrm>
            <a:off x="4258734" y="1392201"/>
            <a:ext cx="1303867" cy="609600"/>
          </a:xfrm>
          <a:prstGeom prst="right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eaLnBrk="1" fontAlgn="auto" hangingPunct="1">
              <a:spcBef>
                <a:spcPts val="0"/>
              </a:spcBef>
              <a:spcAft>
                <a:spcPts val="0"/>
              </a:spcAft>
              <a:defRPr/>
            </a:pPr>
            <a:endParaRPr kumimoji="0" lang="ja-JP" altLang="en-US" kern="0">
              <a:solidFill>
                <a:prstClr val="white"/>
              </a:solidFill>
              <a:latin typeface="+mn-lt"/>
            </a:endParaRPr>
          </a:p>
        </p:txBody>
      </p:sp>
      <p:sp>
        <p:nvSpPr>
          <p:cNvPr id="40" name="正方形/長方形 39"/>
          <p:cNvSpPr/>
          <p:nvPr/>
        </p:nvSpPr>
        <p:spPr>
          <a:xfrm>
            <a:off x="6273800" y="1172068"/>
            <a:ext cx="812800" cy="14732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eaLnBrk="1" fontAlgn="auto" hangingPunct="1">
              <a:spcBef>
                <a:spcPts val="0"/>
              </a:spcBef>
              <a:spcAft>
                <a:spcPts val="0"/>
              </a:spcAft>
              <a:defRPr/>
            </a:pPr>
            <a:endParaRPr kumimoji="0" lang="ja-JP" altLang="en-US" kern="0">
              <a:solidFill>
                <a:prstClr val="white"/>
              </a:solidFill>
              <a:latin typeface="+mn-lt"/>
            </a:endParaRPr>
          </a:p>
        </p:txBody>
      </p:sp>
      <p:sp>
        <p:nvSpPr>
          <p:cNvPr id="41" name="正方形/長方形 40"/>
          <p:cNvSpPr/>
          <p:nvPr/>
        </p:nvSpPr>
        <p:spPr>
          <a:xfrm>
            <a:off x="6680200" y="1358334"/>
            <a:ext cx="812800" cy="14732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eaLnBrk="1" fontAlgn="auto" hangingPunct="1">
              <a:spcBef>
                <a:spcPts val="0"/>
              </a:spcBef>
              <a:spcAft>
                <a:spcPts val="0"/>
              </a:spcAft>
              <a:defRPr/>
            </a:pPr>
            <a:endParaRPr kumimoji="0" lang="ja-JP" altLang="en-US" kern="0">
              <a:solidFill>
                <a:prstClr val="white"/>
              </a:solidFill>
              <a:latin typeface="+mn-lt"/>
            </a:endParaRPr>
          </a:p>
        </p:txBody>
      </p:sp>
      <p:sp>
        <p:nvSpPr>
          <p:cNvPr id="42" name="正方形/長方形 41"/>
          <p:cNvSpPr/>
          <p:nvPr/>
        </p:nvSpPr>
        <p:spPr>
          <a:xfrm>
            <a:off x="7086600" y="1578468"/>
            <a:ext cx="812800" cy="14732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eaLnBrk="1" fontAlgn="auto" hangingPunct="1">
              <a:spcBef>
                <a:spcPts val="0"/>
              </a:spcBef>
              <a:spcAft>
                <a:spcPts val="0"/>
              </a:spcAft>
              <a:defRPr/>
            </a:pPr>
            <a:endParaRPr kumimoji="0" lang="ja-JP" altLang="en-US" kern="0">
              <a:solidFill>
                <a:prstClr val="white"/>
              </a:solidFill>
              <a:latin typeface="+mn-lt"/>
            </a:endParaRPr>
          </a:p>
        </p:txBody>
      </p:sp>
      <p:sp>
        <p:nvSpPr>
          <p:cNvPr id="43" name="正方形/長方形 42"/>
          <p:cNvSpPr/>
          <p:nvPr/>
        </p:nvSpPr>
        <p:spPr>
          <a:xfrm>
            <a:off x="7493000" y="1781668"/>
            <a:ext cx="812800" cy="14732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eaLnBrk="1" fontAlgn="auto" hangingPunct="1">
              <a:spcBef>
                <a:spcPts val="0"/>
              </a:spcBef>
              <a:spcAft>
                <a:spcPts val="0"/>
              </a:spcAft>
              <a:defRPr/>
            </a:pPr>
            <a:endParaRPr kumimoji="0" lang="ja-JP" altLang="en-US" kern="0">
              <a:solidFill>
                <a:prstClr val="white"/>
              </a:solidFill>
              <a:latin typeface="+mn-lt"/>
            </a:endParaRPr>
          </a:p>
        </p:txBody>
      </p:sp>
      <p:sp>
        <p:nvSpPr>
          <p:cNvPr id="44" name="正方形/長方形 43"/>
          <p:cNvSpPr/>
          <p:nvPr/>
        </p:nvSpPr>
        <p:spPr>
          <a:xfrm>
            <a:off x="7899400" y="2001801"/>
            <a:ext cx="812800" cy="14732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eaLnBrk="1" fontAlgn="auto" hangingPunct="1">
              <a:spcBef>
                <a:spcPts val="0"/>
              </a:spcBef>
              <a:spcAft>
                <a:spcPts val="0"/>
              </a:spcAft>
              <a:defRPr/>
            </a:pPr>
            <a:endParaRPr kumimoji="0" lang="ja-JP" altLang="en-US" kern="0">
              <a:solidFill>
                <a:prstClr val="white"/>
              </a:solidFill>
              <a:latin typeface="+mn-lt"/>
            </a:endParaRPr>
          </a:p>
        </p:txBody>
      </p:sp>
      <p:sp>
        <p:nvSpPr>
          <p:cNvPr id="45" name="テキスト ボックス 44"/>
          <p:cNvSpPr txBox="1"/>
          <p:nvPr/>
        </p:nvSpPr>
        <p:spPr>
          <a:xfrm>
            <a:off x="3937000" y="2187141"/>
            <a:ext cx="2184401" cy="923330"/>
          </a:xfrm>
          <a:prstGeom prst="rect">
            <a:avLst/>
          </a:prstGeom>
          <a:solidFill>
            <a:srgbClr val="4BACC6">
              <a:lumMod val="20000"/>
              <a:lumOff val="80000"/>
            </a:srgbClr>
          </a:solidFill>
        </p:spPr>
        <p:txBody>
          <a:bodyPr wrap="square" rtlCol="0">
            <a:spAutoFit/>
          </a:bodyPr>
          <a:lstStyle/>
          <a:p>
            <a:pPr eaLnBrk="1" fontAlgn="auto" hangingPunct="1">
              <a:spcBef>
                <a:spcPts val="0"/>
              </a:spcBef>
              <a:spcAft>
                <a:spcPts val="0"/>
              </a:spcAft>
              <a:defRPr/>
            </a:pPr>
            <a:r>
              <a:rPr kumimoji="0" lang="en-US" altLang="ja-JP" kern="0" dirty="0">
                <a:solidFill>
                  <a:prstClr val="black"/>
                </a:solidFill>
                <a:latin typeface="+mn-lt"/>
                <a:ea typeface="ＭＳ Ｐゴシック" charset="-128"/>
              </a:rPr>
              <a:t>SLC generation,  Ortho-rectification+</a:t>
            </a:r>
          </a:p>
          <a:p>
            <a:pPr eaLnBrk="1" fontAlgn="auto" hangingPunct="1">
              <a:spcBef>
                <a:spcPts val="0"/>
              </a:spcBef>
              <a:spcAft>
                <a:spcPts val="0"/>
              </a:spcAft>
              <a:defRPr/>
            </a:pPr>
            <a:r>
              <a:rPr kumimoji="0" lang="en-US" altLang="ja-JP" kern="0" dirty="0">
                <a:solidFill>
                  <a:prstClr val="black"/>
                </a:solidFill>
                <a:latin typeface="+mn-lt"/>
                <a:ea typeface="ＭＳ Ｐゴシック" charset="-128"/>
              </a:rPr>
              <a:t>Slope correction</a:t>
            </a:r>
            <a:endParaRPr kumimoji="0" lang="ja-JP" altLang="en-US" kern="0" dirty="0">
              <a:solidFill>
                <a:prstClr val="black"/>
              </a:solidFill>
              <a:latin typeface="+mn-lt"/>
              <a:ea typeface="ＭＳ Ｐゴシック" charset="-128"/>
            </a:endParaRPr>
          </a:p>
        </p:txBody>
      </p:sp>
      <p:sp>
        <p:nvSpPr>
          <p:cNvPr id="46" name="テキスト ボックス 45"/>
          <p:cNvSpPr txBox="1"/>
          <p:nvPr/>
        </p:nvSpPr>
        <p:spPr>
          <a:xfrm>
            <a:off x="729820" y="3254868"/>
            <a:ext cx="1846916" cy="369332"/>
          </a:xfrm>
          <a:prstGeom prst="rect">
            <a:avLst/>
          </a:prstGeom>
          <a:noFill/>
        </p:spPr>
        <p:txBody>
          <a:bodyPr wrap="none" rtlCol="0">
            <a:spAutoFit/>
          </a:bodyPr>
          <a:lstStyle/>
          <a:p>
            <a:pPr algn="l"/>
            <a:r>
              <a:rPr lang="en-US" altLang="ja-JP" dirty="0">
                <a:solidFill>
                  <a:prstClr val="black"/>
                </a:solidFill>
                <a:latin typeface="+mn-lt"/>
                <a:ea typeface="ＭＳ Ｐゴシック" charset="-128"/>
              </a:rPr>
              <a:t>Multiple raw data</a:t>
            </a:r>
            <a:endParaRPr lang="ja-JP" altLang="en-US" dirty="0">
              <a:solidFill>
                <a:prstClr val="black"/>
              </a:solidFill>
              <a:latin typeface="+mn-lt"/>
              <a:ea typeface="ＭＳ Ｐゴシック" charset="-128"/>
            </a:endParaRPr>
          </a:p>
        </p:txBody>
      </p:sp>
      <p:sp>
        <p:nvSpPr>
          <p:cNvPr id="47" name="テキスト ボックス 46"/>
          <p:cNvSpPr txBox="1"/>
          <p:nvPr/>
        </p:nvSpPr>
        <p:spPr>
          <a:xfrm>
            <a:off x="6273801" y="3563724"/>
            <a:ext cx="2711833" cy="369332"/>
          </a:xfrm>
          <a:prstGeom prst="rect">
            <a:avLst/>
          </a:prstGeom>
          <a:noFill/>
        </p:spPr>
        <p:txBody>
          <a:bodyPr wrap="none" rtlCol="0">
            <a:spAutoFit/>
          </a:bodyPr>
          <a:lstStyle/>
          <a:p>
            <a:pPr algn="l"/>
            <a:r>
              <a:rPr lang="en-US" altLang="ja-JP" dirty="0">
                <a:solidFill>
                  <a:prstClr val="black"/>
                </a:solidFill>
                <a:latin typeface="+mn-lt"/>
                <a:ea typeface="ＭＳ Ｐゴシック" charset="-128"/>
              </a:rPr>
              <a:t>Multiple ortho generations</a:t>
            </a:r>
            <a:endParaRPr lang="ja-JP" altLang="en-US" dirty="0">
              <a:solidFill>
                <a:prstClr val="black"/>
              </a:solidFill>
              <a:latin typeface="+mn-lt"/>
              <a:ea typeface="ＭＳ Ｐゴシック" charset="-128"/>
            </a:endParaRPr>
          </a:p>
        </p:txBody>
      </p:sp>
      <p:sp>
        <p:nvSpPr>
          <p:cNvPr id="48" name="テキスト ボックス 47"/>
          <p:cNvSpPr txBox="1"/>
          <p:nvPr/>
        </p:nvSpPr>
        <p:spPr>
          <a:xfrm>
            <a:off x="567268" y="704336"/>
            <a:ext cx="4142737" cy="369332"/>
          </a:xfrm>
          <a:prstGeom prst="rect">
            <a:avLst/>
          </a:prstGeom>
          <a:noFill/>
        </p:spPr>
        <p:txBody>
          <a:bodyPr wrap="none" rtlCol="0">
            <a:spAutoFit/>
          </a:bodyPr>
          <a:lstStyle/>
          <a:p>
            <a:pPr algn="l"/>
            <a:r>
              <a:rPr lang="en-US" altLang="ja-JP" dirty="0">
                <a:solidFill>
                  <a:prstClr val="black"/>
                </a:solidFill>
                <a:latin typeface="+mn-lt"/>
                <a:ea typeface="ＭＳ Ｐゴシック" charset="-128"/>
              </a:rPr>
              <a:t>Pre-processing (Multiple path processing):</a:t>
            </a:r>
            <a:endParaRPr lang="ja-JP" altLang="en-US" dirty="0">
              <a:solidFill>
                <a:prstClr val="black"/>
              </a:solidFill>
              <a:latin typeface="+mn-lt"/>
              <a:ea typeface="ＭＳ Ｐゴシック" charset="-128"/>
            </a:endParaRPr>
          </a:p>
        </p:txBody>
      </p:sp>
      <p:sp>
        <p:nvSpPr>
          <p:cNvPr id="49" name="テキスト ボックス 48"/>
          <p:cNvSpPr txBox="1"/>
          <p:nvPr/>
        </p:nvSpPr>
        <p:spPr>
          <a:xfrm>
            <a:off x="2497666" y="4406335"/>
            <a:ext cx="2045240" cy="369332"/>
          </a:xfrm>
          <a:prstGeom prst="rect">
            <a:avLst/>
          </a:prstGeom>
          <a:solidFill>
            <a:srgbClr val="DBEEF4"/>
          </a:solidFill>
          <a:ln w="76200" cmpd="sng">
            <a:solidFill>
              <a:srgbClr val="FF0000"/>
            </a:solidFill>
          </a:ln>
        </p:spPr>
        <p:txBody>
          <a:bodyPr wrap="none" rtlCol="0">
            <a:spAutoFit/>
          </a:bodyPr>
          <a:lstStyle/>
          <a:p>
            <a:pPr algn="l"/>
            <a:r>
              <a:rPr lang="en-US" altLang="ja-JP" dirty="0">
                <a:solidFill>
                  <a:prstClr val="black"/>
                </a:solidFill>
                <a:latin typeface="+mn-lt"/>
                <a:ea typeface="ＭＳ Ｐゴシック" charset="-128"/>
              </a:rPr>
              <a:t>Mosaic (processing)</a:t>
            </a:r>
            <a:endParaRPr lang="ja-JP" altLang="en-US" dirty="0">
              <a:solidFill>
                <a:prstClr val="black"/>
              </a:solidFill>
              <a:latin typeface="+mn-lt"/>
              <a:ea typeface="ＭＳ Ｐゴシック" charset="-128"/>
            </a:endParaRPr>
          </a:p>
        </p:txBody>
      </p:sp>
      <p:sp>
        <p:nvSpPr>
          <p:cNvPr id="50" name="下矢印 19"/>
          <p:cNvSpPr/>
          <p:nvPr/>
        </p:nvSpPr>
        <p:spPr>
          <a:xfrm>
            <a:off x="7086601" y="4033802"/>
            <a:ext cx="545779" cy="914400"/>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eaLnBrk="1" fontAlgn="auto" hangingPunct="1">
              <a:spcBef>
                <a:spcPts val="0"/>
              </a:spcBef>
              <a:spcAft>
                <a:spcPts val="0"/>
              </a:spcAft>
              <a:defRPr/>
            </a:pPr>
            <a:endParaRPr kumimoji="0" lang="ja-JP" altLang="en-US" kern="0">
              <a:solidFill>
                <a:prstClr val="white"/>
              </a:solidFill>
              <a:latin typeface="+mn-lt"/>
            </a:endParaRPr>
          </a:p>
        </p:txBody>
      </p:sp>
      <p:sp>
        <p:nvSpPr>
          <p:cNvPr id="51" name="正方形/長方形 50"/>
          <p:cNvSpPr/>
          <p:nvPr/>
        </p:nvSpPr>
        <p:spPr>
          <a:xfrm>
            <a:off x="5278645" y="5157193"/>
            <a:ext cx="812800" cy="14732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eaLnBrk="1" fontAlgn="auto" hangingPunct="1">
              <a:spcBef>
                <a:spcPts val="0"/>
              </a:spcBef>
              <a:spcAft>
                <a:spcPts val="0"/>
              </a:spcAft>
              <a:defRPr/>
            </a:pPr>
            <a:endParaRPr kumimoji="0" lang="ja-JP" altLang="en-US" kern="0">
              <a:solidFill>
                <a:prstClr val="white"/>
              </a:solidFill>
              <a:latin typeface="+mn-lt"/>
            </a:endParaRPr>
          </a:p>
        </p:txBody>
      </p:sp>
      <p:sp>
        <p:nvSpPr>
          <p:cNvPr id="52" name="正方形/長方形 51"/>
          <p:cNvSpPr/>
          <p:nvPr/>
        </p:nvSpPr>
        <p:spPr>
          <a:xfrm>
            <a:off x="6057579" y="5157193"/>
            <a:ext cx="812800" cy="14732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eaLnBrk="1" fontAlgn="auto" hangingPunct="1">
              <a:spcBef>
                <a:spcPts val="0"/>
              </a:spcBef>
              <a:spcAft>
                <a:spcPts val="0"/>
              </a:spcAft>
              <a:defRPr/>
            </a:pPr>
            <a:endParaRPr kumimoji="0" lang="ja-JP" altLang="en-US" kern="0">
              <a:solidFill>
                <a:prstClr val="white"/>
              </a:solidFill>
              <a:latin typeface="+mn-lt"/>
            </a:endParaRPr>
          </a:p>
        </p:txBody>
      </p:sp>
      <p:sp>
        <p:nvSpPr>
          <p:cNvPr id="53" name="正方形/長方形 52"/>
          <p:cNvSpPr/>
          <p:nvPr/>
        </p:nvSpPr>
        <p:spPr>
          <a:xfrm>
            <a:off x="6819579" y="5157193"/>
            <a:ext cx="812800" cy="14732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eaLnBrk="1" fontAlgn="auto" hangingPunct="1">
              <a:spcBef>
                <a:spcPts val="0"/>
              </a:spcBef>
              <a:spcAft>
                <a:spcPts val="0"/>
              </a:spcAft>
              <a:defRPr/>
            </a:pPr>
            <a:endParaRPr kumimoji="0" lang="ja-JP" altLang="en-US" kern="0">
              <a:solidFill>
                <a:prstClr val="white"/>
              </a:solidFill>
              <a:latin typeface="+mn-lt"/>
            </a:endParaRPr>
          </a:p>
        </p:txBody>
      </p:sp>
      <p:sp>
        <p:nvSpPr>
          <p:cNvPr id="54" name="正方形/長方形 53"/>
          <p:cNvSpPr/>
          <p:nvPr/>
        </p:nvSpPr>
        <p:spPr>
          <a:xfrm>
            <a:off x="7543800" y="5157193"/>
            <a:ext cx="812800" cy="14732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eaLnBrk="1" fontAlgn="auto" hangingPunct="1">
              <a:spcBef>
                <a:spcPts val="0"/>
              </a:spcBef>
              <a:spcAft>
                <a:spcPts val="0"/>
              </a:spcAft>
              <a:defRPr/>
            </a:pPr>
            <a:endParaRPr kumimoji="0" lang="ja-JP" altLang="en-US" kern="0">
              <a:solidFill>
                <a:prstClr val="white"/>
              </a:solidFill>
              <a:latin typeface="+mn-lt"/>
            </a:endParaRPr>
          </a:p>
        </p:txBody>
      </p:sp>
      <p:sp>
        <p:nvSpPr>
          <p:cNvPr id="55" name="正方形/長方形 54"/>
          <p:cNvSpPr/>
          <p:nvPr/>
        </p:nvSpPr>
        <p:spPr>
          <a:xfrm>
            <a:off x="8241978" y="5157192"/>
            <a:ext cx="812800" cy="14732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eaLnBrk="1" fontAlgn="auto" hangingPunct="1">
              <a:spcBef>
                <a:spcPts val="0"/>
              </a:spcBef>
              <a:spcAft>
                <a:spcPts val="0"/>
              </a:spcAft>
              <a:defRPr/>
            </a:pPr>
            <a:endParaRPr kumimoji="0" lang="ja-JP" altLang="en-US" kern="0">
              <a:solidFill>
                <a:prstClr val="white"/>
              </a:solidFill>
              <a:latin typeface="+mn-lt"/>
            </a:endParaRPr>
          </a:p>
        </p:txBody>
      </p:sp>
      <p:sp>
        <p:nvSpPr>
          <p:cNvPr id="56" name="テキスト ボックス 55"/>
          <p:cNvSpPr txBox="1"/>
          <p:nvPr/>
        </p:nvSpPr>
        <p:spPr>
          <a:xfrm>
            <a:off x="2023959" y="3681403"/>
            <a:ext cx="1793824" cy="369332"/>
          </a:xfrm>
          <a:prstGeom prst="rect">
            <a:avLst/>
          </a:prstGeom>
          <a:solidFill>
            <a:srgbClr val="DBEEF4"/>
          </a:solidFill>
        </p:spPr>
        <p:txBody>
          <a:bodyPr wrap="none" rtlCol="0">
            <a:spAutoFit/>
          </a:bodyPr>
          <a:lstStyle/>
          <a:p>
            <a:pPr algn="l"/>
            <a:r>
              <a:rPr lang="en-US" altLang="ja-JP" dirty="0">
                <a:solidFill>
                  <a:prstClr val="black"/>
                </a:solidFill>
                <a:latin typeface="+mn-lt"/>
                <a:ea typeface="ＭＳ Ｐゴシック" charset="-128"/>
              </a:rPr>
              <a:t>DEM preparation</a:t>
            </a:r>
            <a:endParaRPr lang="ja-JP" altLang="en-US" dirty="0">
              <a:solidFill>
                <a:prstClr val="black"/>
              </a:solidFill>
              <a:latin typeface="+mn-lt"/>
              <a:ea typeface="ＭＳ Ｐゴシック" charset="-128"/>
            </a:endParaRPr>
          </a:p>
        </p:txBody>
      </p:sp>
      <p:sp>
        <p:nvSpPr>
          <p:cNvPr id="57" name="テキスト ボックス 56"/>
          <p:cNvSpPr txBox="1"/>
          <p:nvPr/>
        </p:nvSpPr>
        <p:spPr>
          <a:xfrm>
            <a:off x="259521" y="5798966"/>
            <a:ext cx="4655057" cy="400110"/>
          </a:xfrm>
          <a:prstGeom prst="rect">
            <a:avLst/>
          </a:prstGeom>
          <a:noFill/>
        </p:spPr>
        <p:txBody>
          <a:bodyPr wrap="none" rtlCol="0">
            <a:spAutoFit/>
          </a:bodyPr>
          <a:lstStyle/>
          <a:p>
            <a:pPr algn="l"/>
            <a:r>
              <a:rPr lang="en-US" altLang="ja-JP" sz="2000" dirty="0">
                <a:solidFill>
                  <a:prstClr val="black"/>
                </a:solidFill>
                <a:latin typeface="+mn-lt"/>
                <a:ea typeface="ＭＳ Ｐゴシック" charset="-128"/>
              </a:rPr>
              <a:t>Flowchart of producing a mosaic product.</a:t>
            </a:r>
            <a:endParaRPr lang="ja-JP" altLang="en-US" sz="2000" dirty="0">
              <a:solidFill>
                <a:prstClr val="black"/>
              </a:solidFill>
              <a:latin typeface="+mn-lt"/>
              <a:ea typeface="ＭＳ Ｐゴシック" charset="-128"/>
            </a:endParaRPr>
          </a:p>
        </p:txBody>
      </p:sp>
    </p:spTree>
    <p:extLst>
      <p:ext uri="{BB962C8B-B14F-4D97-AF65-F5344CB8AC3E}">
        <p14:creationId xmlns:p14="http://schemas.microsoft.com/office/powerpoint/2010/main" val="1856426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9007720" y="6597650"/>
            <a:ext cx="495300" cy="260350"/>
          </a:xfrm>
        </p:spPr>
        <p:txBody>
          <a:bodyPr/>
          <a:lstStyle/>
          <a:p>
            <a:pPr>
              <a:defRPr/>
            </a:pPr>
            <a:fld id="{5C24AA93-D09D-4364-BC19-82AA350DFF88}" type="slidenum">
              <a:rPr lang="ja-JP" altLang="en-US" smtClean="0">
                <a:solidFill>
                  <a:prstClr val="black"/>
                </a:solidFill>
              </a:rPr>
              <a:pPr>
                <a:defRPr/>
              </a:pPr>
              <a:t>11</a:t>
            </a:fld>
            <a:endParaRPr lang="ja-JP" altLang="en-US" dirty="0">
              <a:solidFill>
                <a:prstClr val="black"/>
              </a:solidFill>
            </a:endParaRPr>
          </a:p>
        </p:txBody>
      </p:sp>
      <p:sp>
        <p:nvSpPr>
          <p:cNvPr id="7" name="タイトル 2"/>
          <p:cNvSpPr>
            <a:spLocks noGrp="1"/>
          </p:cNvSpPr>
          <p:nvPr>
            <p:ph type="title"/>
          </p:nvPr>
        </p:nvSpPr>
        <p:spPr>
          <a:xfrm>
            <a:off x="776536" y="26988"/>
            <a:ext cx="8352928" cy="615950"/>
          </a:xfrm>
        </p:spPr>
        <p:txBody>
          <a:bodyPr/>
          <a:lstStyle/>
          <a:p>
            <a:r>
              <a:rPr lang="en-US" altLang="ja-JP" dirty="0">
                <a:latin typeface="Tahoma" pitchFamily="34" charset="0"/>
                <a:ea typeface="Tahoma" pitchFamily="34" charset="0"/>
                <a:cs typeface="Tahoma" pitchFamily="34" charset="0"/>
              </a:rPr>
              <a:t>JAXA’s SAR ARD Productions</a:t>
            </a:r>
            <a:endParaRPr kumimoji="1" lang="ja-JP" altLang="en-US" dirty="0">
              <a:latin typeface="Tahoma" pitchFamily="34" charset="0"/>
              <a:cs typeface="Tahoma" pitchFamily="34" charset="0"/>
            </a:endParaRPr>
          </a:p>
        </p:txBody>
      </p:sp>
      <p:sp>
        <p:nvSpPr>
          <p:cNvPr id="32" name="テキスト ボックス 31"/>
          <p:cNvSpPr txBox="1"/>
          <p:nvPr/>
        </p:nvSpPr>
        <p:spPr>
          <a:xfrm>
            <a:off x="632520" y="810572"/>
            <a:ext cx="8869453" cy="5878532"/>
          </a:xfrm>
          <a:prstGeom prst="rect">
            <a:avLst/>
          </a:prstGeom>
          <a:noFill/>
        </p:spPr>
        <p:txBody>
          <a:bodyPr wrap="square" rtlCol="0">
            <a:spAutoFit/>
          </a:bodyPr>
          <a:lstStyle/>
          <a:p>
            <a:pPr marL="342900" indent="-342900">
              <a:buFont typeface="Wingdings" panose="05000000000000000000" pitchFamily="2" charset="2"/>
              <a:buChar char="n"/>
            </a:pPr>
            <a:r>
              <a:rPr lang="en-US" altLang="ja-JP" sz="2000" dirty="0">
                <a:solidFill>
                  <a:prstClr val="black"/>
                </a:solidFill>
                <a:latin typeface="+mn-lt"/>
                <a:ea typeface="ＭＳ Ｐゴシック" charset="-128"/>
              </a:rPr>
              <a:t>Download: JAXA’s SAR ARD (analysis ready Data), available from the web site:  </a:t>
            </a:r>
          </a:p>
          <a:p>
            <a:pPr algn="l"/>
            <a:r>
              <a:rPr lang="en-US" altLang="ja-JP" dirty="0">
                <a:solidFill>
                  <a:prstClr val="black"/>
                </a:solidFill>
                <a:latin typeface="+mn-lt"/>
                <a:ea typeface="ＭＳ Ｐゴシック" charset="-128"/>
              </a:rPr>
              <a:t>      </a:t>
            </a:r>
            <a:r>
              <a:rPr lang="sv-SE" altLang="ja-JP" dirty="0">
                <a:solidFill>
                  <a:srgbClr val="0000FF"/>
                </a:solidFill>
                <a:latin typeface="+mn-lt"/>
                <a:ea typeface="ヒラギノ角ゴ ProN W6" charset="0"/>
                <a:cs typeface="ヒラギノ角ゴ ProN W6" charset="0"/>
                <a:hlinkClick r:id="rId2"/>
              </a:rPr>
              <a:t>http://www.eorc.jaxa.jp/ALOS/en/palsar_fnf/fnf_index.htm</a:t>
            </a:r>
            <a:endParaRPr lang="en-US" altLang="ja-JP" dirty="0">
              <a:solidFill>
                <a:prstClr val="black"/>
              </a:solidFill>
              <a:latin typeface="+mn-lt"/>
              <a:ea typeface="ＭＳ Ｐゴシック" charset="-128"/>
            </a:endParaRPr>
          </a:p>
          <a:p>
            <a:pPr algn="l"/>
            <a:endParaRPr lang="ja-JP" altLang="en-US" dirty="0">
              <a:solidFill>
                <a:prstClr val="black"/>
              </a:solidFill>
              <a:latin typeface="+mn-lt"/>
              <a:ea typeface="ＭＳ Ｐゴシック" charset="-128"/>
            </a:endParaRPr>
          </a:p>
          <a:p>
            <a:pPr marL="342900" indent="-342900">
              <a:buFont typeface="Wingdings" panose="05000000000000000000" pitchFamily="2" charset="2"/>
              <a:buChar char="n"/>
            </a:pPr>
            <a:r>
              <a:rPr lang="en-US" altLang="ja-JP" sz="2000" dirty="0">
                <a:solidFill>
                  <a:prstClr val="black"/>
                </a:solidFill>
                <a:latin typeface="+mn-lt"/>
                <a:ea typeface="ＭＳ Ｐゴシック" charset="-128"/>
              </a:rPr>
              <a:t>Contents: </a:t>
            </a:r>
          </a:p>
          <a:p>
            <a:pPr marL="800100" lvl="1" indent="-342900">
              <a:buFont typeface="Wingdings" panose="05000000000000000000" pitchFamily="2" charset="2"/>
              <a:buChar char="ü"/>
            </a:pPr>
            <a:r>
              <a:rPr lang="en-US" altLang="ja-JP" sz="2000" dirty="0">
                <a:solidFill>
                  <a:prstClr val="black"/>
                </a:solidFill>
                <a:latin typeface="+mn-lt"/>
                <a:ea typeface="ＭＳ Ｐゴシック" charset="-128"/>
              </a:rPr>
              <a:t>Satellite: JERS-1/SAR (1996), ALOS/PALSAR (2007-2010), and ALOS-2/		PALSAR-2 (2015-)</a:t>
            </a:r>
          </a:p>
          <a:p>
            <a:pPr marL="800100" lvl="1" indent="-342900">
              <a:buFont typeface="Wingdings" panose="05000000000000000000" pitchFamily="2" charset="2"/>
              <a:buChar char="ü"/>
            </a:pPr>
            <a:r>
              <a:rPr lang="en-US" altLang="ja-JP" sz="2000" dirty="0">
                <a:solidFill>
                  <a:prstClr val="black"/>
                </a:solidFill>
                <a:latin typeface="+mn-lt"/>
                <a:ea typeface="ＭＳ Ｐゴシック" charset="-128"/>
              </a:rPr>
              <a:t>Frequency: Annual summer data (June-September)</a:t>
            </a:r>
          </a:p>
          <a:p>
            <a:pPr marL="800100" lvl="1" indent="-342900">
              <a:buFont typeface="Wingdings" panose="05000000000000000000" pitchFamily="2" charset="2"/>
              <a:buChar char="ü"/>
            </a:pPr>
            <a:r>
              <a:rPr lang="en-US" altLang="ja-JP" sz="2000" dirty="0">
                <a:solidFill>
                  <a:prstClr val="black"/>
                </a:solidFill>
                <a:latin typeface="+mn-lt"/>
                <a:ea typeface="ＭＳ Ｐゴシック" charset="-128"/>
              </a:rPr>
              <a:t>Data:  gamma-zero image and forest/non-forest (FNF), ancillary data (local incidence, mask, etc.), spaced in 0.8 </a:t>
            </a:r>
            <a:r>
              <a:rPr lang="en-US" altLang="ja-JP" sz="2000" dirty="0" err="1">
                <a:solidFill>
                  <a:prstClr val="black"/>
                </a:solidFill>
                <a:latin typeface="+mn-lt"/>
                <a:ea typeface="ＭＳ Ｐゴシック" charset="-128"/>
              </a:rPr>
              <a:t>arcsec</a:t>
            </a:r>
            <a:r>
              <a:rPr lang="en-US" altLang="ja-JP" sz="2000" dirty="0">
                <a:solidFill>
                  <a:prstClr val="black"/>
                </a:solidFill>
                <a:latin typeface="+mn-lt"/>
                <a:ea typeface="ＭＳ Ｐゴシック" charset="-128"/>
              </a:rPr>
              <a:t> (approx. 25 m) and averaged in 100 m, ortho-rectified, and slope corrected </a:t>
            </a:r>
          </a:p>
          <a:p>
            <a:pPr marL="800100" lvl="1" indent="-342900">
              <a:buFont typeface="Wingdings" panose="05000000000000000000" pitchFamily="2" charset="2"/>
              <a:buChar char="ü"/>
            </a:pPr>
            <a:r>
              <a:rPr lang="en-US" altLang="ja-JP" sz="2000" dirty="0">
                <a:solidFill>
                  <a:prstClr val="black"/>
                </a:solidFill>
                <a:latin typeface="+mn-lt"/>
                <a:ea typeface="ＭＳ Ｐゴシック" charset="-128"/>
              </a:rPr>
              <a:t>Geometric accuracy: 10 m</a:t>
            </a:r>
          </a:p>
          <a:p>
            <a:pPr marL="800100" lvl="1" indent="-342900">
              <a:buFont typeface="Wingdings" panose="05000000000000000000" pitchFamily="2" charset="2"/>
              <a:buChar char="ü"/>
            </a:pPr>
            <a:r>
              <a:rPr lang="en-US" altLang="ja-JP" sz="2000" dirty="0">
                <a:solidFill>
                  <a:prstClr val="black"/>
                </a:solidFill>
                <a:latin typeface="+mn-lt"/>
                <a:ea typeface="ＭＳ Ｐゴシック" charset="-128"/>
              </a:rPr>
              <a:t>Expression: 2 byte data (unsigned short integer) for amplitude image</a:t>
            </a:r>
          </a:p>
          <a:p>
            <a:pPr marL="800100" lvl="1" indent="-342900">
              <a:buFont typeface="Wingdings" panose="05000000000000000000" pitchFamily="2" charset="2"/>
              <a:buChar char="ü"/>
            </a:pPr>
            <a:r>
              <a:rPr lang="en-US" altLang="ja-JP" sz="2000" dirty="0">
                <a:solidFill>
                  <a:prstClr val="black"/>
                </a:solidFill>
                <a:latin typeface="+mn-lt"/>
                <a:ea typeface="ＭＳ Ｐゴシック" charset="-128"/>
              </a:rPr>
              <a:t>Area: Global Land</a:t>
            </a:r>
          </a:p>
          <a:p>
            <a:pPr marL="800100" lvl="1" indent="-342900">
              <a:buFont typeface="Wingdings" panose="05000000000000000000" pitchFamily="2" charset="2"/>
              <a:buChar char="ü"/>
            </a:pPr>
            <a:r>
              <a:rPr lang="en-US" altLang="ja-JP" sz="2000" dirty="0">
                <a:solidFill>
                  <a:prstClr val="black"/>
                </a:solidFill>
                <a:latin typeface="+mn-lt"/>
                <a:ea typeface="ＭＳ Ｐゴシック" charset="-128"/>
              </a:rPr>
              <a:t>Download unit: 1 x 1 deg. or 5 x 5 </a:t>
            </a:r>
          </a:p>
          <a:p>
            <a:pPr lvl="1" algn="l"/>
            <a:r>
              <a:rPr lang="en-US" altLang="ja-JP" sz="2000" dirty="0">
                <a:solidFill>
                  <a:prstClr val="black"/>
                </a:solidFill>
                <a:latin typeface="+mn-lt"/>
                <a:ea typeface="ＭＳ Ｐゴシック" charset="-128"/>
              </a:rPr>
              <a:t>        degrees in </a:t>
            </a:r>
            <a:r>
              <a:rPr lang="en-US" altLang="ja-JP" sz="2000" dirty="0" err="1">
                <a:solidFill>
                  <a:prstClr val="black"/>
                </a:solidFill>
                <a:latin typeface="+mn-lt"/>
                <a:ea typeface="ＭＳ Ｐゴシック" charset="-128"/>
              </a:rPr>
              <a:t>lat</a:t>
            </a:r>
            <a:r>
              <a:rPr lang="en-US" altLang="ja-JP" sz="2000" dirty="0">
                <a:solidFill>
                  <a:prstClr val="black"/>
                </a:solidFill>
                <a:latin typeface="+mn-lt"/>
                <a:ea typeface="ＭＳ Ｐゴシック" charset="-128"/>
              </a:rPr>
              <a:t>/long unit</a:t>
            </a:r>
          </a:p>
          <a:p>
            <a:pPr lvl="1" algn="l"/>
            <a:endParaRPr lang="en-US" altLang="ja-JP" sz="2000" dirty="0">
              <a:solidFill>
                <a:prstClr val="black"/>
              </a:solidFill>
              <a:latin typeface="+mn-lt"/>
              <a:ea typeface="ＭＳ Ｐゴシック" charset="-128"/>
            </a:endParaRPr>
          </a:p>
          <a:p>
            <a:pPr marL="342900" indent="-342900">
              <a:buFont typeface="Wingdings" panose="05000000000000000000" pitchFamily="2" charset="2"/>
              <a:buChar char="n"/>
            </a:pPr>
            <a:r>
              <a:rPr lang="en-US" altLang="ja-JP" sz="2000" dirty="0">
                <a:solidFill>
                  <a:prstClr val="black"/>
                </a:solidFill>
                <a:latin typeface="+mn-lt"/>
                <a:ea typeface="ＭＳ Ｐゴシック" charset="-128"/>
              </a:rPr>
              <a:t>Access: </a:t>
            </a:r>
          </a:p>
          <a:p>
            <a:pPr marL="800100" lvl="1" indent="-342900">
              <a:buFont typeface="Wingdings" panose="05000000000000000000" pitchFamily="2" charset="2"/>
              <a:buChar char="ü"/>
            </a:pPr>
            <a:r>
              <a:rPr lang="en-US" altLang="ja-JP" sz="2000" dirty="0">
                <a:solidFill>
                  <a:prstClr val="black"/>
                </a:solidFill>
                <a:latin typeface="+mn-lt"/>
                <a:ea typeface="ＭＳ Ｐゴシック" charset="-128"/>
              </a:rPr>
              <a:t>Free of charge</a:t>
            </a:r>
          </a:p>
          <a:p>
            <a:pPr marL="800100" lvl="1" indent="-342900">
              <a:buFont typeface="Wingdings" panose="05000000000000000000" pitchFamily="2" charset="2"/>
              <a:buChar char="ü"/>
            </a:pPr>
            <a:r>
              <a:rPr lang="en-US" altLang="ja-JP" sz="2000" dirty="0">
                <a:solidFill>
                  <a:prstClr val="black"/>
                </a:solidFill>
                <a:latin typeface="+mn-lt"/>
                <a:ea typeface="ＭＳ Ｐゴシック" charset="-128"/>
              </a:rPr>
              <a:t>E-mail registered</a:t>
            </a:r>
            <a:endParaRPr lang="ja-JP" altLang="en-US" sz="2000" dirty="0">
              <a:solidFill>
                <a:prstClr val="black"/>
              </a:solidFill>
              <a:latin typeface="+mn-lt"/>
              <a:ea typeface="ＭＳ Ｐゴシック" charset="-128"/>
            </a:endParaRPr>
          </a:p>
        </p:txBody>
      </p:sp>
      <p:pic>
        <p:nvPicPr>
          <p:cNvPr id="58" name="Picture 4" descr="20101021_daichi_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57057" y="4565650"/>
            <a:ext cx="3896745" cy="20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4926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9007720" y="6597650"/>
            <a:ext cx="495300" cy="260350"/>
          </a:xfrm>
        </p:spPr>
        <p:txBody>
          <a:bodyPr/>
          <a:lstStyle/>
          <a:p>
            <a:pPr>
              <a:defRPr/>
            </a:pPr>
            <a:fld id="{5C24AA93-D09D-4364-BC19-82AA350DFF88}" type="slidenum">
              <a:rPr lang="ja-JP" altLang="en-US" smtClean="0">
                <a:solidFill>
                  <a:prstClr val="black"/>
                </a:solidFill>
              </a:rPr>
              <a:pPr>
                <a:defRPr/>
              </a:pPr>
              <a:t>12</a:t>
            </a:fld>
            <a:endParaRPr lang="ja-JP" altLang="en-US" dirty="0">
              <a:solidFill>
                <a:prstClr val="black"/>
              </a:solidFill>
            </a:endParaRPr>
          </a:p>
        </p:txBody>
      </p:sp>
      <p:sp>
        <p:nvSpPr>
          <p:cNvPr id="7" name="タイトル 2"/>
          <p:cNvSpPr>
            <a:spLocks noGrp="1"/>
          </p:cNvSpPr>
          <p:nvPr>
            <p:ph type="title"/>
          </p:nvPr>
        </p:nvSpPr>
        <p:spPr>
          <a:xfrm>
            <a:off x="776536" y="26988"/>
            <a:ext cx="8352928" cy="615950"/>
          </a:xfrm>
        </p:spPr>
        <p:txBody>
          <a:bodyPr/>
          <a:lstStyle/>
          <a:p>
            <a:r>
              <a:rPr lang="en-US" altLang="ja-JP" dirty="0">
                <a:latin typeface="Tahoma" pitchFamily="34" charset="0"/>
                <a:ea typeface="Tahoma" pitchFamily="34" charset="0"/>
                <a:cs typeface="Tahoma" pitchFamily="34" charset="0"/>
              </a:rPr>
              <a:t>JAXA’s SAR ARD Productions</a:t>
            </a:r>
            <a:endParaRPr kumimoji="1" lang="ja-JP" altLang="en-US" dirty="0">
              <a:latin typeface="Tahoma" pitchFamily="34" charset="0"/>
              <a:cs typeface="Tahoma" pitchFamily="34" charset="0"/>
            </a:endParaRPr>
          </a:p>
        </p:txBody>
      </p:sp>
      <p:pic>
        <p:nvPicPr>
          <p:cNvPr id="6" name="図 5" descr="thumbnail_sl_RGB_1996_25m_map.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54832" y="1143000"/>
            <a:ext cx="7596336" cy="3798168"/>
          </a:xfrm>
          <a:prstGeom prst="rect">
            <a:avLst/>
          </a:prstGeom>
        </p:spPr>
      </p:pic>
      <p:sp>
        <p:nvSpPr>
          <p:cNvPr id="9" name="Rectangle 1026"/>
          <p:cNvSpPr txBox="1">
            <a:spLocks noChangeArrowheads="1"/>
          </p:cNvSpPr>
          <p:nvPr/>
        </p:nvSpPr>
        <p:spPr>
          <a:xfrm>
            <a:off x="560512" y="692697"/>
            <a:ext cx="8640602" cy="598639"/>
          </a:xfrm>
          <a:prstGeom prst="rect">
            <a:avLst/>
          </a:prstGeom>
          <a:noFill/>
        </p:spPr>
        <p:txBody>
          <a:bodyPr vert="horz" lIns="91440" tIns="45720" rIns="91440" bIns="45720" rtlCol="0" anchor="t" anchorCtr="0">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342900" indent="-342900" algn="l">
              <a:buFont typeface="Wingdings" panose="05000000000000000000" pitchFamily="2" charset="2"/>
              <a:buChar char="n"/>
            </a:pPr>
            <a:r>
              <a:rPr lang="en-US" altLang="ja-JP" sz="2000" dirty="0">
                <a:solidFill>
                  <a:prstClr val="black"/>
                </a:solidFill>
                <a:ea typeface="ＭＳ Ｐゴシック" charset="-128"/>
              </a:rPr>
              <a:t>JERS-1 25 m global mosaic dataset (HH): 1992 - 1998 </a:t>
            </a:r>
          </a:p>
        </p:txBody>
      </p:sp>
    </p:spTree>
    <p:extLst>
      <p:ext uri="{BB962C8B-B14F-4D97-AF65-F5344CB8AC3E}">
        <p14:creationId xmlns:p14="http://schemas.microsoft.com/office/powerpoint/2010/main" val="2635472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9007720" y="6597650"/>
            <a:ext cx="495300" cy="260350"/>
          </a:xfrm>
        </p:spPr>
        <p:txBody>
          <a:bodyPr/>
          <a:lstStyle/>
          <a:p>
            <a:pPr>
              <a:defRPr/>
            </a:pPr>
            <a:fld id="{5C24AA93-D09D-4364-BC19-82AA350DFF88}" type="slidenum">
              <a:rPr lang="ja-JP" altLang="en-US" smtClean="0">
                <a:solidFill>
                  <a:prstClr val="black"/>
                </a:solidFill>
              </a:rPr>
              <a:pPr>
                <a:defRPr/>
              </a:pPr>
              <a:t>13</a:t>
            </a:fld>
            <a:endParaRPr lang="ja-JP" altLang="en-US" dirty="0">
              <a:solidFill>
                <a:prstClr val="black"/>
              </a:solidFill>
            </a:endParaRPr>
          </a:p>
        </p:txBody>
      </p:sp>
      <p:sp>
        <p:nvSpPr>
          <p:cNvPr id="7" name="タイトル 2"/>
          <p:cNvSpPr>
            <a:spLocks noGrp="1"/>
          </p:cNvSpPr>
          <p:nvPr>
            <p:ph type="title"/>
          </p:nvPr>
        </p:nvSpPr>
        <p:spPr>
          <a:xfrm>
            <a:off x="776536" y="26988"/>
            <a:ext cx="8352928" cy="615950"/>
          </a:xfrm>
        </p:spPr>
        <p:txBody>
          <a:bodyPr/>
          <a:lstStyle/>
          <a:p>
            <a:r>
              <a:rPr lang="en-US" altLang="ja-JP" dirty="0">
                <a:latin typeface="Tahoma" pitchFamily="34" charset="0"/>
                <a:ea typeface="Tahoma" pitchFamily="34" charset="0"/>
                <a:cs typeface="Tahoma" pitchFamily="34" charset="0"/>
              </a:rPr>
              <a:t>JAXA’s SAR ARD Productions</a:t>
            </a:r>
            <a:endParaRPr kumimoji="1" lang="ja-JP" altLang="en-US" dirty="0">
              <a:latin typeface="Tahoma" pitchFamily="34" charset="0"/>
              <a:cs typeface="Tahoma" pitchFamily="34" charset="0"/>
            </a:endParaRPr>
          </a:p>
        </p:txBody>
      </p:sp>
      <p:sp>
        <p:nvSpPr>
          <p:cNvPr id="9" name="Rectangle 1026"/>
          <p:cNvSpPr txBox="1">
            <a:spLocks noChangeArrowheads="1"/>
          </p:cNvSpPr>
          <p:nvPr/>
        </p:nvSpPr>
        <p:spPr>
          <a:xfrm>
            <a:off x="560512" y="692697"/>
            <a:ext cx="8640602" cy="598639"/>
          </a:xfrm>
          <a:prstGeom prst="rect">
            <a:avLst/>
          </a:prstGeom>
          <a:noFill/>
        </p:spPr>
        <p:txBody>
          <a:bodyPr vert="horz" lIns="91440" tIns="45720" rIns="91440" bIns="45720" rtlCol="0" anchor="t" anchorCtr="0">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342900" indent="-342900" algn="l">
              <a:buFont typeface="Wingdings" panose="05000000000000000000" pitchFamily="2" charset="2"/>
              <a:buChar char="n"/>
            </a:pPr>
            <a:r>
              <a:rPr lang="en-US" altLang="ja-JP" sz="2000" dirty="0">
                <a:solidFill>
                  <a:prstClr val="black"/>
                </a:solidFill>
                <a:ea typeface="ＭＳ Ｐゴシック" charset="-128"/>
              </a:rPr>
              <a:t>ALOS PALSAR 25 m global mosaic dataset (HH, HV): 2007 - 2010 </a:t>
            </a:r>
          </a:p>
        </p:txBody>
      </p:sp>
      <p:pic>
        <p:nvPicPr>
          <p:cNvPr id="14" name="図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40804" y="1090612"/>
            <a:ext cx="6336533" cy="3155228"/>
          </a:xfrm>
          <a:prstGeom prst="rect">
            <a:avLst/>
          </a:prstGeom>
        </p:spPr>
      </p:pic>
      <p:pic>
        <p:nvPicPr>
          <p:cNvPr id="15" name="図 14"/>
          <p:cNvPicPr>
            <a:picLocks noChangeAspect="1"/>
          </p:cNvPicPr>
          <p:nvPr/>
        </p:nvPicPr>
        <p:blipFill>
          <a:blip r:embed="rId3"/>
          <a:stretch>
            <a:fillRect/>
          </a:stretch>
        </p:blipFill>
        <p:spPr>
          <a:xfrm>
            <a:off x="1640803" y="3821116"/>
            <a:ext cx="6336532" cy="2920252"/>
          </a:xfrm>
          <a:prstGeom prst="rect">
            <a:avLst/>
          </a:prstGeom>
        </p:spPr>
      </p:pic>
      <p:sp>
        <p:nvSpPr>
          <p:cNvPr id="16" name="テキスト ボックス 15"/>
          <p:cNvSpPr txBox="1"/>
          <p:nvPr/>
        </p:nvSpPr>
        <p:spPr>
          <a:xfrm>
            <a:off x="920554" y="3438200"/>
            <a:ext cx="4407485" cy="369332"/>
          </a:xfrm>
          <a:prstGeom prst="rect">
            <a:avLst/>
          </a:prstGeom>
          <a:solidFill>
            <a:srgbClr val="FFFFFF"/>
          </a:solidFill>
        </p:spPr>
        <p:txBody>
          <a:bodyPr wrap="square" rtlCol="0">
            <a:spAutoFit/>
          </a:bodyPr>
          <a:lstStyle/>
          <a:p>
            <a:pPr algn="l"/>
            <a:r>
              <a:rPr lang="en-US" altLang="ja-JP" dirty="0">
                <a:solidFill>
                  <a:prstClr val="black"/>
                </a:solidFill>
                <a:latin typeface="Calibri"/>
                <a:ea typeface="ＭＳ Ｐゴシック" charset="-128"/>
                <a:cs typeface="Calibri"/>
              </a:rPr>
              <a:t>Global 25 m mosaic (Ortho+slope correction)</a:t>
            </a:r>
            <a:endParaRPr lang="ja-JP" altLang="en-US" dirty="0">
              <a:solidFill>
                <a:prstClr val="black"/>
              </a:solidFill>
              <a:latin typeface="Calibri"/>
              <a:ea typeface="ＭＳ Ｐゴシック" charset="-128"/>
              <a:cs typeface="Calibri"/>
            </a:endParaRPr>
          </a:p>
        </p:txBody>
      </p:sp>
      <p:sp>
        <p:nvSpPr>
          <p:cNvPr id="17" name="テキスト ボックス 16"/>
          <p:cNvSpPr txBox="1"/>
          <p:nvPr/>
        </p:nvSpPr>
        <p:spPr>
          <a:xfrm>
            <a:off x="920553" y="6453336"/>
            <a:ext cx="3456213" cy="369332"/>
          </a:xfrm>
          <a:prstGeom prst="rect">
            <a:avLst/>
          </a:prstGeom>
          <a:solidFill>
            <a:srgbClr val="FFFFFF"/>
          </a:solidFill>
        </p:spPr>
        <p:txBody>
          <a:bodyPr wrap="square" rtlCol="0">
            <a:spAutoFit/>
          </a:bodyPr>
          <a:lstStyle/>
          <a:p>
            <a:pPr algn="l"/>
            <a:r>
              <a:rPr lang="en-US" altLang="ja-JP" dirty="0">
                <a:solidFill>
                  <a:prstClr val="black"/>
                </a:solidFill>
                <a:latin typeface="Calibri"/>
                <a:ea typeface="ＭＳ Ｐゴシック" charset="-128"/>
                <a:cs typeface="Calibri"/>
              </a:rPr>
              <a:t>Global 25m Forest/non-forest map</a:t>
            </a:r>
            <a:endParaRPr lang="ja-JP" altLang="en-US" dirty="0">
              <a:solidFill>
                <a:prstClr val="black"/>
              </a:solidFill>
              <a:latin typeface="Calibri"/>
              <a:ea typeface="ＭＳ Ｐゴシック" charset="-128"/>
              <a:cs typeface="Calibri"/>
            </a:endParaRPr>
          </a:p>
        </p:txBody>
      </p:sp>
    </p:spTree>
    <p:extLst>
      <p:ext uri="{BB962C8B-B14F-4D97-AF65-F5344CB8AC3E}">
        <p14:creationId xmlns:p14="http://schemas.microsoft.com/office/powerpoint/2010/main" val="1853600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40633" y="1052736"/>
            <a:ext cx="6336702" cy="2880320"/>
          </a:xfrm>
          <a:prstGeom prst="rect">
            <a:avLst/>
          </a:prstGeom>
        </p:spPr>
      </p:pic>
      <p:pic>
        <p:nvPicPr>
          <p:cNvPr id="11" name="図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40633" y="3807532"/>
            <a:ext cx="6336702" cy="3050468"/>
          </a:xfrm>
          <a:prstGeom prst="rect">
            <a:avLst/>
          </a:prstGeom>
        </p:spPr>
      </p:pic>
      <p:sp>
        <p:nvSpPr>
          <p:cNvPr id="10" name="スライド番号プレースホルダー 25"/>
          <p:cNvSpPr>
            <a:spLocks noGrp="1"/>
          </p:cNvSpPr>
          <p:nvPr>
            <p:ph type="sldNum" sz="quarter" idx="12"/>
          </p:nvPr>
        </p:nvSpPr>
        <p:spPr>
          <a:xfrm>
            <a:off x="9007720" y="6597650"/>
            <a:ext cx="495300" cy="260350"/>
          </a:xfrm>
        </p:spPr>
        <p:txBody>
          <a:bodyPr/>
          <a:lstStyle/>
          <a:p>
            <a:pPr>
              <a:defRPr/>
            </a:pPr>
            <a:fld id="{5C24AA93-D09D-4364-BC19-82AA350DFF88}" type="slidenum">
              <a:rPr lang="ja-JP" altLang="en-US" smtClean="0">
                <a:solidFill>
                  <a:prstClr val="black"/>
                </a:solidFill>
              </a:rPr>
              <a:pPr>
                <a:defRPr/>
              </a:pPr>
              <a:t>14</a:t>
            </a:fld>
            <a:endParaRPr lang="ja-JP" altLang="en-US" dirty="0">
              <a:solidFill>
                <a:prstClr val="black"/>
              </a:solidFill>
            </a:endParaRPr>
          </a:p>
        </p:txBody>
      </p:sp>
      <p:sp>
        <p:nvSpPr>
          <p:cNvPr id="7" name="タイトル 2"/>
          <p:cNvSpPr>
            <a:spLocks noGrp="1"/>
          </p:cNvSpPr>
          <p:nvPr>
            <p:ph type="title"/>
          </p:nvPr>
        </p:nvSpPr>
        <p:spPr>
          <a:xfrm>
            <a:off x="776536" y="26988"/>
            <a:ext cx="8352928" cy="615950"/>
          </a:xfrm>
        </p:spPr>
        <p:txBody>
          <a:bodyPr/>
          <a:lstStyle/>
          <a:p>
            <a:r>
              <a:rPr lang="en-US" altLang="ja-JP" dirty="0">
                <a:latin typeface="Tahoma" pitchFamily="34" charset="0"/>
                <a:ea typeface="Tahoma" pitchFamily="34" charset="0"/>
                <a:cs typeface="Tahoma" pitchFamily="34" charset="0"/>
              </a:rPr>
              <a:t>JAXA’s SAR ARD Productions</a:t>
            </a:r>
            <a:endParaRPr kumimoji="1" lang="ja-JP" altLang="en-US" dirty="0">
              <a:latin typeface="Tahoma" pitchFamily="34" charset="0"/>
              <a:cs typeface="Tahoma" pitchFamily="34" charset="0"/>
            </a:endParaRPr>
          </a:p>
        </p:txBody>
      </p:sp>
      <p:sp>
        <p:nvSpPr>
          <p:cNvPr id="9" name="Rectangle 1026"/>
          <p:cNvSpPr txBox="1">
            <a:spLocks noChangeArrowheads="1"/>
          </p:cNvSpPr>
          <p:nvPr/>
        </p:nvSpPr>
        <p:spPr>
          <a:xfrm>
            <a:off x="560512" y="692697"/>
            <a:ext cx="8640602" cy="598639"/>
          </a:xfrm>
          <a:prstGeom prst="rect">
            <a:avLst/>
          </a:prstGeom>
          <a:noFill/>
        </p:spPr>
        <p:txBody>
          <a:bodyPr vert="horz" lIns="91440" tIns="45720" rIns="91440" bIns="45720" rtlCol="0" anchor="t" anchorCtr="0">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342900" indent="-342900" algn="l">
              <a:buFont typeface="Wingdings" panose="05000000000000000000" pitchFamily="2" charset="2"/>
              <a:buChar char="n"/>
            </a:pPr>
            <a:r>
              <a:rPr lang="en-US" altLang="ja-JP" sz="2000" dirty="0">
                <a:solidFill>
                  <a:prstClr val="black"/>
                </a:solidFill>
                <a:ea typeface="ＭＳ Ｐゴシック" charset="-128"/>
              </a:rPr>
              <a:t>ALOS-2 PALSAR-2 25 m global mosaic dataset (HH, HV): 2015 -  </a:t>
            </a:r>
          </a:p>
        </p:txBody>
      </p:sp>
      <p:sp>
        <p:nvSpPr>
          <p:cNvPr id="16" name="テキスト ボックス 15"/>
          <p:cNvSpPr txBox="1"/>
          <p:nvPr/>
        </p:nvSpPr>
        <p:spPr>
          <a:xfrm>
            <a:off x="920554" y="3438200"/>
            <a:ext cx="4407485" cy="369332"/>
          </a:xfrm>
          <a:prstGeom prst="rect">
            <a:avLst/>
          </a:prstGeom>
          <a:solidFill>
            <a:srgbClr val="FFFFFF"/>
          </a:solidFill>
        </p:spPr>
        <p:txBody>
          <a:bodyPr wrap="square" rtlCol="0">
            <a:spAutoFit/>
          </a:bodyPr>
          <a:lstStyle/>
          <a:p>
            <a:pPr algn="l"/>
            <a:r>
              <a:rPr lang="en-US" altLang="ja-JP" dirty="0">
                <a:solidFill>
                  <a:prstClr val="black"/>
                </a:solidFill>
                <a:latin typeface="Calibri"/>
                <a:ea typeface="ＭＳ Ｐゴシック" charset="-128"/>
                <a:cs typeface="Calibri"/>
              </a:rPr>
              <a:t>Global 25 m mosaic (Ortho+slope correction)</a:t>
            </a:r>
            <a:endParaRPr lang="ja-JP" altLang="en-US" dirty="0">
              <a:solidFill>
                <a:prstClr val="black"/>
              </a:solidFill>
              <a:latin typeface="Calibri"/>
              <a:ea typeface="ＭＳ Ｐゴシック" charset="-128"/>
              <a:cs typeface="Calibri"/>
            </a:endParaRPr>
          </a:p>
        </p:txBody>
      </p:sp>
      <p:sp>
        <p:nvSpPr>
          <p:cNvPr id="17" name="テキスト ボックス 16"/>
          <p:cNvSpPr txBox="1"/>
          <p:nvPr/>
        </p:nvSpPr>
        <p:spPr>
          <a:xfrm>
            <a:off x="920553" y="6453336"/>
            <a:ext cx="3456213" cy="369332"/>
          </a:xfrm>
          <a:prstGeom prst="rect">
            <a:avLst/>
          </a:prstGeom>
          <a:solidFill>
            <a:srgbClr val="FFFFFF"/>
          </a:solidFill>
        </p:spPr>
        <p:txBody>
          <a:bodyPr wrap="square" rtlCol="0">
            <a:spAutoFit/>
          </a:bodyPr>
          <a:lstStyle/>
          <a:p>
            <a:pPr algn="l"/>
            <a:r>
              <a:rPr lang="en-US" altLang="ja-JP" dirty="0">
                <a:solidFill>
                  <a:prstClr val="black"/>
                </a:solidFill>
                <a:latin typeface="Calibri"/>
                <a:ea typeface="ＭＳ Ｐゴシック" charset="-128"/>
                <a:cs typeface="Calibri"/>
              </a:rPr>
              <a:t>Global 25m Forest/non-forest map</a:t>
            </a:r>
            <a:endParaRPr lang="ja-JP" altLang="en-US" dirty="0">
              <a:solidFill>
                <a:prstClr val="black"/>
              </a:solidFill>
              <a:latin typeface="Calibri"/>
              <a:ea typeface="ＭＳ Ｐゴシック" charset="-128"/>
              <a:cs typeface="Calibri"/>
            </a:endParaRPr>
          </a:p>
        </p:txBody>
      </p:sp>
    </p:spTree>
    <p:extLst>
      <p:ext uri="{BB962C8B-B14F-4D97-AF65-F5344CB8AC3E}">
        <p14:creationId xmlns:p14="http://schemas.microsoft.com/office/powerpoint/2010/main" val="2953462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9007720" y="6597650"/>
            <a:ext cx="495300" cy="260350"/>
          </a:xfrm>
        </p:spPr>
        <p:txBody>
          <a:bodyPr/>
          <a:lstStyle/>
          <a:p>
            <a:pPr>
              <a:defRPr/>
            </a:pPr>
            <a:fld id="{5C24AA93-D09D-4364-BC19-82AA350DFF88}" type="slidenum">
              <a:rPr lang="ja-JP" altLang="en-US" smtClean="0">
                <a:solidFill>
                  <a:prstClr val="black"/>
                </a:solidFill>
                <a:latin typeface="+mn-lt"/>
              </a:rPr>
              <a:pPr>
                <a:defRPr/>
              </a:pPr>
              <a:t>15</a:t>
            </a:fld>
            <a:endParaRPr lang="ja-JP" altLang="en-US" dirty="0">
              <a:solidFill>
                <a:prstClr val="black"/>
              </a:solidFill>
              <a:latin typeface="+mn-lt"/>
            </a:endParaRPr>
          </a:p>
        </p:txBody>
      </p:sp>
      <p:pic>
        <p:nvPicPr>
          <p:cNvPr id="12" name="Picture 2" descr="Screen Shot 2014-01-28 at 10.01.02.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66874" y="2082242"/>
            <a:ext cx="5972255" cy="48031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1026"/>
          <p:cNvSpPr txBox="1">
            <a:spLocks noChangeArrowheads="1"/>
          </p:cNvSpPr>
          <p:nvPr/>
        </p:nvSpPr>
        <p:spPr>
          <a:xfrm>
            <a:off x="560512" y="692696"/>
            <a:ext cx="8640602" cy="1368152"/>
          </a:xfrm>
          <a:prstGeom prst="rect">
            <a:avLst/>
          </a:prstGeom>
          <a:solidFill>
            <a:sysClr val="window" lastClr="FFFFFF"/>
          </a:solidFill>
        </p:spPr>
        <p:txBody>
          <a:bodyPr vert="horz" lIns="91440" tIns="45720" rIns="91440" bIns="45720" rtlCol="0" anchor="b">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342900" indent="-342900" algn="l">
              <a:buFont typeface="Wingdings" panose="05000000000000000000" pitchFamily="2" charset="2"/>
              <a:buChar char="n"/>
            </a:pPr>
            <a:r>
              <a:rPr lang="en-US" altLang="ja-JP" sz="2000" dirty="0">
                <a:solidFill>
                  <a:prstClr val="black"/>
                </a:solidFill>
                <a:ea typeface="ＭＳ Ｐゴシック" charset="-128"/>
              </a:rPr>
              <a:t>Online registration for download : JERS-1, ALOS PALSAR, ALOS-2 PALSAR-2 25 m global mosaic datasets open release:  </a:t>
            </a:r>
          </a:p>
          <a:p>
            <a:pPr algn="l"/>
            <a:r>
              <a:rPr lang="en-US" altLang="ja-JP" sz="1800" dirty="0">
                <a:solidFill>
                  <a:prstClr val="black"/>
                </a:solidFill>
                <a:ea typeface="ＭＳ Ｐゴシック" charset="-128"/>
              </a:rPr>
              <a:t>      </a:t>
            </a:r>
            <a:r>
              <a:rPr lang="sv-SE" altLang="ja-JP" sz="1800" dirty="0">
                <a:solidFill>
                  <a:srgbClr val="0000FF"/>
                </a:solidFill>
                <a:ea typeface="ヒラギノ角ゴ ProN W6" charset="0"/>
                <a:cs typeface="ヒラギノ角ゴ ProN W6" charset="0"/>
                <a:hlinkClick r:id="rId3"/>
              </a:rPr>
              <a:t>http://www.eorc.jaxa.jp/ALOS/en/palsar_fnf/registration.htm</a:t>
            </a:r>
            <a:endParaRPr lang="en-US" altLang="ja-JP" sz="1800" dirty="0">
              <a:solidFill>
                <a:prstClr val="black"/>
              </a:solidFill>
              <a:ea typeface="ＭＳ Ｐゴシック" charset="-128"/>
            </a:endParaRPr>
          </a:p>
          <a:p>
            <a:pPr marL="342900" indent="-342900" algn="l" fontAlgn="auto">
              <a:spcBef>
                <a:spcPts val="600"/>
              </a:spcBef>
              <a:spcAft>
                <a:spcPts val="0"/>
              </a:spcAft>
              <a:buFont typeface="Wingdings" panose="05000000000000000000" pitchFamily="2" charset="2"/>
              <a:buChar char="n"/>
              <a:defRPr/>
            </a:pPr>
            <a:r>
              <a:rPr lang="sv-SE" sz="2000" dirty="0">
                <a:latin typeface="+mn-lt"/>
                <a:ea typeface="ヒラギノ角ゴ ProN W6" charset="0"/>
                <a:cs typeface="ヒラギノ角ゴ ProN W6" charset="0"/>
              </a:rPr>
              <a:t>User ID and Password are sent to registored e-mail address automatically </a:t>
            </a:r>
          </a:p>
        </p:txBody>
      </p:sp>
      <p:sp>
        <p:nvSpPr>
          <p:cNvPr id="8" name="タイトル 2"/>
          <p:cNvSpPr>
            <a:spLocks noGrp="1"/>
          </p:cNvSpPr>
          <p:nvPr>
            <p:ph type="title"/>
          </p:nvPr>
        </p:nvSpPr>
        <p:spPr>
          <a:xfrm>
            <a:off x="776536" y="26988"/>
            <a:ext cx="8352928" cy="615950"/>
          </a:xfrm>
        </p:spPr>
        <p:txBody>
          <a:bodyPr/>
          <a:lstStyle/>
          <a:p>
            <a:r>
              <a:rPr lang="en-US" altLang="ja-JP" dirty="0">
                <a:latin typeface="Tahoma" pitchFamily="34" charset="0"/>
                <a:ea typeface="Tahoma" pitchFamily="34" charset="0"/>
                <a:cs typeface="Tahoma" pitchFamily="34" charset="0"/>
              </a:rPr>
              <a:t>JAXA’s SAR ARD Productions</a:t>
            </a:r>
            <a:endParaRPr kumimoji="1" lang="ja-JP" altLang="en-US" dirty="0">
              <a:latin typeface="Tahoma" pitchFamily="34" charset="0"/>
              <a:cs typeface="Tahoma" pitchFamily="34" charset="0"/>
            </a:endParaRPr>
          </a:p>
        </p:txBody>
      </p:sp>
    </p:spTree>
    <p:extLst>
      <p:ext uri="{BB962C8B-B14F-4D97-AF65-F5344CB8AC3E}">
        <p14:creationId xmlns:p14="http://schemas.microsoft.com/office/powerpoint/2010/main" val="1353943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9007720" y="6597650"/>
            <a:ext cx="495300" cy="260350"/>
          </a:xfrm>
        </p:spPr>
        <p:txBody>
          <a:bodyPr/>
          <a:lstStyle/>
          <a:p>
            <a:pPr>
              <a:defRPr/>
            </a:pPr>
            <a:fld id="{5C24AA93-D09D-4364-BC19-82AA350DFF88}" type="slidenum">
              <a:rPr lang="ja-JP" altLang="en-US" smtClean="0">
                <a:solidFill>
                  <a:prstClr val="black"/>
                </a:solidFill>
                <a:latin typeface="+mn-lt"/>
              </a:rPr>
              <a:pPr>
                <a:defRPr/>
              </a:pPr>
              <a:t>16</a:t>
            </a:fld>
            <a:endParaRPr lang="ja-JP" altLang="en-US" dirty="0">
              <a:solidFill>
                <a:prstClr val="black"/>
              </a:solidFill>
              <a:latin typeface="+mn-lt"/>
            </a:endParaRPr>
          </a:p>
        </p:txBody>
      </p:sp>
      <p:sp>
        <p:nvSpPr>
          <p:cNvPr id="13" name="Rectangle 1026"/>
          <p:cNvSpPr txBox="1">
            <a:spLocks noChangeArrowheads="1"/>
          </p:cNvSpPr>
          <p:nvPr/>
        </p:nvSpPr>
        <p:spPr>
          <a:xfrm>
            <a:off x="560512" y="692697"/>
            <a:ext cx="8640602" cy="598639"/>
          </a:xfrm>
          <a:prstGeom prst="rect">
            <a:avLst/>
          </a:prstGeom>
          <a:noFill/>
        </p:spPr>
        <p:txBody>
          <a:bodyPr vert="horz" lIns="91440" tIns="45720" rIns="91440" bIns="45720" rtlCol="0" anchor="t" anchorCtr="0">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342900" indent="-342900" algn="l">
              <a:buFont typeface="Wingdings" panose="05000000000000000000" pitchFamily="2" charset="2"/>
              <a:buChar char="n"/>
            </a:pPr>
            <a:r>
              <a:rPr lang="en-US" altLang="ja-JP" sz="2000" dirty="0">
                <a:solidFill>
                  <a:prstClr val="black"/>
                </a:solidFill>
                <a:ea typeface="ＭＳ Ｐゴシック" charset="-128"/>
              </a:rPr>
              <a:t>Browse of FNF can be confirmed after login and select preferred dataset:  </a:t>
            </a:r>
          </a:p>
        </p:txBody>
      </p:sp>
      <p:sp>
        <p:nvSpPr>
          <p:cNvPr id="8" name="タイトル 2"/>
          <p:cNvSpPr>
            <a:spLocks noGrp="1"/>
          </p:cNvSpPr>
          <p:nvPr>
            <p:ph type="title"/>
          </p:nvPr>
        </p:nvSpPr>
        <p:spPr>
          <a:xfrm>
            <a:off x="776536" y="26988"/>
            <a:ext cx="8352928" cy="615950"/>
          </a:xfrm>
        </p:spPr>
        <p:txBody>
          <a:bodyPr/>
          <a:lstStyle/>
          <a:p>
            <a:r>
              <a:rPr lang="en-US" altLang="ja-JP" dirty="0">
                <a:latin typeface="Tahoma" pitchFamily="34" charset="0"/>
                <a:ea typeface="Tahoma" pitchFamily="34" charset="0"/>
                <a:cs typeface="Tahoma" pitchFamily="34" charset="0"/>
              </a:rPr>
              <a:t>JAXA’s SAR ARD Productions</a:t>
            </a:r>
            <a:endParaRPr kumimoji="1" lang="ja-JP" altLang="en-US" dirty="0">
              <a:latin typeface="Tahoma" pitchFamily="34" charset="0"/>
              <a:cs typeface="Tahoma" pitchFamily="34" charset="0"/>
            </a:endParaRPr>
          </a:p>
        </p:txBody>
      </p:sp>
      <p:pic>
        <p:nvPicPr>
          <p:cNvPr id="6" name="Picture 16" descr="Screen Shot 2014-01-24 at 21.31.24.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6522" y="1412777"/>
            <a:ext cx="4416479" cy="4415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3" descr="Screen Shot 2014-01-25 at 00.41.39.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46074" y="2102734"/>
            <a:ext cx="4643430" cy="44946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606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9007720" y="6597650"/>
            <a:ext cx="495300" cy="260350"/>
          </a:xfrm>
        </p:spPr>
        <p:txBody>
          <a:bodyPr/>
          <a:lstStyle/>
          <a:p>
            <a:pPr>
              <a:defRPr/>
            </a:pPr>
            <a:fld id="{5C24AA93-D09D-4364-BC19-82AA350DFF88}" type="slidenum">
              <a:rPr lang="ja-JP" altLang="en-US" smtClean="0">
                <a:solidFill>
                  <a:prstClr val="black"/>
                </a:solidFill>
                <a:latin typeface="+mn-lt"/>
              </a:rPr>
              <a:pPr>
                <a:defRPr/>
              </a:pPr>
              <a:t>17</a:t>
            </a:fld>
            <a:endParaRPr lang="ja-JP" altLang="en-US" dirty="0">
              <a:solidFill>
                <a:prstClr val="black"/>
              </a:solidFill>
              <a:latin typeface="+mn-lt"/>
            </a:endParaRPr>
          </a:p>
        </p:txBody>
      </p:sp>
      <p:sp>
        <p:nvSpPr>
          <p:cNvPr id="13" name="Rectangle 1026"/>
          <p:cNvSpPr txBox="1">
            <a:spLocks noChangeArrowheads="1"/>
          </p:cNvSpPr>
          <p:nvPr/>
        </p:nvSpPr>
        <p:spPr>
          <a:xfrm>
            <a:off x="560512" y="692697"/>
            <a:ext cx="8640602" cy="598639"/>
          </a:xfrm>
          <a:prstGeom prst="rect">
            <a:avLst/>
          </a:prstGeom>
          <a:noFill/>
        </p:spPr>
        <p:txBody>
          <a:bodyPr vert="horz" lIns="91440" tIns="45720" rIns="91440" bIns="45720" rtlCol="0" anchor="t" anchorCtr="0">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342900" indent="-342900" algn="l">
              <a:buFont typeface="Wingdings" panose="05000000000000000000" pitchFamily="2" charset="2"/>
              <a:buChar char="n"/>
            </a:pPr>
            <a:r>
              <a:rPr lang="en-US" altLang="ja-JP" sz="2000" dirty="0">
                <a:solidFill>
                  <a:prstClr val="black"/>
                </a:solidFill>
                <a:ea typeface="ＭＳ Ｐゴシック" charset="-128"/>
              </a:rPr>
              <a:t>Download the dataset in 5 x 5 degrees or individual 1 x 1 deg. tile:  </a:t>
            </a:r>
          </a:p>
        </p:txBody>
      </p:sp>
      <p:sp>
        <p:nvSpPr>
          <p:cNvPr id="8" name="タイトル 2"/>
          <p:cNvSpPr>
            <a:spLocks noGrp="1"/>
          </p:cNvSpPr>
          <p:nvPr>
            <p:ph type="title"/>
          </p:nvPr>
        </p:nvSpPr>
        <p:spPr>
          <a:xfrm>
            <a:off x="776536" y="26988"/>
            <a:ext cx="8352928" cy="615950"/>
          </a:xfrm>
        </p:spPr>
        <p:txBody>
          <a:bodyPr/>
          <a:lstStyle/>
          <a:p>
            <a:r>
              <a:rPr lang="en-US" altLang="ja-JP" dirty="0">
                <a:latin typeface="Tahoma" pitchFamily="34" charset="0"/>
                <a:ea typeface="Tahoma" pitchFamily="34" charset="0"/>
                <a:cs typeface="Tahoma" pitchFamily="34" charset="0"/>
              </a:rPr>
              <a:t>JAXA’s SAR ARD Productions</a:t>
            </a:r>
            <a:endParaRPr kumimoji="1" lang="ja-JP" altLang="en-US" dirty="0">
              <a:latin typeface="Tahoma" pitchFamily="34" charset="0"/>
              <a:cs typeface="Tahoma" pitchFamily="34" charset="0"/>
            </a:endParaRPr>
          </a:p>
        </p:txBody>
      </p:sp>
      <p:pic>
        <p:nvPicPr>
          <p:cNvPr id="9" name="Picture 4" descr="Screen Shot 2014-01-25 at 00.42.16.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801613" y="1124745"/>
            <a:ext cx="5760640" cy="55748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吹き出し: 四角形 1"/>
          <p:cNvSpPr/>
          <p:nvPr/>
        </p:nvSpPr>
        <p:spPr>
          <a:xfrm>
            <a:off x="6537176" y="2122942"/>
            <a:ext cx="2520280" cy="1224136"/>
          </a:xfrm>
          <a:prstGeom prst="wedgeRectCallout">
            <a:avLst>
              <a:gd name="adj1" fmla="val -168658"/>
              <a:gd name="adj2" fmla="val -196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altLang="ja-JP" sz="1600" dirty="0">
                <a:solidFill>
                  <a:schemeClr val="bg1"/>
                </a:solidFill>
                <a:latin typeface="Arial" charset="0"/>
                <a:ea typeface="ヒラギノ角ゴ ProN W6" charset="0"/>
                <a:cs typeface="ヒラギノ角ゴ ProN W6" charset="0"/>
                <a:sym typeface="Wingdings" charset="0"/>
              </a:rPr>
              <a:t>Bulk download of data </a:t>
            </a:r>
          </a:p>
          <a:p>
            <a:r>
              <a:rPr lang="sv-SE" altLang="ja-JP" sz="1600" dirty="0">
                <a:solidFill>
                  <a:schemeClr val="bg1"/>
                </a:solidFill>
                <a:latin typeface="Arial" charset="0"/>
                <a:ea typeface="ヒラギノ角ゴ ProN W6" charset="0"/>
                <a:cs typeface="ヒラギノ角ゴ ProN W6" charset="0"/>
                <a:sym typeface="Wingdings" charset="0"/>
              </a:rPr>
              <a:t>over 5 x 5 degrees region (25 tiles)</a:t>
            </a:r>
          </a:p>
        </p:txBody>
      </p:sp>
      <p:sp>
        <p:nvSpPr>
          <p:cNvPr id="12" name="吹き出し: 四角形 11"/>
          <p:cNvSpPr/>
          <p:nvPr/>
        </p:nvSpPr>
        <p:spPr>
          <a:xfrm>
            <a:off x="6512785" y="3795653"/>
            <a:ext cx="2520280" cy="1224136"/>
          </a:xfrm>
          <a:prstGeom prst="wedgeRectCallout">
            <a:avLst>
              <a:gd name="adj1" fmla="val -168658"/>
              <a:gd name="adj2" fmla="val -196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altLang="ja-JP" sz="1600" dirty="0">
                <a:solidFill>
                  <a:schemeClr val="bg1"/>
                </a:solidFill>
                <a:latin typeface="Arial" charset="0"/>
                <a:ea typeface="ヒラギノ角ゴ ProN W6" charset="0"/>
                <a:cs typeface="ヒラギノ角ゴ ProN W6" charset="0"/>
                <a:sym typeface="Wingdings" charset="0"/>
              </a:rPr>
              <a:t>Click on a tile in the grid to download the individual 1 x 1 deg tile</a:t>
            </a:r>
          </a:p>
        </p:txBody>
      </p:sp>
    </p:spTree>
    <p:extLst>
      <p:ext uri="{BB962C8B-B14F-4D97-AF65-F5344CB8AC3E}">
        <p14:creationId xmlns:p14="http://schemas.microsoft.com/office/powerpoint/2010/main" val="1928680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9007720" y="6597650"/>
            <a:ext cx="495300" cy="260350"/>
          </a:xfrm>
        </p:spPr>
        <p:txBody>
          <a:bodyPr/>
          <a:lstStyle/>
          <a:p>
            <a:pPr>
              <a:defRPr/>
            </a:pPr>
            <a:fld id="{5C24AA93-D09D-4364-BC19-82AA350DFF88}" type="slidenum">
              <a:rPr lang="ja-JP" altLang="en-US" smtClean="0">
                <a:solidFill>
                  <a:prstClr val="black"/>
                </a:solidFill>
                <a:latin typeface="+mn-lt"/>
              </a:rPr>
              <a:pPr>
                <a:defRPr/>
              </a:pPr>
              <a:t>18</a:t>
            </a:fld>
            <a:endParaRPr lang="ja-JP" altLang="en-US" dirty="0">
              <a:solidFill>
                <a:prstClr val="black"/>
              </a:solidFill>
              <a:latin typeface="+mn-lt"/>
            </a:endParaRPr>
          </a:p>
        </p:txBody>
      </p:sp>
      <p:sp>
        <p:nvSpPr>
          <p:cNvPr id="13" name="Rectangle 1026"/>
          <p:cNvSpPr txBox="1">
            <a:spLocks noChangeArrowheads="1"/>
          </p:cNvSpPr>
          <p:nvPr/>
        </p:nvSpPr>
        <p:spPr>
          <a:xfrm>
            <a:off x="560512" y="692697"/>
            <a:ext cx="8640602" cy="598639"/>
          </a:xfrm>
          <a:prstGeom prst="rect">
            <a:avLst/>
          </a:prstGeom>
          <a:noFill/>
        </p:spPr>
        <p:txBody>
          <a:bodyPr vert="horz" lIns="91440" tIns="45720" rIns="91440" bIns="45720" rtlCol="0" anchor="t" anchorCtr="0">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342900" indent="-342900" algn="l">
              <a:buFont typeface="Wingdings" panose="05000000000000000000" pitchFamily="2" charset="2"/>
              <a:buChar char="n"/>
            </a:pPr>
            <a:r>
              <a:rPr lang="en-US" altLang="ja-JP" sz="2000" dirty="0">
                <a:solidFill>
                  <a:prstClr val="black"/>
                </a:solidFill>
                <a:ea typeface="ＭＳ Ｐゴシック" charset="-128"/>
              </a:rPr>
              <a:t>PALSAR, PALSAR-2, and JERS-1 25 m global mosaic dataset:  </a:t>
            </a:r>
          </a:p>
        </p:txBody>
      </p:sp>
      <p:sp>
        <p:nvSpPr>
          <p:cNvPr id="8" name="タイトル 2"/>
          <p:cNvSpPr>
            <a:spLocks noGrp="1"/>
          </p:cNvSpPr>
          <p:nvPr>
            <p:ph type="title"/>
          </p:nvPr>
        </p:nvSpPr>
        <p:spPr>
          <a:xfrm>
            <a:off x="776536" y="26988"/>
            <a:ext cx="8352928" cy="615950"/>
          </a:xfrm>
        </p:spPr>
        <p:txBody>
          <a:bodyPr/>
          <a:lstStyle/>
          <a:p>
            <a:r>
              <a:rPr lang="en-US" altLang="ja-JP" dirty="0">
                <a:latin typeface="Tahoma" pitchFamily="34" charset="0"/>
                <a:ea typeface="Tahoma" pitchFamily="34" charset="0"/>
                <a:cs typeface="Tahoma" pitchFamily="34" charset="0"/>
              </a:rPr>
              <a:t>Contents of SAR ARD </a:t>
            </a:r>
            <a:endParaRPr kumimoji="1" lang="ja-JP" altLang="en-US" dirty="0">
              <a:latin typeface="Tahoma" pitchFamily="34" charset="0"/>
              <a:cs typeface="Tahoma" pitchFamily="34" charset="0"/>
            </a:endParaRPr>
          </a:p>
        </p:txBody>
      </p:sp>
      <p:sp>
        <p:nvSpPr>
          <p:cNvPr id="11" name="Rectangle 1026"/>
          <p:cNvSpPr txBox="1">
            <a:spLocks noChangeArrowheads="1"/>
          </p:cNvSpPr>
          <p:nvPr/>
        </p:nvSpPr>
        <p:spPr bwMode="auto">
          <a:xfrm>
            <a:off x="5745089" y="1340769"/>
            <a:ext cx="3779913" cy="5113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FAA26D3D-D897-4be2-8F04-BA451C77F1D7}">
              <ma14:placeholderFlag xmlns="" xmlns:ma14="http://schemas.microsoft.com/office/mac/drawingml/2011/main" val="1"/>
            </a:ext>
          </a:extLst>
        </p:spPr>
        <p:txBody>
          <a:bodyPr lIns="50800" tIns="50800" bIns="50800" anchor="t" anchorCtr="0"/>
          <a:lstStyle>
            <a:lvl1pPr marL="39688" indent="-39688"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algn="l"/>
            <a:r>
              <a:rPr lang="sv-SE" sz="2200" u="sng" dirty="0">
                <a:solidFill>
                  <a:srgbClr val="2D2D8A"/>
                </a:solidFill>
                <a:latin typeface="Arial" charset="0"/>
                <a:ea typeface="ヒラギノ角ゴ ProN W6" charset="0"/>
                <a:cs typeface="ヒラギノ角ゴ ProN W6" charset="0"/>
                <a:sym typeface="Arial" charset="0"/>
              </a:rPr>
              <a:t>Backscatter image (</a:t>
            </a:r>
            <a:r>
              <a:rPr lang="sv-SE" sz="2200" u="sng" dirty="0">
                <a:solidFill>
                  <a:srgbClr val="FF0000"/>
                </a:solidFill>
                <a:latin typeface="Arial" charset="0"/>
                <a:ea typeface="ヒラギノ角ゴ ProN W6" charset="0"/>
                <a:cs typeface="ヒラギノ角ゴ ProN W6" charset="0"/>
                <a:sym typeface="Arial" charset="0"/>
              </a:rPr>
              <a:t>HH</a:t>
            </a:r>
            <a:r>
              <a:rPr lang="sv-SE" sz="2200" u="sng" dirty="0">
                <a:solidFill>
                  <a:srgbClr val="2D2D8A"/>
                </a:solidFill>
                <a:latin typeface="Arial" charset="0"/>
                <a:ea typeface="ヒラギノ角ゴ ProN W6" charset="0"/>
                <a:cs typeface="ヒラギノ角ゴ ProN W6" charset="0"/>
                <a:sym typeface="Arial" charset="0"/>
              </a:rPr>
              <a:t>)</a:t>
            </a:r>
          </a:p>
          <a:p>
            <a:pPr marL="342900" indent="-342900">
              <a:spcBef>
                <a:spcPts val="600"/>
              </a:spcBef>
              <a:buFont typeface="Wingdings" panose="05000000000000000000" pitchFamily="2" charset="2"/>
              <a:buChar char="n"/>
            </a:pPr>
            <a:r>
              <a:rPr lang="sv-SE" sz="2000" dirty="0">
                <a:solidFill>
                  <a:srgbClr val="008000"/>
                </a:solidFill>
                <a:latin typeface="Arial" charset="0"/>
                <a:ea typeface="ヒラギノ角ゴ ProN W6" charset="0"/>
                <a:cs typeface="ヒラギノ角ゴ ProN W6" charset="0"/>
                <a:sym typeface="Arial" charset="0"/>
              </a:rPr>
              <a:t>Radar backscatter, normalised for incidence angle ( </a:t>
            </a:r>
            <a:r>
              <a:rPr lang="sv-SE" sz="2000" dirty="0">
                <a:solidFill>
                  <a:srgbClr val="008000"/>
                </a:solidFill>
                <a:latin typeface="Symbol" charset="0"/>
                <a:ea typeface="ヒラギノ角ゴ ProN W6" charset="0"/>
                <a:cs typeface="ヒラギノ角ゴ ProN W6" charset="0"/>
                <a:sym typeface="Arial" charset="0"/>
              </a:rPr>
              <a:t>g</a:t>
            </a:r>
            <a:r>
              <a:rPr lang="sv-SE" sz="2000" baseline="30000" dirty="0">
                <a:solidFill>
                  <a:srgbClr val="008000"/>
                </a:solidFill>
                <a:latin typeface="Arial" charset="0"/>
                <a:ea typeface="ヒラギノ角ゴ ProN W6" charset="0"/>
                <a:cs typeface="ヒラギノ角ゴ ProN W6" charset="0"/>
                <a:sym typeface="Arial" charset="0"/>
              </a:rPr>
              <a:t>o </a:t>
            </a:r>
            <a:r>
              <a:rPr lang="sv-SE" sz="2000" dirty="0">
                <a:solidFill>
                  <a:srgbClr val="008000"/>
                </a:solidFill>
                <a:latin typeface="Symbol" charset="0"/>
                <a:ea typeface="ヒラギノ角ゴ ProN W6" charset="0"/>
                <a:cs typeface="ヒラギノ角ゴ ProN W6" charset="0"/>
                <a:sym typeface="Arial" charset="0"/>
              </a:rPr>
              <a:t>= s</a:t>
            </a:r>
            <a:r>
              <a:rPr lang="sv-SE" sz="2000" baseline="30000" dirty="0">
                <a:solidFill>
                  <a:srgbClr val="008000"/>
                </a:solidFill>
                <a:latin typeface="Arial" charset="0"/>
                <a:ea typeface="ヒラギノ角ゴ ProN W6" charset="0"/>
                <a:cs typeface="ヒラギノ角ゴ ProN W6" charset="0"/>
                <a:sym typeface="Arial" charset="0"/>
              </a:rPr>
              <a:t>o</a:t>
            </a:r>
            <a:r>
              <a:rPr lang="sv-SE" sz="2000" dirty="0">
                <a:solidFill>
                  <a:srgbClr val="008000"/>
                </a:solidFill>
                <a:latin typeface="Arial" charset="0"/>
                <a:ea typeface="ヒラギノ角ゴ ProN W6" charset="0"/>
                <a:cs typeface="ヒラギノ角ゴ ProN W6" charset="0"/>
                <a:sym typeface="Arial" charset="0"/>
              </a:rPr>
              <a:t>/cos</a:t>
            </a:r>
            <a:r>
              <a:rPr lang="en-US" sz="2000" dirty="0">
                <a:solidFill>
                  <a:srgbClr val="008000"/>
                </a:solidFill>
                <a:latin typeface="Symbol" charset="0"/>
                <a:ea typeface="ヒラギノ角ゴ ProN W6" charset="0"/>
                <a:cs typeface="ヒラギノ角ゴ ProN W6" charset="0"/>
                <a:sym typeface="Arial" charset="0"/>
              </a:rPr>
              <a:t>q</a:t>
            </a:r>
            <a:r>
              <a:rPr lang="en-US" sz="2000" baseline="-25000" dirty="0">
                <a:solidFill>
                  <a:srgbClr val="008000"/>
                </a:solidFill>
                <a:latin typeface="Comic Sans MS" charset="0"/>
                <a:ea typeface="ヒラギノ角ゴ ProN W6" charset="0"/>
                <a:cs typeface="ヒラギノ角ゴ ProN W6" charset="0"/>
                <a:sym typeface="Arial" charset="0"/>
              </a:rPr>
              <a:t>i </a:t>
            </a:r>
            <a:r>
              <a:rPr lang="sv-SE" sz="2000" dirty="0">
                <a:solidFill>
                  <a:srgbClr val="008000"/>
                </a:solidFill>
                <a:latin typeface="Arial" charset="0"/>
                <a:ea typeface="ヒラギノ角ゴ ProN W6" charset="0"/>
                <a:cs typeface="ヒラギノ角ゴ ProN W6" charset="0"/>
                <a:sym typeface="Arial" charset="0"/>
              </a:rPr>
              <a:t>)</a:t>
            </a:r>
          </a:p>
          <a:p>
            <a:pPr marL="342900" indent="-342900">
              <a:spcBef>
                <a:spcPts val="600"/>
              </a:spcBef>
              <a:buFont typeface="Wingdings" panose="05000000000000000000" pitchFamily="2" charset="2"/>
              <a:buChar char="n"/>
            </a:pPr>
            <a:r>
              <a:rPr lang="sv-SE" sz="2000" dirty="0">
                <a:solidFill>
                  <a:srgbClr val="008000"/>
                </a:solidFill>
                <a:latin typeface="Arial" charset="0"/>
                <a:ea typeface="ヒラギノ角ゴ ProN W6" charset="0"/>
                <a:cs typeface="ヒラギノ角ゴ ProN W6" charset="0"/>
                <a:sym typeface="Arial" charset="0"/>
              </a:rPr>
              <a:t>Radiometric and geometric corrections for topography</a:t>
            </a:r>
          </a:p>
          <a:p>
            <a:pPr marL="342900" indent="-342900">
              <a:spcBef>
                <a:spcPts val="600"/>
              </a:spcBef>
              <a:buFont typeface="Wingdings" panose="05000000000000000000" pitchFamily="2" charset="2"/>
              <a:buChar char="n"/>
            </a:pPr>
            <a:r>
              <a:rPr lang="sv-SE" sz="2000" dirty="0">
                <a:solidFill>
                  <a:srgbClr val="008000"/>
                </a:solidFill>
                <a:latin typeface="Arial" charset="0"/>
                <a:ea typeface="ヒラギノ角ゴ ProN W6" charset="0"/>
                <a:cs typeface="ヒラギノ角ゴ ProN W6" charset="0"/>
                <a:sym typeface="Arial" charset="0"/>
              </a:rPr>
              <a:t>16 bits (Unsigned INT)</a:t>
            </a:r>
          </a:p>
          <a:p>
            <a:pPr marL="342900" indent="-342900">
              <a:spcBef>
                <a:spcPts val="600"/>
              </a:spcBef>
              <a:buFont typeface="Wingdings" panose="05000000000000000000" pitchFamily="2" charset="2"/>
              <a:buChar char="n"/>
            </a:pPr>
            <a:r>
              <a:rPr lang="sv-SE" altLang="ja-JP" sz="2000" dirty="0">
                <a:solidFill>
                  <a:srgbClr val="008000"/>
                </a:solidFill>
                <a:latin typeface="Arial" charset="0"/>
                <a:ea typeface="ヒラギノ角ゴ ProN W6" charset="0"/>
                <a:cs typeface="ヒラギノ角ゴ ProN W6" charset="0"/>
                <a:sym typeface="Arial" charset="0"/>
              </a:rPr>
              <a:t>ENVI header information</a:t>
            </a:r>
          </a:p>
          <a:p>
            <a:pPr marL="342900" indent="-342900">
              <a:spcBef>
                <a:spcPts val="600"/>
              </a:spcBef>
              <a:buFont typeface="Wingdings" panose="05000000000000000000" pitchFamily="2" charset="2"/>
              <a:buChar char="n"/>
            </a:pPr>
            <a:endParaRPr lang="sv-SE" sz="2000" dirty="0">
              <a:solidFill>
                <a:srgbClr val="2D2D8A"/>
              </a:solidFill>
              <a:latin typeface="Arial" charset="0"/>
              <a:ea typeface="ヒラギノ角ゴ ProN W6" charset="0"/>
              <a:cs typeface="ヒラギノ角ゴ ProN W6" charset="0"/>
              <a:sym typeface="Arial" charset="0"/>
            </a:endParaRPr>
          </a:p>
          <a:p>
            <a:pPr marL="342900" indent="-342900">
              <a:spcBef>
                <a:spcPts val="600"/>
              </a:spcBef>
              <a:buFont typeface="Wingdings" panose="05000000000000000000" pitchFamily="2" charset="2"/>
              <a:buChar char="n"/>
            </a:pPr>
            <a:endParaRPr lang="sv-SE" sz="2000" dirty="0">
              <a:solidFill>
                <a:srgbClr val="2D2D8A"/>
              </a:solidFill>
              <a:latin typeface="Arial" charset="0"/>
              <a:ea typeface="ヒラギノ角ゴ ProN W6" charset="0"/>
              <a:cs typeface="ヒラギノ角ゴ ProN W6" charset="0"/>
              <a:sym typeface="Arial" charset="0"/>
            </a:endParaRPr>
          </a:p>
        </p:txBody>
      </p:sp>
      <p:pic>
        <p:nvPicPr>
          <p:cNvPr id="14" name="Picture 7" descr="Screen Shot 2014-01-23 at 18.55.40.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6968" y="1052737"/>
            <a:ext cx="5318120" cy="597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6241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9007720" y="6597650"/>
            <a:ext cx="495300" cy="260350"/>
          </a:xfrm>
        </p:spPr>
        <p:txBody>
          <a:bodyPr/>
          <a:lstStyle/>
          <a:p>
            <a:pPr>
              <a:defRPr/>
            </a:pPr>
            <a:fld id="{5C24AA93-D09D-4364-BC19-82AA350DFF88}" type="slidenum">
              <a:rPr lang="ja-JP" altLang="en-US" smtClean="0">
                <a:solidFill>
                  <a:prstClr val="black"/>
                </a:solidFill>
              </a:rPr>
              <a:pPr>
                <a:defRPr/>
              </a:pPr>
              <a:t>1</a:t>
            </a:fld>
            <a:endParaRPr lang="ja-JP" altLang="en-US" dirty="0">
              <a:solidFill>
                <a:prstClr val="black"/>
              </a:solidFill>
            </a:endParaRPr>
          </a:p>
        </p:txBody>
      </p:sp>
      <p:sp>
        <p:nvSpPr>
          <p:cNvPr id="9" name="タイトル 2">
            <a:extLst>
              <a:ext uri="{FF2B5EF4-FFF2-40B4-BE49-F238E27FC236}">
                <a16:creationId xmlns:a16="http://schemas.microsoft.com/office/drawing/2014/main" id="{9A652EA6-FF41-4C8F-BA49-B5AD67CDDFE1}"/>
              </a:ext>
            </a:extLst>
          </p:cNvPr>
          <p:cNvSpPr>
            <a:spLocks noGrp="1"/>
          </p:cNvSpPr>
          <p:nvPr>
            <p:ph type="title"/>
          </p:nvPr>
        </p:nvSpPr>
        <p:spPr>
          <a:xfrm>
            <a:off x="776536" y="26988"/>
            <a:ext cx="8352928" cy="615950"/>
          </a:xfrm>
        </p:spPr>
        <p:txBody>
          <a:bodyPr/>
          <a:lstStyle/>
          <a:p>
            <a:r>
              <a:rPr lang="en-US" altLang="ja-JP" sz="3200" dirty="0">
                <a:latin typeface="Tahoma" panose="020B0604030504040204" pitchFamily="34" charset="0"/>
                <a:cs typeface="Tahoma" panose="020B0604030504040204" pitchFamily="34" charset="0"/>
              </a:rPr>
              <a:t>JAXA Satellite Lineup</a:t>
            </a:r>
            <a:endParaRPr lang="ja-JP" altLang="en-US" sz="3200" dirty="0">
              <a:latin typeface="Tahoma" panose="020B0604030504040204" pitchFamily="34" charset="0"/>
              <a:cs typeface="Tahoma" panose="020B0604030504040204" pitchFamily="34" charset="0"/>
            </a:endParaRPr>
          </a:p>
        </p:txBody>
      </p:sp>
      <p:graphicFrame>
        <p:nvGraphicFramePr>
          <p:cNvPr id="11" name="Group 178">
            <a:extLst>
              <a:ext uri="{FF2B5EF4-FFF2-40B4-BE49-F238E27FC236}">
                <a16:creationId xmlns:a16="http://schemas.microsoft.com/office/drawing/2014/main" id="{E403B3F6-D1D8-43F4-B94B-4E9DCDD114F4}"/>
              </a:ext>
            </a:extLst>
          </p:cNvPr>
          <p:cNvGraphicFramePr>
            <a:graphicFrameLocks noGrp="1"/>
          </p:cNvGraphicFramePr>
          <p:nvPr>
            <p:extLst>
              <p:ext uri="{D42A27DB-BD31-4B8C-83A1-F6EECF244321}">
                <p14:modId xmlns:p14="http://schemas.microsoft.com/office/powerpoint/2010/main" val="2524793202"/>
              </p:ext>
            </p:extLst>
          </p:nvPr>
        </p:nvGraphicFramePr>
        <p:xfrm>
          <a:off x="1017650" y="962518"/>
          <a:ext cx="7862761" cy="5421028"/>
        </p:xfrm>
        <a:graphic>
          <a:graphicData uri="http://schemas.openxmlformats.org/drawingml/2006/table">
            <a:tbl>
              <a:tblPr/>
              <a:tblGrid>
                <a:gridCol w="1721942">
                  <a:extLst>
                    <a:ext uri="{9D8B030D-6E8A-4147-A177-3AD203B41FA5}">
                      <a16:colId xmlns:a16="http://schemas.microsoft.com/office/drawing/2014/main" val="20000"/>
                    </a:ext>
                  </a:extLst>
                </a:gridCol>
                <a:gridCol w="58632">
                  <a:extLst>
                    <a:ext uri="{9D8B030D-6E8A-4147-A177-3AD203B41FA5}">
                      <a16:colId xmlns:a16="http://schemas.microsoft.com/office/drawing/2014/main" val="20001"/>
                    </a:ext>
                  </a:extLst>
                </a:gridCol>
                <a:gridCol w="589193">
                  <a:extLst>
                    <a:ext uri="{9D8B030D-6E8A-4147-A177-3AD203B41FA5}">
                      <a16:colId xmlns:a16="http://schemas.microsoft.com/office/drawing/2014/main" val="20002"/>
                    </a:ext>
                  </a:extLst>
                </a:gridCol>
                <a:gridCol w="542177">
                  <a:extLst>
                    <a:ext uri="{9D8B030D-6E8A-4147-A177-3AD203B41FA5}">
                      <a16:colId xmlns:a16="http://schemas.microsoft.com/office/drawing/2014/main" val="20003"/>
                    </a:ext>
                  </a:extLst>
                </a:gridCol>
                <a:gridCol w="542177">
                  <a:extLst>
                    <a:ext uri="{9D8B030D-6E8A-4147-A177-3AD203B41FA5}">
                      <a16:colId xmlns:a16="http://schemas.microsoft.com/office/drawing/2014/main" val="20004"/>
                    </a:ext>
                  </a:extLst>
                </a:gridCol>
                <a:gridCol w="542177">
                  <a:extLst>
                    <a:ext uri="{9D8B030D-6E8A-4147-A177-3AD203B41FA5}">
                      <a16:colId xmlns:a16="http://schemas.microsoft.com/office/drawing/2014/main" val="20005"/>
                    </a:ext>
                  </a:extLst>
                </a:gridCol>
                <a:gridCol w="542177">
                  <a:extLst>
                    <a:ext uri="{9D8B030D-6E8A-4147-A177-3AD203B41FA5}">
                      <a16:colId xmlns:a16="http://schemas.microsoft.com/office/drawing/2014/main" val="20006"/>
                    </a:ext>
                  </a:extLst>
                </a:gridCol>
                <a:gridCol w="542177">
                  <a:extLst>
                    <a:ext uri="{9D8B030D-6E8A-4147-A177-3AD203B41FA5}">
                      <a16:colId xmlns:a16="http://schemas.microsoft.com/office/drawing/2014/main" val="20007"/>
                    </a:ext>
                  </a:extLst>
                </a:gridCol>
                <a:gridCol w="542177">
                  <a:extLst>
                    <a:ext uri="{9D8B030D-6E8A-4147-A177-3AD203B41FA5}">
                      <a16:colId xmlns:a16="http://schemas.microsoft.com/office/drawing/2014/main" val="20008"/>
                    </a:ext>
                  </a:extLst>
                </a:gridCol>
                <a:gridCol w="542177">
                  <a:extLst>
                    <a:ext uri="{9D8B030D-6E8A-4147-A177-3AD203B41FA5}">
                      <a16:colId xmlns:a16="http://schemas.microsoft.com/office/drawing/2014/main" val="20009"/>
                    </a:ext>
                  </a:extLst>
                </a:gridCol>
                <a:gridCol w="600493">
                  <a:extLst>
                    <a:ext uri="{9D8B030D-6E8A-4147-A177-3AD203B41FA5}">
                      <a16:colId xmlns:a16="http://schemas.microsoft.com/office/drawing/2014/main" val="20010"/>
                    </a:ext>
                  </a:extLst>
                </a:gridCol>
                <a:gridCol w="557071">
                  <a:extLst>
                    <a:ext uri="{9D8B030D-6E8A-4147-A177-3AD203B41FA5}">
                      <a16:colId xmlns:a16="http://schemas.microsoft.com/office/drawing/2014/main" val="20011"/>
                    </a:ext>
                  </a:extLst>
                </a:gridCol>
                <a:gridCol w="540191">
                  <a:extLst>
                    <a:ext uri="{9D8B030D-6E8A-4147-A177-3AD203B41FA5}">
                      <a16:colId xmlns:a16="http://schemas.microsoft.com/office/drawing/2014/main" val="20012"/>
                    </a:ext>
                  </a:extLst>
                </a:gridCol>
              </a:tblGrid>
              <a:tr h="349157">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84138" marR="0" lvl="0" indent="0" algn="l" defTabSz="914400" rtl="0" eaLnBrk="1" fontAlgn="base" latinLnBrk="0" hangingPunct="1">
                        <a:lnSpc>
                          <a:spcPct val="100000"/>
                        </a:lnSpc>
                        <a:spcBef>
                          <a:spcPct val="0"/>
                        </a:spcBef>
                        <a:spcAft>
                          <a:spcPct val="0"/>
                        </a:spcAft>
                        <a:buClrTx/>
                        <a:buSzTx/>
                        <a:buFontTx/>
                        <a:buNone/>
                        <a:tabLst/>
                      </a:pPr>
                      <a:r>
                        <a:rPr kumimoji="1" lang="en-US" altLang="ja-JP" sz="1300" b="1" kern="1200" dirty="0">
                          <a:solidFill>
                            <a:srgbClr val="000000"/>
                          </a:solidFill>
                          <a:latin typeface="+mj-lt"/>
                          <a:ea typeface="HGP創英角ｺﾞｼｯｸUB" pitchFamily="50" charset="-128"/>
                          <a:cs typeface="Arial" pitchFamily="34" charset="0"/>
                        </a:rPr>
                        <a:t>Targets (JFY)</a:t>
                      </a:r>
                    </a:p>
                  </a:txBody>
                  <a:tcPr marL="16616" marR="16616" marT="16612" marB="16612"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300" b="1" kern="1200" dirty="0">
                        <a:solidFill>
                          <a:srgbClr val="000000"/>
                        </a:solidFill>
                        <a:latin typeface="+mj-lt"/>
                        <a:ea typeface="HGP創英角ｺﾞｼｯｸUB" pitchFamily="50" charset="-128"/>
                        <a:cs typeface="Arial" pitchFamily="34" charset="0"/>
                      </a:endParaRPr>
                    </a:p>
                  </a:txBody>
                  <a:tcPr marL="16616" marR="16616" marT="16612" marB="166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300" b="1" kern="1200" dirty="0">
                          <a:solidFill>
                            <a:srgbClr val="000000"/>
                          </a:solidFill>
                          <a:latin typeface="+mj-lt"/>
                          <a:ea typeface="HGP創英角ｺﾞｼｯｸUB" pitchFamily="50" charset="-128"/>
                          <a:cs typeface="Arial" pitchFamily="34" charset="0"/>
                        </a:rPr>
                        <a:t>2014</a:t>
                      </a:r>
                    </a:p>
                  </a:txBody>
                  <a:tcPr marL="16616" marR="16616" marT="16612" marB="166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ysDot"/>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300" b="1" kern="1200" dirty="0">
                          <a:solidFill>
                            <a:srgbClr val="000000"/>
                          </a:solidFill>
                          <a:latin typeface="+mj-lt"/>
                          <a:ea typeface="HGP創英角ｺﾞｼｯｸUB" pitchFamily="50" charset="-128"/>
                          <a:cs typeface="Arial" pitchFamily="34" charset="0"/>
                        </a:rPr>
                        <a:t>2015</a:t>
                      </a: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300" b="1" kern="1200" dirty="0">
                          <a:solidFill>
                            <a:srgbClr val="000000"/>
                          </a:solidFill>
                          <a:latin typeface="+mj-lt"/>
                          <a:ea typeface="HGP創英角ｺﾞｼｯｸUB" pitchFamily="50" charset="-128"/>
                          <a:cs typeface="Arial" pitchFamily="34" charset="0"/>
                        </a:rPr>
                        <a:t>2016</a:t>
                      </a: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alpha val="50000"/>
                      </a:srgbClr>
                    </a:solid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300" b="1" kern="1200" dirty="0">
                          <a:solidFill>
                            <a:srgbClr val="000000"/>
                          </a:solidFill>
                          <a:latin typeface="+mj-lt"/>
                          <a:ea typeface="HGP創英角ｺﾞｼｯｸUB" pitchFamily="50" charset="-128"/>
                          <a:cs typeface="Arial" pitchFamily="34" charset="0"/>
                        </a:rPr>
                        <a:t>2017</a:t>
                      </a: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300" b="1" kern="1200" dirty="0">
                          <a:solidFill>
                            <a:srgbClr val="000000"/>
                          </a:solidFill>
                          <a:latin typeface="+mj-lt"/>
                          <a:ea typeface="HGP創英角ｺﾞｼｯｸUB" pitchFamily="50" charset="-128"/>
                          <a:cs typeface="Arial" pitchFamily="34" charset="0"/>
                        </a:rPr>
                        <a:t>2018</a:t>
                      </a: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300" b="1" kern="1200" dirty="0">
                          <a:solidFill>
                            <a:srgbClr val="000000"/>
                          </a:solidFill>
                          <a:latin typeface="+mj-lt"/>
                          <a:ea typeface="HGP創英角ｺﾞｼｯｸUB" pitchFamily="50" charset="-128"/>
                          <a:cs typeface="Arial" pitchFamily="34" charset="0"/>
                        </a:rPr>
                        <a:t>2019</a:t>
                      </a: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300" b="1" kern="1200" dirty="0">
                          <a:solidFill>
                            <a:srgbClr val="000000"/>
                          </a:solidFill>
                          <a:latin typeface="+mj-lt"/>
                          <a:ea typeface="HGP創英角ｺﾞｼｯｸUB" pitchFamily="50" charset="-128"/>
                          <a:cs typeface="Arial" pitchFamily="34" charset="0"/>
                        </a:rPr>
                        <a:t>2020</a:t>
                      </a: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300" b="1" kern="1200" dirty="0">
                          <a:solidFill>
                            <a:srgbClr val="000000"/>
                          </a:solidFill>
                          <a:latin typeface="+mj-lt"/>
                          <a:ea typeface="HGP創英角ｺﾞｼｯｸUB" pitchFamily="50" charset="-128"/>
                          <a:cs typeface="Arial" pitchFamily="34" charset="0"/>
                        </a:rPr>
                        <a:t>2021</a:t>
                      </a: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300" b="1" kern="1200" dirty="0">
                          <a:solidFill>
                            <a:srgbClr val="000000"/>
                          </a:solidFill>
                          <a:latin typeface="+mj-lt"/>
                          <a:ea typeface="HGP創英角ｺﾞｼｯｸUB" pitchFamily="50" charset="-128"/>
                          <a:cs typeface="Arial" pitchFamily="34" charset="0"/>
                        </a:rPr>
                        <a:t>2022</a:t>
                      </a: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300" b="1" kern="1200" dirty="0">
                          <a:solidFill>
                            <a:srgbClr val="000000"/>
                          </a:solidFill>
                          <a:latin typeface="+mj-lt"/>
                          <a:ea typeface="HGP創英角ｺﾞｼｯｸUB" pitchFamily="50" charset="-128"/>
                          <a:cs typeface="Arial" pitchFamily="34" charset="0"/>
                        </a:rPr>
                        <a:t>2023</a:t>
                      </a: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300" b="1" kern="1200" dirty="0">
                          <a:solidFill>
                            <a:srgbClr val="000000"/>
                          </a:solidFill>
                          <a:latin typeface="+mj-lt"/>
                          <a:ea typeface="HGP創英角ｺﾞｼｯｸUB" pitchFamily="50" charset="-128"/>
                          <a:cs typeface="Arial" pitchFamily="34" charset="0"/>
                        </a:rPr>
                        <a:t>2024</a:t>
                      </a:r>
                    </a:p>
                  </a:txBody>
                  <a:tcPr marL="16616" marR="16616" marT="16612" marB="16612" anchor="ctr" horzOverflow="overflow">
                    <a:lnL w="12700" cap="flat" cmpd="sng" algn="ctr">
                      <a:solidFill>
                        <a:srgbClr val="000000"/>
                      </a:solidFill>
                      <a:prstDash val="sysDot"/>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54478">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90000"/>
                        </a:lnSpc>
                        <a:spcBef>
                          <a:spcPts val="0"/>
                        </a:spcBef>
                        <a:spcAft>
                          <a:spcPct val="0"/>
                        </a:spcAft>
                        <a:buClrTx/>
                        <a:buSzTx/>
                        <a:buFontTx/>
                        <a:buNone/>
                        <a:tabLst/>
                      </a:pPr>
                      <a:r>
                        <a:rPr kumimoji="1" lang="en-US" altLang="zh-TW" sz="400" b="1" i="0" u="none" strike="noStrike" cap="none" normalizeH="0" baseline="0" dirty="0">
                          <a:ln>
                            <a:noFill/>
                          </a:ln>
                          <a:solidFill>
                            <a:srgbClr val="0066FF"/>
                          </a:solidFill>
                          <a:effectLst/>
                          <a:latin typeface="+mj-lt"/>
                          <a:ea typeface="HGPｺﾞｼｯｸM" pitchFamily="50" charset="-128"/>
                          <a:cs typeface="Arial" pitchFamily="34" charset="0"/>
                        </a:rPr>
                        <a:t>   </a:t>
                      </a:r>
                      <a:r>
                        <a:rPr kumimoji="1" lang="en-US" altLang="zh-TW" sz="1500" b="1" i="0" u="none" strike="noStrike" cap="none" normalizeH="0" baseline="0" dirty="0">
                          <a:ln>
                            <a:noFill/>
                          </a:ln>
                          <a:solidFill>
                            <a:srgbClr val="0066FF"/>
                          </a:solidFill>
                          <a:effectLst/>
                          <a:latin typeface="+mj-lt"/>
                          <a:ea typeface="HGPｺﾞｼｯｸM" pitchFamily="50" charset="-128"/>
                          <a:cs typeface="Arial" pitchFamily="34" charset="0"/>
                        </a:rPr>
                        <a:t>Disasters &amp; </a:t>
                      </a:r>
                      <a:br>
                        <a:rPr kumimoji="1" lang="en-US" altLang="zh-TW" sz="1500" b="1" i="0" u="none" strike="noStrike" cap="none" normalizeH="0" baseline="0" dirty="0">
                          <a:ln>
                            <a:noFill/>
                          </a:ln>
                          <a:solidFill>
                            <a:srgbClr val="0066FF"/>
                          </a:solidFill>
                          <a:effectLst/>
                          <a:latin typeface="+mj-lt"/>
                          <a:ea typeface="HGPｺﾞｼｯｸM" pitchFamily="50" charset="-128"/>
                          <a:cs typeface="Arial" pitchFamily="34" charset="0"/>
                        </a:rPr>
                      </a:br>
                      <a:r>
                        <a:rPr kumimoji="1" lang="en-US" altLang="zh-TW" sz="1500" b="1" i="0" u="none" strike="noStrike" cap="none" normalizeH="0" baseline="0" dirty="0">
                          <a:ln>
                            <a:noFill/>
                          </a:ln>
                          <a:solidFill>
                            <a:srgbClr val="0066FF"/>
                          </a:solidFill>
                          <a:effectLst/>
                          <a:latin typeface="+mj-lt"/>
                          <a:ea typeface="HGPｺﾞｼｯｸM" pitchFamily="50" charset="-128"/>
                          <a:cs typeface="Arial" pitchFamily="34" charset="0"/>
                        </a:rPr>
                        <a:t>  Resources</a:t>
                      </a:r>
                    </a:p>
                  </a:txBody>
                  <a:tcPr marL="33234" marR="33234" marT="16612" marB="16612"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alpha val="50000"/>
                      </a:srgbClr>
                    </a:solid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bg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75295">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90488" marR="0" lvl="0" indent="0" algn="l" defTabSz="914400" rtl="0" eaLnBrk="0" fontAlgn="base" latinLnBrk="0" hangingPunct="0">
                        <a:lnSpc>
                          <a:spcPct val="90000"/>
                        </a:lnSpc>
                        <a:spcBef>
                          <a:spcPct val="0"/>
                        </a:spcBef>
                        <a:spcAft>
                          <a:spcPct val="0"/>
                        </a:spcAft>
                        <a:buClrTx/>
                        <a:buSzTx/>
                        <a:buFont typeface="Arial" pitchFamily="34" charset="0"/>
                        <a:buNone/>
                        <a:tabLst/>
                      </a:pPr>
                      <a:r>
                        <a:rPr kumimoji="1" lang="en-US" altLang="ja-JP" sz="1500" b="1" i="0" u="none" strike="noStrike" cap="none" normalizeH="0" baseline="0" dirty="0">
                          <a:ln>
                            <a:noFill/>
                          </a:ln>
                          <a:solidFill>
                            <a:srgbClr val="0066FF"/>
                          </a:solidFill>
                          <a:effectLst/>
                          <a:latin typeface="+mn-lt"/>
                          <a:ea typeface="ＭＳ Ｐゴシック" pitchFamily="50" charset="-128"/>
                        </a:rPr>
                        <a:t>Climate Change</a:t>
                      </a:r>
                      <a:r>
                        <a:rPr kumimoji="1" lang="ja-JP" altLang="en-US" sz="1500" b="1" i="0" u="none" strike="noStrike" cap="none" normalizeH="0" baseline="0" dirty="0">
                          <a:ln>
                            <a:noFill/>
                          </a:ln>
                          <a:solidFill>
                            <a:srgbClr val="0066FF"/>
                          </a:solidFill>
                          <a:effectLst/>
                          <a:latin typeface="+mn-lt"/>
                          <a:ea typeface="ＭＳ Ｐゴシック" pitchFamily="50" charset="-128"/>
                        </a:rPr>
                        <a:t>   </a:t>
                      </a:r>
                      <a:endParaRPr kumimoji="1" lang="en-US" altLang="ja-JP" sz="1500" b="1" i="0" u="none" strike="noStrike" cap="none" normalizeH="0" baseline="0" dirty="0">
                        <a:ln>
                          <a:noFill/>
                        </a:ln>
                        <a:solidFill>
                          <a:srgbClr val="0066FF"/>
                        </a:solidFill>
                        <a:effectLst/>
                        <a:latin typeface="+mn-lt"/>
                        <a:ea typeface="ＭＳ Ｐゴシック" pitchFamily="50" charset="-128"/>
                      </a:endParaRPr>
                    </a:p>
                    <a:p>
                      <a:pPr marL="90488" marR="0" lvl="0" indent="0" algn="l" defTabSz="914400" rtl="0" eaLnBrk="0" fontAlgn="base" latinLnBrk="0" hangingPunct="0">
                        <a:lnSpc>
                          <a:spcPct val="90000"/>
                        </a:lnSpc>
                        <a:spcBef>
                          <a:spcPct val="0"/>
                        </a:spcBef>
                        <a:spcAft>
                          <a:spcPct val="0"/>
                        </a:spcAft>
                        <a:buClrTx/>
                        <a:buSzTx/>
                        <a:buFont typeface="Arial" pitchFamily="34" charset="0"/>
                        <a:buNone/>
                        <a:tabLst/>
                      </a:pPr>
                      <a:r>
                        <a:rPr kumimoji="1" lang="en-US" altLang="ja-JP" sz="1500" b="1" i="0" u="none" strike="noStrike" cap="none" normalizeH="0" baseline="0" dirty="0">
                          <a:ln>
                            <a:noFill/>
                          </a:ln>
                          <a:solidFill>
                            <a:srgbClr val="0066FF"/>
                          </a:solidFill>
                          <a:effectLst/>
                          <a:latin typeface="+mn-lt"/>
                          <a:ea typeface="ＭＳ Ｐゴシック" pitchFamily="50" charset="-128"/>
                        </a:rPr>
                        <a:t> &amp; </a:t>
                      </a:r>
                      <a:r>
                        <a:rPr kumimoji="1" lang="en-US" altLang="ja-JP" sz="1500" b="1" i="0" u="none" strike="noStrike" cap="none" normalizeH="0" baseline="0" dirty="0">
                          <a:ln>
                            <a:noFill/>
                          </a:ln>
                          <a:solidFill>
                            <a:srgbClr val="0066FF"/>
                          </a:solidFill>
                          <a:effectLst/>
                          <a:latin typeface="+mn-lt"/>
                          <a:ea typeface="ＭＳ Ｐゴシック" pitchFamily="50" charset="-128"/>
                          <a:cs typeface="+mn-cs"/>
                        </a:rPr>
                        <a:t>Water Cycle</a:t>
                      </a:r>
                      <a:endParaRPr kumimoji="1" lang="en-US" altLang="ja-JP" sz="1500" b="1" i="0" u="none" strike="noStrike" cap="none" normalizeH="0" baseline="0" dirty="0">
                        <a:ln>
                          <a:noFill/>
                        </a:ln>
                        <a:solidFill>
                          <a:srgbClr val="FFFF00"/>
                        </a:solidFill>
                        <a:effectLst/>
                        <a:latin typeface="+mn-lt"/>
                        <a:ea typeface="HGPｺﾞｼｯｸM" pitchFamily="50" charset="-128"/>
                        <a:cs typeface="Arial" pitchFamily="34" charset="0"/>
                      </a:endParaRPr>
                    </a:p>
                    <a:p>
                      <a:pPr marL="84138" marR="0" lvl="0" indent="0" algn="l" defTabSz="914400" rtl="0" eaLnBrk="1" fontAlgn="base" latinLnBrk="0" hangingPunct="1">
                        <a:lnSpc>
                          <a:spcPct val="90000"/>
                        </a:lnSpc>
                        <a:spcBef>
                          <a:spcPct val="0"/>
                        </a:spcBef>
                        <a:spcAft>
                          <a:spcPct val="0"/>
                        </a:spcAft>
                        <a:buClrTx/>
                        <a:buSzTx/>
                        <a:buFontTx/>
                        <a:buNone/>
                        <a:tabLst/>
                      </a:pPr>
                      <a:endParaRPr kumimoji="1" lang="en-US" altLang="ja-JP" sz="1500" b="1" i="0" u="none" strike="noStrike" cap="none" normalizeH="0" baseline="0" dirty="0">
                        <a:ln>
                          <a:noFill/>
                        </a:ln>
                        <a:solidFill>
                          <a:srgbClr val="FFFF00"/>
                        </a:solidFill>
                        <a:effectLst/>
                        <a:latin typeface="+mn-lt"/>
                        <a:ea typeface="HGPｺﾞｼｯｸM" pitchFamily="50" charset="-128"/>
                        <a:cs typeface="Arial" pitchFamily="34" charset="0"/>
                      </a:endParaRPr>
                    </a:p>
                    <a:p>
                      <a:pPr marL="90488" marR="0" lvl="1" indent="0" algn="l" defTabSz="914400" rtl="0" eaLnBrk="1" fontAlgn="base" latinLnBrk="0" hangingPunct="1">
                        <a:lnSpc>
                          <a:spcPct val="90000"/>
                        </a:lnSpc>
                        <a:spcBef>
                          <a:spcPct val="0"/>
                        </a:spcBef>
                        <a:spcAft>
                          <a:spcPct val="0"/>
                        </a:spcAft>
                        <a:buClrTx/>
                        <a:buSzTx/>
                        <a:buFont typeface="Arial" panose="020B0604020202020204" pitchFamily="34" charset="0"/>
                        <a:buChar char="•"/>
                        <a:tabLst/>
                      </a:pPr>
                      <a:r>
                        <a:rPr kumimoji="1" lang="en-US" altLang="ja-JP" sz="1500" b="1" i="0" u="none" strike="noStrike" kern="1200" cap="none" normalizeH="0" baseline="0" dirty="0">
                          <a:ln>
                            <a:noFill/>
                          </a:ln>
                          <a:solidFill>
                            <a:schemeClr val="tx1"/>
                          </a:solidFill>
                          <a:effectLst/>
                          <a:latin typeface="+mn-lt"/>
                          <a:ea typeface="HGPｺﾞｼｯｸM" pitchFamily="50" charset="-128"/>
                          <a:cs typeface="Arial" pitchFamily="34" charset="0"/>
                        </a:rPr>
                        <a:t>Water Cycle</a:t>
                      </a:r>
                      <a:endParaRPr kumimoji="1" lang="ja-JP" altLang="en-US" sz="1500" b="1" i="0" u="none" strike="noStrike" kern="1200" cap="none" normalizeH="0" baseline="0" dirty="0">
                        <a:ln>
                          <a:noFill/>
                        </a:ln>
                        <a:solidFill>
                          <a:schemeClr val="tx1"/>
                        </a:solidFill>
                        <a:effectLst/>
                        <a:latin typeface="+mn-lt"/>
                        <a:ea typeface="HGPｺﾞｼｯｸM" pitchFamily="50" charset="-128"/>
                        <a:cs typeface="Arial" pitchFamily="34" charset="0"/>
                      </a:endParaRPr>
                    </a:p>
                  </a:txBody>
                  <a:tcPr marL="0" marR="33234" marT="16612" marB="16612"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ctr" defTabSz="914400" rtl="0" eaLnBrk="1" fontAlgn="base" latinLnBrk="0" hangingPunct="1">
                        <a:lnSpc>
                          <a:spcPct val="85000"/>
                        </a:lnSpc>
                        <a:spcBef>
                          <a:spcPct val="0"/>
                        </a:spcBef>
                        <a:spcAft>
                          <a:spcPct val="0"/>
                        </a:spcAft>
                        <a:buClrTx/>
                        <a:buSzTx/>
                        <a:buFontTx/>
                        <a:buNone/>
                        <a:tabLst/>
                      </a:pPr>
                      <a:endParaRPr kumimoji="1" lang="en-US" altLang="ja-JP" sz="1100" b="1" i="0" u="none" strike="noStrike" cap="none" normalizeH="0" baseline="0" dirty="0">
                        <a:ln>
                          <a:noFill/>
                        </a:ln>
                        <a:solidFill>
                          <a:schemeClr val="tx1"/>
                        </a:solidFill>
                        <a:effectLst/>
                        <a:latin typeface="+mn-lt"/>
                        <a:ea typeface="HGPｺﾞｼｯｸM" pitchFamily="50" charset="-128"/>
                        <a:cs typeface="Arial" pitchFamily="34" charset="0"/>
                      </a:endParaRPr>
                    </a:p>
                    <a:p>
                      <a:pPr marL="0" marR="0" lvl="0" indent="0" algn="ctr" defTabSz="914400" rtl="0" eaLnBrk="1" fontAlgn="base" latinLnBrk="0" hangingPunct="1">
                        <a:lnSpc>
                          <a:spcPct val="85000"/>
                        </a:lnSpc>
                        <a:spcBef>
                          <a:spcPct val="0"/>
                        </a:spcBef>
                        <a:spcAft>
                          <a:spcPct val="0"/>
                        </a:spcAft>
                        <a:buClrTx/>
                        <a:buSzTx/>
                        <a:buFontTx/>
                        <a:buNone/>
                        <a:tabLst/>
                      </a:pPr>
                      <a:endParaRPr kumimoji="1" lang="en-US"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alpha val="50000"/>
                      </a:srgbClr>
                    </a:solid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bg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51876">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50800" marR="0" lvl="1" indent="0" algn="l" defTabSz="914400" rtl="0" eaLnBrk="1" fontAlgn="base" latinLnBrk="0" hangingPunct="1">
                        <a:lnSpc>
                          <a:spcPct val="90000"/>
                        </a:lnSpc>
                        <a:spcBef>
                          <a:spcPct val="0"/>
                        </a:spcBef>
                        <a:spcAft>
                          <a:spcPct val="0"/>
                        </a:spcAft>
                        <a:buClrTx/>
                        <a:buSzTx/>
                        <a:buFont typeface="Arial" panose="020B0604020202020204" pitchFamily="34" charset="0"/>
                        <a:buChar char="•"/>
                        <a:tabLst/>
                      </a:pPr>
                      <a:r>
                        <a:rPr kumimoji="1" lang="en-US" altLang="ja-JP" sz="1500" b="1" i="0" u="none" strike="noStrike" kern="1200" cap="none" normalizeH="0" baseline="0" dirty="0">
                          <a:ln>
                            <a:noFill/>
                          </a:ln>
                          <a:solidFill>
                            <a:schemeClr val="tx1"/>
                          </a:solidFill>
                          <a:effectLst/>
                          <a:latin typeface="+mn-lt"/>
                          <a:ea typeface="HGPｺﾞｼｯｸM" pitchFamily="50" charset="-128"/>
                          <a:cs typeface="Arial" pitchFamily="34" charset="0"/>
                        </a:rPr>
                        <a:t>Climate Change</a:t>
                      </a:r>
                      <a:endParaRPr kumimoji="1" lang="ja-JP" altLang="en-US" sz="1500" b="1" i="0" u="none" strike="noStrike" kern="1200" cap="none" normalizeH="0" baseline="0" dirty="0">
                        <a:ln>
                          <a:noFill/>
                        </a:ln>
                        <a:solidFill>
                          <a:schemeClr val="tx1"/>
                        </a:solidFill>
                        <a:effectLst/>
                        <a:latin typeface="+mn-lt"/>
                        <a:ea typeface="HGPｺﾞｼｯｸM" pitchFamily="50" charset="-128"/>
                        <a:cs typeface="Arial" pitchFamily="34" charset="0"/>
                      </a:endParaRPr>
                    </a:p>
                  </a:txBody>
                  <a:tcPr marL="33234" marR="33234" marT="16612" marB="16612"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ctr" defTabSz="914400" rtl="0" eaLnBrk="1" fontAlgn="base" latinLnBrk="0" hangingPunct="1">
                        <a:lnSpc>
                          <a:spcPct val="85000"/>
                        </a:lnSpc>
                        <a:spcBef>
                          <a:spcPct val="0"/>
                        </a:spcBef>
                        <a:spcAft>
                          <a:spcPct val="0"/>
                        </a:spcAft>
                        <a:buClrTx/>
                        <a:buSzTx/>
                        <a:buFontTx/>
                        <a:buNone/>
                        <a:tabLst/>
                      </a:pPr>
                      <a:endParaRPr kumimoji="1" lang="en-US" altLang="ja-JP" sz="1100" b="1" i="0" u="none" strike="noStrike" cap="none" normalizeH="0" baseline="0" dirty="0">
                        <a:ln>
                          <a:noFill/>
                        </a:ln>
                        <a:solidFill>
                          <a:schemeClr val="tx1"/>
                        </a:solidFill>
                        <a:effectLst/>
                        <a:latin typeface="+mn-lt"/>
                        <a:ea typeface="HGPｺﾞｼｯｸM" pitchFamily="50" charset="-128"/>
                        <a:cs typeface="Arial" pitchFamily="34" charset="0"/>
                      </a:endParaRPr>
                    </a:p>
                    <a:p>
                      <a:pPr marL="0" marR="0" lvl="0" indent="0" algn="ctr" defTabSz="914400" rtl="0" eaLnBrk="1" fontAlgn="base" latinLnBrk="0" hangingPunct="1">
                        <a:lnSpc>
                          <a:spcPct val="85000"/>
                        </a:lnSpc>
                        <a:spcBef>
                          <a:spcPct val="0"/>
                        </a:spcBef>
                        <a:spcAft>
                          <a:spcPct val="0"/>
                        </a:spcAft>
                        <a:buClrTx/>
                        <a:buSzTx/>
                        <a:buFontTx/>
                        <a:buNone/>
                        <a:tabLst/>
                      </a:pPr>
                      <a:endParaRPr kumimoji="1" lang="en-US" altLang="ja-JP" sz="1100" b="1"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alpha val="50000"/>
                      </a:srgbClr>
                    </a:solid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bg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41478">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128588" marR="0" lvl="1" indent="-90488" algn="l" defTabSz="914400" rtl="0" eaLnBrk="1" fontAlgn="base" latinLnBrk="0" hangingPunct="1">
                        <a:lnSpc>
                          <a:spcPct val="90000"/>
                        </a:lnSpc>
                        <a:spcBef>
                          <a:spcPct val="0"/>
                        </a:spcBef>
                        <a:spcAft>
                          <a:spcPct val="0"/>
                        </a:spcAft>
                        <a:buClrTx/>
                        <a:buSzTx/>
                        <a:buFont typeface="Arial" panose="020B0604020202020204" pitchFamily="34" charset="0"/>
                        <a:buChar char="•"/>
                        <a:tabLst/>
                      </a:pPr>
                      <a:r>
                        <a:rPr kumimoji="1" lang="en-US" altLang="ja-JP" sz="1500" b="1" i="0" u="none" strike="noStrike" kern="1200" cap="none" normalizeH="0" baseline="0" dirty="0">
                          <a:ln>
                            <a:noFill/>
                          </a:ln>
                          <a:solidFill>
                            <a:schemeClr val="tx1"/>
                          </a:solidFill>
                          <a:effectLst/>
                          <a:latin typeface="+mn-lt"/>
                          <a:ea typeface="HGPｺﾞｼｯｸM" pitchFamily="50" charset="-128"/>
                          <a:cs typeface="Arial" pitchFamily="34" charset="0"/>
                        </a:rPr>
                        <a:t>GHGs</a:t>
                      </a:r>
                      <a:endParaRPr kumimoji="1" lang="ja-JP" altLang="en-US" sz="1500" b="1" i="0" u="none" strike="noStrike" kern="1200" cap="none" normalizeH="0" baseline="0" dirty="0">
                        <a:ln>
                          <a:noFill/>
                        </a:ln>
                        <a:solidFill>
                          <a:schemeClr val="tx1"/>
                        </a:solidFill>
                        <a:effectLst/>
                        <a:latin typeface="+mn-lt"/>
                        <a:ea typeface="HGPｺﾞｼｯｸM" pitchFamily="50" charset="-128"/>
                        <a:cs typeface="Arial" pitchFamily="34" charset="0"/>
                      </a:endParaRPr>
                    </a:p>
                  </a:txBody>
                  <a:tcPr marL="33234" marR="33234" marT="16612" marB="16612"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ctr" defTabSz="914400" rtl="0" eaLnBrk="1" fontAlgn="base" latinLnBrk="0" hangingPunct="1">
                        <a:lnSpc>
                          <a:spcPct val="85000"/>
                        </a:lnSpc>
                        <a:spcBef>
                          <a:spcPct val="0"/>
                        </a:spcBef>
                        <a:spcAft>
                          <a:spcPct val="0"/>
                        </a:spcAft>
                        <a:buClrTx/>
                        <a:buSzTx/>
                        <a:buFontTx/>
                        <a:buNone/>
                        <a:tabLst/>
                      </a:pPr>
                      <a:endParaRPr kumimoji="1" lang="en-US" altLang="ja-JP" sz="1100" b="1" i="0" u="none" strike="noStrike" cap="none" normalizeH="0" baseline="0" dirty="0">
                        <a:ln>
                          <a:noFill/>
                        </a:ln>
                        <a:solidFill>
                          <a:schemeClr val="tx1"/>
                        </a:solidFill>
                        <a:effectLst/>
                        <a:latin typeface="+mn-lt"/>
                        <a:ea typeface="HGPｺﾞｼｯｸM" pitchFamily="50" charset="-128"/>
                        <a:cs typeface="Arial" pitchFamily="34" charset="0"/>
                      </a:endParaRPr>
                    </a:p>
                    <a:p>
                      <a:pPr marL="0" marR="0" lvl="0" indent="0" algn="ctr" defTabSz="914400" rtl="0" eaLnBrk="1" fontAlgn="base" latinLnBrk="0" hangingPunct="1">
                        <a:lnSpc>
                          <a:spcPct val="85000"/>
                        </a:lnSpc>
                        <a:spcBef>
                          <a:spcPct val="0"/>
                        </a:spcBef>
                        <a:spcAft>
                          <a:spcPct val="0"/>
                        </a:spcAft>
                        <a:buClrTx/>
                        <a:buSzTx/>
                        <a:buFontTx/>
                        <a:buNone/>
                        <a:tabLst/>
                      </a:pPr>
                      <a:endParaRPr kumimoji="1" lang="en-US"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alpha val="50000"/>
                      </a:srgbClr>
                    </a:solid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bg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36332">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38100" marR="0" lvl="1" indent="0" algn="l" defTabSz="914400" rtl="0" eaLnBrk="1" fontAlgn="base" latinLnBrk="0" hangingPunct="1">
                        <a:lnSpc>
                          <a:spcPct val="90000"/>
                        </a:lnSpc>
                        <a:spcBef>
                          <a:spcPct val="0"/>
                        </a:spcBef>
                        <a:spcAft>
                          <a:spcPct val="0"/>
                        </a:spcAft>
                        <a:buClrTx/>
                        <a:buSzTx/>
                        <a:buFont typeface="Arial" panose="020B0604020202020204" pitchFamily="34" charset="0"/>
                        <a:buNone/>
                        <a:tabLst/>
                      </a:pPr>
                      <a:r>
                        <a:rPr kumimoji="1" lang="en-US" altLang="ja-JP" sz="1300" b="1" i="0" u="none" strike="noStrike" kern="1200" cap="none" normalizeH="0" baseline="0" dirty="0">
                          <a:ln>
                            <a:noFill/>
                          </a:ln>
                          <a:solidFill>
                            <a:srgbClr val="0066FF"/>
                          </a:solidFill>
                          <a:effectLst/>
                          <a:latin typeface="+mj-lt"/>
                          <a:ea typeface="HGPｺﾞｼｯｸM" pitchFamily="50" charset="-128"/>
                          <a:cs typeface="Arial" pitchFamily="34" charset="0"/>
                        </a:rPr>
                        <a:t>Technology</a:t>
                      </a:r>
                      <a:r>
                        <a:rPr kumimoji="1" lang="ja-JP" altLang="en-US" sz="1300" b="1" i="0" u="none" strike="noStrike" kern="1200" cap="none" normalizeH="0" baseline="0" dirty="0">
                          <a:ln>
                            <a:noFill/>
                          </a:ln>
                          <a:solidFill>
                            <a:srgbClr val="0066FF"/>
                          </a:solidFill>
                          <a:effectLst/>
                          <a:latin typeface="+mj-lt"/>
                          <a:ea typeface="HGPｺﾞｼｯｸM" pitchFamily="50" charset="-128"/>
                          <a:cs typeface="Arial" pitchFamily="34" charset="0"/>
                        </a:rPr>
                        <a:t> </a:t>
                      </a:r>
                      <a:r>
                        <a:rPr kumimoji="1" lang="en-US" altLang="ja-JP" sz="1300" b="1" i="0" u="none" strike="noStrike" kern="1200" cap="none" normalizeH="0" baseline="0" dirty="0">
                          <a:ln>
                            <a:noFill/>
                          </a:ln>
                          <a:solidFill>
                            <a:srgbClr val="0066FF"/>
                          </a:solidFill>
                          <a:effectLst/>
                          <a:latin typeface="+mj-lt"/>
                          <a:ea typeface="HGPｺﾞｼｯｸM" pitchFamily="50" charset="-128"/>
                          <a:cs typeface="Arial" pitchFamily="34" charset="0"/>
                        </a:rPr>
                        <a:t>Demonstration</a:t>
                      </a:r>
                      <a:endParaRPr kumimoji="1" lang="ja-JP" altLang="en-US" sz="1300" b="1" i="0" u="none" strike="noStrike" kern="1200" cap="none" normalizeH="0" baseline="0" dirty="0">
                        <a:ln>
                          <a:noFill/>
                        </a:ln>
                        <a:solidFill>
                          <a:schemeClr val="tx1"/>
                        </a:solidFill>
                        <a:effectLst/>
                        <a:latin typeface="+mj-lt"/>
                        <a:ea typeface="HGPｺﾞｼｯｸM" pitchFamily="50" charset="-128"/>
                        <a:cs typeface="Arial" pitchFamily="34" charset="0"/>
                      </a:endParaRPr>
                    </a:p>
                  </a:txBody>
                  <a:tcPr marL="33234" marR="33234" marT="16612" marB="16612"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ctr" defTabSz="914400" rtl="0" eaLnBrk="1" fontAlgn="base" latinLnBrk="0" hangingPunct="1">
                        <a:lnSpc>
                          <a:spcPct val="85000"/>
                        </a:lnSpc>
                        <a:spcBef>
                          <a:spcPct val="0"/>
                        </a:spcBef>
                        <a:spcAft>
                          <a:spcPct val="0"/>
                        </a:spcAft>
                        <a:buClrTx/>
                        <a:buSzTx/>
                        <a:buFontTx/>
                        <a:buNone/>
                        <a:tabLst/>
                      </a:pPr>
                      <a:endParaRPr kumimoji="1" lang="en-US"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ysDot"/>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alpha val="50000"/>
                      </a:srgbClr>
                    </a:solid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bg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12412">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38100" marR="0" lvl="1" indent="0" algn="l" defTabSz="914400" rtl="0" eaLnBrk="1" fontAlgn="base" latinLnBrk="0" hangingPunct="1">
                        <a:lnSpc>
                          <a:spcPct val="90000"/>
                        </a:lnSpc>
                        <a:spcBef>
                          <a:spcPct val="0"/>
                        </a:spcBef>
                        <a:spcAft>
                          <a:spcPct val="0"/>
                        </a:spcAft>
                        <a:buClrTx/>
                        <a:buSzTx/>
                        <a:buFont typeface="Arial" panose="020B0604020202020204" pitchFamily="34" charset="0"/>
                        <a:buNone/>
                        <a:tabLst/>
                      </a:pPr>
                      <a:r>
                        <a:rPr kumimoji="1" lang="en-US" altLang="zh-TW" sz="1500" b="1" i="0" u="none" strike="noStrike" kern="1200" cap="none" normalizeH="0" baseline="0" dirty="0">
                          <a:ln>
                            <a:noFill/>
                          </a:ln>
                          <a:solidFill>
                            <a:srgbClr val="0066FF"/>
                          </a:solidFill>
                          <a:effectLst/>
                          <a:latin typeface="+mn-lt"/>
                          <a:ea typeface="HGPｺﾞｼｯｸM" pitchFamily="50" charset="-128"/>
                          <a:cs typeface="Arial" pitchFamily="34" charset="0"/>
                        </a:rPr>
                        <a:t>Communications</a:t>
                      </a:r>
                      <a:endParaRPr kumimoji="1" lang="ja-JP" altLang="en-US" sz="1500" b="1" i="0" u="none" strike="noStrike" kern="1200" cap="none" normalizeH="0" baseline="0" dirty="0">
                        <a:ln>
                          <a:noFill/>
                        </a:ln>
                        <a:solidFill>
                          <a:schemeClr val="tx1"/>
                        </a:solidFill>
                        <a:effectLst/>
                        <a:latin typeface="+mn-lt"/>
                        <a:ea typeface="HGPｺﾞｼｯｸM" pitchFamily="50" charset="-128"/>
                        <a:cs typeface="Arial" pitchFamily="34" charset="0"/>
                      </a:endParaRPr>
                    </a:p>
                  </a:txBody>
                  <a:tcPr marL="33234" marR="33234" marT="16612" marB="16612"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ctr" defTabSz="914400" rtl="0" eaLnBrk="1" fontAlgn="base" latinLnBrk="0" hangingPunct="1">
                        <a:lnSpc>
                          <a:spcPct val="85000"/>
                        </a:lnSpc>
                        <a:spcBef>
                          <a:spcPct val="0"/>
                        </a:spcBef>
                        <a:spcAft>
                          <a:spcPct val="0"/>
                        </a:spcAft>
                        <a:buClrTx/>
                        <a:buSzTx/>
                        <a:buFontTx/>
                        <a:buNone/>
                        <a:tabLst/>
                      </a:pPr>
                      <a:endParaRPr kumimoji="1" lang="en-US"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ysDot"/>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alpha val="50000"/>
                      </a:srgbClr>
                    </a:solid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altLang="ja-JP" sz="1100" b="0" i="0" u="none" strike="noStrike" cap="none" normalizeH="0" baseline="0" dirty="0">
                        <a:ln>
                          <a:noFill/>
                        </a:ln>
                        <a:solidFill>
                          <a:schemeClr val="bg1"/>
                        </a:solidFill>
                        <a:effectLst/>
                        <a:latin typeface="+mn-lt"/>
                        <a:ea typeface="HGPｺﾞｼｯｸM" pitchFamily="50"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altLang="ja-JP" sz="1100" b="0" i="0" u="none" strike="noStrike" cap="none" normalizeH="0" baseline="0" dirty="0">
                        <a:ln>
                          <a:noFill/>
                        </a:ln>
                        <a:solidFill>
                          <a:schemeClr val="bg1"/>
                        </a:solidFill>
                        <a:effectLst/>
                        <a:latin typeface="+mn-lt"/>
                        <a:ea typeface="HGPｺﾞｼｯｸM" pitchFamily="50"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altLang="ja-JP" sz="1100" b="0" i="0" u="none" strike="noStrike" cap="none" normalizeH="0" baseline="0" dirty="0">
                        <a:ln>
                          <a:noFill/>
                        </a:ln>
                        <a:solidFill>
                          <a:schemeClr val="bg1"/>
                        </a:solidFill>
                        <a:effectLst/>
                        <a:latin typeface="+mn-lt"/>
                        <a:ea typeface="HGPｺﾞｼｯｸM" pitchFamily="50"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altLang="ja-JP" sz="1100" b="0" i="0" u="none" strike="noStrike" cap="none" normalizeH="0" baseline="0" dirty="0">
                        <a:ln>
                          <a:noFill/>
                        </a:ln>
                        <a:solidFill>
                          <a:schemeClr val="bg1"/>
                        </a:solidFill>
                        <a:effectLst/>
                        <a:latin typeface="+mn-lt"/>
                        <a:ea typeface="HGPｺﾞｼｯｸM" pitchFamily="50"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bg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12700" cap="flat" cmpd="sng" algn="ctr">
                      <a:solidFill>
                        <a:srgbClr val="000000"/>
                      </a:solidFill>
                      <a:prstDash val="sysDot"/>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mn-lt"/>
                        <a:ea typeface="HGPｺﾞｼｯｸM" pitchFamily="50" charset="-128"/>
                        <a:cs typeface="Arial" pitchFamily="34" charset="0"/>
                      </a:endParaRPr>
                    </a:p>
                  </a:txBody>
                  <a:tcPr marL="16616" marR="16616" marT="16612" marB="16612" anchor="ctr" horzOverflow="overflow">
                    <a:lnL w="12700" cap="flat" cmpd="sng" algn="ctr">
                      <a:solidFill>
                        <a:srgbClr val="000000"/>
                      </a:solidFill>
                      <a:prstDash val="sysDot"/>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2" name="Rectangle 104">
            <a:extLst>
              <a:ext uri="{FF2B5EF4-FFF2-40B4-BE49-F238E27FC236}">
                <a16:creationId xmlns:a16="http://schemas.microsoft.com/office/drawing/2014/main" id="{F9966767-9A00-4419-9319-22ADD289E4AD}"/>
              </a:ext>
            </a:extLst>
          </p:cNvPr>
          <p:cNvSpPr>
            <a:spLocks noChangeArrowheads="1"/>
          </p:cNvSpPr>
          <p:nvPr/>
        </p:nvSpPr>
        <p:spPr bwMode="auto">
          <a:xfrm>
            <a:off x="8200951" y="6480747"/>
            <a:ext cx="379912" cy="19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a:solidFill>
                  <a:schemeClr val="tx1"/>
                </a:solidFill>
                <a:latin typeface="Century Gothic" pitchFamily="34" charset="0"/>
                <a:ea typeface="HGP創英角ｺﾞｼｯｸUB" pitchFamily="50" charset="-128"/>
              </a:defRPr>
            </a:lvl1pPr>
            <a:lvl2pPr marL="742950" indent="-285750" eaLnBrk="0" hangingPunct="0">
              <a:defRPr kumimoji="1" sz="1200">
                <a:solidFill>
                  <a:schemeClr val="tx1"/>
                </a:solidFill>
                <a:latin typeface="Century Gothic" pitchFamily="34" charset="0"/>
                <a:ea typeface="HGP創英角ｺﾞｼｯｸUB" pitchFamily="50" charset="-128"/>
              </a:defRPr>
            </a:lvl2pPr>
            <a:lvl3pPr marL="1143000" indent="-228600" eaLnBrk="0" hangingPunct="0">
              <a:defRPr kumimoji="1" sz="1200">
                <a:solidFill>
                  <a:schemeClr val="tx1"/>
                </a:solidFill>
                <a:latin typeface="Century Gothic" pitchFamily="34" charset="0"/>
                <a:ea typeface="HGP創英角ｺﾞｼｯｸUB" pitchFamily="50" charset="-128"/>
              </a:defRPr>
            </a:lvl3pPr>
            <a:lvl4pPr marL="1600200" indent="-228600" eaLnBrk="0" hangingPunct="0">
              <a:defRPr kumimoji="1" sz="1200">
                <a:solidFill>
                  <a:schemeClr val="tx1"/>
                </a:solidFill>
                <a:latin typeface="Century Gothic" pitchFamily="34" charset="0"/>
                <a:ea typeface="HGP創英角ｺﾞｼｯｸUB" pitchFamily="50" charset="-128"/>
              </a:defRPr>
            </a:lvl4pPr>
            <a:lvl5pPr marL="2057400" indent="-228600" eaLnBrk="0" hangingPunct="0">
              <a:defRPr kumimoji="1" sz="1200">
                <a:solidFill>
                  <a:schemeClr val="tx1"/>
                </a:solidFill>
                <a:latin typeface="Century Gothic" pitchFamily="34" charset="0"/>
                <a:ea typeface="HGP創英角ｺﾞｼｯｸUB" pitchFamily="50" charset="-128"/>
              </a:defRPr>
            </a:lvl5pPr>
            <a:lvl6pPr marL="25146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6pPr>
            <a:lvl7pPr marL="29718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7pPr>
            <a:lvl8pPr marL="34290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8pPr>
            <a:lvl9pPr marL="38862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9pPr>
          </a:lstStyle>
          <a:p>
            <a:pPr defTabSz="844083" eaLnBrk="1" fontAlgn="auto" hangingPunct="1">
              <a:spcBef>
                <a:spcPts val="0"/>
              </a:spcBef>
              <a:spcAft>
                <a:spcPts val="0"/>
              </a:spcAft>
              <a:defRPr/>
            </a:pPr>
            <a:r>
              <a:rPr lang="en-US" altLang="ja-JP" sz="1292" kern="0" dirty="0">
                <a:solidFill>
                  <a:prstClr val="black"/>
                </a:solidFill>
                <a:latin typeface="Calibri" panose="020F0502020204030204" pitchFamily="34" charset="0"/>
                <a:ea typeface="System" charset="-128"/>
                <a:cs typeface="Calibri" panose="020F0502020204030204" pitchFamily="34" charset="0"/>
              </a:rPr>
              <a:t>Study</a:t>
            </a:r>
          </a:p>
        </p:txBody>
      </p:sp>
      <p:sp>
        <p:nvSpPr>
          <p:cNvPr id="13" name="Rectangle 105">
            <a:extLst>
              <a:ext uri="{FF2B5EF4-FFF2-40B4-BE49-F238E27FC236}">
                <a16:creationId xmlns:a16="http://schemas.microsoft.com/office/drawing/2014/main" id="{E9C29BE5-FCCA-4112-8B0E-28AAB6E1469E}"/>
              </a:ext>
            </a:extLst>
          </p:cNvPr>
          <p:cNvSpPr>
            <a:spLocks noChangeArrowheads="1"/>
          </p:cNvSpPr>
          <p:nvPr/>
        </p:nvSpPr>
        <p:spPr bwMode="auto">
          <a:xfrm>
            <a:off x="2789287" y="6480747"/>
            <a:ext cx="559449" cy="19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a:solidFill>
                  <a:schemeClr val="tx1"/>
                </a:solidFill>
                <a:latin typeface="Century Gothic" pitchFamily="34" charset="0"/>
                <a:ea typeface="HGP創英角ｺﾞｼｯｸUB" pitchFamily="50" charset="-128"/>
              </a:defRPr>
            </a:lvl1pPr>
            <a:lvl2pPr marL="742950" indent="-285750" eaLnBrk="0" hangingPunct="0">
              <a:defRPr kumimoji="1" sz="1200">
                <a:solidFill>
                  <a:schemeClr val="tx1"/>
                </a:solidFill>
                <a:latin typeface="Century Gothic" pitchFamily="34" charset="0"/>
                <a:ea typeface="HGP創英角ｺﾞｼｯｸUB" pitchFamily="50" charset="-128"/>
              </a:defRPr>
            </a:lvl2pPr>
            <a:lvl3pPr marL="1143000" indent="-228600" eaLnBrk="0" hangingPunct="0">
              <a:defRPr kumimoji="1" sz="1200">
                <a:solidFill>
                  <a:schemeClr val="tx1"/>
                </a:solidFill>
                <a:latin typeface="Century Gothic" pitchFamily="34" charset="0"/>
                <a:ea typeface="HGP創英角ｺﾞｼｯｸUB" pitchFamily="50" charset="-128"/>
              </a:defRPr>
            </a:lvl3pPr>
            <a:lvl4pPr marL="1600200" indent="-228600" eaLnBrk="0" hangingPunct="0">
              <a:defRPr kumimoji="1" sz="1200">
                <a:solidFill>
                  <a:schemeClr val="tx1"/>
                </a:solidFill>
                <a:latin typeface="Century Gothic" pitchFamily="34" charset="0"/>
                <a:ea typeface="HGP創英角ｺﾞｼｯｸUB" pitchFamily="50" charset="-128"/>
              </a:defRPr>
            </a:lvl4pPr>
            <a:lvl5pPr marL="2057400" indent="-228600" eaLnBrk="0" hangingPunct="0">
              <a:defRPr kumimoji="1" sz="1200">
                <a:solidFill>
                  <a:schemeClr val="tx1"/>
                </a:solidFill>
                <a:latin typeface="Century Gothic" pitchFamily="34" charset="0"/>
                <a:ea typeface="HGP創英角ｺﾞｼｯｸUB" pitchFamily="50" charset="-128"/>
              </a:defRPr>
            </a:lvl5pPr>
            <a:lvl6pPr marL="25146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6pPr>
            <a:lvl7pPr marL="29718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7pPr>
            <a:lvl8pPr marL="34290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8pPr>
            <a:lvl9pPr marL="38862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9pPr>
          </a:lstStyle>
          <a:p>
            <a:pPr defTabSz="844083" eaLnBrk="1" fontAlgn="auto" hangingPunct="1">
              <a:spcBef>
                <a:spcPts val="0"/>
              </a:spcBef>
              <a:spcAft>
                <a:spcPts val="0"/>
              </a:spcAft>
              <a:defRPr/>
            </a:pPr>
            <a:r>
              <a:rPr lang="en-US" altLang="ja-JP" sz="1292" kern="0" dirty="0">
                <a:solidFill>
                  <a:prstClr val="black"/>
                </a:solidFill>
                <a:latin typeface="Calibri" panose="020F0502020204030204" pitchFamily="34" charset="0"/>
                <a:ea typeface="System" charset="-128"/>
                <a:cs typeface="Calibri" panose="020F0502020204030204" pitchFamily="34" charset="0"/>
              </a:rPr>
              <a:t>On orbit</a:t>
            </a:r>
          </a:p>
        </p:txBody>
      </p:sp>
      <p:sp>
        <p:nvSpPr>
          <p:cNvPr id="14" name="Text Box 107">
            <a:extLst>
              <a:ext uri="{FF2B5EF4-FFF2-40B4-BE49-F238E27FC236}">
                <a16:creationId xmlns:a16="http://schemas.microsoft.com/office/drawing/2014/main" id="{D209EAAE-43F3-47C0-8208-371673BA3D2C}"/>
              </a:ext>
            </a:extLst>
          </p:cNvPr>
          <p:cNvSpPr txBox="1">
            <a:spLocks noChangeArrowheads="1"/>
          </p:cNvSpPr>
          <p:nvPr/>
        </p:nvSpPr>
        <p:spPr bwMode="auto">
          <a:xfrm>
            <a:off x="1022031" y="6434579"/>
            <a:ext cx="1494692" cy="29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kumimoji="1" sz="1200">
                <a:solidFill>
                  <a:schemeClr val="tx1"/>
                </a:solidFill>
                <a:latin typeface="Century Gothic" pitchFamily="34" charset="0"/>
                <a:ea typeface="HGP創英角ｺﾞｼｯｸUB" pitchFamily="50" charset="-128"/>
              </a:defRPr>
            </a:lvl1pPr>
            <a:lvl2pPr marL="742950" indent="-285750" eaLnBrk="0" hangingPunct="0">
              <a:defRPr kumimoji="1" sz="1200">
                <a:solidFill>
                  <a:schemeClr val="tx1"/>
                </a:solidFill>
                <a:latin typeface="Century Gothic" pitchFamily="34" charset="0"/>
                <a:ea typeface="HGP創英角ｺﾞｼｯｸUB" pitchFamily="50" charset="-128"/>
              </a:defRPr>
            </a:lvl2pPr>
            <a:lvl3pPr marL="1143000" indent="-228600" eaLnBrk="0" hangingPunct="0">
              <a:defRPr kumimoji="1" sz="1200">
                <a:solidFill>
                  <a:schemeClr val="tx1"/>
                </a:solidFill>
                <a:latin typeface="Century Gothic" pitchFamily="34" charset="0"/>
                <a:ea typeface="HGP創英角ｺﾞｼｯｸUB" pitchFamily="50" charset="-128"/>
              </a:defRPr>
            </a:lvl3pPr>
            <a:lvl4pPr marL="1600200" indent="-228600" eaLnBrk="0" hangingPunct="0">
              <a:defRPr kumimoji="1" sz="1200">
                <a:solidFill>
                  <a:schemeClr val="tx1"/>
                </a:solidFill>
                <a:latin typeface="Century Gothic" pitchFamily="34" charset="0"/>
                <a:ea typeface="HGP創英角ｺﾞｼｯｸUB" pitchFamily="50" charset="-128"/>
              </a:defRPr>
            </a:lvl4pPr>
            <a:lvl5pPr marL="2057400" indent="-228600" eaLnBrk="0" hangingPunct="0">
              <a:defRPr kumimoji="1" sz="1200">
                <a:solidFill>
                  <a:schemeClr val="tx1"/>
                </a:solidFill>
                <a:latin typeface="Century Gothic" pitchFamily="34" charset="0"/>
                <a:ea typeface="HGP創英角ｺﾞｼｯｸUB" pitchFamily="50" charset="-128"/>
              </a:defRPr>
            </a:lvl5pPr>
            <a:lvl6pPr marL="25146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6pPr>
            <a:lvl7pPr marL="29718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7pPr>
            <a:lvl8pPr marL="34290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8pPr>
            <a:lvl9pPr marL="38862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9pPr>
          </a:lstStyle>
          <a:p>
            <a:pPr defTabSz="844083" eaLnBrk="1" fontAlgn="auto" hangingPunct="1">
              <a:spcBef>
                <a:spcPts val="0"/>
              </a:spcBef>
              <a:spcAft>
                <a:spcPts val="0"/>
              </a:spcAft>
              <a:defRPr/>
            </a:pPr>
            <a:r>
              <a:rPr lang="en-US" altLang="ja-JP" sz="1292" u="sng" kern="0" dirty="0">
                <a:solidFill>
                  <a:srgbClr val="000000"/>
                </a:solidFill>
                <a:latin typeface="Calibri" panose="020F0502020204030204" pitchFamily="34" charset="0"/>
                <a:cs typeface="Calibri" panose="020F0502020204030204" pitchFamily="34" charset="0"/>
              </a:rPr>
              <a:t>Mission status:</a:t>
            </a:r>
          </a:p>
        </p:txBody>
      </p:sp>
      <p:sp>
        <p:nvSpPr>
          <p:cNvPr id="15" name="Line 108">
            <a:extLst>
              <a:ext uri="{FF2B5EF4-FFF2-40B4-BE49-F238E27FC236}">
                <a16:creationId xmlns:a16="http://schemas.microsoft.com/office/drawing/2014/main" id="{82935328-6822-4EC4-860E-C44D81BCAC64}"/>
              </a:ext>
            </a:extLst>
          </p:cNvPr>
          <p:cNvSpPr>
            <a:spLocks noChangeShapeType="1"/>
          </p:cNvSpPr>
          <p:nvPr/>
        </p:nvSpPr>
        <p:spPr bwMode="auto">
          <a:xfrm>
            <a:off x="2285193" y="6580164"/>
            <a:ext cx="448408" cy="0"/>
          </a:xfrm>
          <a:prstGeom prst="line">
            <a:avLst/>
          </a:prstGeom>
          <a:noFill/>
          <a:ln w="152400">
            <a:solidFill>
              <a:srgbClr val="0070C0"/>
            </a:solidFill>
            <a:round/>
            <a:headEnd/>
            <a:tailEnd/>
          </a:ln>
          <a:extLst>
            <a:ext uri="{909E8E84-426E-40DD-AFC4-6F175D3DCCD1}">
              <a14:hiddenFill xmlns:a14="http://schemas.microsoft.com/office/drawing/2010/main">
                <a:noFill/>
              </a14:hiddenFill>
            </a:ext>
          </a:extLst>
        </p:spPr>
        <p:txBody>
          <a:bodyPr wrap="none" anchor="ctr"/>
          <a:lstStyle/>
          <a:p>
            <a:pPr defTabSz="844083" fontAlgn="auto">
              <a:spcBef>
                <a:spcPts val="0"/>
              </a:spcBef>
              <a:spcAft>
                <a:spcPts val="0"/>
              </a:spcAft>
              <a:defRPr/>
            </a:pPr>
            <a:endParaRPr kumimoji="0" lang="ja-JP" altLang="en-US" sz="1662" kern="0" dirty="0">
              <a:solidFill>
                <a:sysClr val="windowText" lastClr="000000"/>
              </a:solidFill>
              <a:latin typeface="Calibri" panose="020F0502020204030204" pitchFamily="34" charset="0"/>
              <a:cs typeface="Calibri" panose="020F0502020204030204" pitchFamily="34" charset="0"/>
            </a:endParaRPr>
          </a:p>
        </p:txBody>
      </p:sp>
      <p:sp>
        <p:nvSpPr>
          <p:cNvPr id="16" name="Line 110">
            <a:extLst>
              <a:ext uri="{FF2B5EF4-FFF2-40B4-BE49-F238E27FC236}">
                <a16:creationId xmlns:a16="http://schemas.microsoft.com/office/drawing/2014/main" id="{06BBEB5E-12CF-4158-B71C-046FD7F5F937}"/>
              </a:ext>
            </a:extLst>
          </p:cNvPr>
          <p:cNvSpPr>
            <a:spLocks noChangeShapeType="1"/>
          </p:cNvSpPr>
          <p:nvPr/>
        </p:nvSpPr>
        <p:spPr bwMode="auto">
          <a:xfrm>
            <a:off x="7736425" y="6580164"/>
            <a:ext cx="408843" cy="0"/>
          </a:xfrm>
          <a:prstGeom prst="line">
            <a:avLst/>
          </a:prstGeom>
          <a:noFill/>
          <a:ln w="152400">
            <a:solidFill>
              <a:srgbClr val="FF3300">
                <a:alpha val="70195"/>
              </a:srgbClr>
            </a:solidFill>
            <a:round/>
            <a:headEnd/>
            <a:tailEnd/>
          </a:ln>
          <a:extLst>
            <a:ext uri="{909E8E84-426E-40DD-AFC4-6F175D3DCCD1}">
              <a14:hiddenFill xmlns:a14="http://schemas.microsoft.com/office/drawing/2010/main">
                <a:noFill/>
              </a14:hiddenFill>
            </a:ext>
          </a:extLst>
        </p:spPr>
        <p:txBody>
          <a:bodyPr wrap="none" anchor="ctr"/>
          <a:lstStyle/>
          <a:p>
            <a:pPr defTabSz="844083" fontAlgn="auto">
              <a:spcBef>
                <a:spcPts val="0"/>
              </a:spcBef>
              <a:spcAft>
                <a:spcPts val="0"/>
              </a:spcAft>
              <a:defRPr/>
            </a:pPr>
            <a:endParaRPr kumimoji="0" lang="ja-JP" altLang="en-US" sz="1662" kern="0" dirty="0">
              <a:solidFill>
                <a:sysClr val="windowText" lastClr="000000"/>
              </a:solidFill>
              <a:latin typeface="Calibri" panose="020F0502020204030204" pitchFamily="34" charset="0"/>
              <a:cs typeface="Calibri" panose="020F0502020204030204" pitchFamily="34" charset="0"/>
            </a:endParaRPr>
          </a:p>
        </p:txBody>
      </p:sp>
      <p:sp>
        <p:nvSpPr>
          <p:cNvPr id="17" name="Rectangle 113">
            <a:extLst>
              <a:ext uri="{FF2B5EF4-FFF2-40B4-BE49-F238E27FC236}">
                <a16:creationId xmlns:a16="http://schemas.microsoft.com/office/drawing/2014/main" id="{75C97557-6A69-42EA-98D0-DA91FDE91523}"/>
              </a:ext>
            </a:extLst>
          </p:cNvPr>
          <p:cNvSpPr>
            <a:spLocks noChangeArrowheads="1"/>
          </p:cNvSpPr>
          <p:nvPr/>
        </p:nvSpPr>
        <p:spPr bwMode="auto">
          <a:xfrm>
            <a:off x="3519187" y="1358173"/>
            <a:ext cx="1511632" cy="1420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a:solidFill>
                  <a:schemeClr val="tx1"/>
                </a:solidFill>
                <a:latin typeface="Century Gothic" pitchFamily="34" charset="0"/>
                <a:ea typeface="HGP創英角ｺﾞｼｯｸUB" pitchFamily="50" charset="-128"/>
              </a:defRPr>
            </a:lvl1pPr>
            <a:lvl2pPr marL="742950" indent="-285750" eaLnBrk="0" hangingPunct="0">
              <a:defRPr kumimoji="1" sz="1200">
                <a:solidFill>
                  <a:schemeClr val="tx1"/>
                </a:solidFill>
                <a:latin typeface="Century Gothic" pitchFamily="34" charset="0"/>
                <a:ea typeface="HGP創英角ｺﾞｼｯｸUB" pitchFamily="50" charset="-128"/>
              </a:defRPr>
            </a:lvl2pPr>
            <a:lvl3pPr marL="1143000" indent="-228600" eaLnBrk="0" hangingPunct="0">
              <a:defRPr kumimoji="1" sz="1200">
                <a:solidFill>
                  <a:schemeClr val="tx1"/>
                </a:solidFill>
                <a:latin typeface="Century Gothic" pitchFamily="34" charset="0"/>
                <a:ea typeface="HGP創英角ｺﾞｼｯｸUB" pitchFamily="50" charset="-128"/>
              </a:defRPr>
            </a:lvl3pPr>
            <a:lvl4pPr marL="1600200" indent="-228600" eaLnBrk="0" hangingPunct="0">
              <a:defRPr kumimoji="1" sz="1200">
                <a:solidFill>
                  <a:schemeClr val="tx1"/>
                </a:solidFill>
                <a:latin typeface="Century Gothic" pitchFamily="34" charset="0"/>
                <a:ea typeface="HGP創英角ｺﾞｼｯｸUB" pitchFamily="50" charset="-128"/>
              </a:defRPr>
            </a:lvl4pPr>
            <a:lvl5pPr marL="2057400" indent="-228600" eaLnBrk="0" hangingPunct="0">
              <a:defRPr kumimoji="1" sz="1200">
                <a:solidFill>
                  <a:schemeClr val="tx1"/>
                </a:solidFill>
                <a:latin typeface="Century Gothic" pitchFamily="34" charset="0"/>
                <a:ea typeface="HGP創英角ｺﾞｼｯｸUB" pitchFamily="50" charset="-128"/>
              </a:defRPr>
            </a:lvl5pPr>
            <a:lvl6pPr marL="25146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6pPr>
            <a:lvl7pPr marL="29718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7pPr>
            <a:lvl8pPr marL="34290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8pPr>
            <a:lvl9pPr marL="38862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9pPr>
          </a:lstStyle>
          <a:p>
            <a:pPr defTabSz="844083" eaLnBrk="1" fontAlgn="auto" hangingPunct="1">
              <a:spcBef>
                <a:spcPts val="0"/>
              </a:spcBef>
              <a:spcAft>
                <a:spcPts val="0"/>
              </a:spcAft>
              <a:defRPr/>
            </a:pPr>
            <a:r>
              <a:rPr lang="en-US" altLang="ja-JP" sz="923" kern="0" dirty="0">
                <a:solidFill>
                  <a:srgbClr val="000000"/>
                </a:solidFill>
                <a:latin typeface="Calibri" panose="020F0502020204030204" pitchFamily="34" charset="0"/>
                <a:cs typeface="Calibri" panose="020F0502020204030204" pitchFamily="34" charset="0"/>
              </a:rPr>
              <a:t>[Land and disaster monitoring] </a:t>
            </a:r>
          </a:p>
        </p:txBody>
      </p:sp>
      <p:sp>
        <p:nvSpPr>
          <p:cNvPr id="18" name="Rectangle 123">
            <a:extLst>
              <a:ext uri="{FF2B5EF4-FFF2-40B4-BE49-F238E27FC236}">
                <a16:creationId xmlns:a16="http://schemas.microsoft.com/office/drawing/2014/main" id="{3074271A-23DF-4F0E-A49D-DBE0597EFF4F}"/>
              </a:ext>
            </a:extLst>
          </p:cNvPr>
          <p:cNvSpPr>
            <a:spLocks noChangeArrowheads="1"/>
          </p:cNvSpPr>
          <p:nvPr/>
        </p:nvSpPr>
        <p:spPr bwMode="auto">
          <a:xfrm>
            <a:off x="4756023" y="3572370"/>
            <a:ext cx="2176878" cy="142027"/>
          </a:xfrm>
          <a:prstGeom prst="rect">
            <a:avLst/>
          </a:prstGeom>
          <a:noFill/>
          <a:ln>
            <a:noFill/>
          </a:ln>
          <a:extLst/>
        </p:spPr>
        <p:txBody>
          <a:bodyPr wrap="none" lIns="0" tIns="0" rIns="0" bIns="0">
            <a:spAutoFit/>
          </a:bodyPr>
          <a:lstStyle>
            <a:lvl1pPr eaLnBrk="0" hangingPunct="0">
              <a:defRPr kumimoji="1" sz="1200">
                <a:solidFill>
                  <a:schemeClr val="tx1"/>
                </a:solidFill>
                <a:latin typeface="Century Gothic" pitchFamily="34" charset="0"/>
                <a:ea typeface="HGP創英角ｺﾞｼｯｸUB" pitchFamily="50" charset="-128"/>
              </a:defRPr>
            </a:lvl1pPr>
            <a:lvl2pPr marL="742950" indent="-285750" eaLnBrk="0" hangingPunct="0">
              <a:defRPr kumimoji="1" sz="1200">
                <a:solidFill>
                  <a:schemeClr val="tx1"/>
                </a:solidFill>
                <a:latin typeface="Century Gothic" pitchFamily="34" charset="0"/>
                <a:ea typeface="HGP創英角ｺﾞｼｯｸUB" pitchFamily="50" charset="-128"/>
              </a:defRPr>
            </a:lvl2pPr>
            <a:lvl3pPr marL="1143000" indent="-228600" eaLnBrk="0" hangingPunct="0">
              <a:defRPr kumimoji="1" sz="1200">
                <a:solidFill>
                  <a:schemeClr val="tx1"/>
                </a:solidFill>
                <a:latin typeface="Century Gothic" pitchFamily="34" charset="0"/>
                <a:ea typeface="HGP創英角ｺﾞｼｯｸUB" pitchFamily="50" charset="-128"/>
              </a:defRPr>
            </a:lvl3pPr>
            <a:lvl4pPr marL="1600200" indent="-228600" eaLnBrk="0" hangingPunct="0">
              <a:defRPr kumimoji="1" sz="1200">
                <a:solidFill>
                  <a:schemeClr val="tx1"/>
                </a:solidFill>
                <a:latin typeface="Century Gothic" pitchFamily="34" charset="0"/>
                <a:ea typeface="HGP創英角ｺﾞｼｯｸUB" pitchFamily="50" charset="-128"/>
              </a:defRPr>
            </a:lvl4pPr>
            <a:lvl5pPr marL="2057400" indent="-228600" eaLnBrk="0" hangingPunct="0">
              <a:defRPr kumimoji="1" sz="1200">
                <a:solidFill>
                  <a:schemeClr val="tx1"/>
                </a:solidFill>
                <a:latin typeface="Century Gothic" pitchFamily="34" charset="0"/>
                <a:ea typeface="HGP創英角ｺﾞｼｯｸUB" pitchFamily="50" charset="-128"/>
              </a:defRPr>
            </a:lvl5pPr>
            <a:lvl6pPr marL="25146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6pPr>
            <a:lvl7pPr marL="29718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7pPr>
            <a:lvl8pPr marL="34290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8pPr>
            <a:lvl9pPr marL="38862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9pPr>
          </a:lstStyle>
          <a:p>
            <a:pPr defTabSz="844083" eaLnBrk="1" fontAlgn="auto" hangingPunct="1">
              <a:spcBef>
                <a:spcPts val="0"/>
              </a:spcBef>
              <a:spcAft>
                <a:spcPts val="0"/>
              </a:spcAft>
              <a:defRPr/>
            </a:pPr>
            <a:r>
              <a:rPr lang="en-US" altLang="ja-JP" sz="923" kern="0" dirty="0">
                <a:solidFill>
                  <a:srgbClr val="000000"/>
                </a:solidFill>
                <a:latin typeface="Calibri" panose="020F0502020204030204" pitchFamily="34" charset="0"/>
                <a:ea typeface="ＭＳ ゴシック" pitchFamily="49" charset="-128"/>
                <a:cs typeface="Calibri" panose="020F0502020204030204" pitchFamily="34" charset="0"/>
              </a:rPr>
              <a:t>[Vegetation, aerosol, cloud, SST, ocean color]</a:t>
            </a:r>
          </a:p>
        </p:txBody>
      </p:sp>
      <p:sp>
        <p:nvSpPr>
          <p:cNvPr id="19" name="Rectangle 127">
            <a:extLst>
              <a:ext uri="{FF2B5EF4-FFF2-40B4-BE49-F238E27FC236}">
                <a16:creationId xmlns:a16="http://schemas.microsoft.com/office/drawing/2014/main" id="{F1922C3F-D219-4EFB-AFED-791F975AB18C}"/>
              </a:ext>
            </a:extLst>
          </p:cNvPr>
          <p:cNvSpPr>
            <a:spLocks noChangeArrowheads="1"/>
          </p:cNvSpPr>
          <p:nvPr/>
        </p:nvSpPr>
        <p:spPr bwMode="auto">
          <a:xfrm>
            <a:off x="3694732" y="4423758"/>
            <a:ext cx="468077" cy="1420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a:solidFill>
                  <a:schemeClr val="tx1"/>
                </a:solidFill>
                <a:latin typeface="Century Gothic" pitchFamily="34" charset="0"/>
                <a:ea typeface="HGP創英角ｺﾞｼｯｸUB" pitchFamily="50" charset="-128"/>
              </a:defRPr>
            </a:lvl1pPr>
            <a:lvl2pPr marL="742950" indent="-285750" eaLnBrk="0" hangingPunct="0">
              <a:defRPr kumimoji="1" sz="1200">
                <a:solidFill>
                  <a:schemeClr val="tx1"/>
                </a:solidFill>
                <a:latin typeface="Century Gothic" pitchFamily="34" charset="0"/>
                <a:ea typeface="HGP創英角ｺﾞｼｯｸUB" pitchFamily="50" charset="-128"/>
              </a:defRPr>
            </a:lvl2pPr>
            <a:lvl3pPr marL="1143000" indent="-228600" eaLnBrk="0" hangingPunct="0">
              <a:defRPr kumimoji="1" sz="1200">
                <a:solidFill>
                  <a:schemeClr val="tx1"/>
                </a:solidFill>
                <a:latin typeface="Century Gothic" pitchFamily="34" charset="0"/>
                <a:ea typeface="HGP創英角ｺﾞｼｯｸUB" pitchFamily="50" charset="-128"/>
              </a:defRPr>
            </a:lvl3pPr>
            <a:lvl4pPr marL="1600200" indent="-228600" eaLnBrk="0" hangingPunct="0">
              <a:defRPr kumimoji="1" sz="1200">
                <a:solidFill>
                  <a:schemeClr val="tx1"/>
                </a:solidFill>
                <a:latin typeface="Century Gothic" pitchFamily="34" charset="0"/>
                <a:ea typeface="HGP創英角ｺﾞｼｯｸUB" pitchFamily="50" charset="-128"/>
              </a:defRPr>
            </a:lvl4pPr>
            <a:lvl5pPr marL="2057400" indent="-228600" eaLnBrk="0" hangingPunct="0">
              <a:defRPr kumimoji="1" sz="1200">
                <a:solidFill>
                  <a:schemeClr val="tx1"/>
                </a:solidFill>
                <a:latin typeface="Century Gothic" pitchFamily="34" charset="0"/>
                <a:ea typeface="HGP創英角ｺﾞｼｯｸUB" pitchFamily="50" charset="-128"/>
              </a:defRPr>
            </a:lvl5pPr>
            <a:lvl6pPr marL="25146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6pPr>
            <a:lvl7pPr marL="29718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7pPr>
            <a:lvl8pPr marL="34290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8pPr>
            <a:lvl9pPr marL="38862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9pPr>
          </a:lstStyle>
          <a:p>
            <a:pPr defTabSz="844083" eaLnBrk="1" fontAlgn="auto" hangingPunct="1">
              <a:spcBef>
                <a:spcPts val="0"/>
              </a:spcBef>
              <a:spcAft>
                <a:spcPts val="0"/>
              </a:spcAft>
              <a:defRPr/>
            </a:pPr>
            <a:r>
              <a:rPr lang="en-US" altLang="ja-JP" sz="923" kern="0" dirty="0">
                <a:solidFill>
                  <a:srgbClr val="000000"/>
                </a:solidFill>
                <a:latin typeface="Calibri" panose="020F0502020204030204" pitchFamily="34" charset="0"/>
                <a:ea typeface="ＭＳ ゴシック" pitchFamily="49" charset="-128"/>
                <a:cs typeface="Calibri" panose="020F0502020204030204" pitchFamily="34" charset="0"/>
              </a:rPr>
              <a:t>[CO</a:t>
            </a:r>
            <a:r>
              <a:rPr lang="en-US" altLang="ja-JP" sz="923" kern="0" baseline="-25000" dirty="0">
                <a:solidFill>
                  <a:srgbClr val="000000"/>
                </a:solidFill>
                <a:latin typeface="Calibri" panose="020F0502020204030204" pitchFamily="34" charset="0"/>
                <a:ea typeface="ＭＳ ゴシック" pitchFamily="49" charset="-128"/>
                <a:cs typeface="Calibri" panose="020F0502020204030204" pitchFamily="34" charset="0"/>
              </a:rPr>
              <a:t>2, </a:t>
            </a:r>
            <a:r>
              <a:rPr lang="en-US" altLang="ja-JP" sz="923" kern="0" dirty="0">
                <a:solidFill>
                  <a:srgbClr val="000000"/>
                </a:solidFill>
                <a:latin typeface="Calibri" panose="020F0502020204030204" pitchFamily="34" charset="0"/>
                <a:ea typeface="ＭＳ ゴシック" pitchFamily="49" charset="-128"/>
                <a:cs typeface="Calibri" panose="020F0502020204030204" pitchFamily="34" charset="0"/>
              </a:rPr>
              <a:t>CH</a:t>
            </a:r>
            <a:r>
              <a:rPr lang="en-US" altLang="ja-JP" sz="923" kern="0" baseline="-25000" dirty="0">
                <a:solidFill>
                  <a:srgbClr val="000000"/>
                </a:solidFill>
                <a:latin typeface="Calibri" panose="020F0502020204030204" pitchFamily="34" charset="0"/>
                <a:ea typeface="ＭＳ ゴシック" pitchFamily="49" charset="-128"/>
                <a:cs typeface="Calibri" panose="020F0502020204030204" pitchFamily="34" charset="0"/>
              </a:rPr>
              <a:t>4</a:t>
            </a:r>
            <a:r>
              <a:rPr lang="en-US" altLang="ja-JP" sz="923" kern="0" dirty="0">
                <a:solidFill>
                  <a:srgbClr val="000000"/>
                </a:solidFill>
                <a:latin typeface="Calibri" panose="020F0502020204030204" pitchFamily="34" charset="0"/>
                <a:ea typeface="ＭＳ ゴシック" pitchFamily="49" charset="-128"/>
                <a:cs typeface="Calibri" panose="020F0502020204030204" pitchFamily="34" charset="0"/>
              </a:rPr>
              <a:t>]</a:t>
            </a:r>
          </a:p>
        </p:txBody>
      </p:sp>
      <p:sp>
        <p:nvSpPr>
          <p:cNvPr id="20" name="Rectangle 131">
            <a:extLst>
              <a:ext uri="{FF2B5EF4-FFF2-40B4-BE49-F238E27FC236}">
                <a16:creationId xmlns:a16="http://schemas.microsoft.com/office/drawing/2014/main" id="{80181495-F75A-40A3-BC29-E911556419B6}"/>
              </a:ext>
            </a:extLst>
          </p:cNvPr>
          <p:cNvSpPr>
            <a:spLocks noChangeArrowheads="1"/>
          </p:cNvSpPr>
          <p:nvPr/>
        </p:nvSpPr>
        <p:spPr bwMode="auto">
          <a:xfrm>
            <a:off x="3547337" y="2841142"/>
            <a:ext cx="1926810" cy="1420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a:solidFill>
                  <a:schemeClr val="tx1"/>
                </a:solidFill>
                <a:latin typeface="Century Gothic" pitchFamily="34" charset="0"/>
                <a:ea typeface="HGP創英角ｺﾞｼｯｸUB" pitchFamily="50" charset="-128"/>
              </a:defRPr>
            </a:lvl1pPr>
            <a:lvl2pPr marL="742950" indent="-285750" eaLnBrk="0" hangingPunct="0">
              <a:defRPr kumimoji="1" sz="1200">
                <a:solidFill>
                  <a:schemeClr val="tx1"/>
                </a:solidFill>
                <a:latin typeface="Century Gothic" pitchFamily="34" charset="0"/>
                <a:ea typeface="HGP創英角ｺﾞｼｯｸUB" pitchFamily="50" charset="-128"/>
              </a:defRPr>
            </a:lvl2pPr>
            <a:lvl3pPr marL="1143000" indent="-228600" eaLnBrk="0" hangingPunct="0">
              <a:defRPr kumimoji="1" sz="1200">
                <a:solidFill>
                  <a:schemeClr val="tx1"/>
                </a:solidFill>
                <a:latin typeface="Century Gothic" pitchFamily="34" charset="0"/>
                <a:ea typeface="HGP創英角ｺﾞｼｯｸUB" pitchFamily="50" charset="-128"/>
              </a:defRPr>
            </a:lvl3pPr>
            <a:lvl4pPr marL="1600200" indent="-228600" eaLnBrk="0" hangingPunct="0">
              <a:defRPr kumimoji="1" sz="1200">
                <a:solidFill>
                  <a:schemeClr val="tx1"/>
                </a:solidFill>
                <a:latin typeface="Century Gothic" pitchFamily="34" charset="0"/>
                <a:ea typeface="HGP創英角ｺﾞｼｯｸUB" pitchFamily="50" charset="-128"/>
              </a:defRPr>
            </a:lvl4pPr>
            <a:lvl5pPr marL="2057400" indent="-228600" eaLnBrk="0" hangingPunct="0">
              <a:defRPr kumimoji="1" sz="1200">
                <a:solidFill>
                  <a:schemeClr val="tx1"/>
                </a:solidFill>
                <a:latin typeface="Century Gothic" pitchFamily="34" charset="0"/>
                <a:ea typeface="HGP創英角ｺﾞｼｯｸUB" pitchFamily="50" charset="-128"/>
              </a:defRPr>
            </a:lvl5pPr>
            <a:lvl6pPr marL="25146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6pPr>
            <a:lvl7pPr marL="29718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7pPr>
            <a:lvl8pPr marL="34290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8pPr>
            <a:lvl9pPr marL="38862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9pPr>
          </a:lstStyle>
          <a:p>
            <a:pPr defTabSz="844083" eaLnBrk="1" fontAlgn="auto" hangingPunct="1">
              <a:spcBef>
                <a:spcPts val="0"/>
              </a:spcBef>
              <a:spcAft>
                <a:spcPts val="0"/>
              </a:spcAft>
              <a:defRPr/>
            </a:pPr>
            <a:r>
              <a:rPr lang="en-US" altLang="ja-JP" sz="923" kern="0" dirty="0">
                <a:solidFill>
                  <a:srgbClr val="000000"/>
                </a:solidFill>
                <a:latin typeface="Calibri" panose="020F0502020204030204" pitchFamily="34" charset="0"/>
                <a:ea typeface="ＭＳ ゴシック" pitchFamily="49" charset="-128"/>
                <a:cs typeface="Calibri" panose="020F0502020204030204" pitchFamily="34" charset="0"/>
              </a:rPr>
              <a:t>[Wind, SST , water vapor, precipitation,]</a:t>
            </a:r>
          </a:p>
        </p:txBody>
      </p:sp>
      <p:sp>
        <p:nvSpPr>
          <p:cNvPr id="21" name="Rectangle 136">
            <a:extLst>
              <a:ext uri="{FF2B5EF4-FFF2-40B4-BE49-F238E27FC236}">
                <a16:creationId xmlns:a16="http://schemas.microsoft.com/office/drawing/2014/main" id="{7F1B4F8B-52D3-492D-8036-0661B5F4B9DA}"/>
              </a:ext>
            </a:extLst>
          </p:cNvPr>
          <p:cNvSpPr>
            <a:spLocks noChangeArrowheads="1"/>
          </p:cNvSpPr>
          <p:nvPr/>
        </p:nvSpPr>
        <p:spPr bwMode="auto">
          <a:xfrm>
            <a:off x="3542789" y="2508501"/>
            <a:ext cx="1320874" cy="1420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a:solidFill>
                  <a:schemeClr val="tx1"/>
                </a:solidFill>
                <a:latin typeface="Century Gothic" pitchFamily="34" charset="0"/>
                <a:ea typeface="HGP創英角ｺﾞｼｯｸUB" pitchFamily="50" charset="-128"/>
              </a:defRPr>
            </a:lvl1pPr>
            <a:lvl2pPr marL="742950" indent="-285750" eaLnBrk="0" hangingPunct="0">
              <a:defRPr kumimoji="1" sz="1200">
                <a:solidFill>
                  <a:schemeClr val="tx1"/>
                </a:solidFill>
                <a:latin typeface="Century Gothic" pitchFamily="34" charset="0"/>
                <a:ea typeface="HGP創英角ｺﾞｼｯｸUB" pitchFamily="50" charset="-128"/>
              </a:defRPr>
            </a:lvl2pPr>
            <a:lvl3pPr marL="1143000" indent="-228600" eaLnBrk="0" hangingPunct="0">
              <a:defRPr kumimoji="1" sz="1200">
                <a:solidFill>
                  <a:schemeClr val="tx1"/>
                </a:solidFill>
                <a:latin typeface="Century Gothic" pitchFamily="34" charset="0"/>
                <a:ea typeface="HGP創英角ｺﾞｼｯｸUB" pitchFamily="50" charset="-128"/>
              </a:defRPr>
            </a:lvl3pPr>
            <a:lvl4pPr marL="1600200" indent="-228600" eaLnBrk="0" hangingPunct="0">
              <a:defRPr kumimoji="1" sz="1200">
                <a:solidFill>
                  <a:schemeClr val="tx1"/>
                </a:solidFill>
                <a:latin typeface="Century Gothic" pitchFamily="34" charset="0"/>
                <a:ea typeface="HGP創英角ｺﾞｼｯｸUB" pitchFamily="50" charset="-128"/>
              </a:defRPr>
            </a:lvl4pPr>
            <a:lvl5pPr marL="2057400" indent="-228600" eaLnBrk="0" hangingPunct="0">
              <a:defRPr kumimoji="1" sz="1200">
                <a:solidFill>
                  <a:schemeClr val="tx1"/>
                </a:solidFill>
                <a:latin typeface="Century Gothic" pitchFamily="34" charset="0"/>
                <a:ea typeface="HGP創英角ｺﾞｼｯｸUB" pitchFamily="50" charset="-128"/>
              </a:defRPr>
            </a:lvl5pPr>
            <a:lvl6pPr marL="25146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6pPr>
            <a:lvl7pPr marL="29718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7pPr>
            <a:lvl8pPr marL="34290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8pPr>
            <a:lvl9pPr marL="38862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9pPr>
          </a:lstStyle>
          <a:p>
            <a:pPr defTabSz="844083" eaLnBrk="1" fontAlgn="auto" hangingPunct="1">
              <a:spcBef>
                <a:spcPts val="0"/>
              </a:spcBef>
              <a:spcAft>
                <a:spcPts val="0"/>
              </a:spcAft>
              <a:defRPr/>
            </a:pPr>
            <a:r>
              <a:rPr lang="en-US" altLang="ja-JP" sz="923" kern="0" dirty="0">
                <a:solidFill>
                  <a:srgbClr val="000000"/>
                </a:solidFill>
                <a:latin typeface="Calibri" panose="020F0502020204030204" pitchFamily="34" charset="0"/>
                <a:ea typeface="ＭＳ ゴシック" pitchFamily="49" charset="-128"/>
                <a:cs typeface="Calibri" panose="020F0502020204030204" pitchFamily="34" charset="0"/>
              </a:rPr>
              <a:t>[Precipitation 3D structure]</a:t>
            </a:r>
          </a:p>
        </p:txBody>
      </p:sp>
      <p:sp>
        <p:nvSpPr>
          <p:cNvPr id="22" name="Rectangle 140">
            <a:extLst>
              <a:ext uri="{FF2B5EF4-FFF2-40B4-BE49-F238E27FC236}">
                <a16:creationId xmlns:a16="http://schemas.microsoft.com/office/drawing/2014/main" id="{9CC92865-0B44-4900-AADA-268F259C433A}"/>
              </a:ext>
            </a:extLst>
          </p:cNvPr>
          <p:cNvSpPr>
            <a:spLocks noChangeArrowheads="1"/>
          </p:cNvSpPr>
          <p:nvPr/>
        </p:nvSpPr>
        <p:spPr bwMode="auto">
          <a:xfrm>
            <a:off x="5863207" y="4435481"/>
            <a:ext cx="665247" cy="1420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a:solidFill>
                  <a:schemeClr val="tx1"/>
                </a:solidFill>
                <a:latin typeface="Century Gothic" pitchFamily="34" charset="0"/>
                <a:ea typeface="HGP創英角ｺﾞｼｯｸUB" pitchFamily="50" charset="-128"/>
              </a:defRPr>
            </a:lvl1pPr>
            <a:lvl2pPr marL="742950" indent="-285750" eaLnBrk="0" hangingPunct="0">
              <a:defRPr kumimoji="1" sz="1200">
                <a:solidFill>
                  <a:schemeClr val="tx1"/>
                </a:solidFill>
                <a:latin typeface="Century Gothic" pitchFamily="34" charset="0"/>
                <a:ea typeface="HGP創英角ｺﾞｼｯｸUB" pitchFamily="50" charset="-128"/>
              </a:defRPr>
            </a:lvl2pPr>
            <a:lvl3pPr marL="1143000" indent="-228600" eaLnBrk="0" hangingPunct="0">
              <a:defRPr kumimoji="1" sz="1200">
                <a:solidFill>
                  <a:schemeClr val="tx1"/>
                </a:solidFill>
                <a:latin typeface="Century Gothic" pitchFamily="34" charset="0"/>
                <a:ea typeface="HGP創英角ｺﾞｼｯｸUB" pitchFamily="50" charset="-128"/>
              </a:defRPr>
            </a:lvl3pPr>
            <a:lvl4pPr marL="1600200" indent="-228600" eaLnBrk="0" hangingPunct="0">
              <a:defRPr kumimoji="1" sz="1200">
                <a:solidFill>
                  <a:schemeClr val="tx1"/>
                </a:solidFill>
                <a:latin typeface="Century Gothic" pitchFamily="34" charset="0"/>
                <a:ea typeface="HGP創英角ｺﾞｼｯｸUB" pitchFamily="50" charset="-128"/>
              </a:defRPr>
            </a:lvl4pPr>
            <a:lvl5pPr marL="2057400" indent="-228600" eaLnBrk="0" hangingPunct="0">
              <a:defRPr kumimoji="1" sz="1200">
                <a:solidFill>
                  <a:schemeClr val="tx1"/>
                </a:solidFill>
                <a:latin typeface="Century Gothic" pitchFamily="34" charset="0"/>
                <a:ea typeface="HGP創英角ｺﾞｼｯｸUB" pitchFamily="50" charset="-128"/>
              </a:defRPr>
            </a:lvl5pPr>
            <a:lvl6pPr marL="25146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6pPr>
            <a:lvl7pPr marL="29718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7pPr>
            <a:lvl8pPr marL="34290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8pPr>
            <a:lvl9pPr marL="38862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9pPr>
          </a:lstStyle>
          <a:p>
            <a:pPr defTabSz="844083" eaLnBrk="1" fontAlgn="auto" hangingPunct="1">
              <a:spcBef>
                <a:spcPts val="0"/>
              </a:spcBef>
              <a:spcAft>
                <a:spcPts val="0"/>
              </a:spcAft>
              <a:defRPr/>
            </a:pPr>
            <a:r>
              <a:rPr lang="en-US" altLang="ja-JP" sz="923" kern="0" dirty="0">
                <a:solidFill>
                  <a:srgbClr val="000000"/>
                </a:solidFill>
                <a:latin typeface="Calibri" panose="020F0502020204030204" pitchFamily="34" charset="0"/>
                <a:ea typeface="ＭＳ ゴシック" pitchFamily="49" charset="-128"/>
                <a:cs typeface="Calibri" panose="020F0502020204030204" pitchFamily="34" charset="0"/>
              </a:rPr>
              <a:t>[CO</a:t>
            </a:r>
            <a:r>
              <a:rPr lang="en-US" altLang="ja-JP" sz="923" kern="0" baseline="-25000" dirty="0">
                <a:solidFill>
                  <a:srgbClr val="000000"/>
                </a:solidFill>
                <a:latin typeface="Calibri" panose="020F0502020204030204" pitchFamily="34" charset="0"/>
                <a:ea typeface="ＭＳ ゴシック" pitchFamily="49" charset="-128"/>
                <a:cs typeface="Calibri" panose="020F0502020204030204" pitchFamily="34" charset="0"/>
              </a:rPr>
              <a:t>2, </a:t>
            </a:r>
            <a:r>
              <a:rPr lang="en-US" altLang="ja-JP" sz="923" kern="0" dirty="0">
                <a:solidFill>
                  <a:srgbClr val="000000"/>
                </a:solidFill>
                <a:latin typeface="Calibri" panose="020F0502020204030204" pitchFamily="34" charset="0"/>
                <a:ea typeface="ＭＳ ゴシック" pitchFamily="49" charset="-128"/>
                <a:cs typeface="Calibri" panose="020F0502020204030204" pitchFamily="34" charset="0"/>
              </a:rPr>
              <a:t>CH</a:t>
            </a:r>
            <a:r>
              <a:rPr lang="en-US" altLang="ja-JP" sz="923" kern="0" baseline="-25000" dirty="0">
                <a:solidFill>
                  <a:srgbClr val="000000"/>
                </a:solidFill>
                <a:latin typeface="Calibri" panose="020F0502020204030204" pitchFamily="34" charset="0"/>
                <a:ea typeface="ＭＳ ゴシック" pitchFamily="49" charset="-128"/>
                <a:cs typeface="Calibri" panose="020F0502020204030204" pitchFamily="34" charset="0"/>
              </a:rPr>
              <a:t>4</a:t>
            </a:r>
            <a:r>
              <a:rPr lang="en-US" altLang="ja-JP" sz="923" kern="0" dirty="0">
                <a:solidFill>
                  <a:srgbClr val="000000"/>
                </a:solidFill>
                <a:latin typeface="Calibri" panose="020F0502020204030204" pitchFamily="34" charset="0"/>
                <a:ea typeface="ＭＳ ゴシック" pitchFamily="49" charset="-128"/>
                <a:cs typeface="Calibri" panose="020F0502020204030204" pitchFamily="34" charset="0"/>
              </a:rPr>
              <a:t>, CO]</a:t>
            </a:r>
          </a:p>
        </p:txBody>
      </p:sp>
      <p:sp>
        <p:nvSpPr>
          <p:cNvPr id="23" name="Line 133">
            <a:extLst>
              <a:ext uri="{FF2B5EF4-FFF2-40B4-BE49-F238E27FC236}">
                <a16:creationId xmlns:a16="http://schemas.microsoft.com/office/drawing/2014/main" id="{5F0D1B62-9418-4489-8338-05E37B5B594A}"/>
              </a:ext>
            </a:extLst>
          </p:cNvPr>
          <p:cNvSpPr>
            <a:spLocks noChangeShapeType="1"/>
          </p:cNvSpPr>
          <p:nvPr/>
        </p:nvSpPr>
        <p:spPr bwMode="auto">
          <a:xfrm flipV="1">
            <a:off x="5975033" y="6580164"/>
            <a:ext cx="432289" cy="0"/>
          </a:xfrm>
          <a:prstGeom prst="line">
            <a:avLst/>
          </a:prstGeom>
          <a:noFill/>
          <a:ln w="152400">
            <a:solidFill>
              <a:srgbClr val="00B050">
                <a:alpha val="70195"/>
              </a:srgbClr>
            </a:solidFill>
            <a:round/>
            <a:headEnd/>
            <a:tailEnd/>
          </a:ln>
          <a:extLst>
            <a:ext uri="{909E8E84-426E-40DD-AFC4-6F175D3DCCD1}">
              <a14:hiddenFill xmlns:a14="http://schemas.microsoft.com/office/drawing/2010/main">
                <a:noFill/>
              </a14:hiddenFill>
            </a:ext>
          </a:extLst>
        </p:spPr>
        <p:txBody>
          <a:bodyPr wrap="none" anchor="ctr"/>
          <a:lstStyle/>
          <a:p>
            <a:pPr defTabSz="844083" fontAlgn="auto">
              <a:spcBef>
                <a:spcPts val="0"/>
              </a:spcBef>
              <a:spcAft>
                <a:spcPts val="0"/>
              </a:spcAft>
              <a:defRPr/>
            </a:pPr>
            <a:endParaRPr kumimoji="0" lang="ja-JP" altLang="en-US" sz="1662" kern="0" dirty="0">
              <a:solidFill>
                <a:sysClr val="windowText" lastClr="000000"/>
              </a:solidFill>
              <a:latin typeface="Calibri" panose="020F0502020204030204" pitchFamily="34" charset="0"/>
              <a:cs typeface="Calibri" panose="020F0502020204030204" pitchFamily="34" charset="0"/>
            </a:endParaRPr>
          </a:p>
        </p:txBody>
      </p:sp>
      <p:sp>
        <p:nvSpPr>
          <p:cNvPr id="24" name="Rectangle 134">
            <a:extLst>
              <a:ext uri="{FF2B5EF4-FFF2-40B4-BE49-F238E27FC236}">
                <a16:creationId xmlns:a16="http://schemas.microsoft.com/office/drawing/2014/main" id="{FE1088E5-6244-4713-8CED-4E975854C1A4}"/>
              </a:ext>
            </a:extLst>
          </p:cNvPr>
          <p:cNvSpPr>
            <a:spLocks noChangeArrowheads="1"/>
          </p:cNvSpPr>
          <p:nvPr/>
        </p:nvSpPr>
        <p:spPr bwMode="auto">
          <a:xfrm>
            <a:off x="6473263" y="6480747"/>
            <a:ext cx="912109" cy="19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a:solidFill>
                  <a:schemeClr val="tx1"/>
                </a:solidFill>
                <a:latin typeface="Century Gothic" pitchFamily="34" charset="0"/>
                <a:ea typeface="HGP創英角ｺﾞｼｯｸUB" pitchFamily="50" charset="-128"/>
              </a:defRPr>
            </a:lvl1pPr>
            <a:lvl2pPr marL="742950" indent="-285750" eaLnBrk="0" hangingPunct="0">
              <a:defRPr kumimoji="1" sz="1200">
                <a:solidFill>
                  <a:schemeClr val="tx1"/>
                </a:solidFill>
                <a:latin typeface="Century Gothic" pitchFamily="34" charset="0"/>
                <a:ea typeface="HGP創英角ｺﾞｼｯｸUB" pitchFamily="50" charset="-128"/>
              </a:defRPr>
            </a:lvl2pPr>
            <a:lvl3pPr marL="1143000" indent="-228600" eaLnBrk="0" hangingPunct="0">
              <a:defRPr kumimoji="1" sz="1200">
                <a:solidFill>
                  <a:schemeClr val="tx1"/>
                </a:solidFill>
                <a:latin typeface="Century Gothic" pitchFamily="34" charset="0"/>
                <a:ea typeface="HGP創英角ｺﾞｼｯｸUB" pitchFamily="50" charset="-128"/>
              </a:defRPr>
            </a:lvl3pPr>
            <a:lvl4pPr marL="1600200" indent="-228600" eaLnBrk="0" hangingPunct="0">
              <a:defRPr kumimoji="1" sz="1200">
                <a:solidFill>
                  <a:schemeClr val="tx1"/>
                </a:solidFill>
                <a:latin typeface="Century Gothic" pitchFamily="34" charset="0"/>
                <a:ea typeface="HGP創英角ｺﾞｼｯｸUB" pitchFamily="50" charset="-128"/>
              </a:defRPr>
            </a:lvl4pPr>
            <a:lvl5pPr marL="2057400" indent="-228600" eaLnBrk="0" hangingPunct="0">
              <a:defRPr kumimoji="1" sz="1200">
                <a:solidFill>
                  <a:schemeClr val="tx1"/>
                </a:solidFill>
                <a:latin typeface="Century Gothic" pitchFamily="34" charset="0"/>
                <a:ea typeface="HGP創英角ｺﾞｼｯｸUB" pitchFamily="50" charset="-128"/>
              </a:defRPr>
            </a:lvl5pPr>
            <a:lvl6pPr marL="25146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6pPr>
            <a:lvl7pPr marL="29718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7pPr>
            <a:lvl8pPr marL="34290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8pPr>
            <a:lvl9pPr marL="38862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9pPr>
          </a:lstStyle>
          <a:p>
            <a:pPr defTabSz="844083" eaLnBrk="1" fontAlgn="auto" hangingPunct="1">
              <a:spcBef>
                <a:spcPts val="0"/>
              </a:spcBef>
              <a:spcAft>
                <a:spcPts val="0"/>
              </a:spcAft>
              <a:defRPr/>
            </a:pPr>
            <a:r>
              <a:rPr lang="en-US" altLang="ja-JP" sz="1292" kern="0" dirty="0">
                <a:solidFill>
                  <a:prstClr val="black"/>
                </a:solidFill>
                <a:latin typeface="Calibri" panose="020F0502020204030204" pitchFamily="34" charset="0"/>
                <a:ea typeface="System" charset="-128"/>
                <a:cs typeface="Calibri" panose="020F0502020204030204" pitchFamily="34" charset="0"/>
              </a:rPr>
              <a:t>Development</a:t>
            </a:r>
          </a:p>
        </p:txBody>
      </p:sp>
      <p:sp>
        <p:nvSpPr>
          <p:cNvPr id="25" name="正方形/長方形 24">
            <a:extLst>
              <a:ext uri="{FF2B5EF4-FFF2-40B4-BE49-F238E27FC236}">
                <a16:creationId xmlns:a16="http://schemas.microsoft.com/office/drawing/2014/main" id="{7D708338-A719-45CB-9358-73836A09F4A9}"/>
              </a:ext>
            </a:extLst>
          </p:cNvPr>
          <p:cNvSpPr/>
          <p:nvPr/>
        </p:nvSpPr>
        <p:spPr>
          <a:xfrm>
            <a:off x="2949995" y="1511783"/>
            <a:ext cx="2741735" cy="170496"/>
          </a:xfrm>
          <a:prstGeom prst="rect">
            <a:avLst/>
          </a:prstGeom>
          <a:solidFill>
            <a:srgbClr val="0070C0"/>
          </a:solidFill>
          <a:ln w="25400" cap="flat" cmpd="sng" algn="ctr">
            <a:noFill/>
            <a:prstDash val="solid"/>
          </a:ln>
          <a:effectLst/>
        </p:spPr>
        <p:txBody>
          <a:bodyPr lIns="33231" tIns="0" rIns="33231" bIns="0" anchor="ctr">
            <a:spAutoFit/>
          </a:bodyPr>
          <a:lstStyle/>
          <a:p>
            <a:pPr defTabSz="844083" eaLnBrk="1" fontAlgn="auto" hangingPunct="1">
              <a:spcBef>
                <a:spcPts val="0"/>
              </a:spcBef>
              <a:spcAft>
                <a:spcPts val="0"/>
              </a:spcAft>
              <a:defRPr/>
            </a:pPr>
            <a:r>
              <a:rPr kumimoji="0" lang="en-US" altLang="ja-JP" sz="1108" kern="0" dirty="0">
                <a:solidFill>
                  <a:prstClr val="white"/>
                </a:solidFill>
                <a:latin typeface="Arial"/>
                <a:ea typeface="ＭＳ Ｐゴシック"/>
                <a:cs typeface="Calibri" panose="020F0502020204030204" pitchFamily="34" charset="0"/>
              </a:rPr>
              <a:t>ALOS-2 / PALSAR-2</a:t>
            </a:r>
            <a:endParaRPr kumimoji="0" lang="ja-JP" altLang="en-US" sz="1108" kern="0" dirty="0">
              <a:solidFill>
                <a:prstClr val="white"/>
              </a:solidFill>
              <a:latin typeface="Arial"/>
              <a:ea typeface="ＭＳ Ｐゴシック"/>
              <a:cs typeface="Calibri" panose="020F0502020204030204" pitchFamily="34" charset="0"/>
            </a:endParaRPr>
          </a:p>
        </p:txBody>
      </p:sp>
      <p:sp>
        <p:nvSpPr>
          <p:cNvPr id="26" name="正方形/長方形 25">
            <a:extLst>
              <a:ext uri="{FF2B5EF4-FFF2-40B4-BE49-F238E27FC236}">
                <a16:creationId xmlns:a16="http://schemas.microsoft.com/office/drawing/2014/main" id="{1024CA6E-C130-4F70-AA37-A0EC5351369D}"/>
              </a:ext>
            </a:extLst>
          </p:cNvPr>
          <p:cNvSpPr/>
          <p:nvPr/>
        </p:nvSpPr>
        <p:spPr>
          <a:xfrm>
            <a:off x="2875259" y="2670168"/>
            <a:ext cx="1628042" cy="170496"/>
          </a:xfrm>
          <a:prstGeom prst="rect">
            <a:avLst/>
          </a:prstGeom>
          <a:solidFill>
            <a:srgbClr val="0070C0"/>
          </a:solidFill>
          <a:ln w="25400" cap="flat" cmpd="sng" algn="ctr">
            <a:noFill/>
            <a:prstDash val="solid"/>
          </a:ln>
          <a:effectLst/>
        </p:spPr>
        <p:txBody>
          <a:bodyPr lIns="33231" tIns="0" rIns="33231" bIns="0" anchor="ctr">
            <a:spAutoFit/>
          </a:bodyPr>
          <a:lstStyle/>
          <a:p>
            <a:pPr defTabSz="844083" eaLnBrk="1" fontAlgn="auto" hangingPunct="1">
              <a:spcBef>
                <a:spcPts val="0"/>
              </a:spcBef>
              <a:spcAft>
                <a:spcPts val="0"/>
              </a:spcAft>
              <a:defRPr/>
            </a:pPr>
            <a:r>
              <a:rPr kumimoji="0" lang="en-US" altLang="ja-JP" sz="1108" kern="0" dirty="0">
                <a:solidFill>
                  <a:prstClr val="white"/>
                </a:solidFill>
                <a:latin typeface="Arial"/>
                <a:ea typeface="ＭＳ Ｐゴシック"/>
                <a:cs typeface="Calibri" panose="020F0502020204030204" pitchFamily="34" charset="0"/>
              </a:rPr>
              <a:t>GPM / DPR</a:t>
            </a:r>
            <a:endParaRPr kumimoji="0" lang="ja-JP" altLang="en-US" sz="1108" kern="0" dirty="0">
              <a:solidFill>
                <a:prstClr val="white"/>
              </a:solidFill>
              <a:latin typeface="Arial"/>
              <a:ea typeface="ＭＳ Ｐゴシック"/>
              <a:cs typeface="Calibri" panose="020F0502020204030204" pitchFamily="34" charset="0"/>
            </a:endParaRPr>
          </a:p>
        </p:txBody>
      </p:sp>
      <p:sp>
        <p:nvSpPr>
          <p:cNvPr id="27" name="正方形/長方形 26">
            <a:extLst>
              <a:ext uri="{FF2B5EF4-FFF2-40B4-BE49-F238E27FC236}">
                <a16:creationId xmlns:a16="http://schemas.microsoft.com/office/drawing/2014/main" id="{11D768B3-2174-4D50-BD02-081782D2CCC6}"/>
              </a:ext>
            </a:extLst>
          </p:cNvPr>
          <p:cNvSpPr/>
          <p:nvPr/>
        </p:nvSpPr>
        <p:spPr>
          <a:xfrm>
            <a:off x="2769751" y="3040178"/>
            <a:ext cx="1733550" cy="170496"/>
          </a:xfrm>
          <a:prstGeom prst="rect">
            <a:avLst/>
          </a:prstGeom>
          <a:solidFill>
            <a:srgbClr val="0070C0"/>
          </a:solidFill>
          <a:ln w="25400" cap="flat" cmpd="sng" algn="ctr">
            <a:noFill/>
            <a:prstDash val="solid"/>
          </a:ln>
          <a:effectLst/>
        </p:spPr>
        <p:txBody>
          <a:bodyPr lIns="33231" tIns="0" rIns="33231" bIns="0" anchor="ctr">
            <a:spAutoFit/>
          </a:bodyPr>
          <a:lstStyle/>
          <a:p>
            <a:pPr defTabSz="844083" eaLnBrk="1" fontAlgn="auto" hangingPunct="1">
              <a:spcBef>
                <a:spcPts val="0"/>
              </a:spcBef>
              <a:spcAft>
                <a:spcPts val="0"/>
              </a:spcAft>
              <a:defRPr/>
            </a:pPr>
            <a:r>
              <a:rPr kumimoji="0" lang="en-US" altLang="ja-JP" sz="1108" kern="0" dirty="0">
                <a:solidFill>
                  <a:prstClr val="white"/>
                </a:solidFill>
                <a:latin typeface="Arial"/>
                <a:ea typeface="ＭＳ Ｐゴシック"/>
                <a:cs typeface="Calibri" panose="020F0502020204030204" pitchFamily="34" charset="0"/>
              </a:rPr>
              <a:t>GCOM-W / </a:t>
            </a:r>
            <a:r>
              <a:rPr kumimoji="0" lang="en-US" altLang="ja-JP" sz="1108" kern="0">
                <a:solidFill>
                  <a:prstClr val="white"/>
                </a:solidFill>
                <a:latin typeface="Arial"/>
                <a:ea typeface="ＭＳ Ｐゴシック"/>
                <a:cs typeface="Calibri" panose="020F0502020204030204" pitchFamily="34" charset="0"/>
              </a:rPr>
              <a:t>AMSR2</a:t>
            </a:r>
            <a:endParaRPr kumimoji="0" lang="ja-JP" altLang="en-US" sz="1108" kern="0" dirty="0">
              <a:solidFill>
                <a:prstClr val="white"/>
              </a:solidFill>
              <a:latin typeface="Arial"/>
              <a:ea typeface="ＭＳ Ｐゴシック"/>
              <a:cs typeface="Calibri" panose="020F0502020204030204" pitchFamily="34" charset="0"/>
            </a:endParaRPr>
          </a:p>
        </p:txBody>
      </p:sp>
      <p:sp>
        <p:nvSpPr>
          <p:cNvPr id="28" name="正方形/長方形 27">
            <a:extLst>
              <a:ext uri="{FF2B5EF4-FFF2-40B4-BE49-F238E27FC236}">
                <a16:creationId xmlns:a16="http://schemas.microsoft.com/office/drawing/2014/main" id="{47604880-D941-410C-BAF1-8CD86237E84D}"/>
              </a:ext>
            </a:extLst>
          </p:cNvPr>
          <p:cNvSpPr/>
          <p:nvPr/>
        </p:nvSpPr>
        <p:spPr>
          <a:xfrm>
            <a:off x="2744841" y="4568831"/>
            <a:ext cx="942243" cy="208085"/>
          </a:xfrm>
          <a:prstGeom prst="rect">
            <a:avLst/>
          </a:prstGeom>
          <a:solidFill>
            <a:srgbClr val="0070C0"/>
          </a:solidFill>
          <a:ln w="25400" cap="flat" cmpd="sng" algn="ctr">
            <a:noFill/>
            <a:prstDash val="solid"/>
          </a:ln>
          <a:effectLst/>
        </p:spPr>
        <p:txBody>
          <a:bodyPr wrap="none" lIns="33231" tIns="0" rIns="33231" bIns="0" anchor="ctr"/>
          <a:lstStyle/>
          <a:p>
            <a:pPr defTabSz="844083" eaLnBrk="1" fontAlgn="auto" hangingPunct="1">
              <a:spcBef>
                <a:spcPts val="0"/>
              </a:spcBef>
              <a:spcAft>
                <a:spcPts val="0"/>
              </a:spcAft>
              <a:defRPr/>
            </a:pPr>
            <a:r>
              <a:rPr kumimoji="0" lang="en-US" altLang="ja-JP" sz="1108" kern="0" dirty="0">
                <a:solidFill>
                  <a:prstClr val="white"/>
                </a:solidFill>
                <a:latin typeface="Arial"/>
                <a:ea typeface="ＭＳ Ｐゴシック"/>
                <a:cs typeface="Calibri" panose="020F0502020204030204" pitchFamily="34" charset="0"/>
              </a:rPr>
              <a:t>GOSAT /FTS, CAI</a:t>
            </a:r>
            <a:endParaRPr kumimoji="0" lang="ja-JP" altLang="en-US" sz="1108" kern="0" dirty="0">
              <a:solidFill>
                <a:prstClr val="white"/>
              </a:solidFill>
              <a:latin typeface="Arial"/>
              <a:ea typeface="ＭＳ Ｐゴシック"/>
              <a:cs typeface="Calibri" panose="020F0502020204030204" pitchFamily="34" charset="0"/>
            </a:endParaRPr>
          </a:p>
        </p:txBody>
      </p:sp>
      <p:grpSp>
        <p:nvGrpSpPr>
          <p:cNvPr id="29" name="グループ化 96">
            <a:extLst>
              <a:ext uri="{FF2B5EF4-FFF2-40B4-BE49-F238E27FC236}">
                <a16:creationId xmlns:a16="http://schemas.microsoft.com/office/drawing/2014/main" id="{D03CE6C7-463E-4AB9-8F18-8B21C114F8C0}"/>
              </a:ext>
            </a:extLst>
          </p:cNvPr>
          <p:cNvGrpSpPr>
            <a:grpSpLocks/>
          </p:cNvGrpSpPr>
          <p:nvPr/>
        </p:nvGrpSpPr>
        <p:grpSpPr bwMode="auto">
          <a:xfrm>
            <a:off x="4570772" y="3040204"/>
            <a:ext cx="728113" cy="179930"/>
            <a:chOff x="7308304" y="2996952"/>
            <a:chExt cx="540048" cy="180000"/>
          </a:xfrm>
          <a:solidFill>
            <a:srgbClr val="0070C0"/>
          </a:solidFill>
        </p:grpSpPr>
        <p:grpSp>
          <p:nvGrpSpPr>
            <p:cNvPr id="30" name="グループ化 89">
              <a:extLst>
                <a:ext uri="{FF2B5EF4-FFF2-40B4-BE49-F238E27FC236}">
                  <a16:creationId xmlns:a16="http://schemas.microsoft.com/office/drawing/2014/main" id="{FB357EE3-9412-43E3-96E7-1527C6C67EA5}"/>
                </a:ext>
              </a:extLst>
            </p:cNvPr>
            <p:cNvGrpSpPr>
              <a:grpSpLocks/>
            </p:cNvGrpSpPr>
            <p:nvPr/>
          </p:nvGrpSpPr>
          <p:grpSpPr bwMode="auto">
            <a:xfrm>
              <a:off x="7308304" y="2996952"/>
              <a:ext cx="252016" cy="180000"/>
              <a:chOff x="1619672" y="5013176"/>
              <a:chExt cx="252016" cy="180000"/>
            </a:xfrm>
            <a:grpFill/>
          </p:grpSpPr>
          <p:sp>
            <p:nvSpPr>
              <p:cNvPr id="34" name="正方形/長方形 33">
                <a:extLst>
                  <a:ext uri="{FF2B5EF4-FFF2-40B4-BE49-F238E27FC236}">
                    <a16:creationId xmlns:a16="http://schemas.microsoft.com/office/drawing/2014/main" id="{A8915F0A-9292-4A2A-A710-F1C70CC3F861}"/>
                  </a:ext>
                </a:extLst>
              </p:cNvPr>
              <p:cNvSpPr/>
              <p:nvPr/>
            </p:nvSpPr>
            <p:spPr>
              <a:xfrm>
                <a:off x="1619672" y="5013176"/>
                <a:ext cx="108010" cy="180000"/>
              </a:xfrm>
              <a:prstGeom prst="rect">
                <a:avLst/>
              </a:prstGeom>
              <a:grpFill/>
              <a:ln w="25400" cap="flat" cmpd="sng" algn="ctr">
                <a:noFill/>
                <a:prstDash val="solid"/>
              </a:ln>
              <a:effectLst/>
            </p:spPr>
            <p:txBody>
              <a:bodyPr anchor="ctr"/>
              <a:lstStyle/>
              <a:p>
                <a:pPr defTabSz="844083" eaLnBrk="1" fontAlgn="auto" hangingPunct="1">
                  <a:spcBef>
                    <a:spcPts val="0"/>
                  </a:spcBef>
                  <a:spcAft>
                    <a:spcPts val="0"/>
                  </a:spcAft>
                  <a:defRPr/>
                </a:pPr>
                <a:endParaRPr kumimoji="0" lang="ja-JP" altLang="en-US" sz="1662" kern="0" dirty="0">
                  <a:solidFill>
                    <a:sysClr val="windowText" lastClr="000000"/>
                  </a:solidFill>
                  <a:latin typeface="Arial"/>
                  <a:ea typeface="ＭＳ Ｐゴシック"/>
                  <a:cs typeface="Calibri" panose="020F0502020204030204" pitchFamily="34" charset="0"/>
                </a:endParaRPr>
              </a:p>
            </p:txBody>
          </p:sp>
          <p:sp>
            <p:nvSpPr>
              <p:cNvPr id="35" name="正方形/長方形 34">
                <a:extLst>
                  <a:ext uri="{FF2B5EF4-FFF2-40B4-BE49-F238E27FC236}">
                    <a16:creationId xmlns:a16="http://schemas.microsoft.com/office/drawing/2014/main" id="{5D6C06C0-8C2A-44E8-8401-D92B3DEF4320}"/>
                  </a:ext>
                </a:extLst>
              </p:cNvPr>
              <p:cNvSpPr/>
              <p:nvPr/>
            </p:nvSpPr>
            <p:spPr>
              <a:xfrm>
                <a:off x="1764214" y="5013176"/>
                <a:ext cx="108010" cy="180000"/>
              </a:xfrm>
              <a:prstGeom prst="rect">
                <a:avLst/>
              </a:prstGeom>
              <a:grpFill/>
              <a:ln w="25400" cap="flat" cmpd="sng" algn="ctr">
                <a:noFill/>
                <a:prstDash val="solid"/>
              </a:ln>
              <a:effectLst/>
            </p:spPr>
            <p:txBody>
              <a:bodyPr anchor="ctr"/>
              <a:lstStyle/>
              <a:p>
                <a:pPr defTabSz="844083" eaLnBrk="1" fontAlgn="auto" hangingPunct="1">
                  <a:spcBef>
                    <a:spcPts val="0"/>
                  </a:spcBef>
                  <a:spcAft>
                    <a:spcPts val="0"/>
                  </a:spcAft>
                  <a:defRPr/>
                </a:pPr>
                <a:endParaRPr kumimoji="0" lang="ja-JP" altLang="en-US" sz="1662" kern="0" dirty="0">
                  <a:solidFill>
                    <a:sysClr val="windowText" lastClr="000000"/>
                  </a:solidFill>
                  <a:latin typeface="Arial"/>
                  <a:ea typeface="ＭＳ Ｐゴシック"/>
                  <a:cs typeface="Calibri" panose="020F0502020204030204" pitchFamily="34" charset="0"/>
                </a:endParaRPr>
              </a:p>
            </p:txBody>
          </p:sp>
        </p:grpSp>
        <p:grpSp>
          <p:nvGrpSpPr>
            <p:cNvPr id="31" name="グループ化 90">
              <a:extLst>
                <a:ext uri="{FF2B5EF4-FFF2-40B4-BE49-F238E27FC236}">
                  <a16:creationId xmlns:a16="http://schemas.microsoft.com/office/drawing/2014/main" id="{DFBF2FD1-ED7F-4635-B096-A200B5441864}"/>
                </a:ext>
              </a:extLst>
            </p:cNvPr>
            <p:cNvGrpSpPr>
              <a:grpSpLocks/>
            </p:cNvGrpSpPr>
            <p:nvPr/>
          </p:nvGrpSpPr>
          <p:grpSpPr bwMode="auto">
            <a:xfrm>
              <a:off x="7596336" y="2996952"/>
              <a:ext cx="252016" cy="180000"/>
              <a:chOff x="1619672" y="5013176"/>
              <a:chExt cx="252016" cy="180000"/>
            </a:xfrm>
            <a:grpFill/>
          </p:grpSpPr>
          <p:sp>
            <p:nvSpPr>
              <p:cNvPr id="32" name="正方形/長方形 31">
                <a:extLst>
                  <a:ext uri="{FF2B5EF4-FFF2-40B4-BE49-F238E27FC236}">
                    <a16:creationId xmlns:a16="http://schemas.microsoft.com/office/drawing/2014/main" id="{3346478A-1359-40D3-9017-A8AAB9F4D0A9}"/>
                  </a:ext>
                </a:extLst>
              </p:cNvPr>
              <p:cNvSpPr/>
              <p:nvPr/>
            </p:nvSpPr>
            <p:spPr>
              <a:xfrm>
                <a:off x="1619136" y="5013176"/>
                <a:ext cx="108010" cy="180000"/>
              </a:xfrm>
              <a:prstGeom prst="rect">
                <a:avLst/>
              </a:prstGeom>
              <a:grpFill/>
              <a:ln w="25400" cap="flat" cmpd="sng" algn="ctr">
                <a:noFill/>
                <a:prstDash val="solid"/>
              </a:ln>
              <a:effectLst/>
            </p:spPr>
            <p:txBody>
              <a:bodyPr anchor="ctr"/>
              <a:lstStyle/>
              <a:p>
                <a:pPr defTabSz="844083" eaLnBrk="1" fontAlgn="auto" hangingPunct="1">
                  <a:spcBef>
                    <a:spcPts val="0"/>
                  </a:spcBef>
                  <a:spcAft>
                    <a:spcPts val="0"/>
                  </a:spcAft>
                  <a:defRPr/>
                </a:pPr>
                <a:endParaRPr kumimoji="0" lang="ja-JP" altLang="en-US" sz="1662" kern="0" dirty="0">
                  <a:solidFill>
                    <a:sysClr val="windowText" lastClr="000000"/>
                  </a:solidFill>
                  <a:latin typeface="Arial"/>
                  <a:ea typeface="ＭＳ Ｐゴシック"/>
                  <a:cs typeface="Calibri" panose="020F0502020204030204" pitchFamily="34" charset="0"/>
                </a:endParaRPr>
              </a:p>
            </p:txBody>
          </p:sp>
          <p:sp>
            <p:nvSpPr>
              <p:cNvPr id="33" name="正方形/長方形 32">
                <a:extLst>
                  <a:ext uri="{FF2B5EF4-FFF2-40B4-BE49-F238E27FC236}">
                    <a16:creationId xmlns:a16="http://schemas.microsoft.com/office/drawing/2014/main" id="{54816F8E-DBC2-4598-8566-7E3D84DA8717}"/>
                  </a:ext>
                </a:extLst>
              </p:cNvPr>
              <p:cNvSpPr/>
              <p:nvPr/>
            </p:nvSpPr>
            <p:spPr>
              <a:xfrm>
                <a:off x="1763678" y="5013176"/>
                <a:ext cx="108010" cy="180000"/>
              </a:xfrm>
              <a:prstGeom prst="rect">
                <a:avLst/>
              </a:prstGeom>
              <a:grpFill/>
              <a:ln w="25400" cap="flat" cmpd="sng" algn="ctr">
                <a:noFill/>
                <a:prstDash val="solid"/>
              </a:ln>
              <a:effectLst/>
            </p:spPr>
            <p:txBody>
              <a:bodyPr anchor="ctr"/>
              <a:lstStyle/>
              <a:p>
                <a:pPr defTabSz="844083" eaLnBrk="1" fontAlgn="auto" hangingPunct="1">
                  <a:spcBef>
                    <a:spcPts val="0"/>
                  </a:spcBef>
                  <a:spcAft>
                    <a:spcPts val="0"/>
                  </a:spcAft>
                  <a:defRPr/>
                </a:pPr>
                <a:endParaRPr kumimoji="0" lang="ja-JP" altLang="en-US" sz="1662" kern="0" dirty="0">
                  <a:solidFill>
                    <a:sysClr val="windowText" lastClr="000000"/>
                  </a:solidFill>
                  <a:latin typeface="Arial"/>
                  <a:ea typeface="ＭＳ Ｐゴシック"/>
                  <a:cs typeface="Calibri" panose="020F0502020204030204" pitchFamily="34" charset="0"/>
                </a:endParaRPr>
              </a:p>
            </p:txBody>
          </p:sp>
        </p:grpSp>
      </p:grpSp>
      <p:grpSp>
        <p:nvGrpSpPr>
          <p:cNvPr id="36" name="グループ化 97">
            <a:extLst>
              <a:ext uri="{FF2B5EF4-FFF2-40B4-BE49-F238E27FC236}">
                <a16:creationId xmlns:a16="http://schemas.microsoft.com/office/drawing/2014/main" id="{D5BDACE5-1C5A-4292-A408-774DFDCE635E}"/>
              </a:ext>
            </a:extLst>
          </p:cNvPr>
          <p:cNvGrpSpPr>
            <a:grpSpLocks/>
          </p:cNvGrpSpPr>
          <p:nvPr/>
        </p:nvGrpSpPr>
        <p:grpSpPr bwMode="auto">
          <a:xfrm>
            <a:off x="4539068" y="2677786"/>
            <a:ext cx="798617" cy="163116"/>
            <a:chOff x="7308304" y="2996952"/>
            <a:chExt cx="540048" cy="180000"/>
          </a:xfrm>
          <a:solidFill>
            <a:srgbClr val="0070C0"/>
          </a:solidFill>
        </p:grpSpPr>
        <p:grpSp>
          <p:nvGrpSpPr>
            <p:cNvPr id="37" name="グループ化 98">
              <a:extLst>
                <a:ext uri="{FF2B5EF4-FFF2-40B4-BE49-F238E27FC236}">
                  <a16:creationId xmlns:a16="http://schemas.microsoft.com/office/drawing/2014/main" id="{ABB0491F-5BC9-44CC-9710-E82DEE4A912B}"/>
                </a:ext>
              </a:extLst>
            </p:cNvPr>
            <p:cNvGrpSpPr>
              <a:grpSpLocks/>
            </p:cNvGrpSpPr>
            <p:nvPr/>
          </p:nvGrpSpPr>
          <p:grpSpPr bwMode="auto">
            <a:xfrm>
              <a:off x="7308304" y="2996952"/>
              <a:ext cx="252016" cy="180000"/>
              <a:chOff x="1619672" y="5013176"/>
              <a:chExt cx="252016" cy="180000"/>
            </a:xfrm>
            <a:grpFill/>
          </p:grpSpPr>
          <p:sp>
            <p:nvSpPr>
              <p:cNvPr id="41" name="正方形/長方形 40">
                <a:extLst>
                  <a:ext uri="{FF2B5EF4-FFF2-40B4-BE49-F238E27FC236}">
                    <a16:creationId xmlns:a16="http://schemas.microsoft.com/office/drawing/2014/main" id="{956697E5-7B8D-4AEB-B943-28733F2C535D}"/>
                  </a:ext>
                </a:extLst>
              </p:cNvPr>
              <p:cNvSpPr/>
              <p:nvPr/>
            </p:nvSpPr>
            <p:spPr>
              <a:xfrm>
                <a:off x="1619672" y="5013176"/>
                <a:ext cx="108010" cy="180000"/>
              </a:xfrm>
              <a:prstGeom prst="rect">
                <a:avLst/>
              </a:prstGeom>
              <a:grpFill/>
              <a:ln w="25400" cap="flat" cmpd="sng" algn="ctr">
                <a:noFill/>
                <a:prstDash val="solid"/>
              </a:ln>
              <a:effectLst/>
            </p:spPr>
            <p:txBody>
              <a:bodyPr anchor="ctr"/>
              <a:lstStyle/>
              <a:p>
                <a:pPr defTabSz="844083" eaLnBrk="1" fontAlgn="auto" hangingPunct="1">
                  <a:spcBef>
                    <a:spcPts val="0"/>
                  </a:spcBef>
                  <a:spcAft>
                    <a:spcPts val="0"/>
                  </a:spcAft>
                  <a:defRPr/>
                </a:pPr>
                <a:endParaRPr kumimoji="0" lang="ja-JP" altLang="en-US" sz="1662" kern="0" dirty="0">
                  <a:solidFill>
                    <a:sysClr val="windowText" lastClr="000000"/>
                  </a:solidFill>
                  <a:latin typeface="Arial"/>
                  <a:ea typeface="ＭＳ Ｐゴシック"/>
                  <a:cs typeface="Calibri" panose="020F0502020204030204" pitchFamily="34" charset="0"/>
                </a:endParaRPr>
              </a:p>
            </p:txBody>
          </p:sp>
          <p:sp>
            <p:nvSpPr>
              <p:cNvPr id="42" name="正方形/長方形 41">
                <a:extLst>
                  <a:ext uri="{FF2B5EF4-FFF2-40B4-BE49-F238E27FC236}">
                    <a16:creationId xmlns:a16="http://schemas.microsoft.com/office/drawing/2014/main" id="{A83AF4A9-A9A7-4D62-B99D-C153C2713915}"/>
                  </a:ext>
                </a:extLst>
              </p:cNvPr>
              <p:cNvSpPr/>
              <p:nvPr/>
            </p:nvSpPr>
            <p:spPr>
              <a:xfrm>
                <a:off x="1764215" y="5013176"/>
                <a:ext cx="108010" cy="180000"/>
              </a:xfrm>
              <a:prstGeom prst="rect">
                <a:avLst/>
              </a:prstGeom>
              <a:grpFill/>
              <a:ln w="25400" cap="flat" cmpd="sng" algn="ctr">
                <a:noFill/>
                <a:prstDash val="solid"/>
              </a:ln>
              <a:effectLst/>
            </p:spPr>
            <p:txBody>
              <a:bodyPr anchor="ctr"/>
              <a:lstStyle/>
              <a:p>
                <a:pPr defTabSz="844083" eaLnBrk="1" fontAlgn="auto" hangingPunct="1">
                  <a:spcBef>
                    <a:spcPts val="0"/>
                  </a:spcBef>
                  <a:spcAft>
                    <a:spcPts val="0"/>
                  </a:spcAft>
                  <a:defRPr/>
                </a:pPr>
                <a:endParaRPr kumimoji="0" lang="ja-JP" altLang="en-US" sz="1662" kern="0" dirty="0">
                  <a:solidFill>
                    <a:sysClr val="windowText" lastClr="000000"/>
                  </a:solidFill>
                  <a:latin typeface="Arial"/>
                  <a:ea typeface="ＭＳ Ｐゴシック"/>
                  <a:cs typeface="Calibri" panose="020F0502020204030204" pitchFamily="34" charset="0"/>
                </a:endParaRPr>
              </a:p>
            </p:txBody>
          </p:sp>
        </p:grpSp>
        <p:grpSp>
          <p:nvGrpSpPr>
            <p:cNvPr id="38" name="グループ化 99">
              <a:extLst>
                <a:ext uri="{FF2B5EF4-FFF2-40B4-BE49-F238E27FC236}">
                  <a16:creationId xmlns:a16="http://schemas.microsoft.com/office/drawing/2014/main" id="{A39084FC-4E15-4F37-9FB6-0F06BA93BE72}"/>
                </a:ext>
              </a:extLst>
            </p:cNvPr>
            <p:cNvGrpSpPr>
              <a:grpSpLocks/>
            </p:cNvGrpSpPr>
            <p:nvPr/>
          </p:nvGrpSpPr>
          <p:grpSpPr bwMode="auto">
            <a:xfrm>
              <a:off x="7596336" y="2996952"/>
              <a:ext cx="252016" cy="180000"/>
              <a:chOff x="1619672" y="5013176"/>
              <a:chExt cx="252016" cy="180000"/>
            </a:xfrm>
            <a:grpFill/>
          </p:grpSpPr>
          <p:sp>
            <p:nvSpPr>
              <p:cNvPr id="39" name="正方形/長方形 38">
                <a:extLst>
                  <a:ext uri="{FF2B5EF4-FFF2-40B4-BE49-F238E27FC236}">
                    <a16:creationId xmlns:a16="http://schemas.microsoft.com/office/drawing/2014/main" id="{D122BCDE-9DE9-4154-9A11-9A5C6E4DD40F}"/>
                  </a:ext>
                </a:extLst>
              </p:cNvPr>
              <p:cNvSpPr/>
              <p:nvPr/>
            </p:nvSpPr>
            <p:spPr>
              <a:xfrm>
                <a:off x="1619137" y="5013176"/>
                <a:ext cx="108010" cy="180000"/>
              </a:xfrm>
              <a:prstGeom prst="rect">
                <a:avLst/>
              </a:prstGeom>
              <a:grpFill/>
              <a:ln w="25400" cap="flat" cmpd="sng" algn="ctr">
                <a:noFill/>
                <a:prstDash val="solid"/>
              </a:ln>
              <a:effectLst/>
            </p:spPr>
            <p:txBody>
              <a:bodyPr anchor="ctr"/>
              <a:lstStyle/>
              <a:p>
                <a:pPr defTabSz="844083" eaLnBrk="1" fontAlgn="auto" hangingPunct="1">
                  <a:spcBef>
                    <a:spcPts val="0"/>
                  </a:spcBef>
                  <a:spcAft>
                    <a:spcPts val="0"/>
                  </a:spcAft>
                  <a:defRPr/>
                </a:pPr>
                <a:endParaRPr kumimoji="0" lang="ja-JP" altLang="en-US" sz="1662" kern="0" dirty="0">
                  <a:solidFill>
                    <a:sysClr val="windowText" lastClr="000000"/>
                  </a:solidFill>
                  <a:latin typeface="Arial"/>
                  <a:ea typeface="ＭＳ Ｐゴシック"/>
                  <a:cs typeface="Calibri" panose="020F0502020204030204" pitchFamily="34" charset="0"/>
                </a:endParaRPr>
              </a:p>
            </p:txBody>
          </p:sp>
          <p:sp>
            <p:nvSpPr>
              <p:cNvPr id="40" name="正方形/長方形 39">
                <a:extLst>
                  <a:ext uri="{FF2B5EF4-FFF2-40B4-BE49-F238E27FC236}">
                    <a16:creationId xmlns:a16="http://schemas.microsoft.com/office/drawing/2014/main" id="{E27A2BAE-3E59-4B02-B094-94524A1553EB}"/>
                  </a:ext>
                </a:extLst>
              </p:cNvPr>
              <p:cNvSpPr/>
              <p:nvPr/>
            </p:nvSpPr>
            <p:spPr>
              <a:xfrm>
                <a:off x="1763678" y="5013176"/>
                <a:ext cx="108010" cy="180000"/>
              </a:xfrm>
              <a:prstGeom prst="rect">
                <a:avLst/>
              </a:prstGeom>
              <a:grpFill/>
              <a:ln w="25400" cap="flat" cmpd="sng" algn="ctr">
                <a:noFill/>
                <a:prstDash val="solid"/>
              </a:ln>
              <a:effectLst/>
            </p:spPr>
            <p:txBody>
              <a:bodyPr anchor="ctr"/>
              <a:lstStyle/>
              <a:p>
                <a:pPr defTabSz="844083" eaLnBrk="1" fontAlgn="auto" hangingPunct="1">
                  <a:spcBef>
                    <a:spcPts val="0"/>
                  </a:spcBef>
                  <a:spcAft>
                    <a:spcPts val="0"/>
                  </a:spcAft>
                  <a:defRPr/>
                </a:pPr>
                <a:endParaRPr kumimoji="0" lang="ja-JP" altLang="en-US" sz="1662" kern="0" dirty="0">
                  <a:solidFill>
                    <a:sysClr val="windowText" lastClr="000000"/>
                  </a:solidFill>
                  <a:latin typeface="Arial"/>
                  <a:ea typeface="ＭＳ Ｐゴシック"/>
                  <a:cs typeface="Calibri" panose="020F0502020204030204" pitchFamily="34" charset="0"/>
                </a:endParaRPr>
              </a:p>
            </p:txBody>
          </p:sp>
        </p:grpSp>
      </p:grpSp>
      <p:sp>
        <p:nvSpPr>
          <p:cNvPr id="43" name="正方形/長方形 42">
            <a:extLst>
              <a:ext uri="{FF2B5EF4-FFF2-40B4-BE49-F238E27FC236}">
                <a16:creationId xmlns:a16="http://schemas.microsoft.com/office/drawing/2014/main" id="{05E05E25-6A79-40F0-85E7-C6155E1C4544}"/>
              </a:ext>
            </a:extLst>
          </p:cNvPr>
          <p:cNvSpPr/>
          <p:nvPr/>
        </p:nvSpPr>
        <p:spPr bwMode="auto">
          <a:xfrm>
            <a:off x="5401583" y="2681415"/>
            <a:ext cx="215411" cy="175846"/>
          </a:xfrm>
          <a:prstGeom prst="rect">
            <a:avLst/>
          </a:prstGeom>
          <a:solidFill>
            <a:srgbClr val="0070C0"/>
          </a:solidFill>
          <a:ln w="25400" cap="flat" cmpd="sng" algn="ctr">
            <a:noFill/>
            <a:prstDash val="solid"/>
          </a:ln>
          <a:effectLst/>
        </p:spPr>
        <p:txBody>
          <a:bodyPr anchor="ctr"/>
          <a:lstStyle/>
          <a:p>
            <a:pPr defTabSz="844083" eaLnBrk="1" fontAlgn="auto" hangingPunct="1">
              <a:spcBef>
                <a:spcPts val="0"/>
              </a:spcBef>
              <a:spcAft>
                <a:spcPts val="0"/>
              </a:spcAft>
              <a:defRPr/>
            </a:pPr>
            <a:endParaRPr kumimoji="0" lang="ja-JP" altLang="en-US" sz="1662" kern="0" dirty="0">
              <a:solidFill>
                <a:sysClr val="windowText" lastClr="000000"/>
              </a:solidFill>
              <a:latin typeface="Arial"/>
              <a:ea typeface="ＭＳ Ｐゴシック"/>
              <a:cs typeface="Calibri" panose="020F0502020204030204" pitchFamily="34" charset="0"/>
            </a:endParaRPr>
          </a:p>
        </p:txBody>
      </p:sp>
      <p:sp>
        <p:nvSpPr>
          <p:cNvPr id="44" name="正方形/長方形 43">
            <a:extLst>
              <a:ext uri="{FF2B5EF4-FFF2-40B4-BE49-F238E27FC236}">
                <a16:creationId xmlns:a16="http://schemas.microsoft.com/office/drawing/2014/main" id="{9EBDB24F-14F7-4E5D-B8E4-6048015ABA03}"/>
              </a:ext>
            </a:extLst>
          </p:cNvPr>
          <p:cNvSpPr/>
          <p:nvPr/>
        </p:nvSpPr>
        <p:spPr>
          <a:xfrm>
            <a:off x="4834479" y="3734038"/>
            <a:ext cx="2647950" cy="170496"/>
          </a:xfrm>
          <a:prstGeom prst="rect">
            <a:avLst/>
          </a:prstGeom>
          <a:solidFill>
            <a:srgbClr val="00B050">
              <a:alpha val="70000"/>
            </a:srgbClr>
          </a:solidFill>
          <a:ln w="25400" cap="flat" cmpd="sng" algn="ctr">
            <a:noFill/>
            <a:prstDash val="solid"/>
          </a:ln>
          <a:effectLst/>
        </p:spPr>
        <p:txBody>
          <a:bodyPr lIns="33231" tIns="0" rIns="33231" bIns="0" anchor="ctr">
            <a:spAutoFit/>
          </a:bodyPr>
          <a:lstStyle/>
          <a:p>
            <a:pPr defTabSz="844083" eaLnBrk="1" fontAlgn="auto" hangingPunct="1">
              <a:spcBef>
                <a:spcPts val="0"/>
              </a:spcBef>
              <a:spcAft>
                <a:spcPts val="0"/>
              </a:spcAft>
              <a:defRPr/>
            </a:pPr>
            <a:r>
              <a:rPr kumimoji="0" lang="en-US" altLang="ja-JP" sz="1108" kern="0" dirty="0">
                <a:solidFill>
                  <a:prstClr val="white"/>
                </a:solidFill>
                <a:latin typeface="Arial"/>
                <a:ea typeface="ＭＳ Ｐゴシック"/>
                <a:cs typeface="Calibri" panose="020F0502020204030204" pitchFamily="34" charset="0"/>
              </a:rPr>
              <a:t>GCOM-C / SGLI</a:t>
            </a:r>
            <a:endParaRPr kumimoji="0" lang="ja-JP" altLang="en-US" sz="1108" kern="0" dirty="0">
              <a:solidFill>
                <a:prstClr val="white"/>
              </a:solidFill>
              <a:latin typeface="Arial"/>
              <a:ea typeface="ＭＳ Ｐゴシック"/>
              <a:cs typeface="Calibri" panose="020F0502020204030204" pitchFamily="34" charset="0"/>
            </a:endParaRPr>
          </a:p>
        </p:txBody>
      </p:sp>
      <p:sp>
        <p:nvSpPr>
          <p:cNvPr id="45" name="正方形/長方形 44">
            <a:extLst>
              <a:ext uri="{FF2B5EF4-FFF2-40B4-BE49-F238E27FC236}">
                <a16:creationId xmlns:a16="http://schemas.microsoft.com/office/drawing/2014/main" id="{D3F2FE85-C9E9-4C09-A8CE-CD6BD8BA62B2}"/>
              </a:ext>
            </a:extLst>
          </p:cNvPr>
          <p:cNvSpPr/>
          <p:nvPr/>
        </p:nvSpPr>
        <p:spPr>
          <a:xfrm>
            <a:off x="5678541" y="4104047"/>
            <a:ext cx="1641231" cy="170496"/>
          </a:xfrm>
          <a:prstGeom prst="rect">
            <a:avLst/>
          </a:prstGeom>
          <a:solidFill>
            <a:srgbClr val="00B050">
              <a:alpha val="70000"/>
            </a:srgbClr>
          </a:solidFill>
          <a:ln w="25400" cap="flat" cmpd="sng" algn="ctr">
            <a:noFill/>
            <a:prstDash val="solid"/>
          </a:ln>
          <a:effectLst/>
        </p:spPr>
        <p:txBody>
          <a:bodyPr lIns="33231" tIns="0" rIns="33231" bIns="0" anchor="ctr">
            <a:spAutoFit/>
          </a:bodyPr>
          <a:lstStyle/>
          <a:p>
            <a:pPr defTabSz="844083" eaLnBrk="1" fontAlgn="auto" hangingPunct="1">
              <a:spcBef>
                <a:spcPts val="0"/>
              </a:spcBef>
              <a:spcAft>
                <a:spcPts val="0"/>
              </a:spcAft>
              <a:defRPr/>
            </a:pPr>
            <a:r>
              <a:rPr kumimoji="0" lang="en-US" altLang="ja-JP" sz="1108" kern="0" dirty="0">
                <a:solidFill>
                  <a:prstClr val="white"/>
                </a:solidFill>
                <a:latin typeface="Arial"/>
                <a:ea typeface="ＭＳ Ｐゴシック"/>
                <a:cs typeface="Calibri" panose="020F0502020204030204" pitchFamily="34" charset="0"/>
              </a:rPr>
              <a:t>EarthCARE / CPR</a:t>
            </a:r>
            <a:endParaRPr kumimoji="0" lang="ja-JP" altLang="en-US" sz="1108" kern="0" dirty="0">
              <a:solidFill>
                <a:prstClr val="white"/>
              </a:solidFill>
              <a:latin typeface="Arial"/>
              <a:ea typeface="ＭＳ Ｐゴシック"/>
              <a:cs typeface="Calibri" panose="020F0502020204030204" pitchFamily="34" charset="0"/>
            </a:endParaRPr>
          </a:p>
        </p:txBody>
      </p:sp>
      <p:pic>
        <p:nvPicPr>
          <p:cNvPr id="46" name="図 36" descr="EC4_RGB.png">
            <a:extLst>
              <a:ext uri="{FF2B5EF4-FFF2-40B4-BE49-F238E27FC236}">
                <a16:creationId xmlns:a16="http://schemas.microsoft.com/office/drawing/2014/main" id="{33BE2BF3-7649-4ADF-88FE-771377C87FBD}"/>
              </a:ext>
            </a:extLst>
          </p:cNvPr>
          <p:cNvPicPr>
            <a:picLocks noChangeAspect="1"/>
          </p:cNvPicPr>
          <p:nvPr/>
        </p:nvPicPr>
        <p:blipFill>
          <a:blip r:embed="rId2"/>
          <a:srcRect/>
          <a:stretch>
            <a:fillRect/>
          </a:stretch>
        </p:blipFill>
        <p:spPr bwMode="auto">
          <a:xfrm rot="678705">
            <a:off x="4948779" y="3856655"/>
            <a:ext cx="927589" cy="53486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正方形/長方形 46">
            <a:extLst>
              <a:ext uri="{FF2B5EF4-FFF2-40B4-BE49-F238E27FC236}">
                <a16:creationId xmlns:a16="http://schemas.microsoft.com/office/drawing/2014/main" id="{8E7A72AB-313C-40AE-8D30-7B5A2DC1F988}"/>
              </a:ext>
            </a:extLst>
          </p:cNvPr>
          <p:cNvSpPr/>
          <p:nvPr/>
        </p:nvSpPr>
        <p:spPr>
          <a:xfrm>
            <a:off x="6304259" y="1976309"/>
            <a:ext cx="2536580" cy="170496"/>
          </a:xfrm>
          <a:prstGeom prst="rect">
            <a:avLst/>
          </a:prstGeom>
          <a:solidFill>
            <a:srgbClr val="00B050">
              <a:alpha val="70000"/>
            </a:srgbClr>
          </a:solidFill>
          <a:ln w="25400" cap="flat" cmpd="sng" algn="ctr">
            <a:noFill/>
            <a:prstDash val="solid"/>
          </a:ln>
          <a:effectLst/>
        </p:spPr>
        <p:txBody>
          <a:bodyPr lIns="33231" tIns="0" rIns="33231" bIns="0" anchor="ctr">
            <a:spAutoFit/>
          </a:bodyPr>
          <a:lstStyle/>
          <a:p>
            <a:pPr defTabSz="844083" eaLnBrk="1" fontAlgn="auto" hangingPunct="1">
              <a:spcBef>
                <a:spcPts val="0"/>
              </a:spcBef>
              <a:spcAft>
                <a:spcPts val="0"/>
              </a:spcAft>
              <a:defRPr/>
            </a:pPr>
            <a:r>
              <a:rPr kumimoji="0" lang="en-US" altLang="ja-JP" sz="1108" kern="0" dirty="0">
                <a:solidFill>
                  <a:prstClr val="white"/>
                </a:solidFill>
                <a:latin typeface="Arial"/>
                <a:ea typeface="ＭＳ Ｐゴシック"/>
                <a:cs typeface="Calibri" panose="020F0502020204030204" pitchFamily="34" charset="0"/>
              </a:rPr>
              <a:t>Advanced Optical (ALOS-3)</a:t>
            </a:r>
            <a:endParaRPr kumimoji="0" lang="en-US" altLang="ja-JP" sz="1015" kern="0" dirty="0">
              <a:solidFill>
                <a:prstClr val="white"/>
              </a:solidFill>
              <a:latin typeface="Arial"/>
              <a:ea typeface="ＭＳ Ｐゴシック"/>
              <a:cs typeface="Calibri" panose="020F0502020204030204" pitchFamily="34" charset="0"/>
            </a:endParaRPr>
          </a:p>
        </p:txBody>
      </p:sp>
      <p:pic>
        <p:nvPicPr>
          <p:cNvPr id="48" name="Picture 43" descr="dms_opt_trans">
            <a:extLst>
              <a:ext uri="{FF2B5EF4-FFF2-40B4-BE49-F238E27FC236}">
                <a16:creationId xmlns:a16="http://schemas.microsoft.com/office/drawing/2014/main" id="{D51BE15B-86F3-4E2E-A780-D1634284626D}"/>
              </a:ext>
            </a:extLst>
          </p:cNvPr>
          <p:cNvPicPr>
            <a:picLocks noChangeAspect="1" noChangeArrowheads="1"/>
          </p:cNvPicPr>
          <p:nvPr/>
        </p:nvPicPr>
        <p:blipFill>
          <a:blip r:embed="rId3"/>
          <a:srcRect/>
          <a:stretch>
            <a:fillRect/>
          </a:stretch>
        </p:blipFill>
        <p:spPr bwMode="auto">
          <a:xfrm rot="275903">
            <a:off x="5561459" y="1880872"/>
            <a:ext cx="810357" cy="35608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53" descr="C:\Documents and Settings\02027\デスクトップ\2.png">
            <a:extLst>
              <a:ext uri="{FF2B5EF4-FFF2-40B4-BE49-F238E27FC236}">
                <a16:creationId xmlns:a16="http://schemas.microsoft.com/office/drawing/2014/main" id="{95D1DE3D-31DE-4EF0-BC37-94AFBAEE3F79}"/>
              </a:ext>
            </a:extLst>
          </p:cNvPr>
          <p:cNvPicPr>
            <a:picLocks noChangeAspect="1" noChangeArrowheads="1"/>
          </p:cNvPicPr>
          <p:nvPr/>
        </p:nvPicPr>
        <p:blipFill>
          <a:blip r:embed="rId4"/>
          <a:srcRect/>
          <a:stretch>
            <a:fillRect/>
          </a:stretch>
        </p:blipFill>
        <p:spPr bwMode="auto">
          <a:xfrm>
            <a:off x="2308047" y="1287834"/>
            <a:ext cx="738554" cy="52167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正方形/長方形 49">
            <a:extLst>
              <a:ext uri="{FF2B5EF4-FFF2-40B4-BE49-F238E27FC236}">
                <a16:creationId xmlns:a16="http://schemas.microsoft.com/office/drawing/2014/main" id="{52054A9F-77D4-4BD4-B3D2-D2E9E85AFE81}"/>
              </a:ext>
            </a:extLst>
          </p:cNvPr>
          <p:cNvSpPr/>
          <p:nvPr/>
        </p:nvSpPr>
        <p:spPr>
          <a:xfrm>
            <a:off x="6431747" y="1739650"/>
            <a:ext cx="2392974" cy="170496"/>
          </a:xfrm>
          <a:prstGeom prst="rect">
            <a:avLst/>
          </a:prstGeom>
          <a:solidFill>
            <a:srgbClr val="00B050">
              <a:alpha val="70000"/>
            </a:srgbClr>
          </a:solidFill>
          <a:ln w="25400" cap="flat" cmpd="sng" algn="ctr">
            <a:noFill/>
            <a:prstDash val="sysDot"/>
          </a:ln>
          <a:effectLst/>
        </p:spPr>
        <p:txBody>
          <a:bodyPr lIns="33231" tIns="0" rIns="33231" bIns="0" anchor="ctr">
            <a:spAutoFit/>
          </a:bodyPr>
          <a:lstStyle/>
          <a:p>
            <a:pPr defTabSz="844083" eaLnBrk="1" fontAlgn="auto" hangingPunct="1">
              <a:spcBef>
                <a:spcPts val="0"/>
              </a:spcBef>
              <a:spcAft>
                <a:spcPts val="0"/>
              </a:spcAft>
              <a:defRPr/>
            </a:pPr>
            <a:r>
              <a:rPr kumimoji="0" lang="en-US" altLang="ja-JP" sz="1108" kern="0" dirty="0">
                <a:solidFill>
                  <a:prstClr val="white"/>
                </a:solidFill>
                <a:latin typeface="Arial"/>
                <a:ea typeface="ＭＳ Ｐゴシック"/>
                <a:cs typeface="Calibri" panose="020F0502020204030204" pitchFamily="34" charset="0"/>
              </a:rPr>
              <a:t>Advanced SAR (ALOS-4)</a:t>
            </a:r>
          </a:p>
        </p:txBody>
      </p:sp>
      <p:grpSp>
        <p:nvGrpSpPr>
          <p:cNvPr id="51" name="グループ化 104">
            <a:extLst>
              <a:ext uri="{FF2B5EF4-FFF2-40B4-BE49-F238E27FC236}">
                <a16:creationId xmlns:a16="http://schemas.microsoft.com/office/drawing/2014/main" id="{CE7D873C-EA45-47A3-A372-5BD7FA30E2F3}"/>
              </a:ext>
            </a:extLst>
          </p:cNvPr>
          <p:cNvGrpSpPr>
            <a:grpSpLocks/>
          </p:cNvGrpSpPr>
          <p:nvPr/>
        </p:nvGrpSpPr>
        <p:grpSpPr bwMode="auto">
          <a:xfrm>
            <a:off x="5749573" y="1528157"/>
            <a:ext cx="828625" cy="162986"/>
            <a:chOff x="7308304" y="2996952"/>
            <a:chExt cx="540048" cy="180000"/>
          </a:xfrm>
          <a:solidFill>
            <a:srgbClr val="0070C0"/>
          </a:solidFill>
        </p:grpSpPr>
        <p:grpSp>
          <p:nvGrpSpPr>
            <p:cNvPr id="52" name="グループ化 105">
              <a:extLst>
                <a:ext uri="{FF2B5EF4-FFF2-40B4-BE49-F238E27FC236}">
                  <a16:creationId xmlns:a16="http://schemas.microsoft.com/office/drawing/2014/main" id="{DC1987A9-8DBD-4DEC-A9DE-5664B93C3538}"/>
                </a:ext>
              </a:extLst>
            </p:cNvPr>
            <p:cNvGrpSpPr>
              <a:grpSpLocks/>
            </p:cNvGrpSpPr>
            <p:nvPr/>
          </p:nvGrpSpPr>
          <p:grpSpPr bwMode="auto">
            <a:xfrm>
              <a:off x="7308304" y="2996952"/>
              <a:ext cx="252016" cy="180000"/>
              <a:chOff x="1619672" y="5013176"/>
              <a:chExt cx="252016" cy="180000"/>
            </a:xfrm>
            <a:grpFill/>
          </p:grpSpPr>
          <p:sp>
            <p:nvSpPr>
              <p:cNvPr id="56" name="正方形/長方形 55">
                <a:extLst>
                  <a:ext uri="{FF2B5EF4-FFF2-40B4-BE49-F238E27FC236}">
                    <a16:creationId xmlns:a16="http://schemas.microsoft.com/office/drawing/2014/main" id="{B9EBE5BE-DBD0-44F6-9BBA-073B2E69A497}"/>
                  </a:ext>
                </a:extLst>
              </p:cNvPr>
              <p:cNvSpPr/>
              <p:nvPr/>
            </p:nvSpPr>
            <p:spPr>
              <a:xfrm>
                <a:off x="1619672" y="5013176"/>
                <a:ext cx="108010" cy="180000"/>
              </a:xfrm>
              <a:prstGeom prst="rect">
                <a:avLst/>
              </a:prstGeom>
              <a:grpFill/>
              <a:ln w="25400" cap="flat" cmpd="sng" algn="ctr">
                <a:noFill/>
                <a:prstDash val="solid"/>
              </a:ln>
              <a:effectLst/>
            </p:spPr>
            <p:txBody>
              <a:bodyPr anchor="ctr"/>
              <a:lstStyle/>
              <a:p>
                <a:pPr defTabSz="844083" eaLnBrk="1" fontAlgn="auto" hangingPunct="1">
                  <a:spcBef>
                    <a:spcPts val="0"/>
                  </a:spcBef>
                  <a:spcAft>
                    <a:spcPts val="0"/>
                  </a:spcAft>
                  <a:defRPr/>
                </a:pPr>
                <a:endParaRPr kumimoji="0" lang="ja-JP" altLang="en-US" sz="1662" kern="0" dirty="0">
                  <a:solidFill>
                    <a:sysClr val="windowText" lastClr="000000"/>
                  </a:solidFill>
                  <a:latin typeface="Arial"/>
                  <a:ea typeface="ＭＳ Ｐゴシック"/>
                  <a:cs typeface="Calibri" panose="020F0502020204030204" pitchFamily="34" charset="0"/>
                </a:endParaRPr>
              </a:p>
            </p:txBody>
          </p:sp>
          <p:sp>
            <p:nvSpPr>
              <p:cNvPr id="57" name="正方形/長方形 56">
                <a:extLst>
                  <a:ext uri="{FF2B5EF4-FFF2-40B4-BE49-F238E27FC236}">
                    <a16:creationId xmlns:a16="http://schemas.microsoft.com/office/drawing/2014/main" id="{596F0914-4FD8-4682-8150-D28EC7D6241D}"/>
                  </a:ext>
                </a:extLst>
              </p:cNvPr>
              <p:cNvSpPr/>
              <p:nvPr/>
            </p:nvSpPr>
            <p:spPr>
              <a:xfrm>
                <a:off x="1764214" y="5013176"/>
                <a:ext cx="108010" cy="180000"/>
              </a:xfrm>
              <a:prstGeom prst="rect">
                <a:avLst/>
              </a:prstGeom>
              <a:grpFill/>
              <a:ln w="25400" cap="flat" cmpd="sng" algn="ctr">
                <a:noFill/>
                <a:prstDash val="solid"/>
              </a:ln>
              <a:effectLst/>
            </p:spPr>
            <p:txBody>
              <a:bodyPr anchor="ctr"/>
              <a:lstStyle/>
              <a:p>
                <a:pPr defTabSz="844083" eaLnBrk="1" fontAlgn="auto" hangingPunct="1">
                  <a:spcBef>
                    <a:spcPts val="0"/>
                  </a:spcBef>
                  <a:spcAft>
                    <a:spcPts val="0"/>
                  </a:spcAft>
                  <a:defRPr/>
                </a:pPr>
                <a:endParaRPr kumimoji="0" lang="ja-JP" altLang="en-US" sz="1662" kern="0" dirty="0">
                  <a:solidFill>
                    <a:sysClr val="windowText" lastClr="000000"/>
                  </a:solidFill>
                  <a:latin typeface="Arial"/>
                  <a:ea typeface="ＭＳ Ｐゴシック"/>
                  <a:cs typeface="Calibri" panose="020F0502020204030204" pitchFamily="34" charset="0"/>
                </a:endParaRPr>
              </a:p>
            </p:txBody>
          </p:sp>
        </p:grpSp>
        <p:grpSp>
          <p:nvGrpSpPr>
            <p:cNvPr id="53" name="グループ化 106">
              <a:extLst>
                <a:ext uri="{FF2B5EF4-FFF2-40B4-BE49-F238E27FC236}">
                  <a16:creationId xmlns:a16="http://schemas.microsoft.com/office/drawing/2014/main" id="{FC86A4D5-0A0D-4819-8B50-196D634FB771}"/>
                </a:ext>
              </a:extLst>
            </p:cNvPr>
            <p:cNvGrpSpPr>
              <a:grpSpLocks/>
            </p:cNvGrpSpPr>
            <p:nvPr/>
          </p:nvGrpSpPr>
          <p:grpSpPr bwMode="auto">
            <a:xfrm>
              <a:off x="7596336" y="2996952"/>
              <a:ext cx="252016" cy="180000"/>
              <a:chOff x="1619672" y="5013176"/>
              <a:chExt cx="252016" cy="180000"/>
            </a:xfrm>
            <a:grpFill/>
          </p:grpSpPr>
          <p:sp>
            <p:nvSpPr>
              <p:cNvPr id="54" name="正方形/長方形 53">
                <a:extLst>
                  <a:ext uri="{FF2B5EF4-FFF2-40B4-BE49-F238E27FC236}">
                    <a16:creationId xmlns:a16="http://schemas.microsoft.com/office/drawing/2014/main" id="{AB256AFF-F814-42D0-9D22-695CDD8DEAB4}"/>
                  </a:ext>
                </a:extLst>
              </p:cNvPr>
              <p:cNvSpPr/>
              <p:nvPr/>
            </p:nvSpPr>
            <p:spPr>
              <a:xfrm>
                <a:off x="1619136" y="5013176"/>
                <a:ext cx="108010" cy="180000"/>
              </a:xfrm>
              <a:prstGeom prst="rect">
                <a:avLst/>
              </a:prstGeom>
              <a:grpFill/>
              <a:ln w="25400" cap="flat" cmpd="sng" algn="ctr">
                <a:noFill/>
                <a:prstDash val="solid"/>
              </a:ln>
              <a:effectLst/>
            </p:spPr>
            <p:txBody>
              <a:bodyPr anchor="ctr"/>
              <a:lstStyle/>
              <a:p>
                <a:pPr defTabSz="844083" eaLnBrk="1" fontAlgn="auto" hangingPunct="1">
                  <a:spcBef>
                    <a:spcPts val="0"/>
                  </a:spcBef>
                  <a:spcAft>
                    <a:spcPts val="0"/>
                  </a:spcAft>
                  <a:defRPr/>
                </a:pPr>
                <a:endParaRPr kumimoji="0" lang="ja-JP" altLang="en-US" sz="1662" kern="0" dirty="0">
                  <a:solidFill>
                    <a:sysClr val="windowText" lastClr="000000"/>
                  </a:solidFill>
                  <a:latin typeface="Arial"/>
                  <a:ea typeface="ＭＳ Ｐゴシック"/>
                  <a:cs typeface="Calibri" panose="020F0502020204030204" pitchFamily="34" charset="0"/>
                </a:endParaRPr>
              </a:p>
            </p:txBody>
          </p:sp>
          <p:sp>
            <p:nvSpPr>
              <p:cNvPr id="55" name="正方形/長方形 54">
                <a:extLst>
                  <a:ext uri="{FF2B5EF4-FFF2-40B4-BE49-F238E27FC236}">
                    <a16:creationId xmlns:a16="http://schemas.microsoft.com/office/drawing/2014/main" id="{2CCC154B-A16B-4AA3-8FD1-839159917468}"/>
                  </a:ext>
                </a:extLst>
              </p:cNvPr>
              <p:cNvSpPr/>
              <p:nvPr/>
            </p:nvSpPr>
            <p:spPr>
              <a:xfrm>
                <a:off x="1763678" y="5013176"/>
                <a:ext cx="108010" cy="180000"/>
              </a:xfrm>
              <a:prstGeom prst="rect">
                <a:avLst/>
              </a:prstGeom>
              <a:grpFill/>
              <a:ln w="25400" cap="flat" cmpd="sng" algn="ctr">
                <a:noFill/>
                <a:prstDash val="solid"/>
              </a:ln>
              <a:effectLst/>
            </p:spPr>
            <p:txBody>
              <a:bodyPr anchor="ctr"/>
              <a:lstStyle/>
              <a:p>
                <a:pPr defTabSz="844083" eaLnBrk="1" fontAlgn="auto" hangingPunct="1">
                  <a:spcBef>
                    <a:spcPts val="0"/>
                  </a:spcBef>
                  <a:spcAft>
                    <a:spcPts val="0"/>
                  </a:spcAft>
                  <a:defRPr/>
                </a:pPr>
                <a:endParaRPr kumimoji="0" lang="ja-JP" altLang="en-US" sz="1662" kern="0" dirty="0">
                  <a:solidFill>
                    <a:sysClr val="windowText" lastClr="000000"/>
                  </a:solidFill>
                  <a:latin typeface="Arial"/>
                  <a:ea typeface="ＭＳ Ｐゴシック"/>
                  <a:cs typeface="Calibri" panose="020F0502020204030204" pitchFamily="34" charset="0"/>
                </a:endParaRPr>
              </a:p>
            </p:txBody>
          </p:sp>
        </p:grpSp>
      </p:grpSp>
      <p:pic>
        <p:nvPicPr>
          <p:cNvPr id="58" name="Picture 2" descr="D:\Document_murakami\IVOS\201511\gosat2.png">
            <a:extLst>
              <a:ext uri="{FF2B5EF4-FFF2-40B4-BE49-F238E27FC236}">
                <a16:creationId xmlns:a16="http://schemas.microsoft.com/office/drawing/2014/main" id="{DB693946-38AC-4C5D-98BA-D2BCD517A5F1}"/>
              </a:ext>
            </a:extLst>
          </p:cNvPr>
          <p:cNvPicPr>
            <a:picLocks noChangeAspect="1" noChangeArrowheads="1"/>
          </p:cNvPicPr>
          <p:nvPr/>
        </p:nvPicPr>
        <p:blipFill>
          <a:blip r:embed="rId5"/>
          <a:srcRect/>
          <a:stretch>
            <a:fillRect/>
          </a:stretch>
        </p:blipFill>
        <p:spPr bwMode="auto">
          <a:xfrm>
            <a:off x="4989810" y="4327042"/>
            <a:ext cx="612531" cy="30773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3" descr="D:\Document_murakami\IVOS\201511\gcomc.png">
            <a:extLst>
              <a:ext uri="{FF2B5EF4-FFF2-40B4-BE49-F238E27FC236}">
                <a16:creationId xmlns:a16="http://schemas.microsoft.com/office/drawing/2014/main" id="{4CE63E74-FA0D-430D-9BDE-E56FAB566ACC}"/>
              </a:ext>
            </a:extLst>
          </p:cNvPr>
          <p:cNvPicPr>
            <a:picLocks noChangeAspect="1" noChangeArrowheads="1"/>
          </p:cNvPicPr>
          <p:nvPr/>
        </p:nvPicPr>
        <p:blipFill>
          <a:blip r:embed="rId6"/>
          <a:srcRect/>
          <a:stretch>
            <a:fillRect/>
          </a:stretch>
        </p:blipFill>
        <p:spPr bwMode="auto">
          <a:xfrm rot="1791043">
            <a:off x="4202899" y="3598747"/>
            <a:ext cx="734157" cy="33557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 descr="D:\Document_murakami\IVOS\201511\gcomw.png">
            <a:extLst>
              <a:ext uri="{FF2B5EF4-FFF2-40B4-BE49-F238E27FC236}">
                <a16:creationId xmlns:a16="http://schemas.microsoft.com/office/drawing/2014/main" id="{A376BDFC-50BB-432D-8E79-07ED203F59BB}"/>
              </a:ext>
            </a:extLst>
          </p:cNvPr>
          <p:cNvPicPr>
            <a:picLocks noChangeAspect="1" noChangeArrowheads="1"/>
          </p:cNvPicPr>
          <p:nvPr/>
        </p:nvPicPr>
        <p:blipFill>
          <a:blip r:embed="rId7"/>
          <a:srcRect/>
          <a:stretch>
            <a:fillRect/>
          </a:stretch>
        </p:blipFill>
        <p:spPr bwMode="auto">
          <a:xfrm rot="20879043">
            <a:off x="2193856" y="3034573"/>
            <a:ext cx="621323" cy="3370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6" descr="D:\Document_murakami\IVOS\201511\gpm.png">
            <a:extLst>
              <a:ext uri="{FF2B5EF4-FFF2-40B4-BE49-F238E27FC236}">
                <a16:creationId xmlns:a16="http://schemas.microsoft.com/office/drawing/2014/main" id="{9188CD51-C221-4675-B038-361D3ECBAD00}"/>
              </a:ext>
            </a:extLst>
          </p:cNvPr>
          <p:cNvPicPr>
            <a:picLocks noChangeAspect="1" noChangeArrowheads="1"/>
          </p:cNvPicPr>
          <p:nvPr/>
        </p:nvPicPr>
        <p:blipFill>
          <a:blip r:embed="rId8"/>
          <a:srcRect/>
          <a:stretch>
            <a:fillRect/>
          </a:stretch>
        </p:blipFill>
        <p:spPr bwMode="auto">
          <a:xfrm>
            <a:off x="2334533" y="2615473"/>
            <a:ext cx="608135" cy="39272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7" descr="D:\Document_murakami\IVOS\201511\gosat.png">
            <a:extLst>
              <a:ext uri="{FF2B5EF4-FFF2-40B4-BE49-F238E27FC236}">
                <a16:creationId xmlns:a16="http://schemas.microsoft.com/office/drawing/2014/main" id="{0B8B7A43-BAC4-412D-977C-C2D4047AA14C}"/>
              </a:ext>
            </a:extLst>
          </p:cNvPr>
          <p:cNvPicPr>
            <a:picLocks noChangeAspect="1" noChangeArrowheads="1"/>
          </p:cNvPicPr>
          <p:nvPr/>
        </p:nvPicPr>
        <p:blipFill>
          <a:blip r:embed="rId9"/>
          <a:srcRect/>
          <a:stretch>
            <a:fillRect/>
          </a:stretch>
        </p:blipFill>
        <p:spPr bwMode="auto">
          <a:xfrm>
            <a:off x="2211440" y="4236189"/>
            <a:ext cx="533400" cy="33264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Rectangle 124">
            <a:extLst>
              <a:ext uri="{FF2B5EF4-FFF2-40B4-BE49-F238E27FC236}">
                <a16:creationId xmlns:a16="http://schemas.microsoft.com/office/drawing/2014/main" id="{A0959470-C20A-4ED5-A1DD-324D308CF41A}"/>
              </a:ext>
            </a:extLst>
          </p:cNvPr>
          <p:cNvSpPr>
            <a:spLocks noChangeArrowheads="1"/>
          </p:cNvSpPr>
          <p:nvPr/>
        </p:nvSpPr>
        <p:spPr bwMode="auto">
          <a:xfrm>
            <a:off x="5774430" y="3970954"/>
            <a:ext cx="1572546" cy="1420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a:solidFill>
                  <a:schemeClr val="tx1"/>
                </a:solidFill>
                <a:latin typeface="Century Gothic" pitchFamily="34" charset="0"/>
                <a:ea typeface="HGP創英角ｺﾞｼｯｸUB" pitchFamily="50" charset="-128"/>
              </a:defRPr>
            </a:lvl1pPr>
            <a:lvl2pPr marL="742950" indent="-285750" eaLnBrk="0" hangingPunct="0">
              <a:defRPr kumimoji="1" sz="1200">
                <a:solidFill>
                  <a:schemeClr val="tx1"/>
                </a:solidFill>
                <a:latin typeface="Century Gothic" pitchFamily="34" charset="0"/>
                <a:ea typeface="HGP創英角ｺﾞｼｯｸUB" pitchFamily="50" charset="-128"/>
              </a:defRPr>
            </a:lvl2pPr>
            <a:lvl3pPr marL="1143000" indent="-228600" eaLnBrk="0" hangingPunct="0">
              <a:defRPr kumimoji="1" sz="1200">
                <a:solidFill>
                  <a:schemeClr val="tx1"/>
                </a:solidFill>
                <a:latin typeface="Century Gothic" pitchFamily="34" charset="0"/>
                <a:ea typeface="HGP創英角ｺﾞｼｯｸUB" pitchFamily="50" charset="-128"/>
              </a:defRPr>
            </a:lvl3pPr>
            <a:lvl4pPr marL="1600200" indent="-228600" eaLnBrk="0" hangingPunct="0">
              <a:defRPr kumimoji="1" sz="1200">
                <a:solidFill>
                  <a:schemeClr val="tx1"/>
                </a:solidFill>
                <a:latin typeface="Century Gothic" pitchFamily="34" charset="0"/>
                <a:ea typeface="HGP創英角ｺﾞｼｯｸUB" pitchFamily="50" charset="-128"/>
              </a:defRPr>
            </a:lvl4pPr>
            <a:lvl5pPr marL="2057400" indent="-228600" eaLnBrk="0" hangingPunct="0">
              <a:defRPr kumimoji="1" sz="1200">
                <a:solidFill>
                  <a:schemeClr val="tx1"/>
                </a:solidFill>
                <a:latin typeface="Century Gothic" pitchFamily="34" charset="0"/>
                <a:ea typeface="HGP創英角ｺﾞｼｯｸUB" pitchFamily="50" charset="-128"/>
              </a:defRPr>
            </a:lvl5pPr>
            <a:lvl6pPr marL="25146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6pPr>
            <a:lvl7pPr marL="29718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7pPr>
            <a:lvl8pPr marL="34290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8pPr>
            <a:lvl9pPr marL="38862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9pPr>
          </a:lstStyle>
          <a:p>
            <a:pPr defTabSz="844083" eaLnBrk="1" fontAlgn="auto" hangingPunct="1">
              <a:spcBef>
                <a:spcPts val="0"/>
              </a:spcBef>
              <a:spcAft>
                <a:spcPts val="0"/>
              </a:spcAft>
              <a:defRPr/>
            </a:pPr>
            <a:r>
              <a:rPr lang="en-US" altLang="ja-JP" sz="923" kern="0" dirty="0">
                <a:solidFill>
                  <a:srgbClr val="000000"/>
                </a:solidFill>
                <a:latin typeface="Calibri" panose="020F0502020204030204" pitchFamily="34" charset="0"/>
                <a:ea typeface="ＭＳ ゴシック" pitchFamily="49" charset="-128"/>
                <a:cs typeface="Calibri" panose="020F0502020204030204" pitchFamily="34" charset="0"/>
              </a:rPr>
              <a:t>[Cloud and aerosol 3D structure]</a:t>
            </a:r>
          </a:p>
        </p:txBody>
      </p:sp>
      <p:sp>
        <p:nvSpPr>
          <p:cNvPr id="64" name="Rectangle 136">
            <a:extLst>
              <a:ext uri="{FF2B5EF4-FFF2-40B4-BE49-F238E27FC236}">
                <a16:creationId xmlns:a16="http://schemas.microsoft.com/office/drawing/2014/main" id="{3DB681D8-1487-478B-B086-359D4A305582}"/>
              </a:ext>
            </a:extLst>
          </p:cNvPr>
          <p:cNvSpPr>
            <a:spLocks noChangeArrowheads="1"/>
          </p:cNvSpPr>
          <p:nvPr/>
        </p:nvSpPr>
        <p:spPr bwMode="auto">
          <a:xfrm>
            <a:off x="3004213" y="2218353"/>
            <a:ext cx="1033096" cy="170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1200">
                <a:solidFill>
                  <a:schemeClr val="tx1"/>
                </a:solidFill>
                <a:latin typeface="Century Gothic" pitchFamily="34" charset="0"/>
                <a:ea typeface="HGP創英角ｺﾞｼｯｸUB" pitchFamily="50" charset="-128"/>
              </a:defRPr>
            </a:lvl1pPr>
            <a:lvl2pPr marL="742950" indent="-285750" eaLnBrk="0" hangingPunct="0">
              <a:defRPr kumimoji="1" sz="1200">
                <a:solidFill>
                  <a:schemeClr val="tx1"/>
                </a:solidFill>
                <a:latin typeface="Century Gothic" pitchFamily="34" charset="0"/>
                <a:ea typeface="HGP創英角ｺﾞｼｯｸUB" pitchFamily="50" charset="-128"/>
              </a:defRPr>
            </a:lvl2pPr>
            <a:lvl3pPr marL="1143000" indent="-228600" eaLnBrk="0" hangingPunct="0">
              <a:defRPr kumimoji="1" sz="1200">
                <a:solidFill>
                  <a:schemeClr val="tx1"/>
                </a:solidFill>
                <a:latin typeface="Century Gothic" pitchFamily="34" charset="0"/>
                <a:ea typeface="HGP創英角ｺﾞｼｯｸUB" pitchFamily="50" charset="-128"/>
              </a:defRPr>
            </a:lvl3pPr>
            <a:lvl4pPr marL="1600200" indent="-228600" eaLnBrk="0" hangingPunct="0">
              <a:defRPr kumimoji="1" sz="1200">
                <a:solidFill>
                  <a:schemeClr val="tx1"/>
                </a:solidFill>
                <a:latin typeface="Century Gothic" pitchFamily="34" charset="0"/>
                <a:ea typeface="HGP創英角ｺﾞｼｯｸUB" pitchFamily="50" charset="-128"/>
              </a:defRPr>
            </a:lvl4pPr>
            <a:lvl5pPr marL="2057400" indent="-228600" eaLnBrk="0" hangingPunct="0">
              <a:defRPr kumimoji="1" sz="1200">
                <a:solidFill>
                  <a:schemeClr val="tx1"/>
                </a:solidFill>
                <a:latin typeface="Century Gothic" pitchFamily="34" charset="0"/>
                <a:ea typeface="HGP創英角ｺﾞｼｯｸUB" pitchFamily="50" charset="-128"/>
              </a:defRPr>
            </a:lvl5pPr>
            <a:lvl6pPr marL="25146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6pPr>
            <a:lvl7pPr marL="29718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7pPr>
            <a:lvl8pPr marL="34290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8pPr>
            <a:lvl9pPr marL="38862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9pPr>
          </a:lstStyle>
          <a:p>
            <a:pPr defTabSz="844083" eaLnBrk="1" fontAlgn="auto" hangingPunct="1">
              <a:spcBef>
                <a:spcPts val="0"/>
              </a:spcBef>
              <a:spcAft>
                <a:spcPts val="0"/>
              </a:spcAft>
              <a:defRPr/>
            </a:pPr>
            <a:r>
              <a:rPr lang="en-US" altLang="ja-JP" sz="1108" kern="0" dirty="0">
                <a:solidFill>
                  <a:srgbClr val="000090"/>
                </a:solidFill>
                <a:latin typeface="Calibri" panose="020F0502020204030204" pitchFamily="34" charset="0"/>
                <a:ea typeface="ＭＳ ゴシック" pitchFamily="49" charset="-128"/>
                <a:cs typeface="Calibri" panose="020F0502020204030204" pitchFamily="34" charset="0"/>
              </a:rPr>
              <a:t>[1997〜2015]</a:t>
            </a:r>
          </a:p>
        </p:txBody>
      </p:sp>
      <p:sp>
        <p:nvSpPr>
          <p:cNvPr id="65" name="Rectangle 136">
            <a:extLst>
              <a:ext uri="{FF2B5EF4-FFF2-40B4-BE49-F238E27FC236}">
                <a16:creationId xmlns:a16="http://schemas.microsoft.com/office/drawing/2014/main" id="{095F682C-5406-4C34-B743-EF397C850051}"/>
              </a:ext>
            </a:extLst>
          </p:cNvPr>
          <p:cNvSpPr>
            <a:spLocks noChangeArrowheads="1"/>
          </p:cNvSpPr>
          <p:nvPr/>
        </p:nvSpPr>
        <p:spPr bwMode="auto">
          <a:xfrm>
            <a:off x="2548479" y="2841141"/>
            <a:ext cx="1033097" cy="170496"/>
          </a:xfrm>
          <a:prstGeom prst="rect">
            <a:avLst/>
          </a:prstGeom>
          <a:noFill/>
          <a:ln>
            <a:noFill/>
          </a:ln>
          <a:extLst/>
        </p:spPr>
        <p:txBody>
          <a:bodyPr lIns="0" tIns="0" rIns="0" bIns="0">
            <a:spAutoFit/>
          </a:bodyPr>
          <a:lstStyle>
            <a:lvl1pPr eaLnBrk="0" hangingPunct="0">
              <a:defRPr kumimoji="1" sz="1200">
                <a:solidFill>
                  <a:schemeClr val="tx1"/>
                </a:solidFill>
                <a:latin typeface="Century Gothic" pitchFamily="34" charset="0"/>
                <a:ea typeface="HGP創英角ｺﾞｼｯｸUB" pitchFamily="50" charset="-128"/>
              </a:defRPr>
            </a:lvl1pPr>
            <a:lvl2pPr marL="742950" indent="-285750" eaLnBrk="0" hangingPunct="0">
              <a:defRPr kumimoji="1" sz="1200">
                <a:solidFill>
                  <a:schemeClr val="tx1"/>
                </a:solidFill>
                <a:latin typeface="Century Gothic" pitchFamily="34" charset="0"/>
                <a:ea typeface="HGP創英角ｺﾞｼｯｸUB" pitchFamily="50" charset="-128"/>
              </a:defRPr>
            </a:lvl2pPr>
            <a:lvl3pPr marL="1143000" indent="-228600" eaLnBrk="0" hangingPunct="0">
              <a:defRPr kumimoji="1" sz="1200">
                <a:solidFill>
                  <a:schemeClr val="tx1"/>
                </a:solidFill>
                <a:latin typeface="Century Gothic" pitchFamily="34" charset="0"/>
                <a:ea typeface="HGP創英角ｺﾞｼｯｸUB" pitchFamily="50" charset="-128"/>
              </a:defRPr>
            </a:lvl3pPr>
            <a:lvl4pPr marL="1600200" indent="-228600" eaLnBrk="0" hangingPunct="0">
              <a:defRPr kumimoji="1" sz="1200">
                <a:solidFill>
                  <a:schemeClr val="tx1"/>
                </a:solidFill>
                <a:latin typeface="Century Gothic" pitchFamily="34" charset="0"/>
                <a:ea typeface="HGP創英角ｺﾞｼｯｸUB" pitchFamily="50" charset="-128"/>
              </a:defRPr>
            </a:lvl4pPr>
            <a:lvl5pPr marL="2057400" indent="-228600" eaLnBrk="0" hangingPunct="0">
              <a:defRPr kumimoji="1" sz="1200">
                <a:solidFill>
                  <a:schemeClr val="tx1"/>
                </a:solidFill>
                <a:latin typeface="Century Gothic" pitchFamily="34" charset="0"/>
                <a:ea typeface="HGP創英角ｺﾞｼｯｸUB" pitchFamily="50" charset="-128"/>
              </a:defRPr>
            </a:lvl5pPr>
            <a:lvl6pPr marL="25146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6pPr>
            <a:lvl7pPr marL="29718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7pPr>
            <a:lvl8pPr marL="34290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8pPr>
            <a:lvl9pPr marL="38862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9pPr>
          </a:lstStyle>
          <a:p>
            <a:pPr defTabSz="844083" eaLnBrk="1" fontAlgn="auto" hangingPunct="1">
              <a:spcBef>
                <a:spcPts val="0"/>
              </a:spcBef>
              <a:spcAft>
                <a:spcPts val="0"/>
              </a:spcAft>
              <a:defRPr/>
            </a:pPr>
            <a:r>
              <a:rPr lang="en-US" altLang="ja-JP" sz="1108" kern="0" dirty="0">
                <a:solidFill>
                  <a:srgbClr val="000090"/>
                </a:solidFill>
                <a:latin typeface="Calibri" panose="020F0502020204030204" pitchFamily="34" charset="0"/>
                <a:ea typeface="ＭＳ ゴシック" pitchFamily="49" charset="-128"/>
                <a:cs typeface="Calibri" panose="020F0502020204030204" pitchFamily="34" charset="0"/>
              </a:rPr>
              <a:t>[2012〜]</a:t>
            </a:r>
          </a:p>
        </p:txBody>
      </p:sp>
      <p:sp>
        <p:nvSpPr>
          <p:cNvPr id="66" name="正方形/長方形 65">
            <a:extLst>
              <a:ext uri="{FF2B5EF4-FFF2-40B4-BE49-F238E27FC236}">
                <a16:creationId xmlns:a16="http://schemas.microsoft.com/office/drawing/2014/main" id="{C4172038-C179-4FBF-BD44-E57CABAD623F}"/>
              </a:ext>
            </a:extLst>
          </p:cNvPr>
          <p:cNvSpPr/>
          <p:nvPr/>
        </p:nvSpPr>
        <p:spPr>
          <a:xfrm>
            <a:off x="5257975" y="4606675"/>
            <a:ext cx="2201008" cy="170496"/>
          </a:xfrm>
          <a:prstGeom prst="rect">
            <a:avLst/>
          </a:prstGeom>
          <a:solidFill>
            <a:srgbClr val="00B050">
              <a:alpha val="70000"/>
            </a:srgbClr>
          </a:solidFill>
          <a:ln w="25400" cap="flat" cmpd="sng" algn="ctr">
            <a:noFill/>
            <a:prstDash val="solid"/>
          </a:ln>
          <a:effectLst/>
        </p:spPr>
        <p:txBody>
          <a:bodyPr tIns="0" bIns="0" anchor="ctr">
            <a:spAutoFit/>
          </a:bodyPr>
          <a:lstStyle/>
          <a:p>
            <a:pPr defTabSz="844083" eaLnBrk="1" fontAlgn="auto" hangingPunct="1">
              <a:spcBef>
                <a:spcPts val="0"/>
              </a:spcBef>
              <a:spcAft>
                <a:spcPts val="0"/>
              </a:spcAft>
              <a:defRPr/>
            </a:pPr>
            <a:r>
              <a:rPr kumimoji="0" lang="en-US" altLang="ja-JP" sz="1108" kern="0" dirty="0">
                <a:solidFill>
                  <a:prstClr val="white"/>
                </a:solidFill>
                <a:latin typeface="Arial"/>
                <a:ea typeface="ＭＳ Ｐゴシック"/>
                <a:cs typeface="Calibri" panose="020F0502020204030204" pitchFamily="34" charset="0"/>
              </a:rPr>
              <a:t>GOSAT-2</a:t>
            </a:r>
            <a:endParaRPr kumimoji="0" lang="ja-JP" altLang="en-US" sz="1108" kern="0" dirty="0">
              <a:solidFill>
                <a:prstClr val="white"/>
              </a:solidFill>
              <a:latin typeface="Arial"/>
              <a:ea typeface="ＭＳ Ｐゴシック"/>
              <a:cs typeface="Calibri" panose="020F0502020204030204" pitchFamily="34" charset="0"/>
            </a:endParaRPr>
          </a:p>
        </p:txBody>
      </p:sp>
      <p:sp>
        <p:nvSpPr>
          <p:cNvPr id="67" name="Rectangle 136">
            <a:extLst>
              <a:ext uri="{FF2B5EF4-FFF2-40B4-BE49-F238E27FC236}">
                <a16:creationId xmlns:a16="http://schemas.microsoft.com/office/drawing/2014/main" id="{55016313-A6C7-4633-9609-FA4F9991AB0B}"/>
              </a:ext>
            </a:extLst>
          </p:cNvPr>
          <p:cNvSpPr>
            <a:spLocks noChangeArrowheads="1"/>
          </p:cNvSpPr>
          <p:nvPr/>
        </p:nvSpPr>
        <p:spPr bwMode="auto">
          <a:xfrm>
            <a:off x="2624678" y="4373933"/>
            <a:ext cx="1034562" cy="170496"/>
          </a:xfrm>
          <a:prstGeom prst="rect">
            <a:avLst/>
          </a:prstGeom>
          <a:noFill/>
          <a:ln>
            <a:noFill/>
          </a:ln>
          <a:extLst/>
        </p:spPr>
        <p:txBody>
          <a:bodyPr lIns="0" tIns="0" rIns="0" bIns="0">
            <a:spAutoFit/>
          </a:bodyPr>
          <a:lstStyle>
            <a:lvl1pPr eaLnBrk="0" hangingPunct="0">
              <a:defRPr kumimoji="1" sz="1200">
                <a:solidFill>
                  <a:schemeClr val="tx1"/>
                </a:solidFill>
                <a:latin typeface="Century Gothic" pitchFamily="34" charset="0"/>
                <a:ea typeface="HGP創英角ｺﾞｼｯｸUB" pitchFamily="50" charset="-128"/>
              </a:defRPr>
            </a:lvl1pPr>
            <a:lvl2pPr marL="742950" indent="-285750" eaLnBrk="0" hangingPunct="0">
              <a:defRPr kumimoji="1" sz="1200">
                <a:solidFill>
                  <a:schemeClr val="tx1"/>
                </a:solidFill>
                <a:latin typeface="Century Gothic" pitchFamily="34" charset="0"/>
                <a:ea typeface="HGP創英角ｺﾞｼｯｸUB" pitchFamily="50" charset="-128"/>
              </a:defRPr>
            </a:lvl2pPr>
            <a:lvl3pPr marL="1143000" indent="-228600" eaLnBrk="0" hangingPunct="0">
              <a:defRPr kumimoji="1" sz="1200">
                <a:solidFill>
                  <a:schemeClr val="tx1"/>
                </a:solidFill>
                <a:latin typeface="Century Gothic" pitchFamily="34" charset="0"/>
                <a:ea typeface="HGP創英角ｺﾞｼｯｸUB" pitchFamily="50" charset="-128"/>
              </a:defRPr>
            </a:lvl3pPr>
            <a:lvl4pPr marL="1600200" indent="-228600" eaLnBrk="0" hangingPunct="0">
              <a:defRPr kumimoji="1" sz="1200">
                <a:solidFill>
                  <a:schemeClr val="tx1"/>
                </a:solidFill>
                <a:latin typeface="Century Gothic" pitchFamily="34" charset="0"/>
                <a:ea typeface="HGP創英角ｺﾞｼｯｸUB" pitchFamily="50" charset="-128"/>
              </a:defRPr>
            </a:lvl4pPr>
            <a:lvl5pPr marL="2057400" indent="-228600" eaLnBrk="0" hangingPunct="0">
              <a:defRPr kumimoji="1" sz="1200">
                <a:solidFill>
                  <a:schemeClr val="tx1"/>
                </a:solidFill>
                <a:latin typeface="Century Gothic" pitchFamily="34" charset="0"/>
                <a:ea typeface="HGP創英角ｺﾞｼｯｸUB" pitchFamily="50" charset="-128"/>
              </a:defRPr>
            </a:lvl5pPr>
            <a:lvl6pPr marL="25146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6pPr>
            <a:lvl7pPr marL="29718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7pPr>
            <a:lvl8pPr marL="34290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8pPr>
            <a:lvl9pPr marL="38862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9pPr>
          </a:lstStyle>
          <a:p>
            <a:pPr defTabSz="844083" eaLnBrk="1" fontAlgn="auto" hangingPunct="1">
              <a:spcBef>
                <a:spcPts val="0"/>
              </a:spcBef>
              <a:spcAft>
                <a:spcPts val="0"/>
              </a:spcAft>
              <a:defRPr/>
            </a:pPr>
            <a:r>
              <a:rPr lang="en-US" altLang="ja-JP" sz="1108" kern="0" dirty="0">
                <a:solidFill>
                  <a:srgbClr val="000090"/>
                </a:solidFill>
                <a:latin typeface="Calibri" panose="020F0502020204030204" pitchFamily="34" charset="0"/>
                <a:ea typeface="ＭＳ ゴシック" pitchFamily="49" charset="-128"/>
                <a:cs typeface="Calibri" panose="020F0502020204030204" pitchFamily="34" charset="0"/>
              </a:rPr>
              <a:t>[2009〜]</a:t>
            </a:r>
          </a:p>
        </p:txBody>
      </p:sp>
      <p:sp>
        <p:nvSpPr>
          <p:cNvPr id="68" name="正方形/長方形 67">
            <a:extLst>
              <a:ext uri="{FF2B5EF4-FFF2-40B4-BE49-F238E27FC236}">
                <a16:creationId xmlns:a16="http://schemas.microsoft.com/office/drawing/2014/main" id="{8702407B-FAAC-422B-BD69-094AE19A2662}"/>
              </a:ext>
            </a:extLst>
          </p:cNvPr>
          <p:cNvSpPr/>
          <p:nvPr/>
        </p:nvSpPr>
        <p:spPr>
          <a:xfrm>
            <a:off x="7444330" y="4606675"/>
            <a:ext cx="1367203" cy="170496"/>
          </a:xfrm>
          <a:prstGeom prst="rect">
            <a:avLst/>
          </a:prstGeom>
          <a:solidFill>
            <a:srgbClr val="FF3300">
              <a:alpha val="70000"/>
            </a:srgbClr>
          </a:solidFill>
          <a:ln w="25400" cap="flat" cmpd="sng" algn="ctr">
            <a:noFill/>
            <a:prstDash val="solid"/>
          </a:ln>
          <a:effectLst/>
        </p:spPr>
        <p:txBody>
          <a:bodyPr tIns="0" bIns="0" anchor="ctr">
            <a:spAutoFit/>
          </a:bodyPr>
          <a:lstStyle/>
          <a:p>
            <a:pPr defTabSz="844083" eaLnBrk="1" fontAlgn="auto" hangingPunct="1">
              <a:spcBef>
                <a:spcPts val="0"/>
              </a:spcBef>
              <a:spcAft>
                <a:spcPts val="0"/>
              </a:spcAft>
              <a:defRPr/>
            </a:pPr>
            <a:r>
              <a:rPr kumimoji="0" lang="en-US" altLang="ja-JP" sz="1108" kern="0" dirty="0">
                <a:solidFill>
                  <a:prstClr val="white"/>
                </a:solidFill>
                <a:latin typeface="Arial"/>
                <a:ea typeface="ＭＳ Ｐゴシック"/>
                <a:cs typeface="Calibri" panose="020F0502020204030204" pitchFamily="34" charset="0"/>
              </a:rPr>
              <a:t>GOSAT-3</a:t>
            </a:r>
            <a:endParaRPr kumimoji="0" lang="ja-JP" altLang="en-US" sz="1108" kern="0" dirty="0">
              <a:solidFill>
                <a:prstClr val="white"/>
              </a:solidFill>
              <a:latin typeface="Arial"/>
              <a:ea typeface="ＭＳ Ｐゴシック"/>
              <a:cs typeface="Calibri" panose="020F0502020204030204" pitchFamily="34" charset="0"/>
            </a:endParaRPr>
          </a:p>
        </p:txBody>
      </p:sp>
      <p:pic>
        <p:nvPicPr>
          <p:cNvPr id="69" name="Picture 88" descr="C:\Users\15024\Desktop\先進レーダパス.png">
            <a:extLst>
              <a:ext uri="{FF2B5EF4-FFF2-40B4-BE49-F238E27FC236}">
                <a16:creationId xmlns:a16="http://schemas.microsoft.com/office/drawing/2014/main" id="{5C4F2D3E-295B-4F13-AB95-3EE58C15F15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86805" y="1492921"/>
            <a:ext cx="644769" cy="39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正方形/長方形 69">
            <a:extLst>
              <a:ext uri="{FF2B5EF4-FFF2-40B4-BE49-F238E27FC236}">
                <a16:creationId xmlns:a16="http://schemas.microsoft.com/office/drawing/2014/main" id="{61539672-CAA4-42A2-98F2-BBB25C898098}"/>
              </a:ext>
            </a:extLst>
          </p:cNvPr>
          <p:cNvSpPr/>
          <p:nvPr/>
        </p:nvSpPr>
        <p:spPr bwMode="auto">
          <a:xfrm>
            <a:off x="5395722" y="3040433"/>
            <a:ext cx="186103" cy="175846"/>
          </a:xfrm>
          <a:prstGeom prst="rect">
            <a:avLst/>
          </a:prstGeom>
          <a:solidFill>
            <a:srgbClr val="0070C0"/>
          </a:solidFill>
          <a:ln w="25400" cap="flat" cmpd="sng" algn="ctr">
            <a:noFill/>
            <a:prstDash val="solid"/>
          </a:ln>
          <a:effectLst/>
        </p:spPr>
        <p:txBody>
          <a:bodyPr anchor="ctr"/>
          <a:lstStyle/>
          <a:p>
            <a:pPr defTabSz="844083" eaLnBrk="1" fontAlgn="auto" hangingPunct="1">
              <a:spcBef>
                <a:spcPts val="0"/>
              </a:spcBef>
              <a:spcAft>
                <a:spcPts val="0"/>
              </a:spcAft>
              <a:defRPr/>
            </a:pPr>
            <a:endParaRPr kumimoji="0" lang="ja-JP" altLang="en-US" sz="1662" kern="0" dirty="0">
              <a:solidFill>
                <a:sysClr val="windowText" lastClr="000000"/>
              </a:solidFill>
              <a:latin typeface="Arial"/>
              <a:ea typeface="ＭＳ Ｐゴシック"/>
              <a:cs typeface="Calibri" panose="020F0502020204030204" pitchFamily="34" charset="0"/>
            </a:endParaRPr>
          </a:p>
        </p:txBody>
      </p:sp>
      <p:grpSp>
        <p:nvGrpSpPr>
          <p:cNvPr id="71" name="グループ化 96">
            <a:extLst>
              <a:ext uri="{FF2B5EF4-FFF2-40B4-BE49-F238E27FC236}">
                <a16:creationId xmlns:a16="http://schemas.microsoft.com/office/drawing/2014/main" id="{E83B5594-0010-4DE6-B974-3ED495184D3E}"/>
              </a:ext>
            </a:extLst>
          </p:cNvPr>
          <p:cNvGrpSpPr>
            <a:grpSpLocks/>
          </p:cNvGrpSpPr>
          <p:nvPr/>
        </p:nvGrpSpPr>
        <p:grpSpPr bwMode="auto">
          <a:xfrm>
            <a:off x="3717843" y="4597967"/>
            <a:ext cx="728113" cy="179930"/>
            <a:chOff x="7308304" y="2996952"/>
            <a:chExt cx="540048" cy="180000"/>
          </a:xfrm>
          <a:solidFill>
            <a:srgbClr val="0070C0"/>
          </a:solidFill>
        </p:grpSpPr>
        <p:grpSp>
          <p:nvGrpSpPr>
            <p:cNvPr id="72" name="グループ化 89">
              <a:extLst>
                <a:ext uri="{FF2B5EF4-FFF2-40B4-BE49-F238E27FC236}">
                  <a16:creationId xmlns:a16="http://schemas.microsoft.com/office/drawing/2014/main" id="{636D0999-C573-446D-AB2B-74D172D40D8F}"/>
                </a:ext>
              </a:extLst>
            </p:cNvPr>
            <p:cNvGrpSpPr>
              <a:grpSpLocks/>
            </p:cNvGrpSpPr>
            <p:nvPr/>
          </p:nvGrpSpPr>
          <p:grpSpPr bwMode="auto">
            <a:xfrm>
              <a:off x="7308304" y="2996952"/>
              <a:ext cx="252016" cy="180000"/>
              <a:chOff x="1619672" y="5013176"/>
              <a:chExt cx="252016" cy="180000"/>
            </a:xfrm>
            <a:grpFill/>
          </p:grpSpPr>
          <p:sp>
            <p:nvSpPr>
              <p:cNvPr id="76" name="正方形/長方形 75">
                <a:extLst>
                  <a:ext uri="{FF2B5EF4-FFF2-40B4-BE49-F238E27FC236}">
                    <a16:creationId xmlns:a16="http://schemas.microsoft.com/office/drawing/2014/main" id="{CDE353F3-D02D-48AB-9A4D-0E63A7953C31}"/>
                  </a:ext>
                </a:extLst>
              </p:cNvPr>
              <p:cNvSpPr/>
              <p:nvPr/>
            </p:nvSpPr>
            <p:spPr>
              <a:xfrm>
                <a:off x="1619672" y="5013176"/>
                <a:ext cx="108010" cy="180000"/>
              </a:xfrm>
              <a:prstGeom prst="rect">
                <a:avLst/>
              </a:prstGeom>
              <a:grpFill/>
              <a:ln w="25400" cap="flat" cmpd="sng" algn="ctr">
                <a:noFill/>
                <a:prstDash val="solid"/>
              </a:ln>
              <a:effectLst/>
            </p:spPr>
            <p:txBody>
              <a:bodyPr anchor="ctr"/>
              <a:lstStyle/>
              <a:p>
                <a:pPr defTabSz="844083" eaLnBrk="1" fontAlgn="auto" hangingPunct="1">
                  <a:spcBef>
                    <a:spcPts val="0"/>
                  </a:spcBef>
                  <a:spcAft>
                    <a:spcPts val="0"/>
                  </a:spcAft>
                  <a:defRPr/>
                </a:pPr>
                <a:endParaRPr kumimoji="0" lang="ja-JP" altLang="en-US" sz="1662" kern="0" dirty="0">
                  <a:solidFill>
                    <a:sysClr val="windowText" lastClr="000000"/>
                  </a:solidFill>
                  <a:latin typeface="Arial"/>
                  <a:ea typeface="ＭＳ Ｐゴシック"/>
                  <a:cs typeface="Calibri" panose="020F0502020204030204" pitchFamily="34" charset="0"/>
                </a:endParaRPr>
              </a:p>
            </p:txBody>
          </p:sp>
          <p:sp>
            <p:nvSpPr>
              <p:cNvPr id="77" name="正方形/長方形 76">
                <a:extLst>
                  <a:ext uri="{FF2B5EF4-FFF2-40B4-BE49-F238E27FC236}">
                    <a16:creationId xmlns:a16="http://schemas.microsoft.com/office/drawing/2014/main" id="{59A15C89-E940-4E85-880E-03C4F15C4F19}"/>
                  </a:ext>
                </a:extLst>
              </p:cNvPr>
              <p:cNvSpPr/>
              <p:nvPr/>
            </p:nvSpPr>
            <p:spPr>
              <a:xfrm>
                <a:off x="1764214" y="5013176"/>
                <a:ext cx="108010" cy="180000"/>
              </a:xfrm>
              <a:prstGeom prst="rect">
                <a:avLst/>
              </a:prstGeom>
              <a:grpFill/>
              <a:ln w="25400" cap="flat" cmpd="sng" algn="ctr">
                <a:noFill/>
                <a:prstDash val="solid"/>
              </a:ln>
              <a:effectLst/>
            </p:spPr>
            <p:txBody>
              <a:bodyPr anchor="ctr"/>
              <a:lstStyle/>
              <a:p>
                <a:pPr defTabSz="844083" eaLnBrk="1" fontAlgn="auto" hangingPunct="1">
                  <a:spcBef>
                    <a:spcPts val="0"/>
                  </a:spcBef>
                  <a:spcAft>
                    <a:spcPts val="0"/>
                  </a:spcAft>
                  <a:defRPr/>
                </a:pPr>
                <a:endParaRPr kumimoji="0" lang="ja-JP" altLang="en-US" sz="1662" kern="0" dirty="0">
                  <a:solidFill>
                    <a:sysClr val="windowText" lastClr="000000"/>
                  </a:solidFill>
                  <a:latin typeface="Arial"/>
                  <a:ea typeface="ＭＳ Ｐゴシック"/>
                  <a:cs typeface="Calibri" panose="020F0502020204030204" pitchFamily="34" charset="0"/>
                </a:endParaRPr>
              </a:p>
            </p:txBody>
          </p:sp>
        </p:grpSp>
        <p:grpSp>
          <p:nvGrpSpPr>
            <p:cNvPr id="73" name="グループ化 90">
              <a:extLst>
                <a:ext uri="{FF2B5EF4-FFF2-40B4-BE49-F238E27FC236}">
                  <a16:creationId xmlns:a16="http://schemas.microsoft.com/office/drawing/2014/main" id="{156C1581-EECC-4941-8D31-9C2004C451DB}"/>
                </a:ext>
              </a:extLst>
            </p:cNvPr>
            <p:cNvGrpSpPr>
              <a:grpSpLocks/>
            </p:cNvGrpSpPr>
            <p:nvPr/>
          </p:nvGrpSpPr>
          <p:grpSpPr bwMode="auto">
            <a:xfrm>
              <a:off x="7596336" y="2996952"/>
              <a:ext cx="252016" cy="180000"/>
              <a:chOff x="1619672" y="5013176"/>
              <a:chExt cx="252016" cy="180000"/>
            </a:xfrm>
            <a:grpFill/>
          </p:grpSpPr>
          <p:sp>
            <p:nvSpPr>
              <p:cNvPr id="74" name="正方形/長方形 73">
                <a:extLst>
                  <a:ext uri="{FF2B5EF4-FFF2-40B4-BE49-F238E27FC236}">
                    <a16:creationId xmlns:a16="http://schemas.microsoft.com/office/drawing/2014/main" id="{54D64B91-22B1-4B5B-80D0-153FC27AB670}"/>
                  </a:ext>
                </a:extLst>
              </p:cNvPr>
              <p:cNvSpPr/>
              <p:nvPr/>
            </p:nvSpPr>
            <p:spPr>
              <a:xfrm>
                <a:off x="1619136" y="5013176"/>
                <a:ext cx="108010" cy="180000"/>
              </a:xfrm>
              <a:prstGeom prst="rect">
                <a:avLst/>
              </a:prstGeom>
              <a:grpFill/>
              <a:ln w="25400" cap="flat" cmpd="sng" algn="ctr">
                <a:noFill/>
                <a:prstDash val="solid"/>
              </a:ln>
              <a:effectLst/>
            </p:spPr>
            <p:txBody>
              <a:bodyPr anchor="ctr"/>
              <a:lstStyle/>
              <a:p>
                <a:pPr defTabSz="844083" eaLnBrk="1" fontAlgn="auto" hangingPunct="1">
                  <a:spcBef>
                    <a:spcPts val="0"/>
                  </a:spcBef>
                  <a:spcAft>
                    <a:spcPts val="0"/>
                  </a:spcAft>
                  <a:defRPr/>
                </a:pPr>
                <a:endParaRPr kumimoji="0" lang="ja-JP" altLang="en-US" sz="1662" kern="0" dirty="0">
                  <a:solidFill>
                    <a:sysClr val="windowText" lastClr="000000"/>
                  </a:solidFill>
                  <a:latin typeface="Arial"/>
                  <a:ea typeface="ＭＳ Ｐゴシック"/>
                  <a:cs typeface="Calibri" panose="020F0502020204030204" pitchFamily="34" charset="0"/>
                </a:endParaRPr>
              </a:p>
            </p:txBody>
          </p:sp>
          <p:sp>
            <p:nvSpPr>
              <p:cNvPr id="75" name="正方形/長方形 74">
                <a:extLst>
                  <a:ext uri="{FF2B5EF4-FFF2-40B4-BE49-F238E27FC236}">
                    <a16:creationId xmlns:a16="http://schemas.microsoft.com/office/drawing/2014/main" id="{64C3822D-D8CD-486C-8801-2D0379AF6C5B}"/>
                  </a:ext>
                </a:extLst>
              </p:cNvPr>
              <p:cNvSpPr/>
              <p:nvPr/>
            </p:nvSpPr>
            <p:spPr>
              <a:xfrm>
                <a:off x="1763678" y="5013176"/>
                <a:ext cx="108010" cy="180000"/>
              </a:xfrm>
              <a:prstGeom prst="rect">
                <a:avLst/>
              </a:prstGeom>
              <a:grpFill/>
              <a:ln w="25400" cap="flat" cmpd="sng" algn="ctr">
                <a:noFill/>
                <a:prstDash val="solid"/>
              </a:ln>
              <a:effectLst/>
            </p:spPr>
            <p:txBody>
              <a:bodyPr anchor="ctr"/>
              <a:lstStyle/>
              <a:p>
                <a:pPr defTabSz="844083" eaLnBrk="1" fontAlgn="auto" hangingPunct="1">
                  <a:spcBef>
                    <a:spcPts val="0"/>
                  </a:spcBef>
                  <a:spcAft>
                    <a:spcPts val="0"/>
                  </a:spcAft>
                  <a:defRPr/>
                </a:pPr>
                <a:endParaRPr kumimoji="0" lang="ja-JP" altLang="en-US" sz="1662" kern="0" dirty="0">
                  <a:solidFill>
                    <a:sysClr val="windowText" lastClr="000000"/>
                  </a:solidFill>
                  <a:latin typeface="Arial"/>
                  <a:ea typeface="ＭＳ Ｐゴシック"/>
                  <a:cs typeface="Calibri" panose="020F0502020204030204" pitchFamily="34" charset="0"/>
                </a:endParaRPr>
              </a:p>
            </p:txBody>
          </p:sp>
        </p:grpSp>
      </p:grpSp>
      <p:grpSp>
        <p:nvGrpSpPr>
          <p:cNvPr id="78" name="グループ化 96">
            <a:extLst>
              <a:ext uri="{FF2B5EF4-FFF2-40B4-BE49-F238E27FC236}">
                <a16:creationId xmlns:a16="http://schemas.microsoft.com/office/drawing/2014/main" id="{587995B0-7124-4D70-9C0D-3E67BEEB232A}"/>
              </a:ext>
            </a:extLst>
          </p:cNvPr>
          <p:cNvGrpSpPr>
            <a:grpSpLocks/>
          </p:cNvGrpSpPr>
          <p:nvPr/>
        </p:nvGrpSpPr>
        <p:grpSpPr bwMode="auto">
          <a:xfrm>
            <a:off x="4495192" y="4599531"/>
            <a:ext cx="728113" cy="179930"/>
            <a:chOff x="7308304" y="2996952"/>
            <a:chExt cx="540048" cy="180000"/>
          </a:xfrm>
          <a:solidFill>
            <a:srgbClr val="0070C0"/>
          </a:solidFill>
        </p:grpSpPr>
        <p:grpSp>
          <p:nvGrpSpPr>
            <p:cNvPr id="79" name="グループ化 89">
              <a:extLst>
                <a:ext uri="{FF2B5EF4-FFF2-40B4-BE49-F238E27FC236}">
                  <a16:creationId xmlns:a16="http://schemas.microsoft.com/office/drawing/2014/main" id="{946E24B8-67DC-4B3C-8A3F-3541CE8F0ED7}"/>
                </a:ext>
              </a:extLst>
            </p:cNvPr>
            <p:cNvGrpSpPr>
              <a:grpSpLocks/>
            </p:cNvGrpSpPr>
            <p:nvPr/>
          </p:nvGrpSpPr>
          <p:grpSpPr bwMode="auto">
            <a:xfrm>
              <a:off x="7308304" y="2996952"/>
              <a:ext cx="252016" cy="180000"/>
              <a:chOff x="1619672" y="5013176"/>
              <a:chExt cx="252016" cy="180000"/>
            </a:xfrm>
            <a:grpFill/>
          </p:grpSpPr>
          <p:sp>
            <p:nvSpPr>
              <p:cNvPr id="83" name="正方形/長方形 82">
                <a:extLst>
                  <a:ext uri="{FF2B5EF4-FFF2-40B4-BE49-F238E27FC236}">
                    <a16:creationId xmlns:a16="http://schemas.microsoft.com/office/drawing/2014/main" id="{0ACBE262-047F-4ADE-8E51-D7A9C817821C}"/>
                  </a:ext>
                </a:extLst>
              </p:cNvPr>
              <p:cNvSpPr/>
              <p:nvPr/>
            </p:nvSpPr>
            <p:spPr>
              <a:xfrm>
                <a:off x="1619672" y="5013176"/>
                <a:ext cx="108010" cy="180000"/>
              </a:xfrm>
              <a:prstGeom prst="rect">
                <a:avLst/>
              </a:prstGeom>
              <a:grpFill/>
              <a:ln w="25400" cap="flat" cmpd="sng" algn="ctr">
                <a:noFill/>
                <a:prstDash val="solid"/>
              </a:ln>
              <a:effectLst/>
            </p:spPr>
            <p:txBody>
              <a:bodyPr anchor="ctr"/>
              <a:lstStyle/>
              <a:p>
                <a:pPr defTabSz="844083" eaLnBrk="1" fontAlgn="auto" hangingPunct="1">
                  <a:spcBef>
                    <a:spcPts val="0"/>
                  </a:spcBef>
                  <a:spcAft>
                    <a:spcPts val="0"/>
                  </a:spcAft>
                  <a:defRPr/>
                </a:pPr>
                <a:endParaRPr kumimoji="0" lang="ja-JP" altLang="en-US" sz="1662" kern="0" dirty="0">
                  <a:solidFill>
                    <a:sysClr val="windowText" lastClr="000000"/>
                  </a:solidFill>
                  <a:latin typeface="Arial"/>
                  <a:ea typeface="ＭＳ Ｐゴシック"/>
                  <a:cs typeface="Calibri" panose="020F0502020204030204" pitchFamily="34" charset="0"/>
                </a:endParaRPr>
              </a:p>
            </p:txBody>
          </p:sp>
          <p:sp>
            <p:nvSpPr>
              <p:cNvPr id="84" name="正方形/長方形 83">
                <a:extLst>
                  <a:ext uri="{FF2B5EF4-FFF2-40B4-BE49-F238E27FC236}">
                    <a16:creationId xmlns:a16="http://schemas.microsoft.com/office/drawing/2014/main" id="{FBBE291C-3C66-42C5-9292-06C7408C446C}"/>
                  </a:ext>
                </a:extLst>
              </p:cNvPr>
              <p:cNvSpPr/>
              <p:nvPr/>
            </p:nvSpPr>
            <p:spPr>
              <a:xfrm>
                <a:off x="1764214" y="5013176"/>
                <a:ext cx="108010" cy="180000"/>
              </a:xfrm>
              <a:prstGeom prst="rect">
                <a:avLst/>
              </a:prstGeom>
              <a:grpFill/>
              <a:ln w="25400" cap="flat" cmpd="sng" algn="ctr">
                <a:noFill/>
                <a:prstDash val="solid"/>
              </a:ln>
              <a:effectLst/>
            </p:spPr>
            <p:txBody>
              <a:bodyPr anchor="ctr"/>
              <a:lstStyle/>
              <a:p>
                <a:pPr defTabSz="844083" eaLnBrk="1" fontAlgn="auto" hangingPunct="1">
                  <a:spcBef>
                    <a:spcPts val="0"/>
                  </a:spcBef>
                  <a:spcAft>
                    <a:spcPts val="0"/>
                  </a:spcAft>
                  <a:defRPr/>
                </a:pPr>
                <a:endParaRPr kumimoji="0" lang="ja-JP" altLang="en-US" sz="1662" kern="0" dirty="0">
                  <a:solidFill>
                    <a:sysClr val="windowText" lastClr="000000"/>
                  </a:solidFill>
                  <a:latin typeface="Arial"/>
                  <a:ea typeface="ＭＳ Ｐゴシック"/>
                  <a:cs typeface="Calibri" panose="020F0502020204030204" pitchFamily="34" charset="0"/>
                </a:endParaRPr>
              </a:p>
            </p:txBody>
          </p:sp>
        </p:grpSp>
        <p:grpSp>
          <p:nvGrpSpPr>
            <p:cNvPr id="80" name="グループ化 90">
              <a:extLst>
                <a:ext uri="{FF2B5EF4-FFF2-40B4-BE49-F238E27FC236}">
                  <a16:creationId xmlns:a16="http://schemas.microsoft.com/office/drawing/2014/main" id="{9AECE4B3-25F8-4D76-9D66-238C3C874ED5}"/>
                </a:ext>
              </a:extLst>
            </p:cNvPr>
            <p:cNvGrpSpPr>
              <a:grpSpLocks/>
            </p:cNvGrpSpPr>
            <p:nvPr/>
          </p:nvGrpSpPr>
          <p:grpSpPr bwMode="auto">
            <a:xfrm>
              <a:off x="7596336" y="2996952"/>
              <a:ext cx="252016" cy="180000"/>
              <a:chOff x="1619672" y="5013176"/>
              <a:chExt cx="252016" cy="180000"/>
            </a:xfrm>
            <a:grpFill/>
          </p:grpSpPr>
          <p:sp>
            <p:nvSpPr>
              <p:cNvPr id="81" name="正方形/長方形 80">
                <a:extLst>
                  <a:ext uri="{FF2B5EF4-FFF2-40B4-BE49-F238E27FC236}">
                    <a16:creationId xmlns:a16="http://schemas.microsoft.com/office/drawing/2014/main" id="{BCC50D63-8790-4060-808D-5A86C949A80F}"/>
                  </a:ext>
                </a:extLst>
              </p:cNvPr>
              <p:cNvSpPr/>
              <p:nvPr/>
            </p:nvSpPr>
            <p:spPr>
              <a:xfrm>
                <a:off x="1619136" y="5013176"/>
                <a:ext cx="108010" cy="180000"/>
              </a:xfrm>
              <a:prstGeom prst="rect">
                <a:avLst/>
              </a:prstGeom>
              <a:grpFill/>
              <a:ln w="25400" cap="flat" cmpd="sng" algn="ctr">
                <a:noFill/>
                <a:prstDash val="solid"/>
              </a:ln>
              <a:effectLst/>
            </p:spPr>
            <p:txBody>
              <a:bodyPr anchor="ctr"/>
              <a:lstStyle/>
              <a:p>
                <a:pPr defTabSz="844083" eaLnBrk="1" fontAlgn="auto" hangingPunct="1">
                  <a:spcBef>
                    <a:spcPts val="0"/>
                  </a:spcBef>
                  <a:spcAft>
                    <a:spcPts val="0"/>
                  </a:spcAft>
                  <a:defRPr/>
                </a:pPr>
                <a:endParaRPr kumimoji="0" lang="ja-JP" altLang="en-US" sz="1662" kern="0" dirty="0">
                  <a:solidFill>
                    <a:sysClr val="windowText" lastClr="000000"/>
                  </a:solidFill>
                  <a:latin typeface="Arial"/>
                  <a:ea typeface="ＭＳ Ｐゴシック"/>
                  <a:cs typeface="Calibri" panose="020F0502020204030204" pitchFamily="34" charset="0"/>
                </a:endParaRPr>
              </a:p>
            </p:txBody>
          </p:sp>
          <p:sp>
            <p:nvSpPr>
              <p:cNvPr id="82" name="正方形/長方形 81">
                <a:extLst>
                  <a:ext uri="{FF2B5EF4-FFF2-40B4-BE49-F238E27FC236}">
                    <a16:creationId xmlns:a16="http://schemas.microsoft.com/office/drawing/2014/main" id="{51780EA5-E0A3-4629-A598-3D5CE06C6D9C}"/>
                  </a:ext>
                </a:extLst>
              </p:cNvPr>
              <p:cNvSpPr/>
              <p:nvPr/>
            </p:nvSpPr>
            <p:spPr>
              <a:xfrm>
                <a:off x="1763678" y="5013176"/>
                <a:ext cx="108010" cy="180000"/>
              </a:xfrm>
              <a:prstGeom prst="rect">
                <a:avLst/>
              </a:prstGeom>
              <a:grpFill/>
              <a:ln w="25400" cap="flat" cmpd="sng" algn="ctr">
                <a:noFill/>
                <a:prstDash val="solid"/>
              </a:ln>
              <a:effectLst/>
            </p:spPr>
            <p:txBody>
              <a:bodyPr anchor="ctr"/>
              <a:lstStyle/>
              <a:p>
                <a:pPr defTabSz="844083" eaLnBrk="1" fontAlgn="auto" hangingPunct="1">
                  <a:spcBef>
                    <a:spcPts val="0"/>
                  </a:spcBef>
                  <a:spcAft>
                    <a:spcPts val="0"/>
                  </a:spcAft>
                  <a:defRPr/>
                </a:pPr>
                <a:endParaRPr kumimoji="0" lang="ja-JP" altLang="en-US" sz="1662" kern="0" dirty="0">
                  <a:solidFill>
                    <a:sysClr val="windowText" lastClr="000000"/>
                  </a:solidFill>
                  <a:latin typeface="Arial"/>
                  <a:ea typeface="ＭＳ Ｐゴシック"/>
                  <a:cs typeface="Calibri" panose="020F0502020204030204" pitchFamily="34" charset="0"/>
                </a:endParaRPr>
              </a:p>
            </p:txBody>
          </p:sp>
        </p:grpSp>
      </p:grpSp>
      <p:sp>
        <p:nvSpPr>
          <p:cNvPr id="85" name="正方形/長方形 84">
            <a:extLst>
              <a:ext uri="{FF2B5EF4-FFF2-40B4-BE49-F238E27FC236}">
                <a16:creationId xmlns:a16="http://schemas.microsoft.com/office/drawing/2014/main" id="{CE3C4679-1FD9-4725-8B71-8593F11AA0F4}"/>
              </a:ext>
            </a:extLst>
          </p:cNvPr>
          <p:cNvSpPr/>
          <p:nvPr/>
        </p:nvSpPr>
        <p:spPr>
          <a:xfrm>
            <a:off x="4884303" y="4914688"/>
            <a:ext cx="1116623" cy="170496"/>
          </a:xfrm>
          <a:prstGeom prst="rect">
            <a:avLst/>
          </a:prstGeom>
          <a:solidFill>
            <a:srgbClr val="00B050">
              <a:alpha val="70000"/>
            </a:srgbClr>
          </a:solidFill>
          <a:ln w="25400" cap="flat" cmpd="sng" algn="ctr">
            <a:noFill/>
            <a:prstDash val="solid"/>
          </a:ln>
          <a:effectLst/>
        </p:spPr>
        <p:txBody>
          <a:bodyPr tIns="0" bIns="0" anchor="ctr">
            <a:spAutoFit/>
          </a:bodyPr>
          <a:lstStyle/>
          <a:p>
            <a:pPr defTabSz="844083" eaLnBrk="1" fontAlgn="auto" hangingPunct="1">
              <a:spcBef>
                <a:spcPts val="0"/>
              </a:spcBef>
              <a:spcAft>
                <a:spcPts val="0"/>
              </a:spcAft>
              <a:defRPr/>
            </a:pPr>
            <a:r>
              <a:rPr kumimoji="0" lang="en-US" altLang="ja-JP" sz="1108" kern="0" dirty="0">
                <a:solidFill>
                  <a:prstClr val="white"/>
                </a:solidFill>
                <a:latin typeface="Arial"/>
                <a:ea typeface="ＭＳ Ｐゴシック"/>
                <a:cs typeface="Calibri" panose="020F0502020204030204" pitchFamily="34" charset="0"/>
              </a:rPr>
              <a:t>SLATS</a:t>
            </a:r>
            <a:endParaRPr kumimoji="0" lang="ja-JP" altLang="en-US" sz="1108" kern="0" dirty="0">
              <a:solidFill>
                <a:prstClr val="white"/>
              </a:solidFill>
              <a:latin typeface="Arial"/>
              <a:ea typeface="ＭＳ Ｐゴシック"/>
              <a:cs typeface="Calibri" panose="020F0502020204030204" pitchFamily="34" charset="0"/>
            </a:endParaRPr>
          </a:p>
        </p:txBody>
      </p:sp>
      <p:sp>
        <p:nvSpPr>
          <p:cNvPr id="86" name="Rectangle 140">
            <a:extLst>
              <a:ext uri="{FF2B5EF4-FFF2-40B4-BE49-F238E27FC236}">
                <a16:creationId xmlns:a16="http://schemas.microsoft.com/office/drawing/2014/main" id="{E341F74B-701B-4699-9A35-3D996FA7298F}"/>
              </a:ext>
            </a:extLst>
          </p:cNvPr>
          <p:cNvSpPr>
            <a:spLocks noChangeArrowheads="1"/>
          </p:cNvSpPr>
          <p:nvPr/>
        </p:nvSpPr>
        <p:spPr bwMode="auto">
          <a:xfrm>
            <a:off x="6003327" y="4914945"/>
            <a:ext cx="1652697" cy="1420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a:solidFill>
                  <a:schemeClr val="tx1"/>
                </a:solidFill>
                <a:latin typeface="Century Gothic" pitchFamily="34" charset="0"/>
                <a:ea typeface="HGP創英角ｺﾞｼｯｸUB" pitchFamily="50" charset="-128"/>
              </a:defRPr>
            </a:lvl1pPr>
            <a:lvl2pPr marL="742950" indent="-285750" eaLnBrk="0" hangingPunct="0">
              <a:defRPr kumimoji="1" sz="1200">
                <a:solidFill>
                  <a:schemeClr val="tx1"/>
                </a:solidFill>
                <a:latin typeface="Century Gothic" pitchFamily="34" charset="0"/>
                <a:ea typeface="HGP創英角ｺﾞｼｯｸUB" pitchFamily="50" charset="-128"/>
              </a:defRPr>
            </a:lvl2pPr>
            <a:lvl3pPr marL="1143000" indent="-228600" eaLnBrk="0" hangingPunct="0">
              <a:defRPr kumimoji="1" sz="1200">
                <a:solidFill>
                  <a:schemeClr val="tx1"/>
                </a:solidFill>
                <a:latin typeface="Century Gothic" pitchFamily="34" charset="0"/>
                <a:ea typeface="HGP創英角ｺﾞｼｯｸUB" pitchFamily="50" charset="-128"/>
              </a:defRPr>
            </a:lvl3pPr>
            <a:lvl4pPr marL="1600200" indent="-228600" eaLnBrk="0" hangingPunct="0">
              <a:defRPr kumimoji="1" sz="1200">
                <a:solidFill>
                  <a:schemeClr val="tx1"/>
                </a:solidFill>
                <a:latin typeface="Century Gothic" pitchFamily="34" charset="0"/>
                <a:ea typeface="HGP創英角ｺﾞｼｯｸUB" pitchFamily="50" charset="-128"/>
              </a:defRPr>
            </a:lvl4pPr>
            <a:lvl5pPr marL="2057400" indent="-228600" eaLnBrk="0" hangingPunct="0">
              <a:defRPr kumimoji="1" sz="1200">
                <a:solidFill>
                  <a:schemeClr val="tx1"/>
                </a:solidFill>
                <a:latin typeface="Century Gothic" pitchFamily="34" charset="0"/>
                <a:ea typeface="HGP創英角ｺﾞｼｯｸUB" pitchFamily="50" charset="-128"/>
              </a:defRPr>
            </a:lvl5pPr>
            <a:lvl6pPr marL="25146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6pPr>
            <a:lvl7pPr marL="29718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7pPr>
            <a:lvl8pPr marL="34290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8pPr>
            <a:lvl9pPr marL="38862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9pPr>
          </a:lstStyle>
          <a:p>
            <a:pPr defTabSz="844083" eaLnBrk="1" fontAlgn="auto" hangingPunct="1">
              <a:spcBef>
                <a:spcPts val="0"/>
              </a:spcBef>
              <a:spcAft>
                <a:spcPts val="0"/>
              </a:spcAft>
              <a:defRPr/>
            </a:pPr>
            <a:r>
              <a:rPr lang="en-US" altLang="ja-JP" sz="923" kern="0" dirty="0">
                <a:solidFill>
                  <a:srgbClr val="000000"/>
                </a:solidFill>
                <a:latin typeface="Calibri" panose="020F0502020204030204" pitchFamily="34" charset="0"/>
                <a:ea typeface="ＭＳ ゴシック" pitchFamily="49" charset="-128"/>
                <a:cs typeface="Calibri" panose="020F0502020204030204" pitchFamily="34" charset="0"/>
              </a:rPr>
              <a:t>(Super Low Attitude Test Satellite)</a:t>
            </a:r>
          </a:p>
        </p:txBody>
      </p:sp>
      <p:sp>
        <p:nvSpPr>
          <p:cNvPr id="87" name="正方形/長方形 86">
            <a:extLst>
              <a:ext uri="{FF2B5EF4-FFF2-40B4-BE49-F238E27FC236}">
                <a16:creationId xmlns:a16="http://schemas.microsoft.com/office/drawing/2014/main" id="{DE8678DD-1C5C-4D02-B87A-7182B4AE37BC}"/>
              </a:ext>
            </a:extLst>
          </p:cNvPr>
          <p:cNvSpPr/>
          <p:nvPr/>
        </p:nvSpPr>
        <p:spPr>
          <a:xfrm>
            <a:off x="2769752" y="5703861"/>
            <a:ext cx="2346080" cy="345831"/>
          </a:xfrm>
          <a:prstGeom prst="rect">
            <a:avLst/>
          </a:prstGeom>
          <a:noFill/>
          <a:ln w="25400" cap="flat" cmpd="sng" algn="ctr">
            <a:noFill/>
            <a:prstDash val="solid"/>
          </a:ln>
          <a:effectLst/>
        </p:spPr>
        <p:txBody>
          <a:bodyPr wrap="none" lIns="33231" tIns="0" rIns="33231" bIns="0" anchor="ctr"/>
          <a:lstStyle/>
          <a:p>
            <a:pPr defTabSz="844083" eaLnBrk="1" fontAlgn="auto" hangingPunct="1">
              <a:spcBef>
                <a:spcPts val="0"/>
              </a:spcBef>
              <a:spcAft>
                <a:spcPts val="0"/>
              </a:spcAft>
              <a:defRPr/>
            </a:pPr>
            <a:r>
              <a:rPr kumimoji="0" lang="en-US" altLang="ja-JP" sz="969" kern="0" dirty="0">
                <a:solidFill>
                  <a:prstClr val="black"/>
                </a:solidFill>
                <a:latin typeface="Arial"/>
                <a:ea typeface="ＭＳ Ｐゴシック"/>
                <a:cs typeface="Calibri" panose="020F0502020204030204" pitchFamily="34" charset="0"/>
              </a:rPr>
              <a:t>(Wideband InterNetworking engineering test </a:t>
            </a:r>
          </a:p>
          <a:p>
            <a:pPr defTabSz="844083" eaLnBrk="1" fontAlgn="auto" hangingPunct="1">
              <a:spcBef>
                <a:spcPts val="0"/>
              </a:spcBef>
              <a:spcAft>
                <a:spcPts val="0"/>
              </a:spcAft>
              <a:defRPr/>
            </a:pPr>
            <a:r>
              <a:rPr kumimoji="0" lang="en-US" altLang="ja-JP" sz="969" kern="0" dirty="0">
                <a:solidFill>
                  <a:prstClr val="black"/>
                </a:solidFill>
                <a:latin typeface="Arial"/>
                <a:ea typeface="ＭＳ Ｐゴシック"/>
                <a:cs typeface="Calibri" panose="020F0502020204030204" pitchFamily="34" charset="0"/>
              </a:rPr>
              <a:t>and Demonstration Satellite)</a:t>
            </a:r>
            <a:endParaRPr kumimoji="0" lang="ja-JP" altLang="en-US" sz="969" kern="0" dirty="0">
              <a:solidFill>
                <a:prstClr val="black"/>
              </a:solidFill>
              <a:latin typeface="Arial"/>
              <a:ea typeface="ＭＳ Ｐゴシック"/>
              <a:cs typeface="Calibri" panose="020F0502020204030204" pitchFamily="34" charset="0"/>
            </a:endParaRPr>
          </a:p>
        </p:txBody>
      </p:sp>
      <p:grpSp>
        <p:nvGrpSpPr>
          <p:cNvPr id="88" name="グループ化 96">
            <a:extLst>
              <a:ext uri="{FF2B5EF4-FFF2-40B4-BE49-F238E27FC236}">
                <a16:creationId xmlns:a16="http://schemas.microsoft.com/office/drawing/2014/main" id="{B2DC9634-EBB0-46EA-8E1B-87ACC7AD7F58}"/>
              </a:ext>
            </a:extLst>
          </p:cNvPr>
          <p:cNvGrpSpPr>
            <a:grpSpLocks/>
          </p:cNvGrpSpPr>
          <p:nvPr/>
        </p:nvGrpSpPr>
        <p:grpSpPr bwMode="auto">
          <a:xfrm>
            <a:off x="3529000" y="5433086"/>
            <a:ext cx="728113" cy="179930"/>
            <a:chOff x="7308304" y="2996952"/>
            <a:chExt cx="540048" cy="180000"/>
          </a:xfrm>
          <a:solidFill>
            <a:srgbClr val="0070C0"/>
          </a:solidFill>
        </p:grpSpPr>
        <p:grpSp>
          <p:nvGrpSpPr>
            <p:cNvPr id="89" name="グループ化 89">
              <a:extLst>
                <a:ext uri="{FF2B5EF4-FFF2-40B4-BE49-F238E27FC236}">
                  <a16:creationId xmlns:a16="http://schemas.microsoft.com/office/drawing/2014/main" id="{5B070475-0EA1-4D80-A88E-60817D76E06A}"/>
                </a:ext>
              </a:extLst>
            </p:cNvPr>
            <p:cNvGrpSpPr>
              <a:grpSpLocks/>
            </p:cNvGrpSpPr>
            <p:nvPr/>
          </p:nvGrpSpPr>
          <p:grpSpPr bwMode="auto">
            <a:xfrm>
              <a:off x="7308304" y="2996952"/>
              <a:ext cx="252016" cy="180000"/>
              <a:chOff x="1619672" y="5013176"/>
              <a:chExt cx="252016" cy="180000"/>
            </a:xfrm>
            <a:grpFill/>
          </p:grpSpPr>
          <p:sp>
            <p:nvSpPr>
              <p:cNvPr id="93" name="正方形/長方形 92">
                <a:extLst>
                  <a:ext uri="{FF2B5EF4-FFF2-40B4-BE49-F238E27FC236}">
                    <a16:creationId xmlns:a16="http://schemas.microsoft.com/office/drawing/2014/main" id="{BC21E96B-182E-44B0-9FA0-6446C0359D57}"/>
                  </a:ext>
                </a:extLst>
              </p:cNvPr>
              <p:cNvSpPr/>
              <p:nvPr/>
            </p:nvSpPr>
            <p:spPr>
              <a:xfrm>
                <a:off x="1619672" y="5013176"/>
                <a:ext cx="108010" cy="180000"/>
              </a:xfrm>
              <a:prstGeom prst="rect">
                <a:avLst/>
              </a:prstGeom>
              <a:grpFill/>
              <a:ln w="25400" cap="flat" cmpd="sng" algn="ctr">
                <a:noFill/>
                <a:prstDash val="solid"/>
              </a:ln>
              <a:effectLst/>
            </p:spPr>
            <p:txBody>
              <a:bodyPr anchor="ctr"/>
              <a:lstStyle/>
              <a:p>
                <a:pPr defTabSz="844083" eaLnBrk="1" fontAlgn="auto" hangingPunct="1">
                  <a:spcBef>
                    <a:spcPts val="0"/>
                  </a:spcBef>
                  <a:spcAft>
                    <a:spcPts val="0"/>
                  </a:spcAft>
                  <a:defRPr/>
                </a:pPr>
                <a:endParaRPr kumimoji="0" lang="ja-JP" altLang="en-US" sz="1662" kern="0" dirty="0">
                  <a:solidFill>
                    <a:sysClr val="windowText" lastClr="000000"/>
                  </a:solidFill>
                  <a:latin typeface="Arial"/>
                  <a:ea typeface="ＭＳ Ｐゴシック"/>
                  <a:cs typeface="Calibri" panose="020F0502020204030204" pitchFamily="34" charset="0"/>
                </a:endParaRPr>
              </a:p>
            </p:txBody>
          </p:sp>
          <p:sp>
            <p:nvSpPr>
              <p:cNvPr id="94" name="正方形/長方形 93">
                <a:extLst>
                  <a:ext uri="{FF2B5EF4-FFF2-40B4-BE49-F238E27FC236}">
                    <a16:creationId xmlns:a16="http://schemas.microsoft.com/office/drawing/2014/main" id="{CF851F09-F3EB-49DF-8C49-635C99304A0B}"/>
                  </a:ext>
                </a:extLst>
              </p:cNvPr>
              <p:cNvSpPr/>
              <p:nvPr/>
            </p:nvSpPr>
            <p:spPr>
              <a:xfrm>
                <a:off x="1764214" y="5013176"/>
                <a:ext cx="108010" cy="180000"/>
              </a:xfrm>
              <a:prstGeom prst="rect">
                <a:avLst/>
              </a:prstGeom>
              <a:grpFill/>
              <a:ln w="25400" cap="flat" cmpd="sng" algn="ctr">
                <a:noFill/>
                <a:prstDash val="solid"/>
              </a:ln>
              <a:effectLst/>
            </p:spPr>
            <p:txBody>
              <a:bodyPr anchor="ctr"/>
              <a:lstStyle/>
              <a:p>
                <a:pPr defTabSz="844083" eaLnBrk="1" fontAlgn="auto" hangingPunct="1">
                  <a:spcBef>
                    <a:spcPts val="0"/>
                  </a:spcBef>
                  <a:spcAft>
                    <a:spcPts val="0"/>
                  </a:spcAft>
                  <a:defRPr/>
                </a:pPr>
                <a:endParaRPr kumimoji="0" lang="ja-JP" altLang="en-US" sz="1662" kern="0" dirty="0">
                  <a:solidFill>
                    <a:sysClr val="windowText" lastClr="000000"/>
                  </a:solidFill>
                  <a:latin typeface="Arial"/>
                  <a:ea typeface="ＭＳ Ｐゴシック"/>
                  <a:cs typeface="Calibri" panose="020F0502020204030204" pitchFamily="34" charset="0"/>
                </a:endParaRPr>
              </a:p>
            </p:txBody>
          </p:sp>
        </p:grpSp>
        <p:grpSp>
          <p:nvGrpSpPr>
            <p:cNvPr id="90" name="グループ化 90">
              <a:extLst>
                <a:ext uri="{FF2B5EF4-FFF2-40B4-BE49-F238E27FC236}">
                  <a16:creationId xmlns:a16="http://schemas.microsoft.com/office/drawing/2014/main" id="{50808CB5-DBEB-437E-921C-F76F9A5E56F2}"/>
                </a:ext>
              </a:extLst>
            </p:cNvPr>
            <p:cNvGrpSpPr>
              <a:grpSpLocks/>
            </p:cNvGrpSpPr>
            <p:nvPr/>
          </p:nvGrpSpPr>
          <p:grpSpPr bwMode="auto">
            <a:xfrm>
              <a:off x="7596336" y="2996952"/>
              <a:ext cx="252016" cy="180000"/>
              <a:chOff x="1619672" y="5013176"/>
              <a:chExt cx="252016" cy="180000"/>
            </a:xfrm>
            <a:grpFill/>
          </p:grpSpPr>
          <p:sp>
            <p:nvSpPr>
              <p:cNvPr id="91" name="正方形/長方形 90">
                <a:extLst>
                  <a:ext uri="{FF2B5EF4-FFF2-40B4-BE49-F238E27FC236}">
                    <a16:creationId xmlns:a16="http://schemas.microsoft.com/office/drawing/2014/main" id="{DA951E53-4634-4E3F-B13D-03737998961A}"/>
                  </a:ext>
                </a:extLst>
              </p:cNvPr>
              <p:cNvSpPr/>
              <p:nvPr/>
            </p:nvSpPr>
            <p:spPr>
              <a:xfrm>
                <a:off x="1619136" y="5013176"/>
                <a:ext cx="108010" cy="180000"/>
              </a:xfrm>
              <a:prstGeom prst="rect">
                <a:avLst/>
              </a:prstGeom>
              <a:grpFill/>
              <a:ln w="25400" cap="flat" cmpd="sng" algn="ctr">
                <a:noFill/>
                <a:prstDash val="solid"/>
              </a:ln>
              <a:effectLst/>
            </p:spPr>
            <p:txBody>
              <a:bodyPr anchor="ctr"/>
              <a:lstStyle/>
              <a:p>
                <a:pPr defTabSz="844083" eaLnBrk="1" fontAlgn="auto" hangingPunct="1">
                  <a:spcBef>
                    <a:spcPts val="0"/>
                  </a:spcBef>
                  <a:spcAft>
                    <a:spcPts val="0"/>
                  </a:spcAft>
                  <a:defRPr/>
                </a:pPr>
                <a:endParaRPr kumimoji="0" lang="ja-JP" altLang="en-US" sz="1662" kern="0" dirty="0">
                  <a:solidFill>
                    <a:sysClr val="windowText" lastClr="000000"/>
                  </a:solidFill>
                  <a:latin typeface="Arial"/>
                  <a:ea typeface="ＭＳ Ｐゴシック"/>
                  <a:cs typeface="Calibri" panose="020F0502020204030204" pitchFamily="34" charset="0"/>
                </a:endParaRPr>
              </a:p>
            </p:txBody>
          </p:sp>
          <p:sp>
            <p:nvSpPr>
              <p:cNvPr id="92" name="正方形/長方形 91">
                <a:extLst>
                  <a:ext uri="{FF2B5EF4-FFF2-40B4-BE49-F238E27FC236}">
                    <a16:creationId xmlns:a16="http://schemas.microsoft.com/office/drawing/2014/main" id="{C5D8A8E6-956C-4E70-B740-1A0EDEAD5B1B}"/>
                  </a:ext>
                </a:extLst>
              </p:cNvPr>
              <p:cNvSpPr/>
              <p:nvPr/>
            </p:nvSpPr>
            <p:spPr>
              <a:xfrm>
                <a:off x="1763678" y="5013176"/>
                <a:ext cx="108010" cy="180000"/>
              </a:xfrm>
              <a:prstGeom prst="rect">
                <a:avLst/>
              </a:prstGeom>
              <a:grpFill/>
              <a:ln w="25400" cap="flat" cmpd="sng" algn="ctr">
                <a:noFill/>
                <a:prstDash val="solid"/>
              </a:ln>
              <a:effectLst/>
            </p:spPr>
            <p:txBody>
              <a:bodyPr anchor="ctr"/>
              <a:lstStyle/>
              <a:p>
                <a:pPr defTabSz="844083" eaLnBrk="1" fontAlgn="auto" hangingPunct="1">
                  <a:spcBef>
                    <a:spcPts val="0"/>
                  </a:spcBef>
                  <a:spcAft>
                    <a:spcPts val="0"/>
                  </a:spcAft>
                  <a:defRPr/>
                </a:pPr>
                <a:endParaRPr kumimoji="0" lang="ja-JP" altLang="en-US" sz="1662" kern="0" dirty="0">
                  <a:solidFill>
                    <a:sysClr val="windowText" lastClr="000000"/>
                  </a:solidFill>
                  <a:latin typeface="Arial"/>
                  <a:ea typeface="ＭＳ Ｐゴシック"/>
                  <a:cs typeface="Calibri" panose="020F0502020204030204" pitchFamily="34" charset="0"/>
                </a:endParaRPr>
              </a:p>
            </p:txBody>
          </p:sp>
        </p:grpSp>
      </p:grpSp>
      <p:grpSp>
        <p:nvGrpSpPr>
          <p:cNvPr id="95" name="グループ化 96">
            <a:extLst>
              <a:ext uri="{FF2B5EF4-FFF2-40B4-BE49-F238E27FC236}">
                <a16:creationId xmlns:a16="http://schemas.microsoft.com/office/drawing/2014/main" id="{765CBB90-8A65-48F1-A606-E05EFE96F309}"/>
              </a:ext>
            </a:extLst>
          </p:cNvPr>
          <p:cNvGrpSpPr>
            <a:grpSpLocks/>
          </p:cNvGrpSpPr>
          <p:nvPr/>
        </p:nvGrpSpPr>
        <p:grpSpPr bwMode="auto">
          <a:xfrm>
            <a:off x="4284624" y="5433086"/>
            <a:ext cx="728113" cy="179930"/>
            <a:chOff x="7308304" y="2996952"/>
            <a:chExt cx="540048" cy="180000"/>
          </a:xfrm>
          <a:solidFill>
            <a:srgbClr val="0070C0"/>
          </a:solidFill>
        </p:grpSpPr>
        <p:grpSp>
          <p:nvGrpSpPr>
            <p:cNvPr id="96" name="グループ化 89">
              <a:extLst>
                <a:ext uri="{FF2B5EF4-FFF2-40B4-BE49-F238E27FC236}">
                  <a16:creationId xmlns:a16="http://schemas.microsoft.com/office/drawing/2014/main" id="{43E26144-237A-4A5C-B330-5A0131440F23}"/>
                </a:ext>
              </a:extLst>
            </p:cNvPr>
            <p:cNvGrpSpPr>
              <a:grpSpLocks/>
            </p:cNvGrpSpPr>
            <p:nvPr/>
          </p:nvGrpSpPr>
          <p:grpSpPr bwMode="auto">
            <a:xfrm>
              <a:off x="7308304" y="2996952"/>
              <a:ext cx="252016" cy="180000"/>
              <a:chOff x="1619672" y="5013176"/>
              <a:chExt cx="252016" cy="180000"/>
            </a:xfrm>
            <a:grpFill/>
          </p:grpSpPr>
          <p:sp>
            <p:nvSpPr>
              <p:cNvPr id="100" name="正方形/長方形 99">
                <a:extLst>
                  <a:ext uri="{FF2B5EF4-FFF2-40B4-BE49-F238E27FC236}">
                    <a16:creationId xmlns:a16="http://schemas.microsoft.com/office/drawing/2014/main" id="{D852C023-8623-4C69-B8D8-E919D278658E}"/>
                  </a:ext>
                </a:extLst>
              </p:cNvPr>
              <p:cNvSpPr/>
              <p:nvPr/>
            </p:nvSpPr>
            <p:spPr>
              <a:xfrm>
                <a:off x="1619672" y="5013176"/>
                <a:ext cx="108010" cy="180000"/>
              </a:xfrm>
              <a:prstGeom prst="rect">
                <a:avLst/>
              </a:prstGeom>
              <a:grpFill/>
              <a:ln w="25400" cap="flat" cmpd="sng" algn="ctr">
                <a:noFill/>
                <a:prstDash val="solid"/>
              </a:ln>
              <a:effectLst/>
            </p:spPr>
            <p:txBody>
              <a:bodyPr anchor="ctr"/>
              <a:lstStyle/>
              <a:p>
                <a:pPr defTabSz="844083" eaLnBrk="1" fontAlgn="auto" hangingPunct="1">
                  <a:spcBef>
                    <a:spcPts val="0"/>
                  </a:spcBef>
                  <a:spcAft>
                    <a:spcPts val="0"/>
                  </a:spcAft>
                  <a:defRPr/>
                </a:pPr>
                <a:endParaRPr kumimoji="0" lang="ja-JP" altLang="en-US" sz="1662" kern="0" dirty="0">
                  <a:solidFill>
                    <a:sysClr val="windowText" lastClr="000000"/>
                  </a:solidFill>
                  <a:latin typeface="Arial"/>
                  <a:ea typeface="ＭＳ Ｐゴシック"/>
                  <a:cs typeface="Calibri" panose="020F0502020204030204" pitchFamily="34" charset="0"/>
                </a:endParaRPr>
              </a:p>
            </p:txBody>
          </p:sp>
          <p:sp>
            <p:nvSpPr>
              <p:cNvPr id="101" name="正方形/長方形 100">
                <a:extLst>
                  <a:ext uri="{FF2B5EF4-FFF2-40B4-BE49-F238E27FC236}">
                    <a16:creationId xmlns:a16="http://schemas.microsoft.com/office/drawing/2014/main" id="{784D46BB-6F07-46C9-858C-A5DD9DA36058}"/>
                  </a:ext>
                </a:extLst>
              </p:cNvPr>
              <p:cNvSpPr/>
              <p:nvPr/>
            </p:nvSpPr>
            <p:spPr>
              <a:xfrm>
                <a:off x="1764214" y="5013176"/>
                <a:ext cx="108010" cy="180000"/>
              </a:xfrm>
              <a:prstGeom prst="rect">
                <a:avLst/>
              </a:prstGeom>
              <a:grpFill/>
              <a:ln w="25400" cap="flat" cmpd="sng" algn="ctr">
                <a:noFill/>
                <a:prstDash val="solid"/>
              </a:ln>
              <a:effectLst/>
            </p:spPr>
            <p:txBody>
              <a:bodyPr anchor="ctr"/>
              <a:lstStyle/>
              <a:p>
                <a:pPr defTabSz="844083" eaLnBrk="1" fontAlgn="auto" hangingPunct="1">
                  <a:spcBef>
                    <a:spcPts val="0"/>
                  </a:spcBef>
                  <a:spcAft>
                    <a:spcPts val="0"/>
                  </a:spcAft>
                  <a:defRPr/>
                </a:pPr>
                <a:endParaRPr kumimoji="0" lang="ja-JP" altLang="en-US" sz="1662" kern="0" dirty="0">
                  <a:solidFill>
                    <a:sysClr val="windowText" lastClr="000000"/>
                  </a:solidFill>
                  <a:latin typeface="Arial"/>
                  <a:ea typeface="ＭＳ Ｐゴシック"/>
                  <a:cs typeface="Calibri" panose="020F0502020204030204" pitchFamily="34" charset="0"/>
                </a:endParaRPr>
              </a:p>
            </p:txBody>
          </p:sp>
        </p:grpSp>
        <p:grpSp>
          <p:nvGrpSpPr>
            <p:cNvPr id="97" name="グループ化 90">
              <a:extLst>
                <a:ext uri="{FF2B5EF4-FFF2-40B4-BE49-F238E27FC236}">
                  <a16:creationId xmlns:a16="http://schemas.microsoft.com/office/drawing/2014/main" id="{57E52AD9-0FB1-44AA-A6B7-0E720F03022E}"/>
                </a:ext>
              </a:extLst>
            </p:cNvPr>
            <p:cNvGrpSpPr>
              <a:grpSpLocks/>
            </p:cNvGrpSpPr>
            <p:nvPr/>
          </p:nvGrpSpPr>
          <p:grpSpPr bwMode="auto">
            <a:xfrm>
              <a:off x="7596336" y="2996952"/>
              <a:ext cx="252016" cy="180000"/>
              <a:chOff x="1619672" y="5013176"/>
              <a:chExt cx="252016" cy="180000"/>
            </a:xfrm>
            <a:grpFill/>
          </p:grpSpPr>
          <p:sp>
            <p:nvSpPr>
              <p:cNvPr id="98" name="正方形/長方形 97">
                <a:extLst>
                  <a:ext uri="{FF2B5EF4-FFF2-40B4-BE49-F238E27FC236}">
                    <a16:creationId xmlns:a16="http://schemas.microsoft.com/office/drawing/2014/main" id="{6E96B8CE-3E0A-4626-BDA7-2614BB31E44B}"/>
                  </a:ext>
                </a:extLst>
              </p:cNvPr>
              <p:cNvSpPr/>
              <p:nvPr/>
            </p:nvSpPr>
            <p:spPr>
              <a:xfrm>
                <a:off x="1619136" y="5013176"/>
                <a:ext cx="108010" cy="180000"/>
              </a:xfrm>
              <a:prstGeom prst="rect">
                <a:avLst/>
              </a:prstGeom>
              <a:grpFill/>
              <a:ln w="25400" cap="flat" cmpd="sng" algn="ctr">
                <a:noFill/>
                <a:prstDash val="solid"/>
              </a:ln>
              <a:effectLst/>
            </p:spPr>
            <p:txBody>
              <a:bodyPr anchor="ctr"/>
              <a:lstStyle/>
              <a:p>
                <a:pPr defTabSz="844083" eaLnBrk="1" fontAlgn="auto" hangingPunct="1">
                  <a:spcBef>
                    <a:spcPts val="0"/>
                  </a:spcBef>
                  <a:spcAft>
                    <a:spcPts val="0"/>
                  </a:spcAft>
                  <a:defRPr/>
                </a:pPr>
                <a:endParaRPr kumimoji="0" lang="ja-JP" altLang="en-US" sz="1662" kern="0" dirty="0">
                  <a:solidFill>
                    <a:sysClr val="windowText" lastClr="000000"/>
                  </a:solidFill>
                  <a:latin typeface="Arial"/>
                  <a:ea typeface="ＭＳ Ｐゴシック"/>
                  <a:cs typeface="Calibri" panose="020F0502020204030204" pitchFamily="34" charset="0"/>
                </a:endParaRPr>
              </a:p>
            </p:txBody>
          </p:sp>
          <p:sp>
            <p:nvSpPr>
              <p:cNvPr id="99" name="正方形/長方形 98">
                <a:extLst>
                  <a:ext uri="{FF2B5EF4-FFF2-40B4-BE49-F238E27FC236}">
                    <a16:creationId xmlns:a16="http://schemas.microsoft.com/office/drawing/2014/main" id="{E7248697-E799-4123-B1F9-1E1594B3F50E}"/>
                  </a:ext>
                </a:extLst>
              </p:cNvPr>
              <p:cNvSpPr/>
              <p:nvPr/>
            </p:nvSpPr>
            <p:spPr>
              <a:xfrm>
                <a:off x="1763678" y="5013176"/>
                <a:ext cx="108010" cy="180000"/>
              </a:xfrm>
              <a:prstGeom prst="rect">
                <a:avLst/>
              </a:prstGeom>
              <a:grpFill/>
              <a:ln w="25400" cap="flat" cmpd="sng" algn="ctr">
                <a:noFill/>
                <a:prstDash val="solid"/>
              </a:ln>
              <a:effectLst/>
            </p:spPr>
            <p:txBody>
              <a:bodyPr anchor="ctr"/>
              <a:lstStyle/>
              <a:p>
                <a:pPr defTabSz="844083" eaLnBrk="1" fontAlgn="auto" hangingPunct="1">
                  <a:spcBef>
                    <a:spcPts val="0"/>
                  </a:spcBef>
                  <a:spcAft>
                    <a:spcPts val="0"/>
                  </a:spcAft>
                  <a:defRPr/>
                </a:pPr>
                <a:endParaRPr kumimoji="0" lang="ja-JP" altLang="en-US" sz="1662" kern="0" dirty="0">
                  <a:solidFill>
                    <a:sysClr val="windowText" lastClr="000000"/>
                  </a:solidFill>
                  <a:latin typeface="Arial"/>
                  <a:ea typeface="ＭＳ Ｐゴシック"/>
                  <a:cs typeface="Calibri" panose="020F0502020204030204" pitchFamily="34" charset="0"/>
                </a:endParaRPr>
              </a:p>
            </p:txBody>
          </p:sp>
        </p:grpSp>
      </p:grpSp>
      <p:grpSp>
        <p:nvGrpSpPr>
          <p:cNvPr id="102" name="グループ化 96">
            <a:extLst>
              <a:ext uri="{FF2B5EF4-FFF2-40B4-BE49-F238E27FC236}">
                <a16:creationId xmlns:a16="http://schemas.microsoft.com/office/drawing/2014/main" id="{E258F8E6-830E-40D7-A589-A75FDD272F07}"/>
              </a:ext>
            </a:extLst>
          </p:cNvPr>
          <p:cNvGrpSpPr>
            <a:grpSpLocks/>
          </p:cNvGrpSpPr>
          <p:nvPr/>
        </p:nvGrpSpPr>
        <p:grpSpPr bwMode="auto">
          <a:xfrm>
            <a:off x="3576386" y="6502172"/>
            <a:ext cx="533236" cy="155984"/>
            <a:chOff x="7308304" y="2996952"/>
            <a:chExt cx="395506" cy="180000"/>
          </a:xfrm>
          <a:solidFill>
            <a:srgbClr val="0070C0"/>
          </a:solidFill>
        </p:grpSpPr>
        <p:grpSp>
          <p:nvGrpSpPr>
            <p:cNvPr id="103" name="グループ化 89">
              <a:extLst>
                <a:ext uri="{FF2B5EF4-FFF2-40B4-BE49-F238E27FC236}">
                  <a16:creationId xmlns:a16="http://schemas.microsoft.com/office/drawing/2014/main" id="{5AAF79EA-CA07-478A-AEF3-78A62BEC3D8B}"/>
                </a:ext>
              </a:extLst>
            </p:cNvPr>
            <p:cNvGrpSpPr>
              <a:grpSpLocks/>
            </p:cNvGrpSpPr>
            <p:nvPr/>
          </p:nvGrpSpPr>
          <p:grpSpPr bwMode="auto">
            <a:xfrm>
              <a:off x="7308304" y="2996952"/>
              <a:ext cx="252016" cy="180000"/>
              <a:chOff x="1619672" y="5013176"/>
              <a:chExt cx="252016" cy="180000"/>
            </a:xfrm>
            <a:grpFill/>
          </p:grpSpPr>
          <p:sp>
            <p:nvSpPr>
              <p:cNvPr id="105" name="正方形/長方形 104">
                <a:extLst>
                  <a:ext uri="{FF2B5EF4-FFF2-40B4-BE49-F238E27FC236}">
                    <a16:creationId xmlns:a16="http://schemas.microsoft.com/office/drawing/2014/main" id="{3F1A45B1-7173-42BF-A978-8F81C703CF80}"/>
                  </a:ext>
                </a:extLst>
              </p:cNvPr>
              <p:cNvSpPr/>
              <p:nvPr/>
            </p:nvSpPr>
            <p:spPr>
              <a:xfrm>
                <a:off x="1619672" y="5013176"/>
                <a:ext cx="108010" cy="180000"/>
              </a:xfrm>
              <a:prstGeom prst="rect">
                <a:avLst/>
              </a:prstGeom>
              <a:grpFill/>
              <a:ln w="25400" cap="flat" cmpd="sng" algn="ctr">
                <a:noFill/>
                <a:prstDash val="solid"/>
              </a:ln>
              <a:effectLst/>
            </p:spPr>
            <p:txBody>
              <a:bodyPr anchor="ctr"/>
              <a:lstStyle/>
              <a:p>
                <a:pPr defTabSz="844083" eaLnBrk="1" fontAlgn="auto" hangingPunct="1">
                  <a:spcBef>
                    <a:spcPts val="0"/>
                  </a:spcBef>
                  <a:spcAft>
                    <a:spcPts val="0"/>
                  </a:spcAft>
                  <a:defRPr/>
                </a:pPr>
                <a:endParaRPr kumimoji="0" lang="ja-JP" altLang="en-US" sz="1662" kern="0" dirty="0">
                  <a:solidFill>
                    <a:sysClr val="windowText" lastClr="000000"/>
                  </a:solidFill>
                  <a:latin typeface="Arial"/>
                  <a:ea typeface="ＭＳ Ｐゴシック"/>
                  <a:cs typeface="Calibri" panose="020F0502020204030204" pitchFamily="34" charset="0"/>
                </a:endParaRPr>
              </a:p>
            </p:txBody>
          </p:sp>
          <p:sp>
            <p:nvSpPr>
              <p:cNvPr id="106" name="正方形/長方形 105">
                <a:extLst>
                  <a:ext uri="{FF2B5EF4-FFF2-40B4-BE49-F238E27FC236}">
                    <a16:creationId xmlns:a16="http://schemas.microsoft.com/office/drawing/2014/main" id="{6BB6D110-A823-4656-B651-CE8A665654DA}"/>
                  </a:ext>
                </a:extLst>
              </p:cNvPr>
              <p:cNvSpPr/>
              <p:nvPr/>
            </p:nvSpPr>
            <p:spPr>
              <a:xfrm>
                <a:off x="1764214" y="5013176"/>
                <a:ext cx="108010" cy="180000"/>
              </a:xfrm>
              <a:prstGeom prst="rect">
                <a:avLst/>
              </a:prstGeom>
              <a:grpFill/>
              <a:ln w="25400" cap="flat" cmpd="sng" algn="ctr">
                <a:noFill/>
                <a:prstDash val="solid"/>
              </a:ln>
              <a:effectLst/>
            </p:spPr>
            <p:txBody>
              <a:bodyPr anchor="ctr"/>
              <a:lstStyle/>
              <a:p>
                <a:pPr defTabSz="844083" eaLnBrk="1" fontAlgn="auto" hangingPunct="1">
                  <a:spcBef>
                    <a:spcPts val="0"/>
                  </a:spcBef>
                  <a:spcAft>
                    <a:spcPts val="0"/>
                  </a:spcAft>
                  <a:defRPr/>
                </a:pPr>
                <a:endParaRPr kumimoji="0" lang="ja-JP" altLang="en-US" sz="1662" kern="0" dirty="0">
                  <a:solidFill>
                    <a:sysClr val="windowText" lastClr="000000"/>
                  </a:solidFill>
                  <a:latin typeface="Arial"/>
                  <a:ea typeface="ＭＳ Ｐゴシック"/>
                  <a:cs typeface="Calibri" panose="020F0502020204030204" pitchFamily="34" charset="0"/>
                </a:endParaRPr>
              </a:p>
            </p:txBody>
          </p:sp>
        </p:grpSp>
        <p:sp>
          <p:nvSpPr>
            <p:cNvPr id="104" name="正方形/長方形 103">
              <a:extLst>
                <a:ext uri="{FF2B5EF4-FFF2-40B4-BE49-F238E27FC236}">
                  <a16:creationId xmlns:a16="http://schemas.microsoft.com/office/drawing/2014/main" id="{5774D106-5C96-4CC7-8E21-5EBBDE1AB415}"/>
                </a:ext>
              </a:extLst>
            </p:cNvPr>
            <p:cNvSpPr/>
            <p:nvPr/>
          </p:nvSpPr>
          <p:spPr bwMode="auto">
            <a:xfrm>
              <a:off x="7595800" y="2996952"/>
              <a:ext cx="108010" cy="180000"/>
            </a:xfrm>
            <a:prstGeom prst="rect">
              <a:avLst/>
            </a:prstGeom>
            <a:grpFill/>
            <a:ln w="25400" cap="flat" cmpd="sng" algn="ctr">
              <a:noFill/>
              <a:prstDash val="solid"/>
            </a:ln>
            <a:effectLst/>
          </p:spPr>
          <p:txBody>
            <a:bodyPr anchor="ctr"/>
            <a:lstStyle/>
            <a:p>
              <a:pPr defTabSz="844083" eaLnBrk="1" fontAlgn="auto" hangingPunct="1">
                <a:spcBef>
                  <a:spcPts val="0"/>
                </a:spcBef>
                <a:spcAft>
                  <a:spcPts val="0"/>
                </a:spcAft>
                <a:defRPr/>
              </a:pPr>
              <a:endParaRPr kumimoji="0" lang="ja-JP" altLang="en-US" sz="1662" kern="0" dirty="0">
                <a:solidFill>
                  <a:sysClr val="windowText" lastClr="000000"/>
                </a:solidFill>
                <a:latin typeface="Arial"/>
                <a:ea typeface="ＭＳ Ｐゴシック"/>
                <a:cs typeface="Calibri" panose="020F0502020204030204" pitchFamily="34" charset="0"/>
              </a:endParaRPr>
            </a:p>
          </p:txBody>
        </p:sp>
      </p:grpSp>
      <p:sp>
        <p:nvSpPr>
          <p:cNvPr id="107" name="Rectangle 105">
            <a:extLst>
              <a:ext uri="{FF2B5EF4-FFF2-40B4-BE49-F238E27FC236}">
                <a16:creationId xmlns:a16="http://schemas.microsoft.com/office/drawing/2014/main" id="{D9BAD248-57F8-4C15-8F30-9B998354DC90}"/>
              </a:ext>
            </a:extLst>
          </p:cNvPr>
          <p:cNvSpPr>
            <a:spLocks noChangeArrowheads="1"/>
          </p:cNvSpPr>
          <p:nvPr/>
        </p:nvSpPr>
        <p:spPr bwMode="auto">
          <a:xfrm>
            <a:off x="4156490" y="6480747"/>
            <a:ext cx="1383392" cy="19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a:solidFill>
                  <a:schemeClr val="tx1"/>
                </a:solidFill>
                <a:latin typeface="Century Gothic" pitchFamily="34" charset="0"/>
                <a:ea typeface="HGP創英角ｺﾞｼｯｸUB" pitchFamily="50" charset="-128"/>
              </a:defRPr>
            </a:lvl1pPr>
            <a:lvl2pPr marL="742950" indent="-285750" eaLnBrk="0" hangingPunct="0">
              <a:defRPr kumimoji="1" sz="1200">
                <a:solidFill>
                  <a:schemeClr val="tx1"/>
                </a:solidFill>
                <a:latin typeface="Century Gothic" pitchFamily="34" charset="0"/>
                <a:ea typeface="HGP創英角ｺﾞｼｯｸUB" pitchFamily="50" charset="-128"/>
              </a:defRPr>
            </a:lvl2pPr>
            <a:lvl3pPr marL="1143000" indent="-228600" eaLnBrk="0" hangingPunct="0">
              <a:defRPr kumimoji="1" sz="1200">
                <a:solidFill>
                  <a:schemeClr val="tx1"/>
                </a:solidFill>
                <a:latin typeface="Century Gothic" pitchFamily="34" charset="0"/>
                <a:ea typeface="HGP創英角ｺﾞｼｯｸUB" pitchFamily="50" charset="-128"/>
              </a:defRPr>
            </a:lvl3pPr>
            <a:lvl4pPr marL="1600200" indent="-228600" eaLnBrk="0" hangingPunct="0">
              <a:defRPr kumimoji="1" sz="1200">
                <a:solidFill>
                  <a:schemeClr val="tx1"/>
                </a:solidFill>
                <a:latin typeface="Century Gothic" pitchFamily="34" charset="0"/>
                <a:ea typeface="HGP創英角ｺﾞｼｯｸUB" pitchFamily="50" charset="-128"/>
              </a:defRPr>
            </a:lvl4pPr>
            <a:lvl5pPr marL="2057400" indent="-228600" eaLnBrk="0" hangingPunct="0">
              <a:defRPr kumimoji="1" sz="1200">
                <a:solidFill>
                  <a:schemeClr val="tx1"/>
                </a:solidFill>
                <a:latin typeface="Century Gothic" pitchFamily="34" charset="0"/>
                <a:ea typeface="HGP創英角ｺﾞｼｯｸUB" pitchFamily="50" charset="-128"/>
              </a:defRPr>
            </a:lvl5pPr>
            <a:lvl6pPr marL="25146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6pPr>
            <a:lvl7pPr marL="29718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7pPr>
            <a:lvl8pPr marL="34290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8pPr>
            <a:lvl9pPr marL="38862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9pPr>
          </a:lstStyle>
          <a:p>
            <a:pPr defTabSz="844083" eaLnBrk="1" fontAlgn="auto" hangingPunct="1">
              <a:spcBef>
                <a:spcPts val="0"/>
              </a:spcBef>
              <a:spcAft>
                <a:spcPts val="0"/>
              </a:spcAft>
              <a:defRPr/>
            </a:pPr>
            <a:r>
              <a:rPr lang="en-US" altLang="ja-JP" sz="1292" kern="0" dirty="0">
                <a:solidFill>
                  <a:prstClr val="black"/>
                </a:solidFill>
                <a:latin typeface="Calibri" panose="020F0502020204030204" pitchFamily="34" charset="0"/>
                <a:ea typeface="System" charset="-128"/>
                <a:cs typeface="Calibri" panose="020F0502020204030204" pitchFamily="34" charset="0"/>
              </a:rPr>
              <a:t>Extended Life Period</a:t>
            </a:r>
          </a:p>
        </p:txBody>
      </p:sp>
      <p:sp>
        <p:nvSpPr>
          <p:cNvPr id="108" name="正方形/長方形 107">
            <a:extLst>
              <a:ext uri="{FF2B5EF4-FFF2-40B4-BE49-F238E27FC236}">
                <a16:creationId xmlns:a16="http://schemas.microsoft.com/office/drawing/2014/main" id="{D5DE8308-B2B0-4B17-97ED-3126B074341F}"/>
              </a:ext>
            </a:extLst>
          </p:cNvPr>
          <p:cNvSpPr/>
          <p:nvPr/>
        </p:nvSpPr>
        <p:spPr>
          <a:xfrm>
            <a:off x="5826544" y="6093296"/>
            <a:ext cx="3052396" cy="170496"/>
          </a:xfrm>
          <a:prstGeom prst="rect">
            <a:avLst/>
          </a:prstGeom>
          <a:solidFill>
            <a:srgbClr val="00B050">
              <a:alpha val="70000"/>
            </a:srgbClr>
          </a:solidFill>
          <a:ln w="25400" cap="flat" cmpd="sng" algn="ctr">
            <a:noFill/>
            <a:prstDash val="solid"/>
          </a:ln>
          <a:effectLst/>
        </p:spPr>
        <p:txBody>
          <a:bodyPr tIns="0" bIns="0" anchor="ctr">
            <a:spAutoFit/>
          </a:bodyPr>
          <a:lstStyle/>
          <a:p>
            <a:pPr defTabSz="844083" eaLnBrk="1" fontAlgn="auto" hangingPunct="1">
              <a:spcBef>
                <a:spcPts val="0"/>
              </a:spcBef>
              <a:spcAft>
                <a:spcPts val="0"/>
              </a:spcAft>
              <a:defRPr/>
            </a:pPr>
            <a:r>
              <a:rPr kumimoji="0" lang="en-US" altLang="ja-JP" sz="1108" kern="0" dirty="0">
                <a:solidFill>
                  <a:prstClr val="white"/>
                </a:solidFill>
                <a:latin typeface="Arial"/>
                <a:ea typeface="ＭＳ Ｐゴシック"/>
                <a:cs typeface="Calibri" panose="020F0502020204030204" pitchFamily="34" charset="0"/>
              </a:rPr>
              <a:t>Japanese Data Relay System (JDRS)</a:t>
            </a:r>
            <a:endParaRPr kumimoji="0" lang="ja-JP" altLang="en-US" sz="1108" kern="0" dirty="0">
              <a:solidFill>
                <a:prstClr val="white"/>
              </a:solidFill>
              <a:latin typeface="Arial"/>
              <a:ea typeface="ＭＳ Ｐゴシック"/>
              <a:cs typeface="Calibri" panose="020F0502020204030204" pitchFamily="34" charset="0"/>
            </a:endParaRPr>
          </a:p>
        </p:txBody>
      </p:sp>
      <p:sp>
        <p:nvSpPr>
          <p:cNvPr id="109" name="正方形/長方形 108">
            <a:extLst>
              <a:ext uri="{FF2B5EF4-FFF2-40B4-BE49-F238E27FC236}">
                <a16:creationId xmlns:a16="http://schemas.microsoft.com/office/drawing/2014/main" id="{D986118D-937E-4064-A359-693B8D25518E}"/>
              </a:ext>
            </a:extLst>
          </p:cNvPr>
          <p:cNvSpPr/>
          <p:nvPr/>
        </p:nvSpPr>
        <p:spPr>
          <a:xfrm>
            <a:off x="6738014" y="5836047"/>
            <a:ext cx="2391450" cy="170496"/>
          </a:xfrm>
          <a:prstGeom prst="rect">
            <a:avLst/>
          </a:prstGeom>
          <a:solidFill>
            <a:srgbClr val="00B050">
              <a:alpha val="70000"/>
            </a:srgbClr>
          </a:solidFill>
          <a:ln w="25400" cap="flat" cmpd="sng" algn="ctr">
            <a:noFill/>
            <a:prstDash val="solid"/>
          </a:ln>
          <a:effectLst/>
        </p:spPr>
        <p:txBody>
          <a:bodyPr wrap="square" tIns="0" bIns="0" anchor="ctr">
            <a:spAutoFit/>
          </a:bodyPr>
          <a:lstStyle/>
          <a:p>
            <a:pPr defTabSz="844083" eaLnBrk="1" fontAlgn="auto" hangingPunct="1">
              <a:spcBef>
                <a:spcPts val="0"/>
              </a:spcBef>
              <a:spcAft>
                <a:spcPts val="0"/>
              </a:spcAft>
              <a:defRPr/>
            </a:pPr>
            <a:r>
              <a:rPr kumimoji="0" lang="en-US" altLang="ja-JP" sz="1108" kern="0" dirty="0">
                <a:solidFill>
                  <a:prstClr val="white"/>
                </a:solidFill>
                <a:latin typeface="Arial"/>
                <a:ea typeface="ＭＳ Ｐゴシック"/>
                <a:cs typeface="Calibri" panose="020F0502020204030204" pitchFamily="34" charset="0"/>
              </a:rPr>
              <a:t>ETS-9 (</a:t>
            </a:r>
            <a:r>
              <a:rPr kumimoji="0" lang="en-US" altLang="ja-JP" sz="923" kern="0" dirty="0">
                <a:solidFill>
                  <a:prstClr val="white"/>
                </a:solidFill>
                <a:latin typeface="Arial"/>
                <a:ea typeface="ＭＳ Ｐゴシック"/>
                <a:cs typeface="Calibri" panose="020F0502020204030204" pitchFamily="34" charset="0"/>
              </a:rPr>
              <a:t>Engineering Test Satellite No.9)</a:t>
            </a:r>
            <a:endParaRPr kumimoji="0" lang="ja-JP" altLang="en-US" sz="923" kern="0" dirty="0">
              <a:solidFill>
                <a:prstClr val="white"/>
              </a:solidFill>
              <a:latin typeface="Arial"/>
              <a:ea typeface="ＭＳ Ｐゴシック"/>
              <a:cs typeface="Calibri" panose="020F0502020204030204" pitchFamily="34" charset="0"/>
            </a:endParaRPr>
          </a:p>
        </p:txBody>
      </p:sp>
      <p:grpSp>
        <p:nvGrpSpPr>
          <p:cNvPr id="110" name="グループ化 97">
            <a:extLst>
              <a:ext uri="{FF2B5EF4-FFF2-40B4-BE49-F238E27FC236}">
                <a16:creationId xmlns:a16="http://schemas.microsoft.com/office/drawing/2014/main" id="{790FC31F-1BFC-462A-ABDF-AD3B90ACAE22}"/>
              </a:ext>
            </a:extLst>
          </p:cNvPr>
          <p:cNvGrpSpPr>
            <a:grpSpLocks/>
          </p:cNvGrpSpPr>
          <p:nvPr/>
        </p:nvGrpSpPr>
        <p:grpSpPr bwMode="auto">
          <a:xfrm>
            <a:off x="2736047" y="2370050"/>
            <a:ext cx="761234" cy="163117"/>
            <a:chOff x="7308304" y="2996951"/>
            <a:chExt cx="514769" cy="180001"/>
          </a:xfrm>
          <a:solidFill>
            <a:srgbClr val="0070C0"/>
          </a:solidFill>
        </p:grpSpPr>
        <p:grpSp>
          <p:nvGrpSpPr>
            <p:cNvPr id="111" name="グループ化 98">
              <a:extLst>
                <a:ext uri="{FF2B5EF4-FFF2-40B4-BE49-F238E27FC236}">
                  <a16:creationId xmlns:a16="http://schemas.microsoft.com/office/drawing/2014/main" id="{73B49127-9698-4644-B978-07610CABA43C}"/>
                </a:ext>
              </a:extLst>
            </p:cNvPr>
            <p:cNvGrpSpPr>
              <a:grpSpLocks/>
            </p:cNvGrpSpPr>
            <p:nvPr/>
          </p:nvGrpSpPr>
          <p:grpSpPr bwMode="auto">
            <a:xfrm>
              <a:off x="7308304" y="2996952"/>
              <a:ext cx="252016" cy="180000"/>
              <a:chOff x="1619672" y="5013176"/>
              <a:chExt cx="252016" cy="180000"/>
            </a:xfrm>
            <a:grpFill/>
          </p:grpSpPr>
          <p:sp>
            <p:nvSpPr>
              <p:cNvPr id="115" name="正方形/長方形 114">
                <a:extLst>
                  <a:ext uri="{FF2B5EF4-FFF2-40B4-BE49-F238E27FC236}">
                    <a16:creationId xmlns:a16="http://schemas.microsoft.com/office/drawing/2014/main" id="{68686B14-1359-49C4-8629-9A919C34FF0E}"/>
                  </a:ext>
                </a:extLst>
              </p:cNvPr>
              <p:cNvSpPr/>
              <p:nvPr/>
            </p:nvSpPr>
            <p:spPr>
              <a:xfrm>
                <a:off x="1619672" y="5013176"/>
                <a:ext cx="108010" cy="180000"/>
              </a:xfrm>
              <a:prstGeom prst="rect">
                <a:avLst/>
              </a:prstGeom>
              <a:grpFill/>
              <a:ln w="25400" cap="flat" cmpd="sng" algn="ctr">
                <a:noFill/>
                <a:prstDash val="solid"/>
              </a:ln>
              <a:effectLst/>
            </p:spPr>
            <p:txBody>
              <a:bodyPr anchor="ctr"/>
              <a:lstStyle/>
              <a:p>
                <a:pPr defTabSz="844083" eaLnBrk="1" fontAlgn="auto" hangingPunct="1">
                  <a:spcBef>
                    <a:spcPts val="0"/>
                  </a:spcBef>
                  <a:spcAft>
                    <a:spcPts val="0"/>
                  </a:spcAft>
                  <a:defRPr/>
                </a:pPr>
                <a:endParaRPr kumimoji="0" lang="ja-JP" altLang="en-US" sz="1662" kern="0" dirty="0">
                  <a:solidFill>
                    <a:sysClr val="windowText" lastClr="000000"/>
                  </a:solidFill>
                  <a:latin typeface="Arial"/>
                  <a:ea typeface="ＭＳ Ｐゴシック"/>
                  <a:cs typeface="Calibri" panose="020F0502020204030204" pitchFamily="34" charset="0"/>
                </a:endParaRPr>
              </a:p>
            </p:txBody>
          </p:sp>
          <p:sp>
            <p:nvSpPr>
              <p:cNvPr id="116" name="正方形/長方形 115">
                <a:extLst>
                  <a:ext uri="{FF2B5EF4-FFF2-40B4-BE49-F238E27FC236}">
                    <a16:creationId xmlns:a16="http://schemas.microsoft.com/office/drawing/2014/main" id="{569AE348-6F3F-459D-B181-26D0339CD104}"/>
                  </a:ext>
                </a:extLst>
              </p:cNvPr>
              <p:cNvSpPr/>
              <p:nvPr/>
            </p:nvSpPr>
            <p:spPr>
              <a:xfrm>
                <a:off x="1764215" y="5013176"/>
                <a:ext cx="108010" cy="180000"/>
              </a:xfrm>
              <a:prstGeom prst="rect">
                <a:avLst/>
              </a:prstGeom>
              <a:grpFill/>
              <a:ln w="25400" cap="flat" cmpd="sng" algn="ctr">
                <a:noFill/>
                <a:prstDash val="solid"/>
              </a:ln>
              <a:effectLst/>
            </p:spPr>
            <p:txBody>
              <a:bodyPr anchor="ctr"/>
              <a:lstStyle/>
              <a:p>
                <a:pPr defTabSz="844083" eaLnBrk="1" fontAlgn="auto" hangingPunct="1">
                  <a:spcBef>
                    <a:spcPts val="0"/>
                  </a:spcBef>
                  <a:spcAft>
                    <a:spcPts val="0"/>
                  </a:spcAft>
                  <a:defRPr/>
                </a:pPr>
                <a:endParaRPr kumimoji="0" lang="ja-JP" altLang="en-US" sz="1662" kern="0" dirty="0">
                  <a:solidFill>
                    <a:sysClr val="windowText" lastClr="000000"/>
                  </a:solidFill>
                  <a:latin typeface="Arial"/>
                  <a:ea typeface="ＭＳ Ｐゴシック"/>
                  <a:cs typeface="Calibri" panose="020F0502020204030204" pitchFamily="34" charset="0"/>
                </a:endParaRPr>
              </a:p>
            </p:txBody>
          </p:sp>
        </p:grpSp>
        <p:grpSp>
          <p:nvGrpSpPr>
            <p:cNvPr id="112" name="グループ化 99">
              <a:extLst>
                <a:ext uri="{FF2B5EF4-FFF2-40B4-BE49-F238E27FC236}">
                  <a16:creationId xmlns:a16="http://schemas.microsoft.com/office/drawing/2014/main" id="{31862AE1-0EAB-400C-9C6D-8EB1905382AC}"/>
                </a:ext>
              </a:extLst>
            </p:cNvPr>
            <p:cNvGrpSpPr>
              <a:grpSpLocks/>
            </p:cNvGrpSpPr>
            <p:nvPr/>
          </p:nvGrpSpPr>
          <p:grpSpPr bwMode="auto">
            <a:xfrm>
              <a:off x="7604220" y="2996951"/>
              <a:ext cx="218853" cy="180000"/>
              <a:chOff x="1627556" y="5013175"/>
              <a:chExt cx="218853" cy="180000"/>
            </a:xfrm>
            <a:grpFill/>
          </p:grpSpPr>
          <p:sp>
            <p:nvSpPr>
              <p:cNvPr id="113" name="正方形/長方形 112">
                <a:extLst>
                  <a:ext uri="{FF2B5EF4-FFF2-40B4-BE49-F238E27FC236}">
                    <a16:creationId xmlns:a16="http://schemas.microsoft.com/office/drawing/2014/main" id="{ABDD2E12-5F28-4937-94A2-7C058E8E662C}"/>
                  </a:ext>
                </a:extLst>
              </p:cNvPr>
              <p:cNvSpPr/>
              <p:nvPr/>
            </p:nvSpPr>
            <p:spPr>
              <a:xfrm>
                <a:off x="1627556" y="5013175"/>
                <a:ext cx="108010" cy="180000"/>
              </a:xfrm>
              <a:prstGeom prst="rect">
                <a:avLst/>
              </a:prstGeom>
              <a:grpFill/>
              <a:ln w="25400" cap="flat" cmpd="sng" algn="ctr">
                <a:noFill/>
                <a:prstDash val="solid"/>
              </a:ln>
              <a:effectLst/>
            </p:spPr>
            <p:txBody>
              <a:bodyPr anchor="ctr"/>
              <a:lstStyle/>
              <a:p>
                <a:pPr defTabSz="844083" eaLnBrk="1" fontAlgn="auto" hangingPunct="1">
                  <a:spcBef>
                    <a:spcPts val="0"/>
                  </a:spcBef>
                  <a:spcAft>
                    <a:spcPts val="0"/>
                  </a:spcAft>
                  <a:defRPr/>
                </a:pPr>
                <a:endParaRPr kumimoji="0" lang="ja-JP" altLang="en-US" sz="1662" kern="0" dirty="0">
                  <a:solidFill>
                    <a:sysClr val="windowText" lastClr="000000"/>
                  </a:solidFill>
                  <a:latin typeface="Arial"/>
                  <a:ea typeface="ＭＳ Ｐゴシック"/>
                  <a:cs typeface="Calibri" panose="020F0502020204030204" pitchFamily="34" charset="0"/>
                </a:endParaRPr>
              </a:p>
            </p:txBody>
          </p:sp>
          <p:sp>
            <p:nvSpPr>
              <p:cNvPr id="114" name="正方形/長方形 113">
                <a:extLst>
                  <a:ext uri="{FF2B5EF4-FFF2-40B4-BE49-F238E27FC236}">
                    <a16:creationId xmlns:a16="http://schemas.microsoft.com/office/drawing/2014/main" id="{8748D9F9-5CF8-4204-B5E1-CC28BE25A84C}"/>
                  </a:ext>
                </a:extLst>
              </p:cNvPr>
              <p:cNvSpPr/>
              <p:nvPr/>
            </p:nvSpPr>
            <p:spPr>
              <a:xfrm>
                <a:off x="1763678" y="5013177"/>
                <a:ext cx="82731" cy="177442"/>
              </a:xfrm>
              <a:prstGeom prst="rect">
                <a:avLst/>
              </a:prstGeom>
              <a:grpFill/>
              <a:ln w="25400" cap="flat" cmpd="sng" algn="ctr">
                <a:noFill/>
                <a:prstDash val="solid"/>
              </a:ln>
              <a:effectLst/>
            </p:spPr>
            <p:txBody>
              <a:bodyPr anchor="ctr"/>
              <a:lstStyle/>
              <a:p>
                <a:pPr defTabSz="844083" eaLnBrk="1" fontAlgn="auto" hangingPunct="1">
                  <a:spcBef>
                    <a:spcPts val="0"/>
                  </a:spcBef>
                  <a:spcAft>
                    <a:spcPts val="0"/>
                  </a:spcAft>
                  <a:defRPr/>
                </a:pPr>
                <a:endParaRPr kumimoji="0" lang="ja-JP" altLang="en-US" sz="1662" kern="0" dirty="0">
                  <a:solidFill>
                    <a:sysClr val="windowText" lastClr="000000"/>
                  </a:solidFill>
                  <a:latin typeface="Arial"/>
                  <a:ea typeface="ＭＳ Ｐゴシック"/>
                  <a:cs typeface="Calibri" panose="020F0502020204030204" pitchFamily="34" charset="0"/>
                </a:endParaRPr>
              </a:p>
            </p:txBody>
          </p:sp>
        </p:grpSp>
      </p:grpSp>
      <p:pic>
        <p:nvPicPr>
          <p:cNvPr id="117" name="Picture 163">
            <a:extLst>
              <a:ext uri="{FF2B5EF4-FFF2-40B4-BE49-F238E27FC236}">
                <a16:creationId xmlns:a16="http://schemas.microsoft.com/office/drawing/2014/main" id="{2A246060-76E5-45B4-84D7-41483364B8E5}"/>
              </a:ext>
            </a:extLst>
          </p:cNvPr>
          <p:cNvPicPr>
            <a:picLocks noChangeAspect="1" noChangeArrowheads="1"/>
          </p:cNvPicPr>
          <p:nvPr/>
        </p:nvPicPr>
        <p:blipFill>
          <a:blip r:embed="rId11"/>
          <a:srcRect/>
          <a:stretch>
            <a:fillRect/>
          </a:stretch>
        </p:blipFill>
        <p:spPr bwMode="auto">
          <a:xfrm rot="20051657">
            <a:off x="2639332" y="2045439"/>
            <a:ext cx="310662" cy="49090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 name="正方形/長方形 117">
            <a:extLst>
              <a:ext uri="{FF2B5EF4-FFF2-40B4-BE49-F238E27FC236}">
                <a16:creationId xmlns:a16="http://schemas.microsoft.com/office/drawing/2014/main" id="{315929F2-D985-4201-BFD5-86162003E0B6}"/>
              </a:ext>
            </a:extLst>
          </p:cNvPr>
          <p:cNvSpPr/>
          <p:nvPr/>
        </p:nvSpPr>
        <p:spPr>
          <a:xfrm>
            <a:off x="3476068" y="2341447"/>
            <a:ext cx="740019" cy="202223"/>
          </a:xfrm>
          <a:prstGeom prst="rect">
            <a:avLst/>
          </a:prstGeom>
          <a:noFill/>
          <a:ln w="25400" cap="flat" cmpd="sng" algn="ctr">
            <a:noFill/>
            <a:prstDash val="solid"/>
          </a:ln>
          <a:effectLst/>
        </p:spPr>
        <p:txBody>
          <a:bodyPr wrap="none" lIns="33231" tIns="0" rIns="33231" bIns="0" anchor="ctr"/>
          <a:lstStyle/>
          <a:p>
            <a:pPr defTabSz="844083" eaLnBrk="1" fontAlgn="auto" hangingPunct="1">
              <a:spcBef>
                <a:spcPts val="0"/>
              </a:spcBef>
              <a:spcAft>
                <a:spcPts val="0"/>
              </a:spcAft>
              <a:defRPr/>
            </a:pPr>
            <a:r>
              <a:rPr kumimoji="0" lang="en-US" altLang="ja-JP" sz="1108" kern="0" dirty="0">
                <a:solidFill>
                  <a:prstClr val="black"/>
                </a:solidFill>
                <a:latin typeface="Arial"/>
                <a:ea typeface="ＭＳ Ｐゴシック"/>
                <a:cs typeface="Calibri" panose="020F0502020204030204" pitchFamily="34" charset="0"/>
              </a:rPr>
              <a:t>TRMM / PR</a:t>
            </a:r>
            <a:endParaRPr kumimoji="0" lang="ja-JP" altLang="en-US" sz="1108" kern="0" dirty="0">
              <a:solidFill>
                <a:prstClr val="black"/>
              </a:solidFill>
              <a:latin typeface="Arial"/>
              <a:ea typeface="ＭＳ Ｐゴシック"/>
              <a:cs typeface="Calibri" panose="020F0502020204030204" pitchFamily="34" charset="0"/>
            </a:endParaRPr>
          </a:p>
        </p:txBody>
      </p:sp>
      <p:grpSp>
        <p:nvGrpSpPr>
          <p:cNvPr id="119" name="グループ化 96">
            <a:extLst>
              <a:ext uri="{FF2B5EF4-FFF2-40B4-BE49-F238E27FC236}">
                <a16:creationId xmlns:a16="http://schemas.microsoft.com/office/drawing/2014/main" id="{5C7A22D1-8E47-4386-AFF1-084BAC59A2CB}"/>
              </a:ext>
            </a:extLst>
          </p:cNvPr>
          <p:cNvGrpSpPr>
            <a:grpSpLocks/>
          </p:cNvGrpSpPr>
          <p:nvPr/>
        </p:nvGrpSpPr>
        <p:grpSpPr bwMode="auto">
          <a:xfrm>
            <a:off x="2736864" y="5577516"/>
            <a:ext cx="728113" cy="179930"/>
            <a:chOff x="7308304" y="2996952"/>
            <a:chExt cx="540048" cy="180000"/>
          </a:xfrm>
          <a:solidFill>
            <a:srgbClr val="0070C0"/>
          </a:solidFill>
        </p:grpSpPr>
        <p:grpSp>
          <p:nvGrpSpPr>
            <p:cNvPr id="120" name="グループ化 89">
              <a:extLst>
                <a:ext uri="{FF2B5EF4-FFF2-40B4-BE49-F238E27FC236}">
                  <a16:creationId xmlns:a16="http://schemas.microsoft.com/office/drawing/2014/main" id="{732A8C92-0777-42AA-A10D-C3358D4EC3CE}"/>
                </a:ext>
              </a:extLst>
            </p:cNvPr>
            <p:cNvGrpSpPr>
              <a:grpSpLocks/>
            </p:cNvGrpSpPr>
            <p:nvPr/>
          </p:nvGrpSpPr>
          <p:grpSpPr bwMode="auto">
            <a:xfrm>
              <a:off x="7308304" y="2996952"/>
              <a:ext cx="252016" cy="180000"/>
              <a:chOff x="1619672" y="5013176"/>
              <a:chExt cx="252016" cy="180000"/>
            </a:xfrm>
            <a:grpFill/>
          </p:grpSpPr>
          <p:sp>
            <p:nvSpPr>
              <p:cNvPr id="124" name="正方形/長方形 123">
                <a:extLst>
                  <a:ext uri="{FF2B5EF4-FFF2-40B4-BE49-F238E27FC236}">
                    <a16:creationId xmlns:a16="http://schemas.microsoft.com/office/drawing/2014/main" id="{FE078285-C741-497C-B316-AD6EEA04D323}"/>
                  </a:ext>
                </a:extLst>
              </p:cNvPr>
              <p:cNvSpPr/>
              <p:nvPr/>
            </p:nvSpPr>
            <p:spPr>
              <a:xfrm>
                <a:off x="1619672" y="5013176"/>
                <a:ext cx="108010" cy="180000"/>
              </a:xfrm>
              <a:prstGeom prst="rect">
                <a:avLst/>
              </a:prstGeom>
              <a:grpFill/>
              <a:ln w="25400" cap="flat" cmpd="sng" algn="ctr">
                <a:noFill/>
                <a:prstDash val="solid"/>
              </a:ln>
              <a:effectLst/>
            </p:spPr>
            <p:txBody>
              <a:bodyPr anchor="ctr"/>
              <a:lstStyle/>
              <a:p>
                <a:pPr defTabSz="844083" eaLnBrk="1" fontAlgn="auto" hangingPunct="1">
                  <a:spcBef>
                    <a:spcPts val="0"/>
                  </a:spcBef>
                  <a:spcAft>
                    <a:spcPts val="0"/>
                  </a:spcAft>
                  <a:defRPr/>
                </a:pPr>
                <a:endParaRPr kumimoji="0" lang="ja-JP" altLang="en-US" sz="1662" kern="0" dirty="0">
                  <a:solidFill>
                    <a:sysClr val="windowText" lastClr="000000"/>
                  </a:solidFill>
                  <a:latin typeface="Arial"/>
                  <a:ea typeface="ＭＳ Ｐゴシック"/>
                  <a:cs typeface="Calibri" panose="020F0502020204030204" pitchFamily="34" charset="0"/>
                </a:endParaRPr>
              </a:p>
            </p:txBody>
          </p:sp>
          <p:sp>
            <p:nvSpPr>
              <p:cNvPr id="125" name="正方形/長方形 124">
                <a:extLst>
                  <a:ext uri="{FF2B5EF4-FFF2-40B4-BE49-F238E27FC236}">
                    <a16:creationId xmlns:a16="http://schemas.microsoft.com/office/drawing/2014/main" id="{E0819382-92F9-4366-A7AC-8EEA2869EABE}"/>
                  </a:ext>
                </a:extLst>
              </p:cNvPr>
              <p:cNvSpPr/>
              <p:nvPr/>
            </p:nvSpPr>
            <p:spPr>
              <a:xfrm>
                <a:off x="1764214" y="5013176"/>
                <a:ext cx="108010" cy="180000"/>
              </a:xfrm>
              <a:prstGeom prst="rect">
                <a:avLst/>
              </a:prstGeom>
              <a:grpFill/>
              <a:ln w="25400" cap="flat" cmpd="sng" algn="ctr">
                <a:noFill/>
                <a:prstDash val="solid"/>
              </a:ln>
              <a:effectLst/>
            </p:spPr>
            <p:txBody>
              <a:bodyPr anchor="ctr"/>
              <a:lstStyle/>
              <a:p>
                <a:pPr defTabSz="844083" eaLnBrk="1" fontAlgn="auto" hangingPunct="1">
                  <a:spcBef>
                    <a:spcPts val="0"/>
                  </a:spcBef>
                  <a:spcAft>
                    <a:spcPts val="0"/>
                  </a:spcAft>
                  <a:defRPr/>
                </a:pPr>
                <a:endParaRPr kumimoji="0" lang="ja-JP" altLang="en-US" sz="1662" kern="0" dirty="0">
                  <a:solidFill>
                    <a:sysClr val="windowText" lastClr="000000"/>
                  </a:solidFill>
                  <a:latin typeface="Arial"/>
                  <a:ea typeface="ＭＳ Ｐゴシック"/>
                  <a:cs typeface="Calibri" panose="020F0502020204030204" pitchFamily="34" charset="0"/>
                </a:endParaRPr>
              </a:p>
            </p:txBody>
          </p:sp>
        </p:grpSp>
        <p:grpSp>
          <p:nvGrpSpPr>
            <p:cNvPr id="121" name="グループ化 90">
              <a:extLst>
                <a:ext uri="{FF2B5EF4-FFF2-40B4-BE49-F238E27FC236}">
                  <a16:creationId xmlns:a16="http://schemas.microsoft.com/office/drawing/2014/main" id="{AA4B6D2F-A601-4624-ADC7-14E10CC08CAF}"/>
                </a:ext>
              </a:extLst>
            </p:cNvPr>
            <p:cNvGrpSpPr>
              <a:grpSpLocks/>
            </p:cNvGrpSpPr>
            <p:nvPr/>
          </p:nvGrpSpPr>
          <p:grpSpPr bwMode="auto">
            <a:xfrm>
              <a:off x="7596336" y="2996952"/>
              <a:ext cx="252016" cy="180000"/>
              <a:chOff x="1619672" y="5013176"/>
              <a:chExt cx="252016" cy="180000"/>
            </a:xfrm>
            <a:grpFill/>
          </p:grpSpPr>
          <p:sp>
            <p:nvSpPr>
              <p:cNvPr id="122" name="正方形/長方形 121">
                <a:extLst>
                  <a:ext uri="{FF2B5EF4-FFF2-40B4-BE49-F238E27FC236}">
                    <a16:creationId xmlns:a16="http://schemas.microsoft.com/office/drawing/2014/main" id="{3896268E-91DE-435A-8146-DA443AA5B7A7}"/>
                  </a:ext>
                </a:extLst>
              </p:cNvPr>
              <p:cNvSpPr/>
              <p:nvPr/>
            </p:nvSpPr>
            <p:spPr>
              <a:xfrm>
                <a:off x="1619136" y="5013176"/>
                <a:ext cx="108010" cy="180000"/>
              </a:xfrm>
              <a:prstGeom prst="rect">
                <a:avLst/>
              </a:prstGeom>
              <a:grpFill/>
              <a:ln w="25400" cap="flat" cmpd="sng" algn="ctr">
                <a:noFill/>
                <a:prstDash val="solid"/>
              </a:ln>
              <a:effectLst/>
            </p:spPr>
            <p:txBody>
              <a:bodyPr anchor="ctr"/>
              <a:lstStyle/>
              <a:p>
                <a:pPr defTabSz="844083" eaLnBrk="1" fontAlgn="auto" hangingPunct="1">
                  <a:spcBef>
                    <a:spcPts val="0"/>
                  </a:spcBef>
                  <a:spcAft>
                    <a:spcPts val="0"/>
                  </a:spcAft>
                  <a:defRPr/>
                </a:pPr>
                <a:endParaRPr kumimoji="0" lang="ja-JP" altLang="en-US" sz="1662" kern="0" dirty="0">
                  <a:solidFill>
                    <a:sysClr val="windowText" lastClr="000000"/>
                  </a:solidFill>
                  <a:latin typeface="Arial"/>
                  <a:ea typeface="ＭＳ Ｐゴシック"/>
                  <a:cs typeface="Calibri" panose="020F0502020204030204" pitchFamily="34" charset="0"/>
                </a:endParaRPr>
              </a:p>
            </p:txBody>
          </p:sp>
          <p:sp>
            <p:nvSpPr>
              <p:cNvPr id="123" name="正方形/長方形 122">
                <a:extLst>
                  <a:ext uri="{FF2B5EF4-FFF2-40B4-BE49-F238E27FC236}">
                    <a16:creationId xmlns:a16="http://schemas.microsoft.com/office/drawing/2014/main" id="{C7285889-5316-46A6-9C23-A81D9DA31068}"/>
                  </a:ext>
                </a:extLst>
              </p:cNvPr>
              <p:cNvSpPr/>
              <p:nvPr/>
            </p:nvSpPr>
            <p:spPr>
              <a:xfrm>
                <a:off x="1763678" y="5013176"/>
                <a:ext cx="108010" cy="180000"/>
              </a:xfrm>
              <a:prstGeom prst="rect">
                <a:avLst/>
              </a:prstGeom>
              <a:grpFill/>
              <a:ln w="25400" cap="flat" cmpd="sng" algn="ctr">
                <a:noFill/>
                <a:prstDash val="solid"/>
              </a:ln>
              <a:effectLst/>
            </p:spPr>
            <p:txBody>
              <a:bodyPr anchor="ctr"/>
              <a:lstStyle/>
              <a:p>
                <a:pPr defTabSz="844083" eaLnBrk="1" fontAlgn="auto" hangingPunct="1">
                  <a:spcBef>
                    <a:spcPts val="0"/>
                  </a:spcBef>
                  <a:spcAft>
                    <a:spcPts val="0"/>
                  </a:spcAft>
                  <a:defRPr/>
                </a:pPr>
                <a:endParaRPr kumimoji="0" lang="ja-JP" altLang="en-US" sz="1662" kern="0" dirty="0">
                  <a:solidFill>
                    <a:sysClr val="windowText" lastClr="000000"/>
                  </a:solidFill>
                  <a:latin typeface="Arial"/>
                  <a:ea typeface="ＭＳ Ｐゴシック"/>
                  <a:cs typeface="Calibri" panose="020F0502020204030204" pitchFamily="34" charset="0"/>
                </a:endParaRPr>
              </a:p>
            </p:txBody>
          </p:sp>
        </p:grpSp>
      </p:grpSp>
      <p:sp>
        <p:nvSpPr>
          <p:cNvPr id="126" name="正方形/長方形 125">
            <a:extLst>
              <a:ext uri="{FF2B5EF4-FFF2-40B4-BE49-F238E27FC236}">
                <a16:creationId xmlns:a16="http://schemas.microsoft.com/office/drawing/2014/main" id="{0CEAA886-93F4-4965-8713-68B2BF49AC3A}"/>
              </a:ext>
            </a:extLst>
          </p:cNvPr>
          <p:cNvSpPr/>
          <p:nvPr/>
        </p:nvSpPr>
        <p:spPr>
          <a:xfrm>
            <a:off x="5013255" y="5370396"/>
            <a:ext cx="740020" cy="202223"/>
          </a:xfrm>
          <a:prstGeom prst="rect">
            <a:avLst/>
          </a:prstGeom>
          <a:noFill/>
          <a:ln w="25400" cap="flat" cmpd="sng" algn="ctr">
            <a:noFill/>
            <a:prstDash val="solid"/>
          </a:ln>
          <a:effectLst/>
        </p:spPr>
        <p:txBody>
          <a:bodyPr wrap="none" lIns="33231" tIns="0" rIns="33231" bIns="0" anchor="ctr"/>
          <a:lstStyle/>
          <a:p>
            <a:pPr defTabSz="844083" eaLnBrk="1" fontAlgn="auto" hangingPunct="1">
              <a:spcBef>
                <a:spcPts val="0"/>
              </a:spcBef>
              <a:spcAft>
                <a:spcPts val="0"/>
              </a:spcAft>
              <a:defRPr/>
            </a:pPr>
            <a:endParaRPr kumimoji="0" lang="ja-JP" altLang="en-US" sz="1108" kern="0" dirty="0">
              <a:solidFill>
                <a:prstClr val="black"/>
              </a:solidFill>
              <a:latin typeface="Arial"/>
              <a:ea typeface="ＭＳ Ｐゴシック"/>
              <a:cs typeface="Calibri" panose="020F0502020204030204" pitchFamily="34" charset="0"/>
            </a:endParaRPr>
          </a:p>
        </p:txBody>
      </p:sp>
      <p:sp>
        <p:nvSpPr>
          <p:cNvPr id="127" name="正方形/長方形 126">
            <a:extLst>
              <a:ext uri="{FF2B5EF4-FFF2-40B4-BE49-F238E27FC236}">
                <a16:creationId xmlns:a16="http://schemas.microsoft.com/office/drawing/2014/main" id="{B7AF9D67-DF34-4110-A778-D1FFCF88AAC6}"/>
              </a:ext>
            </a:extLst>
          </p:cNvPr>
          <p:cNvSpPr/>
          <p:nvPr/>
        </p:nvSpPr>
        <p:spPr>
          <a:xfrm>
            <a:off x="5203755" y="5588096"/>
            <a:ext cx="740020" cy="202223"/>
          </a:xfrm>
          <a:prstGeom prst="rect">
            <a:avLst/>
          </a:prstGeom>
          <a:noFill/>
          <a:ln w="25400" cap="flat" cmpd="sng" algn="ctr">
            <a:noFill/>
            <a:prstDash val="solid"/>
          </a:ln>
          <a:effectLst/>
        </p:spPr>
        <p:txBody>
          <a:bodyPr wrap="none" lIns="33231" tIns="0" rIns="33231" bIns="0" anchor="ctr"/>
          <a:lstStyle/>
          <a:p>
            <a:pPr defTabSz="844083" eaLnBrk="1" fontAlgn="auto" hangingPunct="1">
              <a:spcBef>
                <a:spcPts val="0"/>
              </a:spcBef>
              <a:spcAft>
                <a:spcPts val="0"/>
              </a:spcAft>
              <a:defRPr/>
            </a:pPr>
            <a:r>
              <a:rPr kumimoji="0" lang="en-US" altLang="ja-JP" sz="1108" kern="0" dirty="0">
                <a:solidFill>
                  <a:prstClr val="black"/>
                </a:solidFill>
                <a:latin typeface="Arial"/>
                <a:ea typeface="ＭＳ Ｐゴシック"/>
                <a:cs typeface="Calibri" panose="020F0502020204030204" pitchFamily="34" charset="0"/>
              </a:rPr>
              <a:t>WINDS</a:t>
            </a:r>
            <a:endParaRPr kumimoji="0" lang="ja-JP" altLang="en-US" sz="1108" kern="0" dirty="0">
              <a:solidFill>
                <a:prstClr val="black"/>
              </a:solidFill>
              <a:latin typeface="Arial"/>
              <a:ea typeface="ＭＳ Ｐゴシック"/>
              <a:cs typeface="Calibri" panose="020F0502020204030204" pitchFamily="34" charset="0"/>
            </a:endParaRPr>
          </a:p>
        </p:txBody>
      </p:sp>
      <p:grpSp>
        <p:nvGrpSpPr>
          <p:cNvPr id="128" name="グループ化 89">
            <a:extLst>
              <a:ext uri="{FF2B5EF4-FFF2-40B4-BE49-F238E27FC236}">
                <a16:creationId xmlns:a16="http://schemas.microsoft.com/office/drawing/2014/main" id="{E6A33804-C6AC-4993-890E-503F8F3FF39D}"/>
              </a:ext>
            </a:extLst>
          </p:cNvPr>
          <p:cNvGrpSpPr>
            <a:grpSpLocks/>
          </p:cNvGrpSpPr>
          <p:nvPr/>
        </p:nvGrpSpPr>
        <p:grpSpPr bwMode="auto">
          <a:xfrm>
            <a:off x="4937880" y="5433086"/>
            <a:ext cx="339777" cy="179930"/>
            <a:chOff x="1619672" y="5013176"/>
            <a:chExt cx="252016" cy="180000"/>
          </a:xfrm>
          <a:solidFill>
            <a:srgbClr val="0070C0"/>
          </a:solidFill>
        </p:grpSpPr>
        <p:sp>
          <p:nvSpPr>
            <p:cNvPr id="129" name="正方形/長方形 128">
              <a:extLst>
                <a:ext uri="{FF2B5EF4-FFF2-40B4-BE49-F238E27FC236}">
                  <a16:creationId xmlns:a16="http://schemas.microsoft.com/office/drawing/2014/main" id="{F7D8C1CE-DFCA-4010-B1FA-B628599A0CA7}"/>
                </a:ext>
              </a:extLst>
            </p:cNvPr>
            <p:cNvSpPr/>
            <p:nvPr/>
          </p:nvSpPr>
          <p:spPr>
            <a:xfrm>
              <a:off x="1619672" y="5013176"/>
              <a:ext cx="108010" cy="180000"/>
            </a:xfrm>
            <a:prstGeom prst="rect">
              <a:avLst/>
            </a:prstGeom>
            <a:grpFill/>
            <a:ln w="25400" cap="flat" cmpd="sng" algn="ctr">
              <a:noFill/>
              <a:prstDash val="solid"/>
            </a:ln>
            <a:effectLst/>
          </p:spPr>
          <p:txBody>
            <a:bodyPr anchor="ctr"/>
            <a:lstStyle/>
            <a:p>
              <a:pPr defTabSz="844083" eaLnBrk="1" fontAlgn="auto" hangingPunct="1">
                <a:spcBef>
                  <a:spcPts val="0"/>
                </a:spcBef>
                <a:spcAft>
                  <a:spcPts val="0"/>
                </a:spcAft>
                <a:defRPr/>
              </a:pPr>
              <a:endParaRPr kumimoji="0" lang="ja-JP" altLang="en-US" sz="1662" kern="0" dirty="0">
                <a:solidFill>
                  <a:sysClr val="windowText" lastClr="000000"/>
                </a:solidFill>
                <a:latin typeface="Arial"/>
                <a:ea typeface="ＭＳ Ｐゴシック"/>
                <a:cs typeface="Calibri" panose="020F0502020204030204" pitchFamily="34" charset="0"/>
              </a:endParaRPr>
            </a:p>
          </p:txBody>
        </p:sp>
        <p:sp>
          <p:nvSpPr>
            <p:cNvPr id="130" name="正方形/長方形 129">
              <a:extLst>
                <a:ext uri="{FF2B5EF4-FFF2-40B4-BE49-F238E27FC236}">
                  <a16:creationId xmlns:a16="http://schemas.microsoft.com/office/drawing/2014/main" id="{10AB3276-78F9-47F9-B57B-9B4B067947E2}"/>
                </a:ext>
              </a:extLst>
            </p:cNvPr>
            <p:cNvSpPr/>
            <p:nvPr/>
          </p:nvSpPr>
          <p:spPr>
            <a:xfrm>
              <a:off x="1764214" y="5013176"/>
              <a:ext cx="108010" cy="180000"/>
            </a:xfrm>
            <a:prstGeom prst="rect">
              <a:avLst/>
            </a:prstGeom>
            <a:grpFill/>
            <a:ln w="25400" cap="flat" cmpd="sng" algn="ctr">
              <a:noFill/>
              <a:prstDash val="solid"/>
            </a:ln>
            <a:effectLst/>
          </p:spPr>
          <p:txBody>
            <a:bodyPr anchor="ctr"/>
            <a:lstStyle/>
            <a:p>
              <a:pPr defTabSz="844083" eaLnBrk="1" fontAlgn="auto" hangingPunct="1">
                <a:spcBef>
                  <a:spcPts val="0"/>
                </a:spcBef>
                <a:spcAft>
                  <a:spcPts val="0"/>
                </a:spcAft>
                <a:defRPr/>
              </a:pPr>
              <a:endParaRPr kumimoji="0" lang="ja-JP" altLang="en-US" sz="1662" kern="0" dirty="0">
                <a:solidFill>
                  <a:sysClr val="windowText" lastClr="000000"/>
                </a:solidFill>
                <a:latin typeface="Arial"/>
                <a:ea typeface="ＭＳ Ｐゴシック"/>
                <a:cs typeface="Calibri" panose="020F0502020204030204" pitchFamily="34" charset="0"/>
              </a:endParaRPr>
            </a:p>
          </p:txBody>
        </p:sp>
      </p:grpSp>
      <p:sp>
        <p:nvSpPr>
          <p:cNvPr id="131" name="Rectangle 136">
            <a:extLst>
              <a:ext uri="{FF2B5EF4-FFF2-40B4-BE49-F238E27FC236}">
                <a16:creationId xmlns:a16="http://schemas.microsoft.com/office/drawing/2014/main" id="{33F9AEF3-E00F-4735-8771-602801521D60}"/>
              </a:ext>
            </a:extLst>
          </p:cNvPr>
          <p:cNvSpPr>
            <a:spLocks noChangeArrowheads="1"/>
          </p:cNvSpPr>
          <p:nvPr/>
        </p:nvSpPr>
        <p:spPr bwMode="auto">
          <a:xfrm>
            <a:off x="2652521" y="5406386"/>
            <a:ext cx="1034562" cy="170496"/>
          </a:xfrm>
          <a:prstGeom prst="rect">
            <a:avLst/>
          </a:prstGeom>
          <a:noFill/>
          <a:ln>
            <a:noFill/>
          </a:ln>
          <a:extLst/>
        </p:spPr>
        <p:txBody>
          <a:bodyPr lIns="0" tIns="0" rIns="0" bIns="0">
            <a:spAutoFit/>
          </a:bodyPr>
          <a:lstStyle>
            <a:lvl1pPr eaLnBrk="0" hangingPunct="0">
              <a:defRPr kumimoji="1" sz="1200">
                <a:solidFill>
                  <a:schemeClr val="tx1"/>
                </a:solidFill>
                <a:latin typeface="Century Gothic" pitchFamily="34" charset="0"/>
                <a:ea typeface="HGP創英角ｺﾞｼｯｸUB" pitchFamily="50" charset="-128"/>
              </a:defRPr>
            </a:lvl1pPr>
            <a:lvl2pPr marL="742950" indent="-285750" eaLnBrk="0" hangingPunct="0">
              <a:defRPr kumimoji="1" sz="1200">
                <a:solidFill>
                  <a:schemeClr val="tx1"/>
                </a:solidFill>
                <a:latin typeface="Century Gothic" pitchFamily="34" charset="0"/>
                <a:ea typeface="HGP創英角ｺﾞｼｯｸUB" pitchFamily="50" charset="-128"/>
              </a:defRPr>
            </a:lvl2pPr>
            <a:lvl3pPr marL="1143000" indent="-228600" eaLnBrk="0" hangingPunct="0">
              <a:defRPr kumimoji="1" sz="1200">
                <a:solidFill>
                  <a:schemeClr val="tx1"/>
                </a:solidFill>
                <a:latin typeface="Century Gothic" pitchFamily="34" charset="0"/>
                <a:ea typeface="HGP創英角ｺﾞｼｯｸUB" pitchFamily="50" charset="-128"/>
              </a:defRPr>
            </a:lvl3pPr>
            <a:lvl4pPr marL="1600200" indent="-228600" eaLnBrk="0" hangingPunct="0">
              <a:defRPr kumimoji="1" sz="1200">
                <a:solidFill>
                  <a:schemeClr val="tx1"/>
                </a:solidFill>
                <a:latin typeface="Century Gothic" pitchFamily="34" charset="0"/>
                <a:ea typeface="HGP創英角ｺﾞｼｯｸUB" pitchFamily="50" charset="-128"/>
              </a:defRPr>
            </a:lvl4pPr>
            <a:lvl5pPr marL="2057400" indent="-228600" eaLnBrk="0" hangingPunct="0">
              <a:defRPr kumimoji="1" sz="1200">
                <a:solidFill>
                  <a:schemeClr val="tx1"/>
                </a:solidFill>
                <a:latin typeface="Century Gothic" pitchFamily="34" charset="0"/>
                <a:ea typeface="HGP創英角ｺﾞｼｯｸUB" pitchFamily="50" charset="-128"/>
              </a:defRPr>
            </a:lvl5pPr>
            <a:lvl6pPr marL="25146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6pPr>
            <a:lvl7pPr marL="29718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7pPr>
            <a:lvl8pPr marL="34290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8pPr>
            <a:lvl9pPr marL="38862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9pPr>
          </a:lstStyle>
          <a:p>
            <a:pPr defTabSz="844083" eaLnBrk="1" fontAlgn="auto" hangingPunct="1">
              <a:spcBef>
                <a:spcPts val="0"/>
              </a:spcBef>
              <a:spcAft>
                <a:spcPts val="0"/>
              </a:spcAft>
              <a:defRPr/>
            </a:pPr>
            <a:r>
              <a:rPr lang="en-US" altLang="ja-JP" sz="1108" kern="0" dirty="0">
                <a:solidFill>
                  <a:srgbClr val="000090"/>
                </a:solidFill>
                <a:latin typeface="Calibri" panose="020F0502020204030204" pitchFamily="34" charset="0"/>
                <a:ea typeface="ＭＳ ゴシック" pitchFamily="49" charset="-128"/>
                <a:cs typeface="Calibri" panose="020F0502020204030204" pitchFamily="34" charset="0"/>
              </a:rPr>
              <a:t>[2008〜]</a:t>
            </a:r>
          </a:p>
        </p:txBody>
      </p:sp>
      <p:sp>
        <p:nvSpPr>
          <p:cNvPr id="132" name="正方形/長方形 131">
            <a:extLst>
              <a:ext uri="{FF2B5EF4-FFF2-40B4-BE49-F238E27FC236}">
                <a16:creationId xmlns:a16="http://schemas.microsoft.com/office/drawing/2014/main" id="{DF868F3F-9B29-402B-8465-D884D56BEA03}"/>
              </a:ext>
            </a:extLst>
          </p:cNvPr>
          <p:cNvSpPr/>
          <p:nvPr/>
        </p:nvSpPr>
        <p:spPr>
          <a:xfrm>
            <a:off x="7469240" y="3039924"/>
            <a:ext cx="1367204" cy="340991"/>
          </a:xfrm>
          <a:prstGeom prst="rect">
            <a:avLst/>
          </a:prstGeom>
          <a:solidFill>
            <a:srgbClr val="FF3300">
              <a:alpha val="70000"/>
            </a:srgbClr>
          </a:solidFill>
          <a:ln w="25400" cap="flat" cmpd="sng" algn="ctr">
            <a:noFill/>
            <a:prstDash val="solid"/>
          </a:ln>
          <a:effectLst/>
        </p:spPr>
        <p:txBody>
          <a:bodyPr tIns="0" bIns="0" anchor="ctr">
            <a:spAutoFit/>
          </a:bodyPr>
          <a:lstStyle/>
          <a:p>
            <a:pPr defTabSz="844083" eaLnBrk="1" fontAlgn="auto" hangingPunct="1">
              <a:spcBef>
                <a:spcPts val="0"/>
              </a:spcBef>
              <a:spcAft>
                <a:spcPts val="0"/>
              </a:spcAft>
              <a:defRPr/>
            </a:pPr>
            <a:r>
              <a:rPr kumimoji="0" lang="en-US" altLang="ja-JP" sz="1108" kern="0" dirty="0">
                <a:solidFill>
                  <a:prstClr val="white"/>
                </a:solidFill>
                <a:latin typeface="Arial"/>
                <a:ea typeface="ＭＳ Ｐゴシック"/>
                <a:cs typeface="Calibri" panose="020F0502020204030204" pitchFamily="34" charset="0"/>
              </a:rPr>
              <a:t>AMSR2’s successor sensor</a:t>
            </a:r>
            <a:endParaRPr kumimoji="0" lang="ja-JP" altLang="en-US" sz="1108" kern="0" dirty="0">
              <a:solidFill>
                <a:prstClr val="white"/>
              </a:solidFill>
              <a:latin typeface="Arial"/>
              <a:ea typeface="ＭＳ Ｐゴシック"/>
              <a:cs typeface="Calibri" panose="020F0502020204030204" pitchFamily="34" charset="0"/>
            </a:endParaRPr>
          </a:p>
        </p:txBody>
      </p:sp>
      <p:sp>
        <p:nvSpPr>
          <p:cNvPr id="133" name="テキスト ボックス 132">
            <a:extLst>
              <a:ext uri="{FF2B5EF4-FFF2-40B4-BE49-F238E27FC236}">
                <a16:creationId xmlns:a16="http://schemas.microsoft.com/office/drawing/2014/main" id="{10177C7E-2141-4C15-B456-5453566AD88B}"/>
              </a:ext>
            </a:extLst>
          </p:cNvPr>
          <p:cNvSpPr txBox="1"/>
          <p:nvPr/>
        </p:nvSpPr>
        <p:spPr>
          <a:xfrm>
            <a:off x="7635526" y="548680"/>
            <a:ext cx="1277914" cy="477054"/>
          </a:xfrm>
          <a:prstGeom prst="rect">
            <a:avLst/>
          </a:prstGeom>
          <a:noFill/>
        </p:spPr>
        <p:txBody>
          <a:bodyPr wrap="none" rtlCol="0">
            <a:spAutoFit/>
          </a:bodyPr>
          <a:lstStyle/>
          <a:p>
            <a:pPr>
              <a:lnSpc>
                <a:spcPts val="3000"/>
              </a:lnSpc>
            </a:pPr>
            <a:r>
              <a:rPr lang="en-US" altLang="ja-JP" sz="1200" dirty="0">
                <a:solidFill>
                  <a:srgbClr val="000090"/>
                </a:solidFill>
                <a:latin typeface="Arial"/>
                <a:cs typeface="Arial" panose="020B0604020202020204" pitchFamily="34" charset="0"/>
              </a:rPr>
              <a:t>As of Sep 2017</a:t>
            </a:r>
            <a:endParaRPr lang="ja-JP" altLang="en-US" sz="1200" dirty="0">
              <a:solidFill>
                <a:srgbClr val="000090"/>
              </a:solidFill>
              <a:latin typeface="Arial"/>
              <a:cs typeface="Arial" panose="020B0604020202020204" pitchFamily="34" charset="0"/>
            </a:endParaRPr>
          </a:p>
        </p:txBody>
      </p:sp>
      <p:sp>
        <p:nvSpPr>
          <p:cNvPr id="134" name="正方形/長方形 133">
            <a:extLst>
              <a:ext uri="{FF2B5EF4-FFF2-40B4-BE49-F238E27FC236}">
                <a16:creationId xmlns:a16="http://schemas.microsoft.com/office/drawing/2014/main" id="{237F350C-2C4D-496C-B59D-81B7A1E8B438}"/>
              </a:ext>
            </a:extLst>
          </p:cNvPr>
          <p:cNvSpPr/>
          <p:nvPr/>
        </p:nvSpPr>
        <p:spPr>
          <a:xfrm>
            <a:off x="6609184" y="5085184"/>
            <a:ext cx="576064" cy="170496"/>
          </a:xfrm>
          <a:prstGeom prst="rect">
            <a:avLst/>
          </a:prstGeom>
          <a:solidFill>
            <a:srgbClr val="FF3300">
              <a:alpha val="70000"/>
            </a:srgbClr>
          </a:solidFill>
          <a:ln w="25400" cap="flat" cmpd="sng" algn="ctr">
            <a:noFill/>
            <a:prstDash val="solid"/>
          </a:ln>
          <a:effectLst/>
        </p:spPr>
        <p:txBody>
          <a:bodyPr wrap="square" tIns="0" bIns="0" anchor="ctr">
            <a:spAutoFit/>
          </a:bodyPr>
          <a:lstStyle/>
          <a:p>
            <a:pPr defTabSz="844083" eaLnBrk="1" fontAlgn="auto" hangingPunct="1">
              <a:spcBef>
                <a:spcPts val="0"/>
              </a:spcBef>
              <a:spcAft>
                <a:spcPts val="0"/>
              </a:spcAft>
              <a:defRPr/>
            </a:pPr>
            <a:r>
              <a:rPr kumimoji="0" lang="en-US" altLang="ja-JP" sz="1108" kern="0" dirty="0">
                <a:solidFill>
                  <a:prstClr val="white"/>
                </a:solidFill>
                <a:latin typeface="Arial"/>
                <a:ea typeface="ＭＳ Ｐゴシック"/>
                <a:cs typeface="Calibri" panose="020F0502020204030204" pitchFamily="34" charset="0"/>
              </a:rPr>
              <a:t>MOLI</a:t>
            </a:r>
            <a:endParaRPr kumimoji="0" lang="ja-JP" altLang="en-US" sz="1108" kern="0" dirty="0">
              <a:solidFill>
                <a:prstClr val="white"/>
              </a:solidFill>
              <a:latin typeface="Arial"/>
              <a:ea typeface="ＭＳ Ｐゴシック"/>
              <a:cs typeface="Calibri" panose="020F0502020204030204" pitchFamily="34" charset="0"/>
            </a:endParaRPr>
          </a:p>
        </p:txBody>
      </p:sp>
      <p:pic>
        <p:nvPicPr>
          <p:cNvPr id="260" name="Picture 2">
            <a:extLst>
              <a:ext uri="{FF2B5EF4-FFF2-40B4-BE49-F238E27FC236}">
                <a16:creationId xmlns:a16="http://schemas.microsoft.com/office/drawing/2014/main" id="{9F5DE593-F004-485E-AF77-C6C6D18B990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45088" y="5157192"/>
            <a:ext cx="789248" cy="564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1" name="Rectangle 140">
            <a:extLst>
              <a:ext uri="{FF2B5EF4-FFF2-40B4-BE49-F238E27FC236}">
                <a16:creationId xmlns:a16="http://schemas.microsoft.com/office/drawing/2014/main" id="{73B1225C-60F9-4DF3-BBC6-5FF55BA3E3DB}"/>
              </a:ext>
            </a:extLst>
          </p:cNvPr>
          <p:cNvSpPr>
            <a:spLocks noChangeArrowheads="1"/>
          </p:cNvSpPr>
          <p:nvPr/>
        </p:nvSpPr>
        <p:spPr bwMode="auto">
          <a:xfrm>
            <a:off x="7185249" y="5085185"/>
            <a:ext cx="1574149" cy="1420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200">
                <a:solidFill>
                  <a:schemeClr val="tx1"/>
                </a:solidFill>
                <a:latin typeface="Century Gothic" pitchFamily="34" charset="0"/>
                <a:ea typeface="HGP創英角ｺﾞｼｯｸUB" pitchFamily="50" charset="-128"/>
              </a:defRPr>
            </a:lvl1pPr>
            <a:lvl2pPr marL="742950" indent="-285750" eaLnBrk="0" hangingPunct="0">
              <a:defRPr kumimoji="1" sz="1200">
                <a:solidFill>
                  <a:schemeClr val="tx1"/>
                </a:solidFill>
                <a:latin typeface="Century Gothic" pitchFamily="34" charset="0"/>
                <a:ea typeface="HGP創英角ｺﾞｼｯｸUB" pitchFamily="50" charset="-128"/>
              </a:defRPr>
            </a:lvl2pPr>
            <a:lvl3pPr marL="1143000" indent="-228600" eaLnBrk="0" hangingPunct="0">
              <a:defRPr kumimoji="1" sz="1200">
                <a:solidFill>
                  <a:schemeClr val="tx1"/>
                </a:solidFill>
                <a:latin typeface="Century Gothic" pitchFamily="34" charset="0"/>
                <a:ea typeface="HGP創英角ｺﾞｼｯｸUB" pitchFamily="50" charset="-128"/>
              </a:defRPr>
            </a:lvl3pPr>
            <a:lvl4pPr marL="1600200" indent="-228600" eaLnBrk="0" hangingPunct="0">
              <a:defRPr kumimoji="1" sz="1200">
                <a:solidFill>
                  <a:schemeClr val="tx1"/>
                </a:solidFill>
                <a:latin typeface="Century Gothic" pitchFamily="34" charset="0"/>
                <a:ea typeface="HGP創英角ｺﾞｼｯｸUB" pitchFamily="50" charset="-128"/>
              </a:defRPr>
            </a:lvl4pPr>
            <a:lvl5pPr marL="2057400" indent="-228600" eaLnBrk="0" hangingPunct="0">
              <a:defRPr kumimoji="1" sz="1200">
                <a:solidFill>
                  <a:schemeClr val="tx1"/>
                </a:solidFill>
                <a:latin typeface="Century Gothic" pitchFamily="34" charset="0"/>
                <a:ea typeface="HGP創英角ｺﾞｼｯｸUB" pitchFamily="50" charset="-128"/>
              </a:defRPr>
            </a:lvl5pPr>
            <a:lvl6pPr marL="25146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6pPr>
            <a:lvl7pPr marL="29718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7pPr>
            <a:lvl8pPr marL="34290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8pPr>
            <a:lvl9pPr marL="3886200" indent="-228600" eaLnBrk="0" fontAlgn="base" hangingPunct="0">
              <a:spcBef>
                <a:spcPct val="0"/>
              </a:spcBef>
              <a:spcAft>
                <a:spcPct val="0"/>
              </a:spcAft>
              <a:defRPr kumimoji="1" sz="1200">
                <a:solidFill>
                  <a:schemeClr val="tx1"/>
                </a:solidFill>
                <a:latin typeface="Century Gothic" pitchFamily="34" charset="0"/>
                <a:ea typeface="HGP創英角ｺﾞｼｯｸUB" pitchFamily="50" charset="-128"/>
              </a:defRPr>
            </a:lvl9pPr>
          </a:lstStyle>
          <a:p>
            <a:pPr defTabSz="844083" eaLnBrk="1" fontAlgn="auto" hangingPunct="1">
              <a:spcBef>
                <a:spcPts val="0"/>
              </a:spcBef>
              <a:spcAft>
                <a:spcPts val="0"/>
              </a:spcAft>
              <a:defRPr/>
            </a:pPr>
            <a:r>
              <a:rPr lang="en-US" altLang="ja-JP" sz="923" kern="0" dirty="0">
                <a:solidFill>
                  <a:srgbClr val="000000"/>
                </a:solidFill>
                <a:latin typeface="Calibri" panose="020F0502020204030204" pitchFamily="34" charset="0"/>
                <a:ea typeface="ＭＳ ゴシック" pitchFamily="49" charset="-128"/>
                <a:cs typeface="Calibri" panose="020F0502020204030204" pitchFamily="34" charset="0"/>
              </a:rPr>
              <a:t>(Vegetation LiDAR onboard ISS)</a:t>
            </a:r>
          </a:p>
        </p:txBody>
      </p:sp>
    </p:spTree>
    <p:extLst>
      <p:ext uri="{BB962C8B-B14F-4D97-AF65-F5344CB8AC3E}">
        <p14:creationId xmlns:p14="http://schemas.microsoft.com/office/powerpoint/2010/main" val="3771390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Screen Shot 2014-01-23 at 18.56.03.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6496" y="1052737"/>
            <a:ext cx="5318120" cy="597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スライド番号プレースホルダー 25"/>
          <p:cNvSpPr>
            <a:spLocks noGrp="1"/>
          </p:cNvSpPr>
          <p:nvPr>
            <p:ph type="sldNum" sz="quarter" idx="12"/>
          </p:nvPr>
        </p:nvSpPr>
        <p:spPr>
          <a:xfrm>
            <a:off x="9007720" y="6597650"/>
            <a:ext cx="495300" cy="260350"/>
          </a:xfrm>
        </p:spPr>
        <p:txBody>
          <a:bodyPr/>
          <a:lstStyle/>
          <a:p>
            <a:pPr>
              <a:defRPr/>
            </a:pPr>
            <a:fld id="{5C24AA93-D09D-4364-BC19-82AA350DFF88}" type="slidenum">
              <a:rPr lang="ja-JP" altLang="en-US" smtClean="0">
                <a:solidFill>
                  <a:prstClr val="black"/>
                </a:solidFill>
                <a:latin typeface="+mn-lt"/>
              </a:rPr>
              <a:pPr>
                <a:defRPr/>
              </a:pPr>
              <a:t>19</a:t>
            </a:fld>
            <a:endParaRPr lang="ja-JP" altLang="en-US" dirty="0">
              <a:solidFill>
                <a:prstClr val="black"/>
              </a:solidFill>
              <a:latin typeface="+mn-lt"/>
            </a:endParaRPr>
          </a:p>
        </p:txBody>
      </p:sp>
      <p:sp>
        <p:nvSpPr>
          <p:cNvPr id="13" name="Rectangle 1026"/>
          <p:cNvSpPr txBox="1">
            <a:spLocks noChangeArrowheads="1"/>
          </p:cNvSpPr>
          <p:nvPr/>
        </p:nvSpPr>
        <p:spPr>
          <a:xfrm>
            <a:off x="560512" y="692697"/>
            <a:ext cx="8640602" cy="598639"/>
          </a:xfrm>
          <a:prstGeom prst="rect">
            <a:avLst/>
          </a:prstGeom>
          <a:noFill/>
        </p:spPr>
        <p:txBody>
          <a:bodyPr vert="horz" lIns="91440" tIns="45720" rIns="91440" bIns="45720" rtlCol="0" anchor="t" anchorCtr="0">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342900" indent="-342900" algn="l">
              <a:buFont typeface="Wingdings" panose="05000000000000000000" pitchFamily="2" charset="2"/>
              <a:buChar char="n"/>
            </a:pPr>
            <a:r>
              <a:rPr lang="en-US" altLang="ja-JP" sz="2000" dirty="0">
                <a:solidFill>
                  <a:prstClr val="black"/>
                </a:solidFill>
                <a:ea typeface="ＭＳ Ｐゴシック" charset="-128"/>
              </a:rPr>
              <a:t>PALSAR and PALSAR-2 25 m global mosaic dataset:  </a:t>
            </a:r>
          </a:p>
        </p:txBody>
      </p:sp>
      <p:sp>
        <p:nvSpPr>
          <p:cNvPr id="8" name="タイトル 2"/>
          <p:cNvSpPr>
            <a:spLocks noGrp="1"/>
          </p:cNvSpPr>
          <p:nvPr>
            <p:ph type="title"/>
          </p:nvPr>
        </p:nvSpPr>
        <p:spPr>
          <a:xfrm>
            <a:off x="776536" y="26988"/>
            <a:ext cx="8352928" cy="615950"/>
          </a:xfrm>
        </p:spPr>
        <p:txBody>
          <a:bodyPr/>
          <a:lstStyle/>
          <a:p>
            <a:r>
              <a:rPr lang="en-US" altLang="ja-JP" dirty="0">
                <a:latin typeface="Tahoma" pitchFamily="34" charset="0"/>
                <a:ea typeface="Tahoma" pitchFamily="34" charset="0"/>
                <a:cs typeface="Tahoma" pitchFamily="34" charset="0"/>
              </a:rPr>
              <a:t>Contents of SAR ARD </a:t>
            </a:r>
            <a:endParaRPr kumimoji="1" lang="ja-JP" altLang="en-US" dirty="0">
              <a:latin typeface="Tahoma" pitchFamily="34" charset="0"/>
              <a:cs typeface="Tahoma" pitchFamily="34" charset="0"/>
            </a:endParaRPr>
          </a:p>
        </p:txBody>
      </p:sp>
      <p:sp>
        <p:nvSpPr>
          <p:cNvPr id="11" name="Rectangle 1026"/>
          <p:cNvSpPr txBox="1">
            <a:spLocks noChangeArrowheads="1"/>
          </p:cNvSpPr>
          <p:nvPr/>
        </p:nvSpPr>
        <p:spPr bwMode="auto">
          <a:xfrm>
            <a:off x="5745089" y="1340769"/>
            <a:ext cx="3779913" cy="5113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FAA26D3D-D897-4be2-8F04-BA451C77F1D7}">
              <ma14:placeholderFlag xmlns="" xmlns:ma14="http://schemas.microsoft.com/office/mac/drawingml/2011/main" val="1"/>
            </a:ext>
          </a:extLst>
        </p:spPr>
        <p:txBody>
          <a:bodyPr lIns="50800" tIns="50800" bIns="50800" anchor="t" anchorCtr="0"/>
          <a:lstStyle>
            <a:lvl1pPr marL="39688" indent="-39688"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algn="l"/>
            <a:r>
              <a:rPr lang="sv-SE" sz="2200" u="sng" dirty="0">
                <a:solidFill>
                  <a:srgbClr val="2D2D8A"/>
                </a:solidFill>
                <a:latin typeface="Arial" charset="0"/>
                <a:ea typeface="ヒラギノ角ゴ ProN W6" charset="0"/>
                <a:cs typeface="ヒラギノ角ゴ ProN W6" charset="0"/>
                <a:sym typeface="Arial" charset="0"/>
              </a:rPr>
              <a:t>Backscatter image (</a:t>
            </a:r>
            <a:r>
              <a:rPr lang="sv-SE" sz="2200" u="sng" dirty="0">
                <a:solidFill>
                  <a:srgbClr val="FF0000"/>
                </a:solidFill>
                <a:latin typeface="Arial" charset="0"/>
                <a:ea typeface="ヒラギノ角ゴ ProN W6" charset="0"/>
                <a:cs typeface="ヒラギノ角ゴ ProN W6" charset="0"/>
                <a:sym typeface="Arial" charset="0"/>
              </a:rPr>
              <a:t>HV</a:t>
            </a:r>
            <a:r>
              <a:rPr lang="sv-SE" sz="2200" u="sng" dirty="0">
                <a:solidFill>
                  <a:srgbClr val="2D2D8A"/>
                </a:solidFill>
                <a:latin typeface="Arial" charset="0"/>
                <a:ea typeface="ヒラギノ角ゴ ProN W6" charset="0"/>
                <a:cs typeface="ヒラギノ角ゴ ProN W6" charset="0"/>
                <a:sym typeface="Arial" charset="0"/>
              </a:rPr>
              <a:t>)</a:t>
            </a:r>
          </a:p>
          <a:p>
            <a:pPr marL="342900" indent="-342900">
              <a:spcBef>
                <a:spcPts val="600"/>
              </a:spcBef>
              <a:buFont typeface="Wingdings" panose="05000000000000000000" pitchFamily="2" charset="2"/>
              <a:buChar char="n"/>
            </a:pPr>
            <a:r>
              <a:rPr lang="sv-SE" sz="2000" dirty="0">
                <a:solidFill>
                  <a:srgbClr val="008000"/>
                </a:solidFill>
                <a:latin typeface="Arial" charset="0"/>
                <a:ea typeface="ヒラギノ角ゴ ProN W6" charset="0"/>
                <a:cs typeface="ヒラギノ角ゴ ProN W6" charset="0"/>
                <a:sym typeface="Arial" charset="0"/>
              </a:rPr>
              <a:t>Radar backscatter, normalised for incidence angle ( </a:t>
            </a:r>
            <a:r>
              <a:rPr lang="sv-SE" sz="2000" dirty="0">
                <a:solidFill>
                  <a:srgbClr val="008000"/>
                </a:solidFill>
                <a:latin typeface="Symbol" charset="0"/>
                <a:ea typeface="ヒラギノ角ゴ ProN W6" charset="0"/>
                <a:cs typeface="ヒラギノ角ゴ ProN W6" charset="0"/>
                <a:sym typeface="Arial" charset="0"/>
              </a:rPr>
              <a:t>g</a:t>
            </a:r>
            <a:r>
              <a:rPr lang="sv-SE" sz="2000" baseline="30000" dirty="0">
                <a:solidFill>
                  <a:srgbClr val="008000"/>
                </a:solidFill>
                <a:latin typeface="Arial" charset="0"/>
                <a:ea typeface="ヒラギノ角ゴ ProN W6" charset="0"/>
                <a:cs typeface="ヒラギノ角ゴ ProN W6" charset="0"/>
                <a:sym typeface="Arial" charset="0"/>
              </a:rPr>
              <a:t>o </a:t>
            </a:r>
            <a:r>
              <a:rPr lang="sv-SE" sz="2000" dirty="0">
                <a:solidFill>
                  <a:srgbClr val="008000"/>
                </a:solidFill>
                <a:latin typeface="Symbol" charset="0"/>
                <a:ea typeface="ヒラギノ角ゴ ProN W6" charset="0"/>
                <a:cs typeface="ヒラギノ角ゴ ProN W6" charset="0"/>
                <a:sym typeface="Arial" charset="0"/>
              </a:rPr>
              <a:t>= s</a:t>
            </a:r>
            <a:r>
              <a:rPr lang="sv-SE" sz="2000" baseline="30000" dirty="0">
                <a:solidFill>
                  <a:srgbClr val="008000"/>
                </a:solidFill>
                <a:latin typeface="Arial" charset="0"/>
                <a:ea typeface="ヒラギノ角ゴ ProN W6" charset="0"/>
                <a:cs typeface="ヒラギノ角ゴ ProN W6" charset="0"/>
                <a:sym typeface="Arial" charset="0"/>
              </a:rPr>
              <a:t>o</a:t>
            </a:r>
            <a:r>
              <a:rPr lang="sv-SE" sz="2000" dirty="0">
                <a:solidFill>
                  <a:srgbClr val="008000"/>
                </a:solidFill>
                <a:latin typeface="Arial" charset="0"/>
                <a:ea typeface="ヒラギノ角ゴ ProN W6" charset="0"/>
                <a:cs typeface="ヒラギノ角ゴ ProN W6" charset="0"/>
                <a:sym typeface="Arial" charset="0"/>
              </a:rPr>
              <a:t>/cos</a:t>
            </a:r>
            <a:r>
              <a:rPr lang="en-US" sz="2000" dirty="0">
                <a:solidFill>
                  <a:srgbClr val="008000"/>
                </a:solidFill>
                <a:latin typeface="Symbol" charset="0"/>
                <a:ea typeface="ヒラギノ角ゴ ProN W6" charset="0"/>
                <a:cs typeface="ヒラギノ角ゴ ProN W6" charset="0"/>
                <a:sym typeface="Arial" charset="0"/>
              </a:rPr>
              <a:t>q</a:t>
            </a:r>
            <a:r>
              <a:rPr lang="en-US" sz="2000" baseline="-25000" dirty="0">
                <a:solidFill>
                  <a:srgbClr val="008000"/>
                </a:solidFill>
                <a:latin typeface="Comic Sans MS" charset="0"/>
                <a:ea typeface="ヒラギノ角ゴ ProN W6" charset="0"/>
                <a:cs typeface="ヒラギノ角ゴ ProN W6" charset="0"/>
                <a:sym typeface="Arial" charset="0"/>
              </a:rPr>
              <a:t>i </a:t>
            </a:r>
            <a:r>
              <a:rPr lang="sv-SE" sz="2000" dirty="0">
                <a:solidFill>
                  <a:srgbClr val="008000"/>
                </a:solidFill>
                <a:latin typeface="Arial" charset="0"/>
                <a:ea typeface="ヒラギノ角ゴ ProN W6" charset="0"/>
                <a:cs typeface="ヒラギノ角ゴ ProN W6" charset="0"/>
                <a:sym typeface="Arial" charset="0"/>
              </a:rPr>
              <a:t>)</a:t>
            </a:r>
          </a:p>
          <a:p>
            <a:pPr marL="342900" indent="-342900">
              <a:spcBef>
                <a:spcPts val="600"/>
              </a:spcBef>
              <a:buFont typeface="Wingdings" panose="05000000000000000000" pitchFamily="2" charset="2"/>
              <a:buChar char="n"/>
            </a:pPr>
            <a:r>
              <a:rPr lang="sv-SE" sz="2000" dirty="0">
                <a:solidFill>
                  <a:srgbClr val="008000"/>
                </a:solidFill>
                <a:latin typeface="Arial" charset="0"/>
                <a:ea typeface="ヒラギノ角ゴ ProN W6" charset="0"/>
                <a:cs typeface="ヒラギノ角ゴ ProN W6" charset="0"/>
                <a:sym typeface="Arial" charset="0"/>
              </a:rPr>
              <a:t>Radiometric and geometric corrections for topography</a:t>
            </a:r>
          </a:p>
          <a:p>
            <a:pPr marL="342900" indent="-342900">
              <a:spcBef>
                <a:spcPts val="600"/>
              </a:spcBef>
              <a:buFont typeface="Wingdings" panose="05000000000000000000" pitchFamily="2" charset="2"/>
              <a:buChar char="n"/>
            </a:pPr>
            <a:r>
              <a:rPr lang="sv-SE" sz="2000" dirty="0">
                <a:solidFill>
                  <a:srgbClr val="008000"/>
                </a:solidFill>
                <a:latin typeface="Arial" charset="0"/>
                <a:ea typeface="ヒラギノ角ゴ ProN W6" charset="0"/>
                <a:cs typeface="ヒラギノ角ゴ ProN W6" charset="0"/>
                <a:sym typeface="Arial" charset="0"/>
              </a:rPr>
              <a:t>16 bits (Unsigned INT)</a:t>
            </a:r>
            <a:endParaRPr lang="sv-SE" sz="2000" dirty="0">
              <a:solidFill>
                <a:srgbClr val="2D2D8A"/>
              </a:solidFill>
              <a:latin typeface="Arial" charset="0"/>
              <a:ea typeface="ヒラギノ角ゴ ProN W6" charset="0"/>
              <a:cs typeface="ヒラギノ角ゴ ProN W6" charset="0"/>
              <a:sym typeface="Arial" charset="0"/>
            </a:endParaRPr>
          </a:p>
          <a:p>
            <a:pPr marL="342900" indent="-342900">
              <a:spcBef>
                <a:spcPts val="600"/>
              </a:spcBef>
              <a:buFont typeface="Wingdings" panose="05000000000000000000" pitchFamily="2" charset="2"/>
              <a:buChar char="n"/>
            </a:pPr>
            <a:r>
              <a:rPr lang="sv-SE" altLang="ja-JP" sz="2000" dirty="0">
                <a:solidFill>
                  <a:srgbClr val="008000"/>
                </a:solidFill>
                <a:latin typeface="Arial" charset="0"/>
                <a:ea typeface="ヒラギノ角ゴ ProN W6" charset="0"/>
                <a:cs typeface="ヒラギノ角ゴ ProN W6" charset="0"/>
                <a:sym typeface="Arial" charset="0"/>
              </a:rPr>
              <a:t>ENVI header information</a:t>
            </a:r>
          </a:p>
          <a:p>
            <a:pPr marL="342900" indent="-342900">
              <a:spcBef>
                <a:spcPts val="600"/>
              </a:spcBef>
              <a:buFont typeface="Wingdings" panose="05000000000000000000" pitchFamily="2" charset="2"/>
              <a:buChar char="n"/>
            </a:pPr>
            <a:endParaRPr lang="sv-SE" sz="2000" dirty="0">
              <a:solidFill>
                <a:srgbClr val="2D2D8A"/>
              </a:solidFill>
              <a:latin typeface="Arial" charset="0"/>
              <a:ea typeface="ヒラギノ角ゴ ProN W6" charset="0"/>
              <a:cs typeface="ヒラギノ角ゴ ProN W6" charset="0"/>
              <a:sym typeface="Arial" charset="0"/>
            </a:endParaRPr>
          </a:p>
        </p:txBody>
      </p:sp>
    </p:spTree>
    <p:extLst>
      <p:ext uri="{BB962C8B-B14F-4D97-AF65-F5344CB8AC3E}">
        <p14:creationId xmlns:p14="http://schemas.microsoft.com/office/powerpoint/2010/main" val="4237146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Screen Shot 2014-01-25 at 00.08.51.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6496" y="1052737"/>
            <a:ext cx="5318120" cy="597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スライド番号プレースホルダー 25"/>
          <p:cNvSpPr>
            <a:spLocks noGrp="1"/>
          </p:cNvSpPr>
          <p:nvPr>
            <p:ph type="sldNum" sz="quarter" idx="12"/>
          </p:nvPr>
        </p:nvSpPr>
        <p:spPr>
          <a:xfrm>
            <a:off x="9007720" y="6597650"/>
            <a:ext cx="495300" cy="260350"/>
          </a:xfrm>
        </p:spPr>
        <p:txBody>
          <a:bodyPr/>
          <a:lstStyle/>
          <a:p>
            <a:pPr>
              <a:defRPr/>
            </a:pPr>
            <a:fld id="{5C24AA93-D09D-4364-BC19-82AA350DFF88}" type="slidenum">
              <a:rPr lang="ja-JP" altLang="en-US" smtClean="0">
                <a:solidFill>
                  <a:prstClr val="black"/>
                </a:solidFill>
                <a:latin typeface="+mn-lt"/>
              </a:rPr>
              <a:pPr>
                <a:defRPr/>
              </a:pPr>
              <a:t>20</a:t>
            </a:fld>
            <a:endParaRPr lang="ja-JP" altLang="en-US" dirty="0">
              <a:solidFill>
                <a:prstClr val="black"/>
              </a:solidFill>
              <a:latin typeface="+mn-lt"/>
            </a:endParaRPr>
          </a:p>
        </p:txBody>
      </p:sp>
      <p:sp>
        <p:nvSpPr>
          <p:cNvPr id="13" name="Rectangle 1026"/>
          <p:cNvSpPr txBox="1">
            <a:spLocks noChangeArrowheads="1"/>
          </p:cNvSpPr>
          <p:nvPr/>
        </p:nvSpPr>
        <p:spPr>
          <a:xfrm>
            <a:off x="560512" y="692697"/>
            <a:ext cx="8640602" cy="598639"/>
          </a:xfrm>
          <a:prstGeom prst="rect">
            <a:avLst/>
          </a:prstGeom>
          <a:noFill/>
        </p:spPr>
        <p:txBody>
          <a:bodyPr vert="horz" lIns="91440" tIns="45720" rIns="91440" bIns="45720" rtlCol="0" anchor="t" anchorCtr="0">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342900" indent="-342900" algn="l">
              <a:buFont typeface="Wingdings" panose="05000000000000000000" pitchFamily="2" charset="2"/>
              <a:buChar char="n"/>
            </a:pPr>
            <a:r>
              <a:rPr lang="en-US" altLang="ja-JP" sz="2000" dirty="0">
                <a:solidFill>
                  <a:prstClr val="black"/>
                </a:solidFill>
                <a:ea typeface="ＭＳ Ｐゴシック" charset="-128"/>
              </a:rPr>
              <a:t>PALSAR and PALSAR-2 25 m global mosaic dataset:  </a:t>
            </a:r>
          </a:p>
        </p:txBody>
      </p:sp>
      <p:sp>
        <p:nvSpPr>
          <p:cNvPr id="8" name="タイトル 2"/>
          <p:cNvSpPr>
            <a:spLocks noGrp="1"/>
          </p:cNvSpPr>
          <p:nvPr>
            <p:ph type="title"/>
          </p:nvPr>
        </p:nvSpPr>
        <p:spPr>
          <a:xfrm>
            <a:off x="776536" y="26988"/>
            <a:ext cx="8352928" cy="615950"/>
          </a:xfrm>
        </p:spPr>
        <p:txBody>
          <a:bodyPr/>
          <a:lstStyle/>
          <a:p>
            <a:r>
              <a:rPr lang="en-US" altLang="ja-JP" dirty="0">
                <a:latin typeface="Tahoma" pitchFamily="34" charset="0"/>
                <a:ea typeface="Tahoma" pitchFamily="34" charset="0"/>
                <a:cs typeface="Tahoma" pitchFamily="34" charset="0"/>
              </a:rPr>
              <a:t>Contents of SAR ARD </a:t>
            </a:r>
            <a:endParaRPr kumimoji="1" lang="ja-JP" altLang="en-US" dirty="0">
              <a:latin typeface="Tahoma" pitchFamily="34" charset="0"/>
              <a:cs typeface="Tahoma" pitchFamily="34" charset="0"/>
            </a:endParaRPr>
          </a:p>
        </p:txBody>
      </p:sp>
      <p:sp>
        <p:nvSpPr>
          <p:cNvPr id="11" name="Rectangle 1026"/>
          <p:cNvSpPr txBox="1">
            <a:spLocks noChangeArrowheads="1"/>
          </p:cNvSpPr>
          <p:nvPr/>
        </p:nvSpPr>
        <p:spPr bwMode="auto">
          <a:xfrm>
            <a:off x="5745089" y="1340769"/>
            <a:ext cx="3779913" cy="5113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FAA26D3D-D897-4be2-8F04-BA451C77F1D7}">
              <ma14:placeholderFlag xmlns="" xmlns:ma14="http://schemas.microsoft.com/office/mac/drawingml/2011/main" val="1"/>
            </a:ext>
          </a:extLst>
        </p:spPr>
        <p:txBody>
          <a:bodyPr lIns="50800" tIns="50800" bIns="50800" anchor="t" anchorCtr="0"/>
          <a:lstStyle>
            <a:lvl1pPr marL="39688" indent="-39688"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algn="l"/>
            <a:r>
              <a:rPr lang="sv-SE" sz="2200" u="sng" dirty="0">
                <a:solidFill>
                  <a:srgbClr val="2D2D8A"/>
                </a:solidFill>
                <a:latin typeface="Arial" charset="0"/>
                <a:ea typeface="ヒラギノ角ゴ ProN W6" charset="0"/>
                <a:cs typeface="ヒラギノ角ゴ ProN W6" charset="0"/>
                <a:sym typeface="Arial" charset="0"/>
              </a:rPr>
              <a:t>Backscatter image </a:t>
            </a:r>
          </a:p>
          <a:p>
            <a:pPr marL="342900" indent="-342900">
              <a:spcBef>
                <a:spcPts val="600"/>
              </a:spcBef>
              <a:buFont typeface="Wingdings" panose="05000000000000000000" pitchFamily="2" charset="2"/>
              <a:buChar char="n"/>
            </a:pPr>
            <a:r>
              <a:rPr lang="sv-SE" sz="2000" dirty="0">
                <a:solidFill>
                  <a:srgbClr val="008000"/>
                </a:solidFill>
                <a:latin typeface="Arial" charset="0"/>
                <a:ea typeface="ヒラギノ角ゴ ProN W6" charset="0"/>
                <a:cs typeface="ヒラギノ角ゴ ProN W6" charset="0"/>
                <a:sym typeface="Arial" charset="0"/>
              </a:rPr>
              <a:t>Faulse color composite </a:t>
            </a:r>
          </a:p>
          <a:p>
            <a:pPr marL="0" indent="0">
              <a:spcBef>
                <a:spcPts val="600"/>
              </a:spcBef>
            </a:pPr>
            <a:r>
              <a:rPr lang="sv-SE" sz="2000" dirty="0">
                <a:solidFill>
                  <a:srgbClr val="008000"/>
                </a:solidFill>
                <a:latin typeface="Arial" charset="0"/>
                <a:ea typeface="ヒラギノ角ゴ ProN W6" charset="0"/>
                <a:cs typeface="ヒラギノ角ゴ ProN W6" charset="0"/>
                <a:sym typeface="Arial" charset="0"/>
              </a:rPr>
              <a:t>       </a:t>
            </a:r>
            <a:r>
              <a:rPr lang="sv-SE" sz="2000" dirty="0">
                <a:solidFill>
                  <a:srgbClr val="FF0000"/>
                </a:solidFill>
                <a:latin typeface="Arial" charset="0"/>
                <a:ea typeface="ヒラギノ角ゴ ProN W6" charset="0"/>
                <a:cs typeface="ヒラギノ角ゴ ProN W6" charset="0"/>
                <a:sym typeface="Arial" charset="0"/>
              </a:rPr>
              <a:t>R: HH</a:t>
            </a:r>
          </a:p>
          <a:p>
            <a:pPr marL="0" indent="0">
              <a:spcBef>
                <a:spcPts val="0"/>
              </a:spcBef>
            </a:pPr>
            <a:r>
              <a:rPr lang="sv-SE" sz="2000" dirty="0">
                <a:solidFill>
                  <a:srgbClr val="008000"/>
                </a:solidFill>
                <a:latin typeface="Arial" charset="0"/>
                <a:ea typeface="ヒラギノ角ゴ ProN W6" charset="0"/>
                <a:cs typeface="ヒラギノ角ゴ ProN W6" charset="0"/>
                <a:sym typeface="Arial" charset="0"/>
              </a:rPr>
              <a:t>       G: HV</a:t>
            </a:r>
          </a:p>
          <a:p>
            <a:pPr marL="0" indent="0">
              <a:spcBef>
                <a:spcPts val="0"/>
              </a:spcBef>
            </a:pPr>
            <a:r>
              <a:rPr lang="sv-SE" sz="2000" dirty="0">
                <a:solidFill>
                  <a:srgbClr val="008000"/>
                </a:solidFill>
                <a:latin typeface="Arial" charset="0"/>
                <a:ea typeface="ヒラギノ角ゴ ProN W6" charset="0"/>
                <a:cs typeface="ヒラギノ角ゴ ProN W6" charset="0"/>
                <a:sym typeface="Arial" charset="0"/>
              </a:rPr>
              <a:t>       B: HH/HV</a:t>
            </a:r>
          </a:p>
          <a:p>
            <a:pPr marL="342900" indent="-342900">
              <a:spcBef>
                <a:spcPts val="600"/>
              </a:spcBef>
              <a:buFont typeface="Wingdings" panose="05000000000000000000" pitchFamily="2" charset="2"/>
              <a:buChar char="n"/>
            </a:pPr>
            <a:endParaRPr lang="sv-SE" sz="2000" dirty="0">
              <a:solidFill>
                <a:srgbClr val="2D2D8A"/>
              </a:solidFill>
              <a:latin typeface="Arial" charset="0"/>
              <a:ea typeface="ヒラギノ角ゴ ProN W6" charset="0"/>
              <a:cs typeface="ヒラギノ角ゴ ProN W6" charset="0"/>
              <a:sym typeface="Arial" charset="0"/>
            </a:endParaRPr>
          </a:p>
        </p:txBody>
      </p:sp>
    </p:spTree>
    <p:extLst>
      <p:ext uri="{BB962C8B-B14F-4D97-AF65-F5344CB8AC3E}">
        <p14:creationId xmlns:p14="http://schemas.microsoft.com/office/powerpoint/2010/main" val="14414492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4-01-23 at 18.56.24.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6496" y="1052737"/>
            <a:ext cx="5318120" cy="597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ctangle 3"/>
          <p:cNvSpPr>
            <a:spLocks noChangeArrowheads="1"/>
          </p:cNvSpPr>
          <p:nvPr/>
        </p:nvSpPr>
        <p:spPr bwMode="auto">
          <a:xfrm>
            <a:off x="1014566" y="3495899"/>
            <a:ext cx="133995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sv-SE">
                <a:solidFill>
                  <a:schemeClr val="bg1"/>
                </a:solidFill>
                <a:latin typeface="Arial" charset="0"/>
                <a:cs typeface="Arial" charset="0"/>
              </a:rPr>
              <a:t>DN=917</a:t>
            </a:r>
          </a:p>
          <a:p>
            <a:r>
              <a:rPr lang="en-GB">
                <a:solidFill>
                  <a:schemeClr val="bg1"/>
                </a:solidFill>
                <a:latin typeface="Arial" charset="0"/>
                <a:cs typeface="Arial" charset="0"/>
              </a:rPr>
              <a:t>29/07/2008</a:t>
            </a:r>
          </a:p>
        </p:txBody>
      </p:sp>
      <p:sp>
        <p:nvSpPr>
          <p:cNvPr id="14" name="Rectangle 9"/>
          <p:cNvSpPr>
            <a:spLocks noChangeArrowheads="1"/>
          </p:cNvSpPr>
          <p:nvPr/>
        </p:nvSpPr>
        <p:spPr bwMode="auto">
          <a:xfrm>
            <a:off x="3035980" y="3495899"/>
            <a:ext cx="133995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sv-SE">
                <a:solidFill>
                  <a:schemeClr val="bg1"/>
                </a:solidFill>
                <a:latin typeface="Arial" charset="0"/>
                <a:cs typeface="Arial" charset="0"/>
              </a:rPr>
              <a:t>DN=854</a:t>
            </a:r>
          </a:p>
          <a:p>
            <a:r>
              <a:rPr lang="en-GB">
                <a:solidFill>
                  <a:schemeClr val="bg1"/>
                </a:solidFill>
                <a:latin typeface="Arial" charset="0"/>
                <a:cs typeface="Arial" charset="0"/>
              </a:rPr>
              <a:t>27/05/2008</a:t>
            </a:r>
          </a:p>
        </p:txBody>
      </p:sp>
      <p:sp>
        <p:nvSpPr>
          <p:cNvPr id="15" name="Rectangle 10"/>
          <p:cNvSpPr>
            <a:spLocks noChangeArrowheads="1"/>
          </p:cNvSpPr>
          <p:nvPr/>
        </p:nvSpPr>
        <p:spPr bwMode="auto">
          <a:xfrm>
            <a:off x="3995950" y="1624236"/>
            <a:ext cx="133995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r"/>
            <a:r>
              <a:rPr lang="sv-SE">
                <a:solidFill>
                  <a:schemeClr val="bg2"/>
                </a:solidFill>
                <a:latin typeface="Arial" charset="0"/>
                <a:cs typeface="Arial" charset="0"/>
              </a:rPr>
              <a:t>DN=975</a:t>
            </a:r>
          </a:p>
          <a:p>
            <a:pPr algn="r"/>
            <a:r>
              <a:rPr lang="en-GB">
                <a:solidFill>
                  <a:schemeClr val="bg2"/>
                </a:solidFill>
                <a:latin typeface="Arial" charset="0"/>
                <a:cs typeface="Arial" charset="0"/>
              </a:rPr>
              <a:t>25/09/2008</a:t>
            </a:r>
          </a:p>
        </p:txBody>
      </p:sp>
      <p:sp>
        <p:nvSpPr>
          <p:cNvPr id="10" name="スライド番号プレースホルダー 25"/>
          <p:cNvSpPr>
            <a:spLocks noGrp="1"/>
          </p:cNvSpPr>
          <p:nvPr>
            <p:ph type="sldNum" sz="quarter" idx="12"/>
          </p:nvPr>
        </p:nvSpPr>
        <p:spPr>
          <a:xfrm>
            <a:off x="9007720" y="6597650"/>
            <a:ext cx="495300" cy="260350"/>
          </a:xfrm>
        </p:spPr>
        <p:txBody>
          <a:bodyPr/>
          <a:lstStyle/>
          <a:p>
            <a:pPr>
              <a:defRPr/>
            </a:pPr>
            <a:fld id="{5C24AA93-D09D-4364-BC19-82AA350DFF88}" type="slidenum">
              <a:rPr lang="ja-JP" altLang="en-US" smtClean="0">
                <a:solidFill>
                  <a:prstClr val="black"/>
                </a:solidFill>
                <a:latin typeface="+mn-lt"/>
              </a:rPr>
              <a:pPr>
                <a:defRPr/>
              </a:pPr>
              <a:t>21</a:t>
            </a:fld>
            <a:endParaRPr lang="ja-JP" altLang="en-US" dirty="0">
              <a:solidFill>
                <a:prstClr val="black"/>
              </a:solidFill>
              <a:latin typeface="+mn-lt"/>
            </a:endParaRPr>
          </a:p>
        </p:txBody>
      </p:sp>
      <p:sp>
        <p:nvSpPr>
          <p:cNvPr id="13" name="Rectangle 1026"/>
          <p:cNvSpPr txBox="1">
            <a:spLocks noChangeArrowheads="1"/>
          </p:cNvSpPr>
          <p:nvPr/>
        </p:nvSpPr>
        <p:spPr>
          <a:xfrm>
            <a:off x="560512" y="692697"/>
            <a:ext cx="8640602" cy="598639"/>
          </a:xfrm>
          <a:prstGeom prst="rect">
            <a:avLst/>
          </a:prstGeom>
          <a:noFill/>
        </p:spPr>
        <p:txBody>
          <a:bodyPr vert="horz" lIns="91440" tIns="45720" rIns="91440" bIns="45720" rtlCol="0" anchor="t" anchorCtr="0">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342900" indent="-342900" algn="l">
              <a:buFont typeface="Wingdings" panose="05000000000000000000" pitchFamily="2" charset="2"/>
              <a:buChar char="n"/>
            </a:pPr>
            <a:r>
              <a:rPr lang="en-US" altLang="ja-JP" sz="2000" dirty="0">
                <a:solidFill>
                  <a:prstClr val="black"/>
                </a:solidFill>
                <a:ea typeface="ＭＳ Ｐゴシック" charset="-128"/>
              </a:rPr>
              <a:t>PALSAR, PALSAR-2, and JERS-1 25 m global mosaic dataset:  </a:t>
            </a:r>
          </a:p>
        </p:txBody>
      </p:sp>
      <p:sp>
        <p:nvSpPr>
          <p:cNvPr id="8" name="タイトル 2"/>
          <p:cNvSpPr>
            <a:spLocks noGrp="1"/>
          </p:cNvSpPr>
          <p:nvPr>
            <p:ph type="title"/>
          </p:nvPr>
        </p:nvSpPr>
        <p:spPr>
          <a:xfrm>
            <a:off x="776536" y="26988"/>
            <a:ext cx="8352928" cy="615950"/>
          </a:xfrm>
        </p:spPr>
        <p:txBody>
          <a:bodyPr/>
          <a:lstStyle/>
          <a:p>
            <a:r>
              <a:rPr lang="en-US" altLang="ja-JP" dirty="0">
                <a:latin typeface="Tahoma" pitchFamily="34" charset="0"/>
                <a:ea typeface="Tahoma" pitchFamily="34" charset="0"/>
                <a:cs typeface="Tahoma" pitchFamily="34" charset="0"/>
              </a:rPr>
              <a:t>Contents of SAR ARD </a:t>
            </a:r>
            <a:endParaRPr kumimoji="1" lang="ja-JP" altLang="en-US" dirty="0">
              <a:latin typeface="Tahoma" pitchFamily="34" charset="0"/>
              <a:cs typeface="Tahoma" pitchFamily="34" charset="0"/>
            </a:endParaRPr>
          </a:p>
        </p:txBody>
      </p:sp>
      <p:sp>
        <p:nvSpPr>
          <p:cNvPr id="16" name="Rectangle 1026"/>
          <p:cNvSpPr txBox="1">
            <a:spLocks noChangeArrowheads="1"/>
          </p:cNvSpPr>
          <p:nvPr/>
        </p:nvSpPr>
        <p:spPr bwMode="auto">
          <a:xfrm>
            <a:off x="5745089" y="1340769"/>
            <a:ext cx="3779913" cy="5113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FAA26D3D-D897-4be2-8F04-BA451C77F1D7}">
              <ma14:placeholderFlag xmlns="" xmlns:ma14="http://schemas.microsoft.com/office/mac/drawingml/2011/main" val="1"/>
            </a:ext>
          </a:extLst>
        </p:spPr>
        <p:txBody>
          <a:bodyPr lIns="50800" tIns="50800" bIns="50800" anchor="t" anchorCtr="0"/>
          <a:lstStyle>
            <a:lvl1pPr marL="39688" indent="-39688"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algn="l"/>
            <a:r>
              <a:rPr lang="sv-SE" sz="2200" u="sng" dirty="0">
                <a:solidFill>
                  <a:srgbClr val="2D2D8A"/>
                </a:solidFill>
                <a:latin typeface="Arial" charset="0"/>
                <a:ea typeface="ヒラギノ角ゴ ProN W6" charset="0"/>
                <a:cs typeface="ヒラギノ角ゴ ProN W6" charset="0"/>
                <a:sym typeface="Arial" charset="0"/>
              </a:rPr>
              <a:t>Observation date layer</a:t>
            </a:r>
          </a:p>
          <a:p>
            <a:pPr marL="342900" indent="-342900">
              <a:spcBef>
                <a:spcPts val="600"/>
              </a:spcBef>
              <a:buFont typeface="Wingdings" panose="05000000000000000000" pitchFamily="2" charset="2"/>
              <a:buChar char="n"/>
            </a:pPr>
            <a:r>
              <a:rPr lang="en-US" sz="2000" dirty="0">
                <a:solidFill>
                  <a:srgbClr val="008000"/>
                </a:solidFill>
                <a:latin typeface="Arial" charset="0"/>
                <a:ea typeface="ヒラギノ角ゴ ProN W6" charset="0"/>
                <a:cs typeface="ヒラギノ角ゴ ProN W6" charset="0"/>
                <a:sym typeface="Arial" charset="0"/>
              </a:rPr>
              <a:t>Data layer showing the acquisition date for each pixel in the image</a:t>
            </a:r>
          </a:p>
          <a:p>
            <a:pPr marL="0" indent="0">
              <a:spcBef>
                <a:spcPts val="600"/>
              </a:spcBef>
            </a:pPr>
            <a:r>
              <a:rPr lang="en-US" sz="2000" dirty="0">
                <a:solidFill>
                  <a:srgbClr val="008000"/>
                </a:solidFill>
                <a:latin typeface="Arial" charset="0"/>
                <a:ea typeface="ヒラギノ角ゴ ProN W6" charset="0"/>
                <a:cs typeface="ヒラギノ角ゴ ProN W6" charset="0"/>
                <a:sym typeface="Arial" charset="0"/>
              </a:rPr>
              <a:t>     </a:t>
            </a:r>
            <a:r>
              <a:rPr lang="en-US" sz="2000" dirty="0">
                <a:solidFill>
                  <a:srgbClr val="FF0000"/>
                </a:solidFill>
                <a:latin typeface="Arial" charset="0"/>
                <a:ea typeface="ヒラギノ角ゴ ProN W6" charset="0"/>
                <a:cs typeface="ヒラギノ角ゴ ProN W6" charset="0"/>
                <a:sym typeface="Arial" charset="0"/>
              </a:rPr>
              <a:t>Date = [Launch date] + DN </a:t>
            </a:r>
          </a:p>
          <a:p>
            <a:pPr marL="0" indent="0">
              <a:spcBef>
                <a:spcPts val="0"/>
              </a:spcBef>
            </a:pPr>
            <a:r>
              <a:rPr lang="en-US" sz="1800" dirty="0">
                <a:solidFill>
                  <a:srgbClr val="FF0000"/>
                </a:solidFill>
                <a:latin typeface="Arial" charset="0"/>
                <a:ea typeface="ヒラギノ角ゴ ProN W6" charset="0"/>
                <a:cs typeface="ヒラギノ角ゴ ProN W6" charset="0"/>
                <a:sym typeface="Arial" charset="0"/>
              </a:rPr>
              <a:t>        11/2/1992 for JERS-1,</a:t>
            </a:r>
          </a:p>
          <a:p>
            <a:pPr marL="0" indent="0">
              <a:spcBef>
                <a:spcPts val="0"/>
              </a:spcBef>
            </a:pPr>
            <a:r>
              <a:rPr lang="en-US" sz="1800" dirty="0">
                <a:solidFill>
                  <a:srgbClr val="FF0000"/>
                </a:solidFill>
                <a:latin typeface="Arial" charset="0"/>
                <a:ea typeface="ヒラギノ角ゴ ProN W6" charset="0"/>
                <a:cs typeface="ヒラギノ角ゴ ProN W6" charset="0"/>
                <a:sym typeface="Arial" charset="0"/>
              </a:rPr>
              <a:t>        24/1/2006 for ALOS, and</a:t>
            </a:r>
          </a:p>
          <a:p>
            <a:pPr marL="0" indent="0">
              <a:spcBef>
                <a:spcPts val="0"/>
              </a:spcBef>
            </a:pPr>
            <a:r>
              <a:rPr lang="en-US" sz="1800" dirty="0">
                <a:solidFill>
                  <a:srgbClr val="FF0000"/>
                </a:solidFill>
                <a:latin typeface="Arial" charset="0"/>
                <a:ea typeface="ヒラギノ角ゴ ProN W6" charset="0"/>
                <a:cs typeface="ヒラギノ角ゴ ProN W6" charset="0"/>
                <a:sym typeface="Arial" charset="0"/>
              </a:rPr>
              <a:t>        24/5/2014 for ALOS-2</a:t>
            </a:r>
            <a:endParaRPr lang="en-US" sz="1800" dirty="0">
              <a:solidFill>
                <a:srgbClr val="008000"/>
              </a:solidFill>
              <a:latin typeface="Arial" charset="0"/>
              <a:ea typeface="ヒラギノ角ゴ ProN W6" charset="0"/>
              <a:cs typeface="ヒラギノ角ゴ ProN W6" charset="0"/>
              <a:sym typeface="Arial" charset="0"/>
            </a:endParaRPr>
          </a:p>
          <a:p>
            <a:pPr marL="342900" indent="-342900">
              <a:spcBef>
                <a:spcPts val="600"/>
              </a:spcBef>
              <a:buFont typeface="Wingdings" panose="05000000000000000000" pitchFamily="2" charset="2"/>
              <a:buChar char="n"/>
            </a:pPr>
            <a:r>
              <a:rPr lang="sv-SE" altLang="ja-JP" sz="2000" dirty="0">
                <a:solidFill>
                  <a:srgbClr val="008000"/>
                </a:solidFill>
                <a:latin typeface="Arial" charset="0"/>
                <a:ea typeface="ヒラギノ角ゴ ProN W6" charset="0"/>
                <a:cs typeface="ヒラギノ角ゴ ProN W6" charset="0"/>
                <a:sym typeface="Arial" charset="0"/>
              </a:rPr>
              <a:t>16 bits (Unsigned INT)</a:t>
            </a:r>
            <a:endParaRPr lang="sv-SE" altLang="ja-JP" sz="2000" dirty="0">
              <a:solidFill>
                <a:srgbClr val="2D2D8A"/>
              </a:solidFill>
              <a:latin typeface="Arial" charset="0"/>
              <a:ea typeface="ヒラギノ角ゴ ProN W6" charset="0"/>
              <a:cs typeface="ヒラギノ角ゴ ProN W6" charset="0"/>
              <a:sym typeface="Arial" charset="0"/>
            </a:endParaRPr>
          </a:p>
          <a:p>
            <a:pPr marL="342900" indent="-342900">
              <a:spcBef>
                <a:spcPts val="600"/>
              </a:spcBef>
              <a:buFont typeface="Wingdings" panose="05000000000000000000" pitchFamily="2" charset="2"/>
              <a:buChar char="n"/>
            </a:pPr>
            <a:endParaRPr lang="sv-SE" sz="2000" dirty="0">
              <a:solidFill>
                <a:srgbClr val="2D2D8A"/>
              </a:solidFill>
              <a:latin typeface="Arial" charset="0"/>
              <a:ea typeface="ヒラギノ角ゴ ProN W6" charset="0"/>
              <a:cs typeface="ヒラギノ角ゴ ProN W6" charset="0"/>
              <a:sym typeface="Arial" charset="0"/>
            </a:endParaRPr>
          </a:p>
        </p:txBody>
      </p:sp>
    </p:spTree>
    <p:extLst>
      <p:ext uri="{BB962C8B-B14F-4D97-AF65-F5344CB8AC3E}">
        <p14:creationId xmlns:p14="http://schemas.microsoft.com/office/powerpoint/2010/main" val="899732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Screen Shot 2014-01-23 at 18.56.19.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6496" y="1052737"/>
            <a:ext cx="5318120" cy="597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スライド番号プレースホルダー 25"/>
          <p:cNvSpPr>
            <a:spLocks noGrp="1"/>
          </p:cNvSpPr>
          <p:nvPr>
            <p:ph type="sldNum" sz="quarter" idx="12"/>
          </p:nvPr>
        </p:nvSpPr>
        <p:spPr>
          <a:xfrm>
            <a:off x="9007720" y="6597650"/>
            <a:ext cx="495300" cy="260350"/>
          </a:xfrm>
        </p:spPr>
        <p:txBody>
          <a:bodyPr/>
          <a:lstStyle/>
          <a:p>
            <a:pPr>
              <a:defRPr/>
            </a:pPr>
            <a:fld id="{5C24AA93-D09D-4364-BC19-82AA350DFF88}" type="slidenum">
              <a:rPr lang="ja-JP" altLang="en-US" smtClean="0">
                <a:solidFill>
                  <a:prstClr val="black"/>
                </a:solidFill>
                <a:latin typeface="+mn-lt"/>
              </a:rPr>
              <a:pPr>
                <a:defRPr/>
              </a:pPr>
              <a:t>22</a:t>
            </a:fld>
            <a:endParaRPr lang="ja-JP" altLang="en-US" dirty="0">
              <a:solidFill>
                <a:prstClr val="black"/>
              </a:solidFill>
              <a:latin typeface="+mn-lt"/>
            </a:endParaRPr>
          </a:p>
        </p:txBody>
      </p:sp>
      <p:sp>
        <p:nvSpPr>
          <p:cNvPr id="13" name="Rectangle 1026"/>
          <p:cNvSpPr txBox="1">
            <a:spLocks noChangeArrowheads="1"/>
          </p:cNvSpPr>
          <p:nvPr/>
        </p:nvSpPr>
        <p:spPr>
          <a:xfrm>
            <a:off x="560512" y="692697"/>
            <a:ext cx="8640602" cy="598639"/>
          </a:xfrm>
          <a:prstGeom prst="rect">
            <a:avLst/>
          </a:prstGeom>
          <a:noFill/>
        </p:spPr>
        <p:txBody>
          <a:bodyPr vert="horz" lIns="91440" tIns="45720" rIns="91440" bIns="45720" rtlCol="0" anchor="t" anchorCtr="0">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342900" indent="-342900" algn="l">
              <a:buFont typeface="Wingdings" panose="05000000000000000000" pitchFamily="2" charset="2"/>
              <a:buChar char="n"/>
            </a:pPr>
            <a:r>
              <a:rPr lang="en-US" altLang="ja-JP" sz="2000" dirty="0">
                <a:solidFill>
                  <a:prstClr val="black"/>
                </a:solidFill>
                <a:ea typeface="ＭＳ Ｐゴシック" charset="-128"/>
              </a:rPr>
              <a:t>PALSAR, PALSAR-2, and JERS-1 25 m global mosaic dataset:  </a:t>
            </a:r>
          </a:p>
        </p:txBody>
      </p:sp>
      <p:sp>
        <p:nvSpPr>
          <p:cNvPr id="8" name="タイトル 2"/>
          <p:cNvSpPr>
            <a:spLocks noGrp="1"/>
          </p:cNvSpPr>
          <p:nvPr>
            <p:ph type="title"/>
          </p:nvPr>
        </p:nvSpPr>
        <p:spPr>
          <a:xfrm>
            <a:off x="776536" y="26988"/>
            <a:ext cx="8352928" cy="615950"/>
          </a:xfrm>
        </p:spPr>
        <p:txBody>
          <a:bodyPr/>
          <a:lstStyle/>
          <a:p>
            <a:r>
              <a:rPr lang="en-US" altLang="ja-JP" dirty="0">
                <a:latin typeface="Tahoma" pitchFamily="34" charset="0"/>
                <a:ea typeface="Tahoma" pitchFamily="34" charset="0"/>
                <a:cs typeface="Tahoma" pitchFamily="34" charset="0"/>
              </a:rPr>
              <a:t>Contents of SAR ARD </a:t>
            </a:r>
            <a:endParaRPr kumimoji="1" lang="ja-JP" altLang="en-US" dirty="0">
              <a:latin typeface="Tahoma" pitchFamily="34" charset="0"/>
              <a:cs typeface="Tahoma" pitchFamily="34" charset="0"/>
            </a:endParaRPr>
          </a:p>
        </p:txBody>
      </p:sp>
      <p:sp>
        <p:nvSpPr>
          <p:cNvPr id="16" name="Rectangle 1026"/>
          <p:cNvSpPr txBox="1">
            <a:spLocks noChangeArrowheads="1"/>
          </p:cNvSpPr>
          <p:nvPr/>
        </p:nvSpPr>
        <p:spPr bwMode="auto">
          <a:xfrm>
            <a:off x="5745089" y="1340769"/>
            <a:ext cx="3779913" cy="5113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FAA26D3D-D897-4be2-8F04-BA451C77F1D7}">
              <ma14:placeholderFlag xmlns="" xmlns:ma14="http://schemas.microsoft.com/office/mac/drawingml/2011/main" val="1"/>
            </a:ext>
          </a:extLst>
        </p:spPr>
        <p:txBody>
          <a:bodyPr lIns="50800" tIns="50800" bIns="50800" anchor="t" anchorCtr="0"/>
          <a:lstStyle>
            <a:lvl1pPr marL="39688" indent="-39688"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algn="l"/>
            <a:r>
              <a:rPr lang="sv-SE" sz="2200" u="sng" dirty="0">
                <a:solidFill>
                  <a:srgbClr val="2D2D8A"/>
                </a:solidFill>
                <a:latin typeface="Arial" charset="0"/>
                <a:ea typeface="ヒラギノ角ゴ ProN W6" charset="0"/>
                <a:cs typeface="ヒラギノ角ゴ ProN W6" charset="0"/>
                <a:sym typeface="Arial" charset="0"/>
              </a:rPr>
              <a:t>Incidence angle layer</a:t>
            </a:r>
          </a:p>
          <a:p>
            <a:pPr marL="342900" indent="-342900">
              <a:spcBef>
                <a:spcPts val="600"/>
              </a:spcBef>
              <a:buFont typeface="Wingdings" panose="05000000000000000000" pitchFamily="2" charset="2"/>
              <a:buChar char="n"/>
            </a:pPr>
            <a:r>
              <a:rPr lang="en-US" sz="2000" dirty="0">
                <a:solidFill>
                  <a:srgbClr val="008000"/>
                </a:solidFill>
                <a:latin typeface="Arial" charset="0"/>
                <a:ea typeface="ヒラギノ角ゴ ProN W6" charset="0"/>
                <a:cs typeface="ヒラギノ角ゴ ProN W6" charset="0"/>
                <a:sym typeface="Arial" charset="0"/>
              </a:rPr>
              <a:t>Layer with local incidence angle for each pixel</a:t>
            </a:r>
          </a:p>
          <a:p>
            <a:pPr marL="342900" indent="-342900">
              <a:spcBef>
                <a:spcPts val="600"/>
              </a:spcBef>
              <a:buFont typeface="Wingdings" panose="05000000000000000000" pitchFamily="2" charset="2"/>
              <a:buChar char="n"/>
            </a:pPr>
            <a:r>
              <a:rPr lang="sv-SE" altLang="ja-JP" sz="2000" dirty="0">
                <a:solidFill>
                  <a:srgbClr val="008000"/>
                </a:solidFill>
                <a:latin typeface="Arial" charset="0"/>
                <a:ea typeface="ヒラギノ角ゴ ProN W6" charset="0"/>
                <a:cs typeface="ヒラギノ角ゴ ProN W6" charset="0"/>
                <a:sym typeface="Arial" charset="0"/>
              </a:rPr>
              <a:t>8 bits </a:t>
            </a:r>
            <a:endParaRPr lang="sv-SE" altLang="ja-JP" sz="2000" dirty="0">
              <a:solidFill>
                <a:srgbClr val="2D2D8A"/>
              </a:solidFill>
              <a:latin typeface="Arial" charset="0"/>
              <a:ea typeface="ヒラギノ角ゴ ProN W6" charset="0"/>
              <a:cs typeface="ヒラギノ角ゴ ProN W6" charset="0"/>
              <a:sym typeface="Arial" charset="0"/>
            </a:endParaRPr>
          </a:p>
          <a:p>
            <a:pPr marL="342900" indent="-342900">
              <a:spcBef>
                <a:spcPts val="600"/>
              </a:spcBef>
              <a:buFont typeface="Wingdings" panose="05000000000000000000" pitchFamily="2" charset="2"/>
              <a:buChar char="n"/>
            </a:pPr>
            <a:endParaRPr lang="sv-SE" sz="2000" dirty="0">
              <a:solidFill>
                <a:srgbClr val="2D2D8A"/>
              </a:solidFill>
              <a:latin typeface="Arial" charset="0"/>
              <a:ea typeface="ヒラギノ角ゴ ProN W6" charset="0"/>
              <a:cs typeface="ヒラギノ角ゴ ProN W6" charset="0"/>
              <a:sym typeface="Arial" charset="0"/>
            </a:endParaRPr>
          </a:p>
        </p:txBody>
      </p:sp>
    </p:spTree>
    <p:extLst>
      <p:ext uri="{BB962C8B-B14F-4D97-AF65-F5344CB8AC3E}">
        <p14:creationId xmlns:p14="http://schemas.microsoft.com/office/powerpoint/2010/main" val="2369147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4-01-23 at 18.56.35.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6496" y="1052737"/>
            <a:ext cx="5319586" cy="597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スライド番号プレースホルダー 25"/>
          <p:cNvSpPr>
            <a:spLocks noGrp="1"/>
          </p:cNvSpPr>
          <p:nvPr>
            <p:ph type="sldNum" sz="quarter" idx="12"/>
          </p:nvPr>
        </p:nvSpPr>
        <p:spPr>
          <a:xfrm>
            <a:off x="9007720" y="6597650"/>
            <a:ext cx="495300" cy="260350"/>
          </a:xfrm>
        </p:spPr>
        <p:txBody>
          <a:bodyPr/>
          <a:lstStyle/>
          <a:p>
            <a:pPr>
              <a:defRPr/>
            </a:pPr>
            <a:fld id="{5C24AA93-D09D-4364-BC19-82AA350DFF88}" type="slidenum">
              <a:rPr lang="ja-JP" altLang="en-US" smtClean="0">
                <a:solidFill>
                  <a:prstClr val="black"/>
                </a:solidFill>
                <a:latin typeface="+mn-lt"/>
              </a:rPr>
              <a:pPr>
                <a:defRPr/>
              </a:pPr>
              <a:t>23</a:t>
            </a:fld>
            <a:endParaRPr lang="ja-JP" altLang="en-US" dirty="0">
              <a:solidFill>
                <a:prstClr val="black"/>
              </a:solidFill>
              <a:latin typeface="+mn-lt"/>
            </a:endParaRPr>
          </a:p>
        </p:txBody>
      </p:sp>
      <p:sp>
        <p:nvSpPr>
          <p:cNvPr id="13" name="Rectangle 1026"/>
          <p:cNvSpPr txBox="1">
            <a:spLocks noChangeArrowheads="1"/>
          </p:cNvSpPr>
          <p:nvPr/>
        </p:nvSpPr>
        <p:spPr>
          <a:xfrm>
            <a:off x="560512" y="692697"/>
            <a:ext cx="8640602" cy="598639"/>
          </a:xfrm>
          <a:prstGeom prst="rect">
            <a:avLst/>
          </a:prstGeom>
          <a:noFill/>
        </p:spPr>
        <p:txBody>
          <a:bodyPr vert="horz" lIns="91440" tIns="45720" rIns="91440" bIns="45720" rtlCol="0" anchor="t" anchorCtr="0">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342900" indent="-342900" algn="l">
              <a:buFont typeface="Wingdings" panose="05000000000000000000" pitchFamily="2" charset="2"/>
              <a:buChar char="n"/>
            </a:pPr>
            <a:r>
              <a:rPr lang="en-US" altLang="ja-JP" sz="2000" dirty="0">
                <a:solidFill>
                  <a:prstClr val="black"/>
                </a:solidFill>
                <a:ea typeface="ＭＳ Ｐゴシック" charset="-128"/>
              </a:rPr>
              <a:t>PALSAR, PALSAR-2, and JERS-1 25 m global mosaic dataset:  </a:t>
            </a:r>
          </a:p>
        </p:txBody>
      </p:sp>
      <p:sp>
        <p:nvSpPr>
          <p:cNvPr id="8" name="タイトル 2"/>
          <p:cNvSpPr>
            <a:spLocks noGrp="1"/>
          </p:cNvSpPr>
          <p:nvPr>
            <p:ph type="title"/>
          </p:nvPr>
        </p:nvSpPr>
        <p:spPr>
          <a:xfrm>
            <a:off x="776536" y="26988"/>
            <a:ext cx="8352928" cy="615950"/>
          </a:xfrm>
        </p:spPr>
        <p:txBody>
          <a:bodyPr/>
          <a:lstStyle/>
          <a:p>
            <a:r>
              <a:rPr lang="en-US" altLang="ja-JP" dirty="0">
                <a:latin typeface="Tahoma" pitchFamily="34" charset="0"/>
                <a:ea typeface="Tahoma" pitchFamily="34" charset="0"/>
                <a:cs typeface="Tahoma" pitchFamily="34" charset="0"/>
              </a:rPr>
              <a:t>Contents of SAR ARD </a:t>
            </a:r>
            <a:endParaRPr kumimoji="1" lang="ja-JP" altLang="en-US" dirty="0">
              <a:latin typeface="Tahoma" pitchFamily="34" charset="0"/>
              <a:cs typeface="Tahoma" pitchFamily="34" charset="0"/>
            </a:endParaRPr>
          </a:p>
        </p:txBody>
      </p:sp>
      <p:sp>
        <p:nvSpPr>
          <p:cNvPr id="16" name="Rectangle 1026"/>
          <p:cNvSpPr txBox="1">
            <a:spLocks noChangeArrowheads="1"/>
          </p:cNvSpPr>
          <p:nvPr/>
        </p:nvSpPr>
        <p:spPr bwMode="auto">
          <a:xfrm>
            <a:off x="5745089" y="1340769"/>
            <a:ext cx="3779913" cy="5113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FAA26D3D-D897-4be2-8F04-BA451C77F1D7}">
              <ma14:placeholderFlag xmlns="" xmlns:ma14="http://schemas.microsoft.com/office/mac/drawingml/2011/main" val="1"/>
            </a:ext>
          </a:extLst>
        </p:spPr>
        <p:txBody>
          <a:bodyPr lIns="50800" tIns="50800" bIns="50800" anchor="t" anchorCtr="0"/>
          <a:lstStyle>
            <a:lvl1pPr marL="39688" indent="-39688"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algn="l"/>
            <a:r>
              <a:rPr lang="sv-SE" sz="2200" u="sng" dirty="0">
                <a:solidFill>
                  <a:srgbClr val="2D2D8A"/>
                </a:solidFill>
                <a:latin typeface="Arial" charset="0"/>
                <a:ea typeface="ヒラギノ角ゴ ProN W6" charset="0"/>
                <a:cs typeface="ヒラギノ角ゴ ProN W6" charset="0"/>
                <a:sym typeface="Arial" charset="0"/>
              </a:rPr>
              <a:t>Mask information layer</a:t>
            </a:r>
          </a:p>
          <a:p>
            <a:pPr marL="342900" indent="-342900">
              <a:spcBef>
                <a:spcPts val="600"/>
              </a:spcBef>
              <a:buFont typeface="Wingdings" panose="05000000000000000000" pitchFamily="2" charset="2"/>
              <a:buChar char="n"/>
            </a:pPr>
            <a:r>
              <a:rPr lang="en-US" sz="2000" dirty="0">
                <a:solidFill>
                  <a:srgbClr val="008000"/>
                </a:solidFill>
                <a:latin typeface="Arial" charset="0"/>
                <a:ea typeface="ヒラギノ角ゴ ProN W6" charset="0"/>
                <a:cs typeface="ヒラギノ角ゴ ProN W6" charset="0"/>
                <a:sym typeface="Arial" charset="0"/>
              </a:rPr>
              <a:t>Ocean and no-data areas: layover and shadow</a:t>
            </a:r>
          </a:p>
          <a:p>
            <a:pPr marL="342900" indent="-342900">
              <a:spcBef>
                <a:spcPts val="600"/>
              </a:spcBef>
              <a:buFont typeface="Wingdings" panose="05000000000000000000" pitchFamily="2" charset="2"/>
              <a:buChar char="n"/>
            </a:pPr>
            <a:r>
              <a:rPr lang="sv-SE" altLang="ja-JP" sz="2000" dirty="0">
                <a:solidFill>
                  <a:srgbClr val="008000"/>
                </a:solidFill>
                <a:latin typeface="Arial" charset="0"/>
                <a:ea typeface="ヒラギノ角ゴ ProN W6" charset="0"/>
                <a:cs typeface="ヒラギノ角ゴ ProN W6" charset="0"/>
                <a:sym typeface="Arial" charset="0"/>
              </a:rPr>
              <a:t>8 bits </a:t>
            </a:r>
            <a:endParaRPr lang="sv-SE" altLang="ja-JP" sz="2000" dirty="0">
              <a:solidFill>
                <a:srgbClr val="2D2D8A"/>
              </a:solidFill>
              <a:latin typeface="Arial" charset="0"/>
              <a:ea typeface="ヒラギノ角ゴ ProN W6" charset="0"/>
              <a:cs typeface="ヒラギノ角ゴ ProN W6" charset="0"/>
              <a:sym typeface="Arial" charset="0"/>
            </a:endParaRPr>
          </a:p>
          <a:p>
            <a:pPr marL="342900" indent="-342900">
              <a:spcBef>
                <a:spcPts val="600"/>
              </a:spcBef>
              <a:buFont typeface="Wingdings" panose="05000000000000000000" pitchFamily="2" charset="2"/>
              <a:buChar char="n"/>
            </a:pPr>
            <a:endParaRPr lang="sv-SE" sz="2000" dirty="0">
              <a:solidFill>
                <a:srgbClr val="2D2D8A"/>
              </a:solidFill>
              <a:latin typeface="Arial" charset="0"/>
              <a:ea typeface="ヒラギノ角ゴ ProN W6" charset="0"/>
              <a:cs typeface="ヒラギノ角ゴ ProN W6" charset="0"/>
              <a:sym typeface="Arial" charset="0"/>
            </a:endParaRPr>
          </a:p>
        </p:txBody>
      </p:sp>
    </p:spTree>
    <p:extLst>
      <p:ext uri="{BB962C8B-B14F-4D97-AF65-F5344CB8AC3E}">
        <p14:creationId xmlns:p14="http://schemas.microsoft.com/office/powerpoint/2010/main" val="14970210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Screen Shot 2014-01-23 at 18.56.30.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6496" y="1058814"/>
            <a:ext cx="5318120" cy="5970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スライド番号プレースホルダー 25"/>
          <p:cNvSpPr>
            <a:spLocks noGrp="1"/>
          </p:cNvSpPr>
          <p:nvPr>
            <p:ph type="sldNum" sz="quarter" idx="12"/>
          </p:nvPr>
        </p:nvSpPr>
        <p:spPr>
          <a:xfrm>
            <a:off x="9007720" y="6597650"/>
            <a:ext cx="495300" cy="260350"/>
          </a:xfrm>
        </p:spPr>
        <p:txBody>
          <a:bodyPr/>
          <a:lstStyle/>
          <a:p>
            <a:pPr>
              <a:defRPr/>
            </a:pPr>
            <a:fld id="{5C24AA93-D09D-4364-BC19-82AA350DFF88}" type="slidenum">
              <a:rPr lang="ja-JP" altLang="en-US" smtClean="0">
                <a:solidFill>
                  <a:prstClr val="black"/>
                </a:solidFill>
                <a:latin typeface="+mn-lt"/>
              </a:rPr>
              <a:pPr>
                <a:defRPr/>
              </a:pPr>
              <a:t>24</a:t>
            </a:fld>
            <a:endParaRPr lang="ja-JP" altLang="en-US" dirty="0">
              <a:solidFill>
                <a:prstClr val="black"/>
              </a:solidFill>
              <a:latin typeface="+mn-lt"/>
            </a:endParaRPr>
          </a:p>
        </p:txBody>
      </p:sp>
      <p:sp>
        <p:nvSpPr>
          <p:cNvPr id="13" name="Rectangle 1026"/>
          <p:cNvSpPr txBox="1">
            <a:spLocks noChangeArrowheads="1"/>
          </p:cNvSpPr>
          <p:nvPr/>
        </p:nvSpPr>
        <p:spPr>
          <a:xfrm>
            <a:off x="560512" y="692697"/>
            <a:ext cx="8640602" cy="598639"/>
          </a:xfrm>
          <a:prstGeom prst="rect">
            <a:avLst/>
          </a:prstGeom>
          <a:noFill/>
        </p:spPr>
        <p:txBody>
          <a:bodyPr vert="horz" lIns="91440" tIns="45720" rIns="91440" bIns="45720" rtlCol="0" anchor="t" anchorCtr="0">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342900" indent="-342900" algn="l">
              <a:buFont typeface="Wingdings" panose="05000000000000000000" pitchFamily="2" charset="2"/>
              <a:buChar char="n"/>
            </a:pPr>
            <a:r>
              <a:rPr lang="en-US" altLang="ja-JP" sz="2000" dirty="0">
                <a:solidFill>
                  <a:prstClr val="black"/>
                </a:solidFill>
                <a:ea typeface="ＭＳ Ｐゴシック" charset="-128"/>
              </a:rPr>
              <a:t>PALSAR and PALSAR-2 25 m global mosaic dataset:  </a:t>
            </a:r>
          </a:p>
        </p:txBody>
      </p:sp>
      <p:sp>
        <p:nvSpPr>
          <p:cNvPr id="8" name="タイトル 2"/>
          <p:cNvSpPr>
            <a:spLocks noGrp="1"/>
          </p:cNvSpPr>
          <p:nvPr>
            <p:ph type="title"/>
          </p:nvPr>
        </p:nvSpPr>
        <p:spPr>
          <a:xfrm>
            <a:off x="776536" y="26988"/>
            <a:ext cx="8352928" cy="615950"/>
          </a:xfrm>
        </p:spPr>
        <p:txBody>
          <a:bodyPr/>
          <a:lstStyle/>
          <a:p>
            <a:r>
              <a:rPr lang="en-US" altLang="ja-JP" dirty="0">
                <a:latin typeface="Tahoma" pitchFamily="34" charset="0"/>
                <a:ea typeface="Tahoma" pitchFamily="34" charset="0"/>
                <a:cs typeface="Tahoma" pitchFamily="34" charset="0"/>
              </a:rPr>
              <a:t>Contents of SAR ARD </a:t>
            </a:r>
            <a:endParaRPr kumimoji="1" lang="ja-JP" altLang="en-US" dirty="0">
              <a:latin typeface="Tahoma" pitchFamily="34" charset="0"/>
              <a:cs typeface="Tahoma" pitchFamily="34" charset="0"/>
            </a:endParaRPr>
          </a:p>
        </p:txBody>
      </p:sp>
      <p:sp>
        <p:nvSpPr>
          <p:cNvPr id="16" name="Rectangle 1026"/>
          <p:cNvSpPr txBox="1">
            <a:spLocks noChangeArrowheads="1"/>
          </p:cNvSpPr>
          <p:nvPr/>
        </p:nvSpPr>
        <p:spPr bwMode="auto">
          <a:xfrm>
            <a:off x="5745089" y="1340769"/>
            <a:ext cx="3779913" cy="5113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FAA26D3D-D897-4be2-8F04-BA451C77F1D7}">
              <ma14:placeholderFlag xmlns="" xmlns:ma14="http://schemas.microsoft.com/office/mac/drawingml/2011/main" val="1"/>
            </a:ext>
          </a:extLst>
        </p:spPr>
        <p:txBody>
          <a:bodyPr lIns="50800" tIns="50800" bIns="50800" anchor="t" anchorCtr="0"/>
          <a:lstStyle>
            <a:lvl1pPr marL="39688" indent="-39688"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algn="l"/>
            <a:r>
              <a:rPr lang="sv-SE" sz="2200" u="sng" dirty="0">
                <a:solidFill>
                  <a:srgbClr val="2D2D8A"/>
                </a:solidFill>
                <a:latin typeface="Arial" charset="0"/>
                <a:ea typeface="ヒラギノ角ゴ ProN W6" charset="0"/>
                <a:cs typeface="ヒラギノ角ゴ ProN W6" charset="0"/>
                <a:sym typeface="Arial" charset="0"/>
              </a:rPr>
              <a:t>Forest and Non-Forest Classification</a:t>
            </a:r>
          </a:p>
          <a:p>
            <a:pPr marL="342900" indent="-342900">
              <a:spcBef>
                <a:spcPts val="600"/>
              </a:spcBef>
              <a:buFont typeface="Wingdings" panose="05000000000000000000" pitchFamily="2" charset="2"/>
              <a:buChar char="n"/>
            </a:pPr>
            <a:r>
              <a:rPr lang="sv-SE" altLang="ja-JP" sz="2000" dirty="0">
                <a:solidFill>
                  <a:srgbClr val="008000"/>
                </a:solidFill>
                <a:latin typeface="Arial" charset="0"/>
                <a:ea typeface="ヒラギノ角ゴ ProN W6" charset="0"/>
                <a:cs typeface="ヒラギノ角ゴ ProN W6" charset="0"/>
                <a:sym typeface="Arial" charset="0"/>
              </a:rPr>
              <a:t>8 bits </a:t>
            </a:r>
            <a:endParaRPr lang="sv-SE" altLang="ja-JP" sz="2000" dirty="0">
              <a:solidFill>
                <a:srgbClr val="2D2D8A"/>
              </a:solidFill>
              <a:latin typeface="Arial" charset="0"/>
              <a:ea typeface="ヒラギノ角ゴ ProN W6" charset="0"/>
              <a:cs typeface="ヒラギノ角ゴ ProN W6" charset="0"/>
              <a:sym typeface="Arial" charset="0"/>
            </a:endParaRPr>
          </a:p>
          <a:p>
            <a:pPr marL="342900" indent="-342900">
              <a:spcBef>
                <a:spcPts val="600"/>
              </a:spcBef>
              <a:buFont typeface="Wingdings" panose="05000000000000000000" pitchFamily="2" charset="2"/>
              <a:buChar char="n"/>
            </a:pPr>
            <a:endParaRPr lang="sv-SE" sz="2000" dirty="0">
              <a:solidFill>
                <a:srgbClr val="2D2D8A"/>
              </a:solidFill>
              <a:latin typeface="Arial" charset="0"/>
              <a:ea typeface="ヒラギノ角ゴ ProN W6" charset="0"/>
              <a:cs typeface="ヒラギノ角ゴ ProN W6" charset="0"/>
              <a:sym typeface="Arial" charset="0"/>
            </a:endParaRPr>
          </a:p>
        </p:txBody>
      </p:sp>
    </p:spTree>
    <p:extLst>
      <p:ext uri="{BB962C8B-B14F-4D97-AF65-F5344CB8AC3E}">
        <p14:creationId xmlns:p14="http://schemas.microsoft.com/office/powerpoint/2010/main" val="12367989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9007720" y="6597650"/>
            <a:ext cx="495300" cy="260350"/>
          </a:xfrm>
        </p:spPr>
        <p:txBody>
          <a:bodyPr/>
          <a:lstStyle/>
          <a:p>
            <a:pPr>
              <a:defRPr/>
            </a:pPr>
            <a:fld id="{5C24AA93-D09D-4364-BC19-82AA350DFF88}" type="slidenum">
              <a:rPr lang="ja-JP" altLang="en-US" smtClean="0">
                <a:solidFill>
                  <a:prstClr val="black"/>
                </a:solidFill>
                <a:latin typeface="+mn-lt"/>
              </a:rPr>
              <a:pPr>
                <a:defRPr/>
              </a:pPr>
              <a:t>25</a:t>
            </a:fld>
            <a:endParaRPr lang="ja-JP" altLang="en-US" dirty="0">
              <a:solidFill>
                <a:prstClr val="black"/>
              </a:solidFill>
              <a:latin typeface="+mn-lt"/>
            </a:endParaRPr>
          </a:p>
        </p:txBody>
      </p:sp>
      <p:sp>
        <p:nvSpPr>
          <p:cNvPr id="13" name="Rectangle 1026"/>
          <p:cNvSpPr txBox="1">
            <a:spLocks noChangeArrowheads="1"/>
          </p:cNvSpPr>
          <p:nvPr/>
        </p:nvSpPr>
        <p:spPr>
          <a:xfrm>
            <a:off x="560512" y="692697"/>
            <a:ext cx="8640602" cy="598639"/>
          </a:xfrm>
          <a:prstGeom prst="rect">
            <a:avLst/>
          </a:prstGeom>
          <a:noFill/>
        </p:spPr>
        <p:txBody>
          <a:bodyPr vert="horz" lIns="91440" tIns="45720" rIns="91440" bIns="45720" rtlCol="0" anchor="t" anchorCtr="0">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342900" indent="-342900" algn="l">
              <a:buFont typeface="Wingdings" panose="05000000000000000000" pitchFamily="2" charset="2"/>
              <a:buChar char="n"/>
            </a:pPr>
            <a:r>
              <a:rPr lang="en-US" altLang="ja-JP" sz="2000" dirty="0">
                <a:solidFill>
                  <a:prstClr val="black"/>
                </a:solidFill>
                <a:ea typeface="ＭＳ Ｐゴシック" charset="-128"/>
              </a:rPr>
              <a:t>PALSAR, PALSAR-2, and JERS-1 25 m global mosaic dataset:  </a:t>
            </a:r>
          </a:p>
        </p:txBody>
      </p:sp>
      <p:sp>
        <p:nvSpPr>
          <p:cNvPr id="8" name="タイトル 2"/>
          <p:cNvSpPr>
            <a:spLocks noGrp="1"/>
          </p:cNvSpPr>
          <p:nvPr>
            <p:ph type="title"/>
          </p:nvPr>
        </p:nvSpPr>
        <p:spPr>
          <a:xfrm>
            <a:off x="776536" y="26988"/>
            <a:ext cx="8352928" cy="615950"/>
          </a:xfrm>
        </p:spPr>
        <p:txBody>
          <a:bodyPr/>
          <a:lstStyle/>
          <a:p>
            <a:r>
              <a:rPr lang="en-US" altLang="ja-JP" dirty="0">
                <a:latin typeface="Tahoma" pitchFamily="34" charset="0"/>
                <a:ea typeface="Tahoma" pitchFamily="34" charset="0"/>
                <a:cs typeface="Tahoma" pitchFamily="34" charset="0"/>
              </a:rPr>
              <a:t>Contents of SAR ARD </a:t>
            </a:r>
            <a:endParaRPr kumimoji="1" lang="ja-JP" altLang="en-US" dirty="0">
              <a:latin typeface="Tahoma" pitchFamily="34" charset="0"/>
              <a:cs typeface="Tahoma" pitchFamily="34" charset="0"/>
            </a:endParaRPr>
          </a:p>
        </p:txBody>
      </p:sp>
      <p:sp>
        <p:nvSpPr>
          <p:cNvPr id="16" name="Rectangle 1026"/>
          <p:cNvSpPr txBox="1">
            <a:spLocks noChangeArrowheads="1"/>
          </p:cNvSpPr>
          <p:nvPr/>
        </p:nvSpPr>
        <p:spPr bwMode="auto">
          <a:xfrm>
            <a:off x="848544" y="1064024"/>
            <a:ext cx="7560840" cy="564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FAA26D3D-D897-4be2-8F04-BA451C77F1D7}">
              <ma14:placeholderFlag xmlns="" xmlns:ma14="http://schemas.microsoft.com/office/mac/drawingml/2011/main" val="1"/>
            </a:ext>
          </a:extLst>
        </p:spPr>
        <p:txBody>
          <a:bodyPr lIns="50800" tIns="50800" bIns="50800" anchor="t" anchorCtr="0"/>
          <a:lstStyle>
            <a:lvl1pPr marL="39688" indent="-39688"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algn="l"/>
            <a:r>
              <a:rPr lang="sv-SE" sz="2200" u="sng" dirty="0">
                <a:solidFill>
                  <a:srgbClr val="2D2D8A"/>
                </a:solidFill>
                <a:latin typeface="Arial" charset="0"/>
                <a:ea typeface="ヒラギノ角ゴ ProN W6" charset="0"/>
                <a:cs typeface="ヒラギノ角ゴ ProN W6" charset="0"/>
                <a:sym typeface="Arial" charset="0"/>
              </a:rPr>
              <a:t>Specifications and ancillary information (for PALSAR) </a:t>
            </a:r>
          </a:p>
        </p:txBody>
      </p:sp>
      <p:pic>
        <p:nvPicPr>
          <p:cNvPr id="7" name="図 6" descr="スクリーンショット 2015-01-28 6.42.4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3788" y="1644352"/>
            <a:ext cx="8521700" cy="4953000"/>
          </a:xfrm>
          <a:prstGeom prst="rect">
            <a:avLst/>
          </a:prstGeom>
        </p:spPr>
      </p:pic>
    </p:spTree>
    <p:extLst>
      <p:ext uri="{BB962C8B-B14F-4D97-AF65-F5344CB8AC3E}">
        <p14:creationId xmlns:p14="http://schemas.microsoft.com/office/powerpoint/2010/main" val="12422197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9007720" y="6597650"/>
            <a:ext cx="495300" cy="260350"/>
          </a:xfrm>
        </p:spPr>
        <p:txBody>
          <a:bodyPr/>
          <a:lstStyle/>
          <a:p>
            <a:pPr>
              <a:defRPr/>
            </a:pPr>
            <a:fld id="{5C24AA93-D09D-4364-BC19-82AA350DFF88}" type="slidenum">
              <a:rPr lang="ja-JP" altLang="en-US" smtClean="0">
                <a:solidFill>
                  <a:prstClr val="black"/>
                </a:solidFill>
                <a:latin typeface="+mn-lt"/>
              </a:rPr>
              <a:pPr>
                <a:defRPr/>
              </a:pPr>
              <a:t>26</a:t>
            </a:fld>
            <a:endParaRPr lang="ja-JP" altLang="en-US" dirty="0">
              <a:solidFill>
                <a:prstClr val="black"/>
              </a:solidFill>
              <a:latin typeface="+mn-lt"/>
            </a:endParaRPr>
          </a:p>
        </p:txBody>
      </p:sp>
      <p:sp>
        <p:nvSpPr>
          <p:cNvPr id="13" name="Rectangle 1026"/>
          <p:cNvSpPr txBox="1">
            <a:spLocks noChangeArrowheads="1"/>
          </p:cNvSpPr>
          <p:nvPr/>
        </p:nvSpPr>
        <p:spPr>
          <a:xfrm>
            <a:off x="560512" y="692697"/>
            <a:ext cx="8640602" cy="598639"/>
          </a:xfrm>
          <a:prstGeom prst="rect">
            <a:avLst/>
          </a:prstGeom>
          <a:noFill/>
        </p:spPr>
        <p:txBody>
          <a:bodyPr vert="horz" lIns="91440" tIns="45720" rIns="91440" bIns="45720" rtlCol="0" anchor="t" anchorCtr="0">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342900" indent="-342900" algn="l">
              <a:buFont typeface="Wingdings" panose="05000000000000000000" pitchFamily="2" charset="2"/>
              <a:buChar char="n"/>
            </a:pPr>
            <a:r>
              <a:rPr lang="en-US" altLang="ja-JP" sz="2000" dirty="0">
                <a:solidFill>
                  <a:prstClr val="black"/>
                </a:solidFill>
                <a:ea typeface="ＭＳ Ｐゴシック" charset="-128"/>
              </a:rPr>
              <a:t>PALSAR, PALSAR-2, and JERS-1 25 m global mosaic dataset:  </a:t>
            </a:r>
          </a:p>
        </p:txBody>
      </p:sp>
      <p:sp>
        <p:nvSpPr>
          <p:cNvPr id="8" name="タイトル 2"/>
          <p:cNvSpPr>
            <a:spLocks noGrp="1"/>
          </p:cNvSpPr>
          <p:nvPr>
            <p:ph type="title"/>
          </p:nvPr>
        </p:nvSpPr>
        <p:spPr>
          <a:xfrm>
            <a:off x="776536" y="26988"/>
            <a:ext cx="8352928" cy="615950"/>
          </a:xfrm>
        </p:spPr>
        <p:txBody>
          <a:bodyPr/>
          <a:lstStyle/>
          <a:p>
            <a:r>
              <a:rPr lang="en-US" altLang="ja-JP" dirty="0">
                <a:latin typeface="Tahoma" pitchFamily="34" charset="0"/>
                <a:ea typeface="Tahoma" pitchFamily="34" charset="0"/>
                <a:cs typeface="Tahoma" pitchFamily="34" charset="0"/>
              </a:rPr>
              <a:t>Contents of SAR ARD </a:t>
            </a:r>
            <a:endParaRPr kumimoji="1" lang="ja-JP" altLang="en-US" dirty="0">
              <a:latin typeface="Tahoma" pitchFamily="34" charset="0"/>
              <a:cs typeface="Tahoma" pitchFamily="34" charset="0"/>
            </a:endParaRPr>
          </a:p>
        </p:txBody>
      </p:sp>
      <p:pic>
        <p:nvPicPr>
          <p:cNvPr id="9" name="図 8" descr="スクリーンショット 2015-01-28 6.42.5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6488" y="1484784"/>
            <a:ext cx="7428880" cy="5344358"/>
          </a:xfrm>
          <a:prstGeom prst="rect">
            <a:avLst/>
          </a:prstGeom>
        </p:spPr>
      </p:pic>
      <p:sp>
        <p:nvSpPr>
          <p:cNvPr id="11" name="Rectangle 1026"/>
          <p:cNvSpPr txBox="1">
            <a:spLocks noChangeArrowheads="1"/>
          </p:cNvSpPr>
          <p:nvPr/>
        </p:nvSpPr>
        <p:spPr bwMode="auto">
          <a:xfrm>
            <a:off x="848544" y="1064024"/>
            <a:ext cx="7560840" cy="564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FAA26D3D-D897-4be2-8F04-BA451C77F1D7}">
              <ma14:placeholderFlag xmlns="" xmlns:ma14="http://schemas.microsoft.com/office/mac/drawingml/2011/main" val="1"/>
            </a:ext>
          </a:extLst>
        </p:spPr>
        <p:txBody>
          <a:bodyPr lIns="50800" tIns="50800" bIns="50800" anchor="t" anchorCtr="0"/>
          <a:lstStyle>
            <a:lvl1pPr marL="39688" indent="-39688"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algn="l"/>
            <a:r>
              <a:rPr lang="sv-SE" sz="2200" u="sng" dirty="0">
                <a:solidFill>
                  <a:srgbClr val="2D2D8A"/>
                </a:solidFill>
                <a:latin typeface="Arial" charset="0"/>
                <a:ea typeface="ヒラギノ角ゴ ProN W6" charset="0"/>
                <a:cs typeface="ヒラギノ角ゴ ProN W6" charset="0"/>
                <a:sym typeface="Arial" charset="0"/>
              </a:rPr>
              <a:t>Specifications and ancillary information (for PALSAR) </a:t>
            </a:r>
          </a:p>
        </p:txBody>
      </p:sp>
    </p:spTree>
    <p:extLst>
      <p:ext uri="{BB962C8B-B14F-4D97-AF65-F5344CB8AC3E}">
        <p14:creationId xmlns:p14="http://schemas.microsoft.com/office/powerpoint/2010/main" val="38167730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79500" y="1"/>
            <a:ext cx="9182012" cy="68346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25"/>
          <p:cNvSpPr>
            <a:spLocks noGrp="1"/>
          </p:cNvSpPr>
          <p:nvPr>
            <p:ph type="sldNum" sz="quarter" idx="12"/>
          </p:nvPr>
        </p:nvSpPr>
        <p:spPr>
          <a:xfrm>
            <a:off x="9007720" y="6597650"/>
            <a:ext cx="495300" cy="260350"/>
          </a:xfrm>
        </p:spPr>
        <p:txBody>
          <a:bodyPr/>
          <a:lstStyle/>
          <a:p>
            <a:pPr>
              <a:defRPr/>
            </a:pPr>
            <a:fld id="{5C24AA93-D09D-4364-BC19-82AA350DFF88}" type="slidenum">
              <a:rPr lang="ja-JP" altLang="en-US" smtClean="0">
                <a:solidFill>
                  <a:prstClr val="black"/>
                </a:solidFill>
                <a:latin typeface="+mn-lt"/>
              </a:rPr>
              <a:pPr>
                <a:defRPr/>
              </a:pPr>
              <a:t>27</a:t>
            </a:fld>
            <a:endParaRPr lang="ja-JP" altLang="en-US" dirty="0">
              <a:solidFill>
                <a:prstClr val="black"/>
              </a:solidFill>
              <a:latin typeface="+mn-lt"/>
            </a:endParaRPr>
          </a:p>
        </p:txBody>
      </p:sp>
      <p:sp>
        <p:nvSpPr>
          <p:cNvPr id="8" name="タイトル 2"/>
          <p:cNvSpPr>
            <a:spLocks noGrp="1"/>
          </p:cNvSpPr>
          <p:nvPr>
            <p:ph type="title"/>
          </p:nvPr>
        </p:nvSpPr>
        <p:spPr>
          <a:xfrm>
            <a:off x="776536" y="26988"/>
            <a:ext cx="8352928" cy="615950"/>
          </a:xfrm>
        </p:spPr>
        <p:txBody>
          <a:bodyPr/>
          <a:lstStyle/>
          <a:p>
            <a:r>
              <a:rPr lang="en-US" altLang="ja-JP" dirty="0">
                <a:latin typeface="Tahoma" pitchFamily="34" charset="0"/>
                <a:ea typeface="Tahoma" pitchFamily="34" charset="0"/>
                <a:cs typeface="Tahoma" pitchFamily="34" charset="0"/>
              </a:rPr>
              <a:t>FNF Spatial and Temporal Change </a:t>
            </a:r>
            <a:endParaRPr kumimoji="1" lang="ja-JP" altLang="en-US" dirty="0">
              <a:latin typeface="Tahoma" pitchFamily="34" charset="0"/>
              <a:cs typeface="Tahoma" pitchFamily="34" charset="0"/>
            </a:endParaRPr>
          </a:p>
        </p:txBody>
      </p:sp>
      <p:pic>
        <p:nvPicPr>
          <p:cNvPr id="27" name="図 2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6498" y="625278"/>
            <a:ext cx="3456045" cy="3235770"/>
          </a:xfrm>
          <a:prstGeom prst="rect">
            <a:avLst/>
          </a:prstGeom>
        </p:spPr>
      </p:pic>
      <p:pic>
        <p:nvPicPr>
          <p:cNvPr id="29" name="図 2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9500" y="4847923"/>
            <a:ext cx="1693180" cy="1986746"/>
          </a:xfrm>
          <a:prstGeom prst="rect">
            <a:avLst/>
          </a:prstGeom>
        </p:spPr>
      </p:pic>
      <p:sp>
        <p:nvSpPr>
          <p:cNvPr id="30" name="コンテンツ プレースホルダー 2"/>
          <p:cNvSpPr txBox="1">
            <a:spLocks/>
          </p:cNvSpPr>
          <p:nvPr/>
        </p:nvSpPr>
        <p:spPr>
          <a:xfrm>
            <a:off x="344490" y="3789040"/>
            <a:ext cx="1917987" cy="6480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fontAlgn="auto">
              <a:spcAft>
                <a:spcPts val="0"/>
              </a:spcAft>
              <a:buNone/>
              <a:defRPr/>
            </a:pPr>
            <a:r>
              <a:rPr lang="en-US" altLang="ja-JP" sz="1600" dirty="0">
                <a:solidFill>
                  <a:srgbClr val="FFFFFF"/>
                </a:solidFill>
                <a:latin typeface="Calibri"/>
                <a:ea typeface="ＭＳ Ｐゴシック" panose="020B0600070205080204" pitchFamily="50" charset="-128"/>
              </a:rPr>
              <a:t>PALSAR-2 2015</a:t>
            </a:r>
            <a:endParaRPr lang="ja-JP" altLang="en-US" sz="1600" dirty="0">
              <a:solidFill>
                <a:srgbClr val="FFFFFF"/>
              </a:solidFill>
              <a:latin typeface="Calibri"/>
              <a:ea typeface="ＭＳ Ｐゴシック" panose="020B0600070205080204" pitchFamily="50" charset="-128"/>
            </a:endParaRPr>
          </a:p>
        </p:txBody>
      </p:sp>
      <p:sp>
        <p:nvSpPr>
          <p:cNvPr id="37" name="コンテンツ プレースホルダー 2"/>
          <p:cNvSpPr txBox="1">
            <a:spLocks/>
          </p:cNvSpPr>
          <p:nvPr/>
        </p:nvSpPr>
        <p:spPr>
          <a:xfrm>
            <a:off x="4174917" y="3789040"/>
            <a:ext cx="1917987" cy="6480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fontAlgn="auto">
              <a:spcAft>
                <a:spcPts val="0"/>
              </a:spcAft>
              <a:buNone/>
              <a:defRPr/>
            </a:pPr>
            <a:r>
              <a:rPr lang="en-US" altLang="ja-JP" sz="1600" dirty="0">
                <a:solidFill>
                  <a:srgbClr val="FFFFFF"/>
                </a:solidFill>
                <a:latin typeface="Calibri"/>
                <a:ea typeface="ＭＳ Ｐゴシック" panose="020B0600070205080204" pitchFamily="50" charset="-128"/>
              </a:rPr>
              <a:t>PALSAR 2010</a:t>
            </a:r>
            <a:endParaRPr lang="ja-JP" altLang="en-US" sz="1600" dirty="0">
              <a:solidFill>
                <a:srgbClr val="FFFFFF"/>
              </a:solidFill>
              <a:latin typeface="Calibri"/>
              <a:ea typeface="ＭＳ Ｐゴシック" panose="020B0600070205080204" pitchFamily="50" charset="-128"/>
            </a:endParaRPr>
          </a:p>
        </p:txBody>
      </p:sp>
      <p:sp>
        <p:nvSpPr>
          <p:cNvPr id="38" name="正方形/長方形 37"/>
          <p:cNvSpPr/>
          <p:nvPr/>
        </p:nvSpPr>
        <p:spPr>
          <a:xfrm>
            <a:off x="1379754" y="5399246"/>
            <a:ext cx="45719" cy="45978"/>
          </a:xfrm>
          <a:prstGeom prst="rect">
            <a:avLst/>
          </a:prstGeom>
          <a:noFill/>
          <a:ln w="25400" cap="flat" cmpd="sng" algn="ctr">
            <a:solidFill>
              <a:srgbClr val="FF0000"/>
            </a:solidFill>
            <a:prstDash val="solid"/>
          </a:ln>
          <a:effectLst/>
        </p:spPr>
        <p:txBody>
          <a:bodyPr rtlCol="0" anchor="ctr"/>
          <a:lstStyle/>
          <a:p>
            <a:pPr eaLnBrk="1" fontAlgn="auto" hangingPunct="1">
              <a:spcBef>
                <a:spcPts val="0"/>
              </a:spcBef>
              <a:spcAft>
                <a:spcPts val="0"/>
              </a:spcAft>
              <a:defRPr/>
            </a:pPr>
            <a:endParaRPr kumimoji="0" lang="ja-JP" altLang="en-US" kern="0">
              <a:solidFill>
                <a:srgbClr val="FFFFFF"/>
              </a:solidFill>
              <a:latin typeface="Calibri"/>
            </a:endParaRPr>
          </a:p>
        </p:txBody>
      </p:sp>
      <p:sp>
        <p:nvSpPr>
          <p:cNvPr id="39" name="テキスト ボックス 38"/>
          <p:cNvSpPr txBox="1"/>
          <p:nvPr/>
        </p:nvSpPr>
        <p:spPr>
          <a:xfrm>
            <a:off x="7539501" y="2455152"/>
            <a:ext cx="2474501" cy="1200329"/>
          </a:xfrm>
          <a:prstGeom prst="rect">
            <a:avLst/>
          </a:prstGeom>
          <a:noFill/>
        </p:spPr>
        <p:txBody>
          <a:bodyPr wrap="square" rtlCol="0">
            <a:spAutoFit/>
          </a:bodyPr>
          <a:lstStyle/>
          <a:p>
            <a:pPr algn="l"/>
            <a:r>
              <a:rPr lang="ja-JP" altLang="en-US" dirty="0">
                <a:solidFill>
                  <a:srgbClr val="006400"/>
                </a:solidFill>
                <a:latin typeface="Arial" charset="0"/>
                <a:ea typeface="ＭＳ Ｐゴシック" charset="-128"/>
              </a:rPr>
              <a:t>●</a:t>
            </a:r>
            <a:r>
              <a:rPr lang="en-US" altLang="ja-JP" dirty="0">
                <a:solidFill>
                  <a:srgbClr val="FFFFFF"/>
                </a:solidFill>
                <a:latin typeface="Arial" charset="0"/>
                <a:ea typeface="ＭＳ Ｐゴシック" charset="-128"/>
              </a:rPr>
              <a:t>: Forest</a:t>
            </a:r>
          </a:p>
          <a:p>
            <a:pPr algn="l"/>
            <a:r>
              <a:rPr lang="ja-JP" altLang="en-US" dirty="0">
                <a:solidFill>
                  <a:srgbClr val="FFFF99"/>
                </a:solidFill>
                <a:latin typeface="Arial" charset="0"/>
                <a:ea typeface="ＭＳ Ｐゴシック" charset="-128"/>
              </a:rPr>
              <a:t>●</a:t>
            </a:r>
            <a:r>
              <a:rPr lang="en-US" altLang="ja-JP" dirty="0">
                <a:solidFill>
                  <a:srgbClr val="FFFFFF"/>
                </a:solidFill>
                <a:latin typeface="Arial" charset="0"/>
                <a:ea typeface="ＭＳ Ｐゴシック" charset="-128"/>
              </a:rPr>
              <a:t>: Non-Forest</a:t>
            </a:r>
          </a:p>
          <a:p>
            <a:pPr algn="l"/>
            <a:r>
              <a:rPr lang="ja-JP" altLang="en-US" dirty="0">
                <a:solidFill>
                  <a:srgbClr val="FF0000"/>
                </a:solidFill>
                <a:latin typeface="Arial" charset="0"/>
                <a:ea typeface="ＭＳ Ｐゴシック" charset="-128"/>
              </a:rPr>
              <a:t>●</a:t>
            </a:r>
            <a:r>
              <a:rPr lang="en-US" altLang="ja-JP" dirty="0">
                <a:solidFill>
                  <a:srgbClr val="FFFFFF"/>
                </a:solidFill>
                <a:latin typeface="Arial" charset="0"/>
                <a:ea typeface="ＭＳ Ｐゴシック" charset="-128"/>
              </a:rPr>
              <a:t>: Deforestation</a:t>
            </a:r>
          </a:p>
          <a:p>
            <a:pPr algn="l"/>
            <a:r>
              <a:rPr lang="ja-JP" altLang="en-US" dirty="0">
                <a:solidFill>
                  <a:srgbClr val="00A000"/>
                </a:solidFill>
                <a:latin typeface="Arial" charset="0"/>
                <a:ea typeface="ＭＳ Ｐゴシック" charset="-128"/>
              </a:rPr>
              <a:t>●</a:t>
            </a:r>
            <a:r>
              <a:rPr lang="en-US" altLang="ja-JP" dirty="0">
                <a:solidFill>
                  <a:srgbClr val="FFFFFF"/>
                </a:solidFill>
                <a:latin typeface="Arial" charset="0"/>
                <a:ea typeface="ＭＳ Ｐゴシック" charset="-128"/>
              </a:rPr>
              <a:t>: Reforestation</a:t>
            </a:r>
            <a:endParaRPr lang="ja-JP" altLang="en-US" dirty="0">
              <a:solidFill>
                <a:srgbClr val="FFFFFF"/>
              </a:solidFill>
              <a:latin typeface="Arial" charset="0"/>
              <a:ea typeface="ＭＳ Ｐゴシック" charset="-128"/>
            </a:endParaRPr>
          </a:p>
        </p:txBody>
      </p:sp>
      <p:sp>
        <p:nvSpPr>
          <p:cNvPr id="42" name="コンテンツ プレースホルダー 2"/>
          <p:cNvSpPr txBox="1">
            <a:spLocks/>
          </p:cNvSpPr>
          <p:nvPr/>
        </p:nvSpPr>
        <p:spPr>
          <a:xfrm>
            <a:off x="501933" y="1201342"/>
            <a:ext cx="1917987" cy="6480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fontAlgn="auto">
              <a:spcAft>
                <a:spcPts val="0"/>
              </a:spcAft>
              <a:buNone/>
              <a:defRPr/>
            </a:pPr>
            <a:r>
              <a:rPr lang="en-US" altLang="ja-JP" sz="1500" dirty="0">
                <a:solidFill>
                  <a:schemeClr val="bg1"/>
                </a:solidFill>
                <a:latin typeface="Calibri"/>
                <a:ea typeface="ＭＳ Ｐゴシック" panose="020B0600070205080204" pitchFamily="50" charset="-128"/>
              </a:rPr>
              <a:t>0           </a:t>
            </a:r>
            <a:r>
              <a:rPr lang="ja-JP" altLang="en-US" sz="1500" dirty="0">
                <a:solidFill>
                  <a:schemeClr val="bg1"/>
                </a:solidFill>
                <a:latin typeface="Calibri"/>
                <a:ea typeface="ＭＳ Ｐゴシック" panose="020B0600070205080204" pitchFamily="50" charset="-128"/>
              </a:rPr>
              <a:t>　　　　　　</a:t>
            </a:r>
            <a:r>
              <a:rPr lang="en-US" altLang="ja-JP" sz="1500" dirty="0">
                <a:solidFill>
                  <a:schemeClr val="bg1"/>
                </a:solidFill>
                <a:latin typeface="Calibri"/>
                <a:ea typeface="ＭＳ Ｐゴシック" panose="020B0600070205080204" pitchFamily="50" charset="-128"/>
              </a:rPr>
              <a:t> 5km</a:t>
            </a:r>
            <a:endParaRPr lang="ja-JP" altLang="en-US" sz="1500" dirty="0">
              <a:solidFill>
                <a:schemeClr val="bg1"/>
              </a:solidFill>
              <a:latin typeface="Calibri"/>
              <a:ea typeface="ＭＳ Ｐゴシック" panose="020B0600070205080204" pitchFamily="50" charset="-128"/>
            </a:endParaRPr>
          </a:p>
        </p:txBody>
      </p:sp>
      <p:pic>
        <p:nvPicPr>
          <p:cNvPr id="43" name="図 4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44890" y="625280"/>
            <a:ext cx="3456045" cy="3235769"/>
          </a:xfrm>
          <a:prstGeom prst="rect">
            <a:avLst/>
          </a:prstGeom>
        </p:spPr>
      </p:pic>
      <p:pic>
        <p:nvPicPr>
          <p:cNvPr id="28" name="図 2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89104" y="3655481"/>
            <a:ext cx="3456044" cy="3235769"/>
          </a:xfrm>
          <a:prstGeom prst="rect">
            <a:avLst/>
          </a:prstGeom>
        </p:spPr>
      </p:pic>
      <p:sp>
        <p:nvSpPr>
          <p:cNvPr id="40" name="コンテンツ プレースホルダー 2"/>
          <p:cNvSpPr txBox="1">
            <a:spLocks/>
          </p:cNvSpPr>
          <p:nvPr/>
        </p:nvSpPr>
        <p:spPr>
          <a:xfrm>
            <a:off x="5817096" y="6525344"/>
            <a:ext cx="2560418" cy="6480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fontAlgn="auto">
              <a:spcAft>
                <a:spcPts val="0"/>
              </a:spcAft>
              <a:buNone/>
              <a:defRPr/>
            </a:pPr>
            <a:r>
              <a:rPr lang="en-US" altLang="ja-JP" sz="1600" dirty="0">
                <a:solidFill>
                  <a:srgbClr val="FFFFFF"/>
                </a:solidFill>
                <a:latin typeface="Calibri"/>
                <a:ea typeface="ＭＳ Ｐゴシック" panose="020B0600070205080204" pitchFamily="50" charset="-128"/>
              </a:rPr>
              <a:t>FNF change 2015-2010</a:t>
            </a:r>
            <a:endParaRPr lang="ja-JP" altLang="en-US" sz="1600" dirty="0">
              <a:solidFill>
                <a:srgbClr val="FFFFFF"/>
              </a:solidFill>
              <a:latin typeface="Calibri"/>
              <a:ea typeface="ＭＳ Ｐゴシック" panose="020B0600070205080204" pitchFamily="50" charset="-128"/>
            </a:endParaRPr>
          </a:p>
        </p:txBody>
      </p:sp>
      <p:sp>
        <p:nvSpPr>
          <p:cNvPr id="15" name="コンテンツ プレースホルダー 2"/>
          <p:cNvSpPr txBox="1">
            <a:spLocks/>
          </p:cNvSpPr>
          <p:nvPr/>
        </p:nvSpPr>
        <p:spPr>
          <a:xfrm>
            <a:off x="1064570" y="4928531"/>
            <a:ext cx="4624851" cy="6480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r" fontAlgn="auto">
              <a:spcAft>
                <a:spcPts val="0"/>
              </a:spcAft>
              <a:buNone/>
              <a:defRPr/>
            </a:pPr>
            <a:r>
              <a:rPr lang="en-US" altLang="ja-JP" sz="4000" dirty="0">
                <a:solidFill>
                  <a:srgbClr val="FFFFFF"/>
                </a:solidFill>
                <a:latin typeface="Calibri"/>
                <a:ea typeface="ＭＳ Ｐゴシック" panose="020B0600070205080204" pitchFamily="50" charset="-128"/>
              </a:rPr>
              <a:t>South</a:t>
            </a:r>
            <a:r>
              <a:rPr lang="ja-JP" altLang="en-US" sz="4000" dirty="0">
                <a:solidFill>
                  <a:srgbClr val="FFFFFF"/>
                </a:solidFill>
                <a:latin typeface="Calibri"/>
                <a:ea typeface="ＭＳ Ｐゴシック" panose="020B0600070205080204" pitchFamily="50" charset="-128"/>
              </a:rPr>
              <a:t> </a:t>
            </a:r>
            <a:r>
              <a:rPr lang="en-US" altLang="ja-JP" sz="4000" dirty="0">
                <a:solidFill>
                  <a:srgbClr val="FFFFFF"/>
                </a:solidFill>
                <a:latin typeface="Calibri"/>
                <a:ea typeface="ＭＳ Ｐゴシック" panose="020B0600070205080204" pitchFamily="50" charset="-128"/>
              </a:rPr>
              <a:t>America</a:t>
            </a:r>
          </a:p>
          <a:p>
            <a:pPr marL="0" indent="0" algn="r" fontAlgn="auto">
              <a:spcAft>
                <a:spcPts val="0"/>
              </a:spcAft>
              <a:buNone/>
              <a:defRPr/>
            </a:pPr>
            <a:r>
              <a:rPr lang="ja-JP" altLang="ja-JP" sz="4000" dirty="0">
                <a:solidFill>
                  <a:srgbClr val="FFFFFF"/>
                </a:solidFill>
                <a:latin typeface="Calibri"/>
                <a:ea typeface="ＭＳ Ｐゴシック" panose="020B0600070205080204" pitchFamily="50" charset="-128"/>
              </a:rPr>
              <a:t>(</a:t>
            </a:r>
            <a:r>
              <a:rPr lang="en-US" altLang="ja-JP" sz="4000" dirty="0">
                <a:solidFill>
                  <a:srgbClr val="FFFFFF"/>
                </a:solidFill>
                <a:latin typeface="Calibri"/>
                <a:ea typeface="ＭＳ Ｐゴシック" panose="020B0600070205080204" pitchFamily="50" charset="-128"/>
              </a:rPr>
              <a:t>Brazil)</a:t>
            </a:r>
            <a:endParaRPr lang="ja-JP" altLang="en-US" sz="4000" dirty="0">
              <a:solidFill>
                <a:srgbClr val="FFFFFF"/>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7576513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p:cNvSpPr>
            <a:spLocks noGrp="1" noChangeArrowheads="1"/>
          </p:cNvSpPr>
          <p:nvPr>
            <p:ph type="title"/>
          </p:nvPr>
        </p:nvSpPr>
        <p:spPr>
          <a:xfrm>
            <a:off x="1229737" y="0"/>
            <a:ext cx="7542910" cy="647700"/>
          </a:xfrm>
        </p:spPr>
        <p:txBody>
          <a:bodyPr>
            <a:normAutofit fontScale="90000"/>
          </a:bodyPr>
          <a:lstStyle/>
          <a:p>
            <a:pPr algn="l" eaLnBrk="1" hangingPunct="1"/>
            <a:r>
              <a:rPr lang="en-US" altLang="ja-JP" sz="3600" b="1" dirty="0">
                <a:solidFill>
                  <a:srgbClr val="0070C0"/>
                </a:solidFill>
                <a:ea typeface="HGP創英角ｺﾞｼｯｸUB" pitchFamily="50" charset="-128"/>
              </a:rPr>
              <a:t>JAXA’s Open and Free EO Data and Services</a:t>
            </a:r>
            <a:endParaRPr lang="ja-JP" altLang="en-US" sz="3600" b="1" dirty="0">
              <a:solidFill>
                <a:srgbClr val="0070C0"/>
              </a:solidFill>
              <a:ea typeface="HGP創英角ｺﾞｼｯｸUB" pitchFamily="50" charset="-128"/>
            </a:endParaRPr>
          </a:p>
        </p:txBody>
      </p:sp>
      <p:graphicFrame>
        <p:nvGraphicFramePr>
          <p:cNvPr id="5" name="表 4"/>
          <p:cNvGraphicFramePr>
            <a:graphicFrameLocks noGrp="1"/>
          </p:cNvGraphicFramePr>
          <p:nvPr>
            <p:extLst/>
          </p:nvPr>
        </p:nvGraphicFramePr>
        <p:xfrm>
          <a:off x="916781" y="575965"/>
          <a:ext cx="8443914" cy="5882640"/>
        </p:xfrm>
        <a:graphic>
          <a:graphicData uri="http://schemas.openxmlformats.org/drawingml/2006/table">
            <a:tbl>
              <a:tblPr firstRow="1" bandRow="1">
                <a:tableStyleId>{5C22544A-7EE6-4342-B048-85BDC9FD1C3A}</a:tableStyleId>
              </a:tblPr>
              <a:tblGrid>
                <a:gridCol w="2412902">
                  <a:extLst>
                    <a:ext uri="{9D8B030D-6E8A-4147-A177-3AD203B41FA5}">
                      <a16:colId xmlns:a16="http://schemas.microsoft.com/office/drawing/2014/main" val="3276727568"/>
                    </a:ext>
                  </a:extLst>
                </a:gridCol>
                <a:gridCol w="6031012">
                  <a:extLst>
                    <a:ext uri="{9D8B030D-6E8A-4147-A177-3AD203B41FA5}">
                      <a16:colId xmlns:a16="http://schemas.microsoft.com/office/drawing/2014/main" val="4219094216"/>
                    </a:ext>
                  </a:extLst>
                </a:gridCol>
              </a:tblGrid>
              <a:tr h="0">
                <a:tc>
                  <a:txBody>
                    <a:bodyPr/>
                    <a:lstStyle/>
                    <a:p>
                      <a:endParaRPr kumimoji="1" lang="ja-JP" altLang="en-US"/>
                    </a:p>
                  </a:txBody>
                  <a:tcPr/>
                </a:tc>
                <a:tc>
                  <a:txBody>
                    <a:bodyPr/>
                    <a:lstStyle/>
                    <a:p>
                      <a:r>
                        <a:rPr kumimoji="1" lang="en-US" altLang="ja-JP"/>
                        <a:t>Portal</a:t>
                      </a:r>
                      <a:r>
                        <a:rPr kumimoji="1" lang="en-US" altLang="ja-JP" baseline="0"/>
                        <a:t> Name and </a:t>
                      </a:r>
                      <a:r>
                        <a:rPr kumimoji="1" lang="en-US" altLang="ja-JP"/>
                        <a:t>URL</a:t>
                      </a:r>
                      <a:endParaRPr kumimoji="1" lang="ja-JP" altLang="en-US"/>
                    </a:p>
                  </a:txBody>
                  <a:tcPr/>
                </a:tc>
                <a:extLst>
                  <a:ext uri="{0D108BD9-81ED-4DB2-BD59-A6C34878D82A}">
                    <a16:rowId xmlns:a16="http://schemas.microsoft.com/office/drawing/2014/main" val="2359715656"/>
                  </a:ext>
                </a:extLst>
              </a:tr>
              <a:tr h="1226487">
                <a:tc>
                  <a:txBody>
                    <a:bodyPr/>
                    <a:lstStyle/>
                    <a:p>
                      <a:endParaRPr kumimoji="1" lang="en-US" altLang="ja-JP" dirty="0"/>
                    </a:p>
                    <a:p>
                      <a:endParaRPr kumimoji="1" lang="en-US" altLang="ja-JP" dirty="0"/>
                    </a:p>
                    <a:p>
                      <a:endParaRPr kumimoji="1" lang="en-US" altLang="ja-JP" dirty="0"/>
                    </a:p>
                    <a:p>
                      <a:endParaRPr kumimoji="1" lang="en-US" altLang="ja-JP" dirty="0"/>
                    </a:p>
                  </a:txBody>
                  <a:tcPr/>
                </a:tc>
                <a:tc>
                  <a:txBody>
                    <a:bodyPr/>
                    <a:lstStyle/>
                    <a:p>
                      <a:r>
                        <a:rPr kumimoji="1" lang="en-US" altLang="ja-JP" b="1" u="sng" dirty="0">
                          <a:solidFill>
                            <a:srgbClr val="000090"/>
                          </a:solidFill>
                        </a:rPr>
                        <a:t>G-Portal R (*)</a:t>
                      </a:r>
                    </a:p>
                    <a:p>
                      <a:r>
                        <a:rPr kumimoji="1" lang="en-US" altLang="ja-JP" sz="1600" b="0" dirty="0">
                          <a:solidFill>
                            <a:schemeClr val="tx1"/>
                          </a:solidFill>
                        </a:rPr>
                        <a:t>Provides products of GPM, GCOM-W, GCOM-C(**), GOSAT, and Past Satellites and Sensors (MOS-1/1b, JERS-1, ADEOS, ADEOS-II, Aqua/AMSR-E, TRMM/PR)</a:t>
                      </a:r>
                    </a:p>
                    <a:p>
                      <a:r>
                        <a:rPr kumimoji="1" lang="en-US" altLang="ja-JP" b="0" u="sng" baseline="0" dirty="0">
                          <a:solidFill>
                            <a:srgbClr val="4243FC"/>
                          </a:solidFill>
                          <a:hlinkClick r:id="rId2"/>
                        </a:rPr>
                        <a:t>https://gportal.jaxa.jp/gpr/</a:t>
                      </a:r>
                      <a:endParaRPr kumimoji="1" lang="en-US" altLang="ja-JP" b="0" u="sng" baseline="0" dirty="0">
                        <a:solidFill>
                          <a:srgbClr val="4243FC"/>
                        </a:solidFill>
                      </a:endParaRPr>
                    </a:p>
                    <a:p>
                      <a:r>
                        <a:rPr kumimoji="1" lang="en-US" altLang="ja-JP" sz="1400" b="0" u="none" baseline="0" dirty="0">
                          <a:solidFill>
                            <a:schemeClr val="tx1"/>
                          </a:solidFill>
                        </a:rPr>
                        <a:t> * Will be fully operational in July 2018</a:t>
                      </a:r>
                    </a:p>
                    <a:p>
                      <a:r>
                        <a:rPr kumimoji="1" lang="en-US" altLang="ja-JP" sz="1400" b="0" u="none" baseline="0" dirty="0">
                          <a:solidFill>
                            <a:schemeClr val="tx1"/>
                          </a:solidFill>
                        </a:rPr>
                        <a:t> ** GCOM-C products will be released publicly in December 2018</a:t>
                      </a:r>
                    </a:p>
                  </a:txBody>
                  <a:tcPr/>
                </a:tc>
                <a:extLst>
                  <a:ext uri="{0D108BD9-81ED-4DB2-BD59-A6C34878D82A}">
                    <a16:rowId xmlns:a16="http://schemas.microsoft.com/office/drawing/2014/main" val="2159300253"/>
                  </a:ext>
                </a:extLst>
              </a:tr>
              <a:tr h="1214438">
                <a:tc>
                  <a:txBody>
                    <a:bodyPr/>
                    <a:lstStyle/>
                    <a:p>
                      <a:endParaRPr kumimoji="1" lang="en-US" altLang="ja-JP" dirty="0"/>
                    </a:p>
                    <a:p>
                      <a:endParaRPr kumimoji="1" lang="en-US" altLang="ja-JP" dirty="0"/>
                    </a:p>
                    <a:p>
                      <a:endParaRPr kumimoji="1" lang="en-US" altLang="ja-JP" dirty="0"/>
                    </a:p>
                    <a:p>
                      <a:endParaRPr kumimoji="1" lang="ja-JP" altLang="en-US" dirty="0"/>
                    </a:p>
                  </a:txBody>
                  <a:tcPr/>
                </a:tc>
                <a:tc>
                  <a:txBody>
                    <a:bodyPr/>
                    <a:lstStyle/>
                    <a:p>
                      <a:r>
                        <a:rPr kumimoji="1" lang="en-US" altLang="ja-JP" b="1" u="sng" dirty="0" err="1">
                          <a:solidFill>
                            <a:srgbClr val="000090"/>
                          </a:solidFill>
                        </a:rPr>
                        <a:t>GSMaP</a:t>
                      </a:r>
                      <a:r>
                        <a:rPr kumimoji="1" lang="en-US" altLang="ja-JP" b="1" u="sng" dirty="0">
                          <a:solidFill>
                            <a:srgbClr val="000090"/>
                          </a:solidFill>
                        </a:rPr>
                        <a:t>: Global Satellite Mapping of Precipitation</a:t>
                      </a:r>
                    </a:p>
                    <a:p>
                      <a:r>
                        <a:rPr kumimoji="1" lang="en-US" altLang="ja-JP" sz="1600" b="0" u="none" dirty="0">
                          <a:solidFill>
                            <a:schemeClr val="tx1"/>
                          </a:solidFill>
                        </a:rPr>
                        <a:t>Provides hourly Global Rainfall Map in Near-Real-Time (</a:t>
                      </a:r>
                      <a:r>
                        <a:rPr kumimoji="1" lang="en-US" altLang="ja-JP" sz="1600" b="0" u="none" dirty="0" err="1">
                          <a:solidFill>
                            <a:schemeClr val="tx1"/>
                          </a:solidFill>
                        </a:rPr>
                        <a:t>GSMaP_NRT</a:t>
                      </a:r>
                      <a:r>
                        <a:rPr kumimoji="1" lang="en-US" altLang="ja-JP" sz="1600" b="0" u="none" dirty="0">
                          <a:solidFill>
                            <a:schemeClr val="tx1"/>
                          </a:solidFill>
                        </a:rPr>
                        <a:t>), available four hours after observation. (GPM-Core GMI, TRMM TMI, GCOM-W1 AMSR2, DMSP series SSMIS, NOAA series AMSU, </a:t>
                      </a:r>
                      <a:r>
                        <a:rPr kumimoji="1" lang="en-US" altLang="ja-JP" sz="1600" b="0" u="none" dirty="0" err="1">
                          <a:solidFill>
                            <a:schemeClr val="tx1"/>
                          </a:solidFill>
                        </a:rPr>
                        <a:t>MetOp</a:t>
                      </a:r>
                      <a:r>
                        <a:rPr kumimoji="1" lang="en-US" altLang="ja-JP" sz="1600" b="0" u="none" dirty="0">
                          <a:solidFill>
                            <a:schemeClr val="tx1"/>
                          </a:solidFill>
                        </a:rPr>
                        <a:t> series AMSU, and Geostationary IR)</a:t>
                      </a:r>
                    </a:p>
                    <a:p>
                      <a:r>
                        <a:rPr kumimoji="1" lang="en-US" altLang="ja-JP" b="0" u="sng" dirty="0">
                          <a:solidFill>
                            <a:srgbClr val="4243FC"/>
                          </a:solidFill>
                          <a:hlinkClick r:id="rId3"/>
                        </a:rPr>
                        <a:t>http://sharaku.eorc.jaxa.jp/GSMaP/index.htm</a:t>
                      </a:r>
                      <a:endParaRPr kumimoji="1" lang="en-US" altLang="ja-JP" b="0" u="sng" dirty="0">
                        <a:solidFill>
                          <a:srgbClr val="4243FC"/>
                        </a:solidFill>
                      </a:endParaRPr>
                    </a:p>
                  </a:txBody>
                  <a:tcPr/>
                </a:tc>
                <a:extLst>
                  <a:ext uri="{0D108BD9-81ED-4DB2-BD59-A6C34878D82A}">
                    <a16:rowId xmlns:a16="http://schemas.microsoft.com/office/drawing/2014/main" val="780753621"/>
                  </a:ext>
                </a:extLst>
              </a:tr>
              <a:tr h="1190903">
                <a:tc>
                  <a:txBody>
                    <a:bodyPr/>
                    <a:lstStyle/>
                    <a:p>
                      <a:endParaRPr kumimoji="1" lang="en-US" altLang="ja-JP" dirty="0"/>
                    </a:p>
                    <a:p>
                      <a:endParaRPr kumimoji="1" lang="ja-JP" altLang="en-US" dirty="0"/>
                    </a:p>
                  </a:txBody>
                  <a:tcPr/>
                </a:tc>
                <a:tc>
                  <a:txBody>
                    <a:bodyPr/>
                    <a:lstStyle/>
                    <a:p>
                      <a:r>
                        <a:rPr kumimoji="1" lang="en-US" altLang="ja-JP" sz="1800" b="1" u="sng" dirty="0">
                          <a:solidFill>
                            <a:srgbClr val="000090"/>
                          </a:solidFill>
                        </a:rPr>
                        <a:t>JASMES: JAXA Satellite Monitoring for Environmental Studies</a:t>
                      </a:r>
                    </a:p>
                    <a:p>
                      <a:r>
                        <a:rPr kumimoji="1" lang="en-US" altLang="ja-JP" sz="1600" u="none" dirty="0">
                          <a:solidFill>
                            <a:schemeClr val="tx1"/>
                          </a:solidFill>
                        </a:rPr>
                        <a:t>Provides users with not only satellite datasets but also information on the current status of the climate variables such as solar radiation reaching the earth's surface (photosynthetically available radiation), cloudiness, snow and sea ice cover, dryness of vegetation (water stress trend), soil moisture, wild fire, precipitation, land and sea surface temperature. </a:t>
                      </a:r>
                    </a:p>
                    <a:p>
                      <a:r>
                        <a:rPr kumimoji="1" lang="en-US" altLang="ja-JP" sz="1800" u="sng" dirty="0">
                          <a:solidFill>
                            <a:srgbClr val="4243FC"/>
                          </a:solidFill>
                        </a:rPr>
                        <a:t>http://www.eorc.jaxa.jp/JASMES/index_map.html</a:t>
                      </a:r>
                      <a:endParaRPr kumimoji="1" lang="ja-JP" altLang="en-US" sz="1800" u="sng" dirty="0">
                        <a:solidFill>
                          <a:srgbClr val="4243FC"/>
                        </a:solidFill>
                      </a:endParaRPr>
                    </a:p>
                  </a:txBody>
                  <a:tcPr/>
                </a:tc>
                <a:extLst>
                  <a:ext uri="{0D108BD9-81ED-4DB2-BD59-A6C34878D82A}">
                    <a16:rowId xmlns:a16="http://schemas.microsoft.com/office/drawing/2014/main" val="960289454"/>
                  </a:ext>
                </a:extLst>
              </a:tr>
            </a:tbl>
          </a:graphicData>
        </a:graphic>
      </p:graphicFrame>
      <p:pic>
        <p:nvPicPr>
          <p:cNvPr id="4" name="図 3">
            <a:extLst>
              <a:ext uri="{FF2B5EF4-FFF2-40B4-BE49-F238E27FC236}">
                <a16:creationId xmlns:a16="http://schemas.microsoft.com/office/drawing/2014/main" id="{676400D6-AEAC-4F18-8D6E-2F133D6D0DF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7030" y="4786259"/>
            <a:ext cx="1958596" cy="1224123"/>
          </a:xfrm>
          <a:prstGeom prst="rect">
            <a:avLst/>
          </a:prstGeom>
        </p:spPr>
      </p:pic>
      <p:pic>
        <p:nvPicPr>
          <p:cNvPr id="6" name="図 5">
            <a:extLst>
              <a:ext uri="{FF2B5EF4-FFF2-40B4-BE49-F238E27FC236}">
                <a16:creationId xmlns:a16="http://schemas.microsoft.com/office/drawing/2014/main" id="{8313A3FE-1860-417D-B266-D592FDC6AAA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07031" y="2866962"/>
            <a:ext cx="1920249" cy="1370416"/>
          </a:xfrm>
          <a:prstGeom prst="rect">
            <a:avLst/>
          </a:prstGeom>
        </p:spPr>
      </p:pic>
      <p:pic>
        <p:nvPicPr>
          <p:cNvPr id="9" name="図 8">
            <a:extLst>
              <a:ext uri="{FF2B5EF4-FFF2-40B4-BE49-F238E27FC236}">
                <a16:creationId xmlns:a16="http://schemas.microsoft.com/office/drawing/2014/main" id="{6803D082-A923-41A3-B6E5-72E732B6701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6977" y="1066402"/>
            <a:ext cx="2096200" cy="1310125"/>
          </a:xfrm>
          <a:prstGeom prst="rect">
            <a:avLst/>
          </a:prstGeom>
        </p:spPr>
      </p:pic>
      <p:sp>
        <p:nvSpPr>
          <p:cNvPr id="11" name="四角形: 角を丸くする 10">
            <a:extLst>
              <a:ext uri="{FF2B5EF4-FFF2-40B4-BE49-F238E27FC236}">
                <a16:creationId xmlns:a16="http://schemas.microsoft.com/office/drawing/2014/main" id="{7AAA0CAA-CFE7-4C9D-AAF2-0FB675E71BF0}"/>
              </a:ext>
            </a:extLst>
          </p:cNvPr>
          <p:cNvSpPr/>
          <p:nvPr/>
        </p:nvSpPr>
        <p:spPr>
          <a:xfrm>
            <a:off x="7819489" y="3888058"/>
            <a:ext cx="1407560" cy="339047"/>
          </a:xfrm>
          <a:prstGeom prst="round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a:t>GEOGLOWS</a:t>
            </a:r>
            <a:endParaRPr kumimoji="1" lang="ja-JP" altLang="en-US" dirty="0"/>
          </a:p>
        </p:txBody>
      </p:sp>
      <p:sp>
        <p:nvSpPr>
          <p:cNvPr id="15" name="四角形: 角を丸くする 14">
            <a:extLst>
              <a:ext uri="{FF2B5EF4-FFF2-40B4-BE49-F238E27FC236}">
                <a16:creationId xmlns:a16="http://schemas.microsoft.com/office/drawing/2014/main" id="{0DB12766-7D91-4F07-B3BA-1C711C6471B3}"/>
              </a:ext>
            </a:extLst>
          </p:cNvPr>
          <p:cNvSpPr/>
          <p:nvPr/>
        </p:nvSpPr>
        <p:spPr>
          <a:xfrm>
            <a:off x="7859639" y="2078876"/>
            <a:ext cx="1367410" cy="338836"/>
          </a:xfrm>
          <a:prstGeom prst="roundRect">
            <a:avLst/>
          </a:prstGeom>
          <a:solidFill>
            <a:srgbClr val="FFC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1400" b="1" dirty="0">
                <a:solidFill>
                  <a:schemeClr val="tx1"/>
                </a:solidFill>
              </a:rPr>
              <a:t>Carbon &amp; GHG Initiative</a:t>
            </a:r>
            <a:endParaRPr lang="ja-JP" altLang="en-US" sz="1400" b="1" dirty="0">
              <a:solidFill>
                <a:schemeClr val="tx1"/>
              </a:solidFill>
            </a:endParaRPr>
          </a:p>
        </p:txBody>
      </p:sp>
    </p:spTree>
    <p:extLst>
      <p:ext uri="{BB962C8B-B14F-4D97-AF65-F5344CB8AC3E}">
        <p14:creationId xmlns:p14="http://schemas.microsoft.com/office/powerpoint/2010/main" val="63313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1">
            <a:extLst>
              <a:ext uri="{FF2B5EF4-FFF2-40B4-BE49-F238E27FC236}">
                <a16:creationId xmlns:a16="http://schemas.microsoft.com/office/drawing/2014/main" id="{3D9595E7-7CEC-4815-9048-9CC69BD421A6}"/>
              </a:ext>
            </a:extLst>
          </p:cNvPr>
          <p:cNvSpPr>
            <a:spLocks noGrp="1"/>
          </p:cNvSpPr>
          <p:nvPr>
            <p:ph type="title"/>
          </p:nvPr>
        </p:nvSpPr>
        <p:spPr>
          <a:xfrm>
            <a:off x="93663" y="0"/>
            <a:ext cx="10007600" cy="712788"/>
          </a:xfrm>
        </p:spPr>
        <p:txBody>
          <a:bodyPr/>
          <a:lstStyle/>
          <a:p>
            <a:r>
              <a:rPr lang="en-US" altLang="ja-JP" sz="3200"/>
              <a:t>JAXA’s New EO Data Distribution Plan</a:t>
            </a:r>
            <a:endParaRPr lang="ja-JP" altLang="en-US" sz="3200"/>
          </a:p>
        </p:txBody>
      </p:sp>
      <p:sp>
        <p:nvSpPr>
          <p:cNvPr id="28675" name="コンテンツ プレースホルダー 2">
            <a:extLst>
              <a:ext uri="{FF2B5EF4-FFF2-40B4-BE49-F238E27FC236}">
                <a16:creationId xmlns:a16="http://schemas.microsoft.com/office/drawing/2014/main" id="{34BF5A0C-FE08-4445-8061-C8F84C102470}"/>
              </a:ext>
            </a:extLst>
          </p:cNvPr>
          <p:cNvSpPr>
            <a:spLocks noGrp="1"/>
          </p:cNvSpPr>
          <p:nvPr>
            <p:ph idx="1"/>
          </p:nvPr>
        </p:nvSpPr>
        <p:spPr>
          <a:xfrm>
            <a:off x="93663" y="981075"/>
            <a:ext cx="9756775" cy="5327650"/>
          </a:xfrm>
        </p:spPr>
        <p:txBody>
          <a:bodyPr/>
          <a:lstStyle/>
          <a:p>
            <a:pPr>
              <a:buFont typeface="Wingdings" panose="05000000000000000000" pitchFamily="2" charset="2"/>
              <a:buChar char="u"/>
              <a:defRPr/>
            </a:pPr>
            <a:r>
              <a:rPr lang="en-US" altLang="ja-JP" sz="3600" dirty="0"/>
              <a:t>Promote Open and Free</a:t>
            </a:r>
          </a:p>
          <a:p>
            <a:pPr>
              <a:buFont typeface="Wingdings" panose="05000000000000000000" pitchFamily="2" charset="2"/>
              <a:buChar char="u"/>
              <a:defRPr/>
            </a:pPr>
            <a:r>
              <a:rPr lang="en-US" altLang="ja-JP" sz="3600" dirty="0"/>
              <a:t>Available Spatial resolution </a:t>
            </a:r>
          </a:p>
          <a:p>
            <a:pPr lvl="1">
              <a:buFont typeface="Wingdings" panose="05000000000000000000" pitchFamily="2" charset="2"/>
              <a:buChar char="ü"/>
              <a:defRPr/>
            </a:pPr>
            <a:r>
              <a:rPr lang="en-US" altLang="ja-JP" dirty="0"/>
              <a:t>5 meter</a:t>
            </a:r>
            <a:r>
              <a:rPr lang="ja-JP" altLang="en-US" dirty="0"/>
              <a:t> </a:t>
            </a:r>
            <a:r>
              <a:rPr lang="en-US" altLang="ja-JP" dirty="0"/>
              <a:t>resolution or Coarser</a:t>
            </a:r>
          </a:p>
          <a:p>
            <a:pPr>
              <a:buFont typeface="Wingdings" panose="05000000000000000000" pitchFamily="2" charset="2"/>
              <a:buChar char="u"/>
              <a:defRPr/>
            </a:pPr>
            <a:r>
              <a:rPr lang="en-US" altLang="ja-JP" sz="3600" dirty="0"/>
              <a:t>Enhance provision of available products on the internet</a:t>
            </a:r>
          </a:p>
          <a:p>
            <a:pPr lvl="1">
              <a:buFont typeface="Wingdings" panose="05000000000000000000" pitchFamily="2" charset="2"/>
              <a:buChar char="u"/>
              <a:defRPr/>
            </a:pPr>
            <a:r>
              <a:rPr lang="en-US" altLang="ja-JP" dirty="0">
                <a:solidFill>
                  <a:srgbClr val="FF0000"/>
                </a:solidFill>
              </a:rPr>
              <a:t>To be open upon</a:t>
            </a:r>
            <a:r>
              <a:rPr lang="ja-JP" altLang="en-US" dirty="0">
                <a:solidFill>
                  <a:srgbClr val="FF0000"/>
                </a:solidFill>
              </a:rPr>
              <a:t> </a:t>
            </a:r>
            <a:r>
              <a:rPr lang="en-US" altLang="ja-JP" dirty="0">
                <a:solidFill>
                  <a:srgbClr val="FF0000"/>
                </a:solidFill>
              </a:rPr>
              <a:t>processed</a:t>
            </a:r>
            <a:r>
              <a:rPr lang="ja-JP" altLang="en-US" dirty="0">
                <a:solidFill>
                  <a:srgbClr val="FF0000"/>
                </a:solidFill>
              </a:rPr>
              <a:t>　</a:t>
            </a:r>
            <a:endParaRPr lang="en-US" altLang="ja-JP" dirty="0">
              <a:solidFill>
                <a:srgbClr val="FF0000"/>
              </a:solidFill>
            </a:endParaRPr>
          </a:p>
          <a:p>
            <a:pPr marL="0" indent="0">
              <a:buFont typeface="Arial" panose="020B0604020202020204" pitchFamily="34" charset="0"/>
              <a:buNone/>
              <a:defRPr/>
            </a:pPr>
            <a:r>
              <a:rPr lang="en-US" altLang="ja-JP" sz="2400" dirty="0">
                <a:solidFill>
                  <a:srgbClr val="FF0000"/>
                </a:solidFill>
              </a:rPr>
              <a:t>        ALOS/AVNIR-2</a:t>
            </a:r>
            <a:r>
              <a:rPr lang="ja-JP" altLang="en-US" sz="2400" dirty="0">
                <a:solidFill>
                  <a:srgbClr val="FF0000"/>
                </a:solidFill>
              </a:rPr>
              <a:t> </a:t>
            </a:r>
            <a:r>
              <a:rPr lang="en-US" altLang="ja-JP" sz="2400" dirty="0">
                <a:solidFill>
                  <a:srgbClr val="FF0000"/>
                </a:solidFill>
              </a:rPr>
              <a:t>Global</a:t>
            </a:r>
            <a:r>
              <a:rPr lang="ja-JP" altLang="en-US" sz="2400" dirty="0">
                <a:solidFill>
                  <a:srgbClr val="FF0000"/>
                </a:solidFill>
              </a:rPr>
              <a:t> → </a:t>
            </a:r>
            <a:r>
              <a:rPr lang="en-US" altLang="ja-JP" sz="2400" dirty="0">
                <a:solidFill>
                  <a:srgbClr val="FF0000"/>
                </a:solidFill>
              </a:rPr>
              <a:t>ALOS PALSAR Global</a:t>
            </a:r>
            <a:endParaRPr lang="en-US" altLang="ja-JP" sz="2400" b="1" dirty="0">
              <a:solidFill>
                <a:srgbClr val="FF0000"/>
              </a:solidFill>
            </a:endParaRPr>
          </a:p>
          <a:p>
            <a:pPr lvl="1">
              <a:buFont typeface="Wingdings" panose="05000000000000000000" pitchFamily="2" charset="2"/>
              <a:buChar char="u"/>
              <a:defRPr/>
            </a:pPr>
            <a:r>
              <a:rPr lang="en-US" altLang="ja-JP" sz="2400" b="1" dirty="0"/>
              <a:t>G-Portal (Standard Products and ARD)</a:t>
            </a:r>
            <a:endParaRPr lang="en-US" altLang="ja-JP" sz="2400" dirty="0"/>
          </a:p>
          <a:p>
            <a:pPr lvl="1">
              <a:buFont typeface="Wingdings" panose="05000000000000000000" pitchFamily="2" charset="2"/>
              <a:buChar char="u"/>
              <a:defRPr/>
            </a:pPr>
            <a:r>
              <a:rPr lang="en-US" altLang="ja-JP" sz="2400" b="1" dirty="0"/>
              <a:t>JJ-FAST</a:t>
            </a:r>
            <a:r>
              <a:rPr lang="en-US" altLang="ja-JP" sz="2400" dirty="0"/>
              <a:t>,</a:t>
            </a:r>
            <a:r>
              <a:rPr lang="ja-JP" altLang="en-US" sz="2400" dirty="0"/>
              <a:t> </a:t>
            </a:r>
            <a:r>
              <a:rPr lang="en-US" altLang="ja-JP" sz="2400" b="1" dirty="0"/>
              <a:t>JASMES</a:t>
            </a:r>
            <a:r>
              <a:rPr lang="en-US" altLang="ja-JP" sz="2400" dirty="0"/>
              <a:t>,</a:t>
            </a:r>
            <a:r>
              <a:rPr lang="ja-JP" altLang="en-US" sz="2400" dirty="0"/>
              <a:t> </a:t>
            </a:r>
            <a:r>
              <a:rPr lang="en-US" altLang="ja-JP" sz="2400" b="1" dirty="0"/>
              <a:t>JASMIN</a:t>
            </a:r>
            <a:r>
              <a:rPr lang="ja-JP" altLang="en-US" sz="2400" dirty="0"/>
              <a:t>（</a:t>
            </a:r>
            <a:r>
              <a:rPr lang="en-US" altLang="ja-JP" sz="2400" dirty="0"/>
              <a:t>for GFOI, GEOGLAM</a:t>
            </a:r>
            <a:r>
              <a:rPr lang="ja-JP" altLang="en-US" sz="2400" dirty="0"/>
              <a:t>）</a:t>
            </a:r>
            <a:endParaRPr lang="en-US" altLang="ja-JP" sz="2400" dirty="0"/>
          </a:p>
          <a:p>
            <a:pPr lvl="1">
              <a:defRPr/>
            </a:pPr>
            <a:endParaRPr lang="en-US" altLang="ja-JP" sz="2400" dirty="0"/>
          </a:p>
          <a:p>
            <a:pPr lvl="1">
              <a:defRPr/>
            </a:pPr>
            <a:endParaRPr lang="en-US" altLang="ja-JP" sz="2400" dirty="0"/>
          </a:p>
          <a:p>
            <a:pPr lvl="1">
              <a:defRPr/>
            </a:pPr>
            <a:endParaRPr lang="en-US" altLang="ja-JP" sz="2400" dirty="0"/>
          </a:p>
          <a:p>
            <a:pPr lvl="1">
              <a:defRPr/>
            </a:pPr>
            <a:endParaRPr lang="en-US" altLang="ja-JP" sz="2400" dirty="0"/>
          </a:p>
          <a:p>
            <a:pPr lvl="1">
              <a:defRPr/>
            </a:pPr>
            <a:endParaRPr lang="ja-JP"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p:cNvSpPr>
            <a:spLocks noGrp="1" noChangeArrowheads="1"/>
          </p:cNvSpPr>
          <p:nvPr>
            <p:ph type="title"/>
          </p:nvPr>
        </p:nvSpPr>
        <p:spPr>
          <a:xfrm>
            <a:off x="1229737" y="0"/>
            <a:ext cx="7542910" cy="647700"/>
          </a:xfrm>
        </p:spPr>
        <p:txBody>
          <a:bodyPr>
            <a:normAutofit fontScale="90000"/>
          </a:bodyPr>
          <a:lstStyle/>
          <a:p>
            <a:pPr algn="l" eaLnBrk="1" hangingPunct="1"/>
            <a:r>
              <a:rPr lang="en-US" altLang="ja-JP" sz="3600" b="1" dirty="0">
                <a:solidFill>
                  <a:srgbClr val="0070C0"/>
                </a:solidFill>
                <a:ea typeface="HGP創英角ｺﾞｼｯｸUB" pitchFamily="50" charset="-128"/>
              </a:rPr>
              <a:t>JAXA’s Open and Free EO Data and Services</a:t>
            </a:r>
            <a:endParaRPr lang="ja-JP" altLang="en-US" sz="3600" b="1" dirty="0">
              <a:solidFill>
                <a:srgbClr val="0070C0"/>
              </a:solidFill>
              <a:ea typeface="HGP創英角ｺﾞｼｯｸUB" pitchFamily="50" charset="-128"/>
            </a:endParaRPr>
          </a:p>
        </p:txBody>
      </p:sp>
      <p:graphicFrame>
        <p:nvGraphicFramePr>
          <p:cNvPr id="5" name="表 4"/>
          <p:cNvGraphicFramePr>
            <a:graphicFrameLocks noGrp="1"/>
          </p:cNvGraphicFramePr>
          <p:nvPr>
            <p:extLst/>
          </p:nvPr>
        </p:nvGraphicFramePr>
        <p:xfrm>
          <a:off x="916781" y="575965"/>
          <a:ext cx="8443914" cy="4968240"/>
        </p:xfrm>
        <a:graphic>
          <a:graphicData uri="http://schemas.openxmlformats.org/drawingml/2006/table">
            <a:tbl>
              <a:tblPr firstRow="1" bandRow="1">
                <a:tableStyleId>{5C22544A-7EE6-4342-B048-85BDC9FD1C3A}</a:tableStyleId>
              </a:tblPr>
              <a:tblGrid>
                <a:gridCol w="2271712">
                  <a:extLst>
                    <a:ext uri="{9D8B030D-6E8A-4147-A177-3AD203B41FA5}">
                      <a16:colId xmlns:a16="http://schemas.microsoft.com/office/drawing/2014/main" val="3276727568"/>
                    </a:ext>
                  </a:extLst>
                </a:gridCol>
                <a:gridCol w="6172202">
                  <a:extLst>
                    <a:ext uri="{9D8B030D-6E8A-4147-A177-3AD203B41FA5}">
                      <a16:colId xmlns:a16="http://schemas.microsoft.com/office/drawing/2014/main" val="4219094216"/>
                    </a:ext>
                  </a:extLst>
                </a:gridCol>
              </a:tblGrid>
              <a:tr h="0">
                <a:tc>
                  <a:txBody>
                    <a:bodyPr/>
                    <a:lstStyle/>
                    <a:p>
                      <a:endParaRPr kumimoji="1" lang="ja-JP" altLang="en-US"/>
                    </a:p>
                  </a:txBody>
                  <a:tcPr/>
                </a:tc>
                <a:tc>
                  <a:txBody>
                    <a:bodyPr/>
                    <a:lstStyle/>
                    <a:p>
                      <a:r>
                        <a:rPr kumimoji="1" lang="en-US" altLang="ja-JP" dirty="0"/>
                        <a:t>Portal</a:t>
                      </a:r>
                      <a:r>
                        <a:rPr kumimoji="1" lang="en-US" altLang="ja-JP" baseline="0" dirty="0"/>
                        <a:t> Name and </a:t>
                      </a:r>
                      <a:r>
                        <a:rPr kumimoji="1" lang="en-US" altLang="ja-JP" dirty="0"/>
                        <a:t>URL</a:t>
                      </a:r>
                      <a:endParaRPr kumimoji="1" lang="ja-JP" altLang="en-US" dirty="0"/>
                    </a:p>
                  </a:txBody>
                  <a:tcPr/>
                </a:tc>
                <a:extLst>
                  <a:ext uri="{0D108BD9-81ED-4DB2-BD59-A6C34878D82A}">
                    <a16:rowId xmlns:a16="http://schemas.microsoft.com/office/drawing/2014/main" val="2359715656"/>
                  </a:ext>
                </a:extLst>
              </a:tr>
              <a:tr h="1190903">
                <a:tc>
                  <a:txBody>
                    <a:bodyPr/>
                    <a:lstStyle/>
                    <a:p>
                      <a:endParaRPr kumimoji="1" lang="en-US" altLang="ja-JP" dirty="0"/>
                    </a:p>
                    <a:p>
                      <a:endParaRPr kumimoji="1" lang="ja-JP" altLang="en-US" dirty="0"/>
                    </a:p>
                  </a:txBody>
                  <a:tcPr/>
                </a:tc>
                <a:tc>
                  <a:txBody>
                    <a:bodyPr/>
                    <a:lstStyle/>
                    <a:p>
                      <a:r>
                        <a:rPr kumimoji="1" lang="en-US" altLang="ja-JP" b="1" u="sng" dirty="0">
                          <a:solidFill>
                            <a:srgbClr val="000090"/>
                          </a:solidFill>
                        </a:rPr>
                        <a:t>JJ-FAST: JICA-JAXA Forest Early Warning System in the Tropics</a:t>
                      </a:r>
                    </a:p>
                    <a:p>
                      <a:r>
                        <a:rPr kumimoji="1" lang="en-US" altLang="ja-JP" sz="1400" b="0" u="none" dirty="0">
                          <a:solidFill>
                            <a:schemeClr val="tx1"/>
                          </a:solidFill>
                        </a:rPr>
                        <a:t>Web-based system using JAXA’s ALOS-2 to monitor tropical forests in 77 countries every 1.5 months and release deforestation data, even in the rainy season. Users can easily access the data for deforested areas from PCs and mobile devices and download the data.</a:t>
                      </a:r>
                    </a:p>
                    <a:p>
                      <a:r>
                        <a:rPr kumimoji="1" lang="en-US" altLang="ja-JP" sz="1600" u="sng" dirty="0">
                          <a:solidFill>
                            <a:srgbClr val="4243FC"/>
                          </a:solidFill>
                        </a:rPr>
                        <a:t>http://www.eorc.jaxa.jp/jjfast/</a:t>
                      </a:r>
                      <a:endParaRPr kumimoji="1" lang="ja-JP" altLang="en-US" sz="1600" u="sng" dirty="0">
                        <a:solidFill>
                          <a:srgbClr val="4243FC"/>
                        </a:solidFill>
                      </a:endParaRPr>
                    </a:p>
                  </a:txBody>
                  <a:tcPr/>
                </a:tc>
                <a:extLst>
                  <a:ext uri="{0D108BD9-81ED-4DB2-BD59-A6C34878D82A}">
                    <a16:rowId xmlns:a16="http://schemas.microsoft.com/office/drawing/2014/main" val="960289454"/>
                  </a:ext>
                </a:extLst>
              </a:tr>
              <a:tr h="1190903">
                <a:tc>
                  <a:txBody>
                    <a:bodyPr/>
                    <a:lstStyle/>
                    <a:p>
                      <a:endParaRPr kumimoji="1" lang="ja-JP" altLang="en-US" dirty="0"/>
                    </a:p>
                  </a:txBody>
                  <a:tcPr/>
                </a:tc>
                <a:tc>
                  <a:txBody>
                    <a:bodyPr/>
                    <a:lstStyle/>
                    <a:p>
                      <a:r>
                        <a:rPr lang="en-US" altLang="ja-JP" b="1" u="sng" dirty="0">
                          <a:solidFill>
                            <a:srgbClr val="000090"/>
                          </a:solidFill>
                          <a:effectLst/>
                        </a:rPr>
                        <a:t>JASMIN: </a:t>
                      </a:r>
                      <a:r>
                        <a:rPr lang="en-US" altLang="ja-JP" b="1" u="sng" dirty="0" err="1">
                          <a:solidFill>
                            <a:srgbClr val="000090"/>
                          </a:solidFill>
                          <a:effectLst/>
                        </a:rPr>
                        <a:t>JAxa's</a:t>
                      </a:r>
                      <a:r>
                        <a:rPr lang="en-US" altLang="ja-JP" b="1" u="sng" dirty="0">
                          <a:solidFill>
                            <a:srgbClr val="000090"/>
                          </a:solidFill>
                          <a:effectLst/>
                        </a:rPr>
                        <a:t> Satellite based </a:t>
                      </a:r>
                      <a:r>
                        <a:rPr lang="en-US" altLang="ja-JP" b="1" u="sng" dirty="0" err="1">
                          <a:solidFill>
                            <a:srgbClr val="000090"/>
                          </a:solidFill>
                          <a:effectLst/>
                        </a:rPr>
                        <a:t>MonItoring</a:t>
                      </a:r>
                      <a:r>
                        <a:rPr lang="en-US" altLang="ja-JP" b="1" u="sng" dirty="0">
                          <a:solidFill>
                            <a:srgbClr val="000090"/>
                          </a:solidFill>
                          <a:effectLst/>
                        </a:rPr>
                        <a:t> Network system for FAO AMIS Market Monitor</a:t>
                      </a:r>
                    </a:p>
                    <a:p>
                      <a:r>
                        <a:rPr lang="en-US" altLang="ja-JP" sz="1400" dirty="0">
                          <a:effectLst/>
                        </a:rPr>
                        <a:t>Provides the latest conditions of precipitation, soil moisture, solar radiation etc.  Concerning various agrometeorological information data items, current conditions and the difference from average year conditions can be comprehensively assessed.</a:t>
                      </a:r>
                    </a:p>
                    <a:p>
                      <a:r>
                        <a:rPr lang="en-US" altLang="ja-JP" sz="1600" u="sng" dirty="0">
                          <a:solidFill>
                            <a:srgbClr val="4243FC"/>
                          </a:solidFill>
                          <a:effectLst/>
                        </a:rPr>
                        <a:t>http://suzaku.eorc.jaxa.jp/JASMIN/index.html</a:t>
                      </a:r>
                    </a:p>
                  </a:txBody>
                  <a:tcPr/>
                </a:tc>
                <a:extLst>
                  <a:ext uri="{0D108BD9-81ED-4DB2-BD59-A6C34878D82A}">
                    <a16:rowId xmlns:a16="http://schemas.microsoft.com/office/drawing/2014/main" val="2930525087"/>
                  </a:ext>
                </a:extLst>
              </a:tr>
              <a:tr h="1190903">
                <a:tc>
                  <a:txBody>
                    <a:bodyPr/>
                    <a:lstStyle/>
                    <a:p>
                      <a:endParaRPr kumimoji="1" lang="ja-JP" altLang="en-US" dirty="0"/>
                    </a:p>
                  </a:txBody>
                  <a:tcPr/>
                </a:tc>
                <a:tc>
                  <a:txBody>
                    <a:bodyPr/>
                    <a:lstStyle/>
                    <a:p>
                      <a:endParaRPr lang="en-US" altLang="ja-JP" sz="1600" u="sng" dirty="0">
                        <a:solidFill>
                          <a:srgbClr val="000090"/>
                        </a:solidFill>
                        <a:effectLst/>
                      </a:endParaRPr>
                    </a:p>
                    <a:p>
                      <a:r>
                        <a:rPr lang="en-US" altLang="ja-JP" sz="1800" b="1" u="sng" dirty="0">
                          <a:solidFill>
                            <a:srgbClr val="000090"/>
                          </a:solidFill>
                          <a:effectLst/>
                        </a:rPr>
                        <a:t>GDAS: GOSAT Data Archive Service </a:t>
                      </a:r>
                    </a:p>
                    <a:p>
                      <a:r>
                        <a:rPr lang="en-US" altLang="ja-JP" sz="1800" b="1" u="sng">
                          <a:solidFill>
                            <a:srgbClr val="000090"/>
                          </a:solidFill>
                          <a:effectLst/>
                        </a:rPr>
                        <a:t>(Operated </a:t>
                      </a:r>
                      <a:r>
                        <a:rPr lang="en-US" altLang="ja-JP" sz="1800" b="1" u="sng" dirty="0">
                          <a:solidFill>
                            <a:srgbClr val="000090"/>
                          </a:solidFill>
                          <a:effectLst/>
                        </a:rPr>
                        <a:t>by National Institute for Environmental Studies)</a:t>
                      </a:r>
                    </a:p>
                    <a:p>
                      <a:r>
                        <a:rPr lang="en-US" altLang="ja-JP" sz="1600" u="none" dirty="0">
                          <a:solidFill>
                            <a:schemeClr val="tx1"/>
                          </a:solidFill>
                          <a:effectLst/>
                        </a:rPr>
                        <a:t>Provides GOSAT products (Methane and CO2). </a:t>
                      </a:r>
                    </a:p>
                    <a:p>
                      <a:endParaRPr lang="en-US" altLang="ja-JP" sz="1600" u="sng" dirty="0">
                        <a:solidFill>
                          <a:srgbClr val="4243FC"/>
                        </a:solidFill>
                        <a:effectLst/>
                        <a:hlinkClick r:id="rId2"/>
                      </a:endParaRPr>
                    </a:p>
                    <a:p>
                      <a:r>
                        <a:rPr lang="en-US" altLang="ja-JP" sz="1600" u="sng" dirty="0">
                          <a:solidFill>
                            <a:srgbClr val="4243FC"/>
                          </a:solidFill>
                          <a:effectLst/>
                          <a:hlinkClick r:id="rId2"/>
                        </a:rPr>
                        <a:t>https://data2.gosat.nies.go.jp/gallery/L4B/concmov/concmov.html</a:t>
                      </a:r>
                      <a:endParaRPr lang="en-US" altLang="ja-JP" sz="1600" u="sng" dirty="0">
                        <a:solidFill>
                          <a:srgbClr val="4243FC"/>
                        </a:solidFill>
                        <a:effectLst/>
                      </a:endParaRPr>
                    </a:p>
                  </a:txBody>
                  <a:tcPr/>
                </a:tc>
                <a:extLst>
                  <a:ext uri="{0D108BD9-81ED-4DB2-BD59-A6C34878D82A}">
                    <a16:rowId xmlns:a16="http://schemas.microsoft.com/office/drawing/2014/main" val="3655950007"/>
                  </a:ext>
                </a:extLst>
              </a:tr>
            </a:tbl>
          </a:graphicData>
        </a:graphic>
      </p:graphicFrame>
      <p:pic>
        <p:nvPicPr>
          <p:cNvPr id="10" name="図 9">
            <a:extLst>
              <a:ext uri="{FF2B5EF4-FFF2-40B4-BE49-F238E27FC236}">
                <a16:creationId xmlns:a16="http://schemas.microsoft.com/office/drawing/2014/main" id="{965D0AEF-F5AA-455B-98F0-50E56AE5BEE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69290" y="1464832"/>
            <a:ext cx="1338927" cy="832937"/>
          </a:xfrm>
          <a:prstGeom prst="rect">
            <a:avLst/>
          </a:prstGeom>
          <a:ln>
            <a:noFill/>
          </a:ln>
          <a:effectLst>
            <a:outerShdw blurRad="190500" algn="tl" rotWithShape="0">
              <a:srgbClr val="000000">
                <a:alpha val="70000"/>
              </a:srgbClr>
            </a:outerShdw>
          </a:effectLst>
        </p:spPr>
      </p:pic>
      <p:pic>
        <p:nvPicPr>
          <p:cNvPr id="2" name="図 1">
            <a:extLst>
              <a:ext uri="{FF2B5EF4-FFF2-40B4-BE49-F238E27FC236}">
                <a16:creationId xmlns:a16="http://schemas.microsoft.com/office/drawing/2014/main" id="{B2318DD8-BC58-442D-BE2C-69BD5A5FA6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3050" y="1044440"/>
            <a:ext cx="1568532" cy="759530"/>
          </a:xfrm>
          <a:prstGeom prst="rect">
            <a:avLst/>
          </a:prstGeom>
        </p:spPr>
      </p:pic>
      <p:pic>
        <p:nvPicPr>
          <p:cNvPr id="16" name="図 15">
            <a:extLst>
              <a:ext uri="{FF2B5EF4-FFF2-40B4-BE49-F238E27FC236}">
                <a16:creationId xmlns:a16="http://schemas.microsoft.com/office/drawing/2014/main" id="{6D49FFD1-803A-42E2-8D70-A5FD2EA2334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93084" y="2460491"/>
            <a:ext cx="1837875" cy="1458000"/>
          </a:xfrm>
          <a:prstGeom prst="rect">
            <a:avLst/>
          </a:prstGeom>
        </p:spPr>
      </p:pic>
      <p:sp>
        <p:nvSpPr>
          <p:cNvPr id="18" name="四角形: 角を丸くする 17">
            <a:extLst>
              <a:ext uri="{FF2B5EF4-FFF2-40B4-BE49-F238E27FC236}">
                <a16:creationId xmlns:a16="http://schemas.microsoft.com/office/drawing/2014/main" id="{0E5C5CC7-2329-478D-91A6-6BCE4F0335EB}"/>
              </a:ext>
            </a:extLst>
          </p:cNvPr>
          <p:cNvSpPr/>
          <p:nvPr/>
        </p:nvSpPr>
        <p:spPr>
          <a:xfrm>
            <a:off x="8419619" y="1943761"/>
            <a:ext cx="706056" cy="308604"/>
          </a:xfrm>
          <a:prstGeom prst="round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b="1" dirty="0"/>
              <a:t>GFOI</a:t>
            </a:r>
            <a:endParaRPr kumimoji="1" lang="ja-JP" altLang="en-US" b="1" dirty="0"/>
          </a:p>
        </p:txBody>
      </p:sp>
      <p:sp>
        <p:nvSpPr>
          <p:cNvPr id="19" name="四角形: 角を丸くする 18">
            <a:extLst>
              <a:ext uri="{FF2B5EF4-FFF2-40B4-BE49-F238E27FC236}">
                <a16:creationId xmlns:a16="http://schemas.microsoft.com/office/drawing/2014/main" id="{BB2E0852-8A88-40FF-8F35-963E317D1264}"/>
              </a:ext>
            </a:extLst>
          </p:cNvPr>
          <p:cNvSpPr/>
          <p:nvPr/>
        </p:nvSpPr>
        <p:spPr>
          <a:xfrm>
            <a:off x="8028138" y="3620161"/>
            <a:ext cx="1219200" cy="308604"/>
          </a:xfrm>
          <a:prstGeom prst="roundRect">
            <a:avLst/>
          </a:prstGeom>
          <a:solidFill>
            <a:srgbClr val="FF33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b="1" dirty="0"/>
              <a:t>GEOGLAM</a:t>
            </a:r>
            <a:endParaRPr kumimoji="1" lang="ja-JP" altLang="en-US" b="1" dirty="0"/>
          </a:p>
        </p:txBody>
      </p:sp>
      <p:pic>
        <p:nvPicPr>
          <p:cNvPr id="4" name="図 3">
            <a:extLst>
              <a:ext uri="{FF2B5EF4-FFF2-40B4-BE49-F238E27FC236}">
                <a16:creationId xmlns:a16="http://schemas.microsoft.com/office/drawing/2014/main" id="{916C1FD5-3F81-4FA2-B1AB-8395E008F4F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8552" y="4101763"/>
            <a:ext cx="2001489" cy="1167155"/>
          </a:xfrm>
          <a:prstGeom prst="rect">
            <a:avLst/>
          </a:prstGeom>
        </p:spPr>
      </p:pic>
      <p:pic>
        <p:nvPicPr>
          <p:cNvPr id="6" name="図 5">
            <a:extLst>
              <a:ext uri="{FF2B5EF4-FFF2-40B4-BE49-F238E27FC236}">
                <a16:creationId xmlns:a16="http://schemas.microsoft.com/office/drawing/2014/main" id="{6BA3B675-B8B6-4E51-925D-C4C48D8824F9}"/>
              </a:ext>
            </a:extLst>
          </p:cNvPr>
          <p:cNvPicPr>
            <a:picLocks noChangeAspect="1"/>
          </p:cNvPicPr>
          <p:nvPr/>
        </p:nvPicPr>
        <p:blipFill>
          <a:blip r:embed="rId7"/>
          <a:stretch>
            <a:fillRect/>
          </a:stretch>
        </p:blipFill>
        <p:spPr>
          <a:xfrm>
            <a:off x="7909203" y="4685339"/>
            <a:ext cx="1457070" cy="670618"/>
          </a:xfrm>
          <a:prstGeom prst="rect">
            <a:avLst/>
          </a:prstGeom>
        </p:spPr>
      </p:pic>
    </p:spTree>
    <p:extLst>
      <p:ext uri="{BB962C8B-B14F-4D97-AF65-F5344CB8AC3E}">
        <p14:creationId xmlns:p14="http://schemas.microsoft.com/office/powerpoint/2010/main" val="32476171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p:cNvSpPr>
            <a:spLocks noGrp="1" noChangeArrowheads="1"/>
          </p:cNvSpPr>
          <p:nvPr>
            <p:ph type="title"/>
          </p:nvPr>
        </p:nvSpPr>
        <p:spPr>
          <a:xfrm>
            <a:off x="1430001" y="11092"/>
            <a:ext cx="7417475" cy="647700"/>
          </a:xfrm>
        </p:spPr>
        <p:txBody>
          <a:bodyPr>
            <a:normAutofit fontScale="90000"/>
          </a:bodyPr>
          <a:lstStyle/>
          <a:p>
            <a:pPr algn="l" eaLnBrk="1" hangingPunct="1"/>
            <a:r>
              <a:rPr lang="en-US" altLang="ja-JP" sz="3600" b="1" dirty="0">
                <a:solidFill>
                  <a:srgbClr val="0070C0"/>
                </a:solidFill>
                <a:ea typeface="HGP創英角ｺﾞｼｯｸUB" pitchFamily="50" charset="-128"/>
              </a:rPr>
              <a:t>JAXA’s Open &amp; Free ALOS/ALOS-2 Products</a:t>
            </a:r>
            <a:endParaRPr lang="ja-JP" altLang="en-US" sz="3600" b="1" dirty="0">
              <a:solidFill>
                <a:srgbClr val="0070C0"/>
              </a:solidFill>
              <a:ea typeface="HGP創英角ｺﾞｼｯｸUB" pitchFamily="50" charset="-128"/>
            </a:endParaRPr>
          </a:p>
        </p:txBody>
      </p:sp>
      <p:graphicFrame>
        <p:nvGraphicFramePr>
          <p:cNvPr id="5" name="表 4"/>
          <p:cNvGraphicFramePr>
            <a:graphicFrameLocks noGrp="1"/>
          </p:cNvGraphicFramePr>
          <p:nvPr>
            <p:extLst/>
          </p:nvPr>
        </p:nvGraphicFramePr>
        <p:xfrm>
          <a:off x="916781" y="550803"/>
          <a:ext cx="8443914" cy="5978841"/>
        </p:xfrm>
        <a:graphic>
          <a:graphicData uri="http://schemas.openxmlformats.org/drawingml/2006/table">
            <a:tbl>
              <a:tblPr firstRow="1" bandRow="1">
                <a:tableStyleId>{5C22544A-7EE6-4342-B048-85BDC9FD1C3A}</a:tableStyleId>
              </a:tblPr>
              <a:tblGrid>
                <a:gridCol w="1362467">
                  <a:extLst>
                    <a:ext uri="{9D8B030D-6E8A-4147-A177-3AD203B41FA5}">
                      <a16:colId xmlns:a16="http://schemas.microsoft.com/office/drawing/2014/main" val="3276727568"/>
                    </a:ext>
                  </a:extLst>
                </a:gridCol>
                <a:gridCol w="7081447">
                  <a:extLst>
                    <a:ext uri="{9D8B030D-6E8A-4147-A177-3AD203B41FA5}">
                      <a16:colId xmlns:a16="http://schemas.microsoft.com/office/drawing/2014/main" val="4219094216"/>
                    </a:ext>
                  </a:extLst>
                </a:gridCol>
              </a:tblGrid>
              <a:tr h="362033">
                <a:tc>
                  <a:txBody>
                    <a:bodyPr/>
                    <a:lstStyle/>
                    <a:p>
                      <a:endParaRPr kumimoji="1" lang="ja-JP" altLang="en-US" sz="1600" dirty="0"/>
                    </a:p>
                  </a:txBody>
                  <a:tcPr/>
                </a:tc>
                <a:tc>
                  <a:txBody>
                    <a:bodyPr/>
                    <a:lstStyle/>
                    <a:p>
                      <a:r>
                        <a:rPr kumimoji="1" lang="en-US" altLang="ja-JP" sz="1600" dirty="0"/>
                        <a:t>Products and URL</a:t>
                      </a:r>
                      <a:endParaRPr kumimoji="1" lang="ja-JP" altLang="en-US" sz="1600" dirty="0"/>
                    </a:p>
                  </a:txBody>
                  <a:tcPr/>
                </a:tc>
                <a:extLst>
                  <a:ext uri="{0D108BD9-81ED-4DB2-BD59-A6C34878D82A}">
                    <a16:rowId xmlns:a16="http://schemas.microsoft.com/office/drawing/2014/main" val="2359715656"/>
                  </a:ext>
                </a:extLst>
              </a:tr>
              <a:tr h="0">
                <a:tc>
                  <a:txBody>
                    <a:bodyPr/>
                    <a:lstStyle/>
                    <a:p>
                      <a:endParaRPr kumimoji="1" lang="en-US" altLang="ja-JP" sz="1600" dirty="0"/>
                    </a:p>
                    <a:p>
                      <a:endParaRPr kumimoji="1" lang="en-US" altLang="ja-JP" sz="1600" dirty="0"/>
                    </a:p>
                    <a:p>
                      <a:endParaRPr kumimoji="1" lang="en-US" altLang="ja-JP" sz="1600" dirty="0"/>
                    </a:p>
                  </a:txBody>
                  <a:tcPr/>
                </a:tc>
                <a:tc>
                  <a:txBody>
                    <a:bodyPr/>
                    <a:lstStyle/>
                    <a:p>
                      <a:r>
                        <a:rPr kumimoji="1" lang="en-US" altLang="ja-JP" sz="1600" b="1" u="sng" kern="1200" dirty="0">
                          <a:solidFill>
                            <a:srgbClr val="000090"/>
                          </a:solidFill>
                          <a:effectLst/>
                          <a:latin typeface="+mn-lt"/>
                          <a:ea typeface="+mn-ea"/>
                          <a:cs typeface="+mn-cs"/>
                        </a:rPr>
                        <a:t>K&amp;C Mosaic Homepage</a:t>
                      </a:r>
                      <a:br>
                        <a:rPr lang="en-US" altLang="ja-JP" sz="1400" u="none" dirty="0">
                          <a:effectLst/>
                        </a:rPr>
                      </a:br>
                      <a:r>
                        <a:rPr lang="en-US" altLang="ja-JP" sz="1400" u="none" dirty="0">
                          <a:effectLst/>
                        </a:rPr>
                        <a:t>1) PALSAR 50m Orthorectified Mosaic Product.</a:t>
                      </a:r>
                    </a:p>
                    <a:p>
                      <a:r>
                        <a:rPr lang="en-US" altLang="ja-JP" sz="1400" u="none" dirty="0">
                          <a:effectLst/>
                        </a:rPr>
                        <a:t>2) PALSAR 500m Browse Mosaic Product.</a:t>
                      </a:r>
                    </a:p>
                    <a:p>
                      <a:r>
                        <a:rPr lang="en-US" altLang="ja-JP" sz="1400" u="sng" dirty="0">
                          <a:solidFill>
                            <a:srgbClr val="000090"/>
                          </a:solidFill>
                          <a:effectLst/>
                        </a:rPr>
                        <a:t>http://www.eorc.jaxa.jp/ALOS/en/kc_mosaic/kc_mosaic.htm</a:t>
                      </a:r>
                    </a:p>
                  </a:txBody>
                  <a:tcPr/>
                </a:tc>
                <a:extLst>
                  <a:ext uri="{0D108BD9-81ED-4DB2-BD59-A6C34878D82A}">
                    <a16:rowId xmlns:a16="http://schemas.microsoft.com/office/drawing/2014/main" val="2159300253"/>
                  </a:ext>
                </a:extLst>
              </a:tr>
              <a:tr h="968095">
                <a:tc>
                  <a:txBody>
                    <a:bodyPr/>
                    <a:lstStyle/>
                    <a:p>
                      <a:endParaRPr kumimoji="1" lang="en-US" altLang="ja-JP" sz="1600" dirty="0"/>
                    </a:p>
                  </a:txBody>
                  <a:tcPr/>
                </a:tc>
                <a:tc>
                  <a:txBody>
                    <a:bodyPr/>
                    <a:lstStyle/>
                    <a:p>
                      <a:r>
                        <a:rPr kumimoji="1" lang="en-US" altLang="ja-JP" sz="1600" b="1" u="sng" kern="1200" dirty="0">
                          <a:solidFill>
                            <a:srgbClr val="000090"/>
                          </a:solidFill>
                          <a:effectLst/>
                          <a:latin typeface="+mn-lt"/>
                          <a:ea typeface="+mn-ea"/>
                          <a:cs typeface="+mn-cs"/>
                        </a:rPr>
                        <a:t>Global PALSAR-2/PALSAR/JERS-1 Mosaic and Forest/Non-Forest map</a:t>
                      </a:r>
                      <a:r>
                        <a:rPr lang="en-US" altLang="ja-JP" sz="1600" b="1" u="sng" dirty="0">
                          <a:solidFill>
                            <a:srgbClr val="000090"/>
                          </a:solidFill>
                          <a:effectLst/>
                        </a:rPr>
                        <a:t> </a:t>
                      </a:r>
                      <a:r>
                        <a:rPr lang="en-US" altLang="ja-JP" sz="1400" dirty="0">
                          <a:effectLst/>
                        </a:rPr>
                        <a:t>Global 25m-resolution mosaic using ALOS-2 PALSAR-2, ALOS PALSAR, and JERS-1 SAR images and global forest/non-forest map. </a:t>
                      </a:r>
                    </a:p>
                    <a:p>
                      <a:r>
                        <a:rPr lang="en-US" altLang="ja-JP" sz="1400" dirty="0">
                          <a:effectLst/>
                        </a:rPr>
                        <a:t>http://www.eorc.jaxa.jp/ALOS/en/palsar_fnf/fnf_index.htm</a:t>
                      </a:r>
                    </a:p>
                  </a:txBody>
                  <a:tcPr/>
                </a:tc>
                <a:extLst>
                  <a:ext uri="{0D108BD9-81ED-4DB2-BD59-A6C34878D82A}">
                    <a16:rowId xmlns:a16="http://schemas.microsoft.com/office/drawing/2014/main" val="2080116824"/>
                  </a:ext>
                </a:extLst>
              </a:tr>
              <a:tr h="983848">
                <a:tc>
                  <a:txBody>
                    <a:bodyPr/>
                    <a:lstStyle/>
                    <a:p>
                      <a:endParaRPr kumimoji="1" lang="en-US" altLang="ja-JP" sz="1600" dirty="0"/>
                    </a:p>
                    <a:p>
                      <a:endParaRPr kumimoji="1" lang="en-US" altLang="ja-JP" sz="1600" dirty="0"/>
                    </a:p>
                  </a:txBody>
                  <a:tcPr/>
                </a:tc>
                <a:tc>
                  <a:txBody>
                    <a:bodyPr/>
                    <a:lstStyle/>
                    <a:p>
                      <a:r>
                        <a:rPr kumimoji="1" lang="en-US" altLang="ja-JP" sz="1600" b="1" u="sng" kern="1200" dirty="0">
                          <a:solidFill>
                            <a:srgbClr val="000090"/>
                          </a:solidFill>
                          <a:effectLst/>
                          <a:latin typeface="+mn-lt"/>
                          <a:ea typeface="+mn-ea"/>
                          <a:cs typeface="+mn-cs"/>
                        </a:rPr>
                        <a:t>High Resolution Land-Use and Land-Cover Map</a:t>
                      </a:r>
                    </a:p>
                    <a:p>
                      <a:r>
                        <a:rPr lang="en-US" altLang="ja-JP" sz="1400" dirty="0">
                          <a:effectLst/>
                        </a:rPr>
                        <a:t>The High Resolution Land-Use and Land-Cover Map generated using mainly AVNIR-2 in Japan. </a:t>
                      </a:r>
                    </a:p>
                    <a:p>
                      <a:endParaRPr lang="en-US" altLang="ja-JP" sz="1400" dirty="0">
                        <a:effectLst/>
                        <a:hlinkClick r:id="rId3"/>
                      </a:endParaRPr>
                    </a:p>
                    <a:p>
                      <a:r>
                        <a:rPr lang="en-US" altLang="ja-JP" sz="1400" dirty="0">
                          <a:effectLst/>
                          <a:hlinkClick r:id="rId3"/>
                        </a:rPr>
                        <a:t>http://www.eorc.jaxa.jp/ALOS/lulc/lulc_jindex.htm</a:t>
                      </a:r>
                      <a:endParaRPr lang="en-US" altLang="ja-JP" sz="1400" dirty="0">
                        <a:effectLst/>
                      </a:endParaRPr>
                    </a:p>
                  </a:txBody>
                  <a:tcPr/>
                </a:tc>
                <a:extLst>
                  <a:ext uri="{0D108BD9-81ED-4DB2-BD59-A6C34878D82A}">
                    <a16:rowId xmlns:a16="http://schemas.microsoft.com/office/drawing/2014/main" val="466967555"/>
                  </a:ext>
                </a:extLst>
              </a:tr>
              <a:tr h="880833">
                <a:tc>
                  <a:txBody>
                    <a:bodyPr/>
                    <a:lstStyle/>
                    <a:p>
                      <a:endParaRPr kumimoji="1" lang="en-US" altLang="ja-JP" sz="16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altLang="ja-JP" sz="1600" b="1" u="sng" dirty="0">
                          <a:solidFill>
                            <a:srgbClr val="000090"/>
                          </a:solidFill>
                          <a:effectLst/>
                        </a:rPr>
                        <a:t>ALOS Global Digital Surface Model "ALOS World 3D - 30m"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400" dirty="0"/>
                        <a:t>Global digital surface model (DSM) dataset with a horizontal resolution of approx. 30-meter mesh (1 arcsec) .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400" u="sng" dirty="0">
                          <a:solidFill>
                            <a:srgbClr val="000090"/>
                          </a:solidFill>
                          <a:effectLst/>
                        </a:rPr>
                        <a:t>http://www.eorc.jaxa.jp/ALOS/en/aw3d/index_e.htm</a:t>
                      </a:r>
                    </a:p>
                  </a:txBody>
                  <a:tcPr/>
                </a:tc>
                <a:extLst>
                  <a:ext uri="{0D108BD9-81ED-4DB2-BD59-A6C34878D82A}">
                    <a16:rowId xmlns:a16="http://schemas.microsoft.com/office/drawing/2014/main" val="780753621"/>
                  </a:ext>
                </a:extLst>
              </a:tr>
              <a:tr h="965329">
                <a:tc>
                  <a:txBody>
                    <a:bodyPr/>
                    <a:lstStyle/>
                    <a:p>
                      <a:endParaRPr kumimoji="1" lang="en-US" altLang="ja-JP" sz="16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u="sng" kern="1200" dirty="0">
                          <a:solidFill>
                            <a:srgbClr val="000090"/>
                          </a:solidFill>
                          <a:effectLst/>
                          <a:latin typeface="+mn-lt"/>
                          <a:ea typeface="+mn-ea"/>
                          <a:cs typeface="+mn-cs"/>
                        </a:rPr>
                        <a:t>ALOS Ortho Rectified Image Product (ALOS-ORI)</a:t>
                      </a:r>
                      <a:r>
                        <a:rPr lang="en-US" altLang="ja-JP" sz="1600" b="1" u="sng" dirty="0">
                          <a:solidFill>
                            <a:srgbClr val="000090"/>
                          </a:solidFill>
                          <a:effectLst/>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400" dirty="0">
                          <a:effectLst/>
                        </a:rPr>
                        <a:t>ALOS/AVNIR-2 ORI products with approx.10-meter mesh in horizontal resolution. The dataset of the Japanese islands is released.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400" u="sng" dirty="0">
                          <a:solidFill>
                            <a:srgbClr val="000090"/>
                          </a:solidFill>
                          <a:effectLst/>
                        </a:rPr>
                        <a:t>http://www.eorc.jaxa.jp/ALOS/en/alos-ori/index.html</a:t>
                      </a:r>
                    </a:p>
                  </a:txBody>
                  <a:tcPr/>
                </a:tc>
                <a:extLst>
                  <a:ext uri="{0D108BD9-81ED-4DB2-BD59-A6C34878D82A}">
                    <a16:rowId xmlns:a16="http://schemas.microsoft.com/office/drawing/2014/main" val="960289454"/>
                  </a:ext>
                </a:extLst>
              </a:tr>
              <a:tr h="406894">
                <a:tc gridSpan="2">
                  <a:txBody>
                    <a:bodyPr/>
                    <a:lstStyle/>
                    <a:p>
                      <a:r>
                        <a:rPr kumimoji="1" lang="en-US" altLang="ja-JP" sz="1400" dirty="0"/>
                        <a:t> * High resolution data is provided by commercial distributors with commercial value.</a:t>
                      </a:r>
                    </a:p>
                    <a:p>
                      <a:r>
                        <a:rPr kumimoji="1" lang="en-US" altLang="ja-JP" sz="1400" dirty="0"/>
                        <a:t>     ALOS-2: PASCO  (http://en.alos-pasco.com/)</a:t>
                      </a:r>
                    </a:p>
                    <a:p>
                      <a:r>
                        <a:rPr kumimoji="1" lang="en-US" altLang="ja-JP" sz="1400" dirty="0"/>
                        <a:t>     ALOS World 3D (5m resolution): NTT DATA and RESTEC (http://aw3d.jp/en/index.html)</a:t>
                      </a:r>
                    </a:p>
                  </a:txBody>
                  <a:tcPr/>
                </a:tc>
                <a:tc hMerge="1">
                  <a:txBody>
                    <a:bodyPr/>
                    <a:lstStyle/>
                    <a:p>
                      <a:endParaRPr kumimoji="1" lang="ja-JP" altLang="en-US"/>
                    </a:p>
                  </a:txBody>
                  <a:tcPr/>
                </a:tc>
                <a:extLst>
                  <a:ext uri="{0D108BD9-81ED-4DB2-BD59-A6C34878D82A}">
                    <a16:rowId xmlns:a16="http://schemas.microsoft.com/office/drawing/2014/main" val="2692089312"/>
                  </a:ext>
                </a:extLst>
              </a:tr>
            </a:tbl>
          </a:graphicData>
        </a:graphic>
      </p:graphicFrame>
      <p:pic>
        <p:nvPicPr>
          <p:cNvPr id="2" name="図 1">
            <a:extLst>
              <a:ext uri="{FF2B5EF4-FFF2-40B4-BE49-F238E27FC236}">
                <a16:creationId xmlns:a16="http://schemas.microsoft.com/office/drawing/2014/main" id="{1B804646-9251-42E8-B6D5-F11806517C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36006" y="984642"/>
            <a:ext cx="608217" cy="682112"/>
          </a:xfrm>
          <a:prstGeom prst="rect">
            <a:avLst/>
          </a:prstGeom>
        </p:spPr>
      </p:pic>
      <p:pic>
        <p:nvPicPr>
          <p:cNvPr id="4" name="図 3">
            <a:extLst>
              <a:ext uri="{FF2B5EF4-FFF2-40B4-BE49-F238E27FC236}">
                <a16:creationId xmlns:a16="http://schemas.microsoft.com/office/drawing/2014/main" id="{5A5EE2A1-66C9-41E8-877B-36005234DC1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13867" y="2058924"/>
            <a:ext cx="1206518" cy="603259"/>
          </a:xfrm>
          <a:prstGeom prst="rect">
            <a:avLst/>
          </a:prstGeom>
        </p:spPr>
      </p:pic>
      <p:pic>
        <p:nvPicPr>
          <p:cNvPr id="11" name="図 10">
            <a:extLst>
              <a:ext uri="{FF2B5EF4-FFF2-40B4-BE49-F238E27FC236}">
                <a16:creationId xmlns:a16="http://schemas.microsoft.com/office/drawing/2014/main" id="{2998D817-C66F-4AC4-A79B-3D9FD9BABC1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62576" y="2922923"/>
            <a:ext cx="762032" cy="879268"/>
          </a:xfrm>
          <a:prstGeom prst="rect">
            <a:avLst/>
          </a:prstGeom>
        </p:spPr>
      </p:pic>
      <p:pic>
        <p:nvPicPr>
          <p:cNvPr id="13" name="図 12">
            <a:extLst>
              <a:ext uri="{FF2B5EF4-FFF2-40B4-BE49-F238E27FC236}">
                <a16:creationId xmlns:a16="http://schemas.microsoft.com/office/drawing/2014/main" id="{A84E8947-EE0C-44B6-93D8-FD87C0D1283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90091" y="3940211"/>
            <a:ext cx="1063020" cy="770690"/>
          </a:xfrm>
          <a:prstGeom prst="rect">
            <a:avLst/>
          </a:prstGeom>
        </p:spPr>
      </p:pic>
      <p:pic>
        <p:nvPicPr>
          <p:cNvPr id="14" name="図 13">
            <a:extLst>
              <a:ext uri="{FF2B5EF4-FFF2-40B4-BE49-F238E27FC236}">
                <a16:creationId xmlns:a16="http://schemas.microsoft.com/office/drawing/2014/main" id="{DFC070E4-4932-4DE3-AD87-2E8FD9406E8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49761" y="4894593"/>
            <a:ext cx="734730" cy="780447"/>
          </a:xfrm>
          <a:prstGeom prst="rect">
            <a:avLst/>
          </a:prstGeom>
        </p:spPr>
      </p:pic>
      <p:sp>
        <p:nvSpPr>
          <p:cNvPr id="15" name="四角形: 角を丸くする 14">
            <a:extLst>
              <a:ext uri="{FF2B5EF4-FFF2-40B4-BE49-F238E27FC236}">
                <a16:creationId xmlns:a16="http://schemas.microsoft.com/office/drawing/2014/main" id="{EC49F168-B150-4BD1-995D-16C369A6BEC4}"/>
              </a:ext>
            </a:extLst>
          </p:cNvPr>
          <p:cNvSpPr/>
          <p:nvPr/>
        </p:nvSpPr>
        <p:spPr>
          <a:xfrm>
            <a:off x="8506428" y="984642"/>
            <a:ext cx="706056" cy="308604"/>
          </a:xfrm>
          <a:prstGeom prst="round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b="1" dirty="0"/>
              <a:t>GFOI</a:t>
            </a:r>
            <a:endParaRPr kumimoji="1" lang="ja-JP" altLang="en-US" b="1" dirty="0"/>
          </a:p>
        </p:txBody>
      </p:sp>
      <p:sp>
        <p:nvSpPr>
          <p:cNvPr id="16" name="四角形: 角を丸くする 15">
            <a:extLst>
              <a:ext uri="{FF2B5EF4-FFF2-40B4-BE49-F238E27FC236}">
                <a16:creationId xmlns:a16="http://schemas.microsoft.com/office/drawing/2014/main" id="{0A625A96-AA54-42D8-9B23-3C708EFFDE9D}"/>
              </a:ext>
            </a:extLst>
          </p:cNvPr>
          <p:cNvSpPr/>
          <p:nvPr/>
        </p:nvSpPr>
        <p:spPr>
          <a:xfrm>
            <a:off x="8529578" y="2473155"/>
            <a:ext cx="706056" cy="308604"/>
          </a:xfrm>
          <a:prstGeom prst="round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b="1" dirty="0"/>
              <a:t>GFOI</a:t>
            </a:r>
            <a:endParaRPr kumimoji="1" lang="ja-JP" altLang="en-US" b="1" dirty="0"/>
          </a:p>
        </p:txBody>
      </p:sp>
      <p:sp>
        <p:nvSpPr>
          <p:cNvPr id="17" name="四角形: 角を丸くする 16">
            <a:extLst>
              <a:ext uri="{FF2B5EF4-FFF2-40B4-BE49-F238E27FC236}">
                <a16:creationId xmlns:a16="http://schemas.microsoft.com/office/drawing/2014/main" id="{DA06BFE1-8AAA-406A-A2FF-A6ABE124E040}"/>
              </a:ext>
            </a:extLst>
          </p:cNvPr>
          <p:cNvSpPr/>
          <p:nvPr/>
        </p:nvSpPr>
        <p:spPr>
          <a:xfrm>
            <a:off x="7264079" y="3469167"/>
            <a:ext cx="706056" cy="333024"/>
          </a:xfrm>
          <a:prstGeom prst="round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b="1" dirty="0"/>
              <a:t>GFOI</a:t>
            </a:r>
            <a:endParaRPr kumimoji="1" lang="ja-JP" altLang="en-US" b="1" dirty="0"/>
          </a:p>
        </p:txBody>
      </p:sp>
      <p:sp>
        <p:nvSpPr>
          <p:cNvPr id="18" name="四角形: 角を丸くする 17">
            <a:extLst>
              <a:ext uri="{FF2B5EF4-FFF2-40B4-BE49-F238E27FC236}">
                <a16:creationId xmlns:a16="http://schemas.microsoft.com/office/drawing/2014/main" id="{EFF6D25B-C537-4364-A03E-2C6C4294D158}"/>
              </a:ext>
            </a:extLst>
          </p:cNvPr>
          <p:cNvSpPr/>
          <p:nvPr/>
        </p:nvSpPr>
        <p:spPr>
          <a:xfrm>
            <a:off x="7993285" y="3463355"/>
            <a:ext cx="1367410" cy="338836"/>
          </a:xfrm>
          <a:prstGeom prst="roundRect">
            <a:avLst/>
          </a:prstGeom>
          <a:solidFill>
            <a:srgbClr val="FFC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1400" b="1" dirty="0">
                <a:solidFill>
                  <a:schemeClr val="tx1"/>
                </a:solidFill>
              </a:rPr>
              <a:t>Carbon &amp; GHG Initiative</a:t>
            </a:r>
            <a:endParaRPr lang="ja-JP" altLang="en-US" sz="1400" b="1" dirty="0">
              <a:solidFill>
                <a:schemeClr val="tx1"/>
              </a:solidFill>
            </a:endParaRPr>
          </a:p>
        </p:txBody>
      </p:sp>
    </p:spTree>
    <p:extLst>
      <p:ext uri="{BB962C8B-B14F-4D97-AF65-F5344CB8AC3E}">
        <p14:creationId xmlns:p14="http://schemas.microsoft.com/office/powerpoint/2010/main" val="23980877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145197-CB84-446E-8DCC-313F5A5A6DCD}"/>
              </a:ext>
            </a:extLst>
          </p:cNvPr>
          <p:cNvSpPr>
            <a:spLocks noGrp="1"/>
          </p:cNvSpPr>
          <p:nvPr>
            <p:ph type="title"/>
          </p:nvPr>
        </p:nvSpPr>
        <p:spPr/>
        <p:txBody>
          <a:bodyPr/>
          <a:lstStyle/>
          <a:p>
            <a:r>
              <a:rPr kumimoji="1" lang="en-US" altLang="ja-JP" dirty="0"/>
              <a:t>Engaging to data partners</a:t>
            </a:r>
            <a:endParaRPr kumimoji="1" lang="ja-JP" altLang="en-US" dirty="0"/>
          </a:p>
        </p:txBody>
      </p:sp>
      <p:sp>
        <p:nvSpPr>
          <p:cNvPr id="3" name="四角形: 角を丸くする 2">
            <a:extLst>
              <a:ext uri="{FF2B5EF4-FFF2-40B4-BE49-F238E27FC236}">
                <a16:creationId xmlns:a16="http://schemas.microsoft.com/office/drawing/2014/main" id="{C3FEB1A3-0EFB-4FDF-A8B9-51582F1A2E91}"/>
              </a:ext>
            </a:extLst>
          </p:cNvPr>
          <p:cNvSpPr/>
          <p:nvPr/>
        </p:nvSpPr>
        <p:spPr>
          <a:xfrm>
            <a:off x="3792639" y="2780928"/>
            <a:ext cx="2365717" cy="1986966"/>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u="sng" dirty="0">
                <a:solidFill>
                  <a:schemeClr val="bg1"/>
                </a:solidFill>
              </a:rPr>
              <a:t>JAXA</a:t>
            </a:r>
          </a:p>
          <a:p>
            <a:pPr algn="ctr"/>
            <a:r>
              <a:rPr kumimoji="1" lang="en-US" altLang="ja-JP" b="1" u="sng" dirty="0">
                <a:solidFill>
                  <a:schemeClr val="bg1"/>
                </a:solidFill>
              </a:rPr>
              <a:t>Next Generation </a:t>
            </a:r>
          </a:p>
          <a:p>
            <a:pPr algn="ctr"/>
            <a:r>
              <a:rPr kumimoji="1" lang="en-US" altLang="ja-JP" b="1" u="sng" dirty="0">
                <a:solidFill>
                  <a:schemeClr val="bg1"/>
                </a:solidFill>
              </a:rPr>
              <a:t>G-Portal</a:t>
            </a:r>
          </a:p>
          <a:p>
            <a:pPr algn="ctr"/>
            <a:r>
              <a:rPr lang="en-US" altLang="ja-JP" sz="1400" b="1" dirty="0">
                <a:solidFill>
                  <a:schemeClr val="tx1"/>
                </a:solidFill>
              </a:rPr>
              <a:t>JAXA One-Stop Access Point to all EO data assets</a:t>
            </a:r>
            <a:endParaRPr kumimoji="1" lang="en-US" altLang="ja-JP" sz="1400" b="1" dirty="0">
              <a:solidFill>
                <a:schemeClr val="tx1"/>
              </a:solidFill>
            </a:endParaRPr>
          </a:p>
        </p:txBody>
      </p:sp>
      <p:sp>
        <p:nvSpPr>
          <p:cNvPr id="4" name="楕円 3">
            <a:extLst>
              <a:ext uri="{FF2B5EF4-FFF2-40B4-BE49-F238E27FC236}">
                <a16:creationId xmlns:a16="http://schemas.microsoft.com/office/drawing/2014/main" id="{E08B5BC4-CC27-46A2-B8D7-C0DF94F4A878}"/>
              </a:ext>
            </a:extLst>
          </p:cNvPr>
          <p:cNvSpPr/>
          <p:nvPr/>
        </p:nvSpPr>
        <p:spPr>
          <a:xfrm>
            <a:off x="1031121" y="2708920"/>
            <a:ext cx="2049667" cy="20882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a:t>International</a:t>
            </a:r>
          </a:p>
          <a:p>
            <a:pPr algn="ctr"/>
            <a:r>
              <a:rPr lang="en-US" altLang="ja-JP" dirty="0"/>
              <a:t>Data Partners</a:t>
            </a:r>
          </a:p>
          <a:p>
            <a:pPr algn="ctr"/>
            <a:r>
              <a:rPr kumimoji="1" lang="en-US" altLang="ja-JP" dirty="0"/>
              <a:t>Platforms</a:t>
            </a:r>
            <a:endParaRPr kumimoji="1" lang="ja-JP" altLang="en-US" dirty="0"/>
          </a:p>
        </p:txBody>
      </p:sp>
      <p:sp>
        <p:nvSpPr>
          <p:cNvPr id="5" name="楕円 4">
            <a:extLst>
              <a:ext uri="{FF2B5EF4-FFF2-40B4-BE49-F238E27FC236}">
                <a16:creationId xmlns:a16="http://schemas.microsoft.com/office/drawing/2014/main" id="{3348178A-2E80-43B6-84D6-AB5D6CC47BEE}"/>
              </a:ext>
            </a:extLst>
          </p:cNvPr>
          <p:cNvSpPr/>
          <p:nvPr/>
        </p:nvSpPr>
        <p:spPr>
          <a:xfrm>
            <a:off x="6870207" y="2708920"/>
            <a:ext cx="2043233" cy="20882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a:t>Domestic</a:t>
            </a:r>
          </a:p>
          <a:p>
            <a:pPr algn="ctr"/>
            <a:r>
              <a:rPr lang="en-US" altLang="ja-JP" dirty="0"/>
              <a:t>Data Partners</a:t>
            </a:r>
          </a:p>
          <a:p>
            <a:pPr algn="ctr"/>
            <a:r>
              <a:rPr kumimoji="1" lang="en-US" altLang="ja-JP" dirty="0"/>
              <a:t>Platfo</a:t>
            </a:r>
            <a:r>
              <a:rPr lang="en-US" altLang="ja-JP" dirty="0"/>
              <a:t>rms</a:t>
            </a:r>
            <a:endParaRPr kumimoji="1" lang="ja-JP" altLang="en-US" dirty="0"/>
          </a:p>
        </p:txBody>
      </p:sp>
      <p:sp>
        <p:nvSpPr>
          <p:cNvPr id="6" name="四角形: 角を丸くする 5">
            <a:extLst>
              <a:ext uri="{FF2B5EF4-FFF2-40B4-BE49-F238E27FC236}">
                <a16:creationId xmlns:a16="http://schemas.microsoft.com/office/drawing/2014/main" id="{88F3F428-E41F-4895-90E4-3FF5CF07ED44}"/>
              </a:ext>
            </a:extLst>
          </p:cNvPr>
          <p:cNvSpPr/>
          <p:nvPr/>
        </p:nvSpPr>
        <p:spPr>
          <a:xfrm>
            <a:off x="3967386" y="1340768"/>
            <a:ext cx="2016224" cy="93610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a:t>JAXA users </a:t>
            </a:r>
          </a:p>
          <a:p>
            <a:pPr algn="ctr"/>
            <a:r>
              <a:rPr kumimoji="1" lang="en-US" altLang="ja-JP" dirty="0"/>
              <a:t>(</a:t>
            </a:r>
            <a:r>
              <a:rPr kumimoji="1" lang="en-US" altLang="ja-JP" dirty="0" err="1"/>
              <a:t>Pis</a:t>
            </a:r>
            <a:r>
              <a:rPr kumimoji="1" lang="en-US" altLang="ja-JP" dirty="0"/>
              <a:t>, Institutes, Agencies)</a:t>
            </a:r>
            <a:endParaRPr kumimoji="1" lang="ja-JP" altLang="en-US" dirty="0"/>
          </a:p>
        </p:txBody>
      </p:sp>
      <p:sp>
        <p:nvSpPr>
          <p:cNvPr id="7" name="楕円 6">
            <a:extLst>
              <a:ext uri="{FF2B5EF4-FFF2-40B4-BE49-F238E27FC236}">
                <a16:creationId xmlns:a16="http://schemas.microsoft.com/office/drawing/2014/main" id="{6B6E03AE-1ECB-4B86-979D-873BA4B489DE}"/>
              </a:ext>
            </a:extLst>
          </p:cNvPr>
          <p:cNvSpPr/>
          <p:nvPr/>
        </p:nvSpPr>
        <p:spPr>
          <a:xfrm>
            <a:off x="3656856" y="5271950"/>
            <a:ext cx="2689003" cy="118138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a:t>IT Giants</a:t>
            </a:r>
            <a:endParaRPr kumimoji="1" lang="ja-JP" altLang="en-US" dirty="0"/>
          </a:p>
        </p:txBody>
      </p:sp>
      <p:sp>
        <p:nvSpPr>
          <p:cNvPr id="8" name="矢印: 右 7">
            <a:extLst>
              <a:ext uri="{FF2B5EF4-FFF2-40B4-BE49-F238E27FC236}">
                <a16:creationId xmlns:a16="http://schemas.microsoft.com/office/drawing/2014/main" id="{2ED972DA-9996-4736-B9EB-364C8DECF39A}"/>
              </a:ext>
            </a:extLst>
          </p:cNvPr>
          <p:cNvSpPr/>
          <p:nvPr/>
        </p:nvSpPr>
        <p:spPr>
          <a:xfrm>
            <a:off x="6158356" y="3645024"/>
            <a:ext cx="711851" cy="2880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矢印: 右 8">
            <a:extLst>
              <a:ext uri="{FF2B5EF4-FFF2-40B4-BE49-F238E27FC236}">
                <a16:creationId xmlns:a16="http://schemas.microsoft.com/office/drawing/2014/main" id="{9B0A5604-F367-4286-B0FE-56E4AABB0F9C}"/>
              </a:ext>
            </a:extLst>
          </p:cNvPr>
          <p:cNvSpPr/>
          <p:nvPr/>
        </p:nvSpPr>
        <p:spPr>
          <a:xfrm rot="10800000">
            <a:off x="3080791" y="3630394"/>
            <a:ext cx="711847" cy="30266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矢印: 右 9">
            <a:extLst>
              <a:ext uri="{FF2B5EF4-FFF2-40B4-BE49-F238E27FC236}">
                <a16:creationId xmlns:a16="http://schemas.microsoft.com/office/drawing/2014/main" id="{A3DE09F7-D3D8-450A-859E-F9DA8D1542CC}"/>
              </a:ext>
            </a:extLst>
          </p:cNvPr>
          <p:cNvSpPr/>
          <p:nvPr/>
        </p:nvSpPr>
        <p:spPr>
          <a:xfrm rot="5400000">
            <a:off x="4741594" y="4844523"/>
            <a:ext cx="504057" cy="35080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矢印: 右 10">
            <a:extLst>
              <a:ext uri="{FF2B5EF4-FFF2-40B4-BE49-F238E27FC236}">
                <a16:creationId xmlns:a16="http://schemas.microsoft.com/office/drawing/2014/main" id="{43D8254A-04EB-4308-9C76-8DFE5E14F64E}"/>
              </a:ext>
            </a:extLst>
          </p:cNvPr>
          <p:cNvSpPr/>
          <p:nvPr/>
        </p:nvSpPr>
        <p:spPr>
          <a:xfrm rot="16200000">
            <a:off x="4741594" y="2339804"/>
            <a:ext cx="504057" cy="35080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690271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BBAE0CF4-F10B-4ABC-8700-FC6FCB231CD0}"/>
              </a:ext>
            </a:extLst>
          </p:cNvPr>
          <p:cNvSpPr>
            <a:spLocks noGrp="1"/>
          </p:cNvSpPr>
          <p:nvPr>
            <p:ph type="ctrTitle"/>
          </p:nvPr>
        </p:nvSpPr>
        <p:spPr/>
        <p:txBody>
          <a:bodyPr/>
          <a:lstStyle/>
          <a:p>
            <a:r>
              <a:rPr lang="en-US" altLang="ja-JP" dirty="0"/>
              <a:t>Thank you</a:t>
            </a:r>
            <a:endParaRPr kumimoji="1" lang="ja-JP" altLang="en-US" dirty="0"/>
          </a:p>
        </p:txBody>
      </p:sp>
      <p:sp>
        <p:nvSpPr>
          <p:cNvPr id="4" name="サブタイトル 3">
            <a:extLst>
              <a:ext uri="{FF2B5EF4-FFF2-40B4-BE49-F238E27FC236}">
                <a16:creationId xmlns:a16="http://schemas.microsoft.com/office/drawing/2014/main" id="{34137B2B-B21B-4CB6-8A13-8BC93E2490EB}"/>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3636569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タイトル 1">
            <a:extLst>
              <a:ext uri="{FF2B5EF4-FFF2-40B4-BE49-F238E27FC236}">
                <a16:creationId xmlns:a16="http://schemas.microsoft.com/office/drawing/2014/main" id="{7F6B87D9-6BD6-42E1-A2EB-C9992CEED511}"/>
              </a:ext>
            </a:extLst>
          </p:cNvPr>
          <p:cNvSpPr>
            <a:spLocks noGrp="1"/>
          </p:cNvSpPr>
          <p:nvPr>
            <p:ph type="title"/>
          </p:nvPr>
        </p:nvSpPr>
        <p:spPr>
          <a:xfrm>
            <a:off x="488950" y="-20638"/>
            <a:ext cx="8915400" cy="712788"/>
          </a:xfrm>
        </p:spPr>
        <p:txBody>
          <a:bodyPr/>
          <a:lstStyle/>
          <a:p>
            <a:r>
              <a:rPr lang="en-US" altLang="ja-JP" sz="3600" dirty="0"/>
              <a:t>JAXA ‘s Open and Free Data</a:t>
            </a:r>
            <a:endParaRPr lang="ja-JP" altLang="en-US" sz="3600" dirty="0"/>
          </a:p>
        </p:txBody>
      </p:sp>
      <p:graphicFrame>
        <p:nvGraphicFramePr>
          <p:cNvPr id="2" name="表 1">
            <a:extLst>
              <a:ext uri="{FF2B5EF4-FFF2-40B4-BE49-F238E27FC236}">
                <a16:creationId xmlns:a16="http://schemas.microsoft.com/office/drawing/2014/main" id="{30CDC379-6454-448D-88E7-C5F87353C2C1}"/>
              </a:ext>
            </a:extLst>
          </p:cNvPr>
          <p:cNvGraphicFramePr>
            <a:graphicFrameLocks noGrp="1"/>
          </p:cNvGraphicFramePr>
          <p:nvPr>
            <p:extLst>
              <p:ext uri="{D42A27DB-BD31-4B8C-83A1-F6EECF244321}">
                <p14:modId xmlns:p14="http://schemas.microsoft.com/office/powerpoint/2010/main" val="2779677011"/>
              </p:ext>
            </p:extLst>
          </p:nvPr>
        </p:nvGraphicFramePr>
        <p:xfrm>
          <a:off x="344488" y="908050"/>
          <a:ext cx="9275763" cy="5376364"/>
        </p:xfrm>
        <a:graphic>
          <a:graphicData uri="http://schemas.openxmlformats.org/drawingml/2006/table">
            <a:tbl>
              <a:tblPr firstRow="1" bandRow="1">
                <a:tableStyleId>{5C22544A-7EE6-4342-B048-85BDC9FD1C3A}</a:tableStyleId>
              </a:tblPr>
              <a:tblGrid>
                <a:gridCol w="1097140">
                  <a:extLst>
                    <a:ext uri="{9D8B030D-6E8A-4147-A177-3AD203B41FA5}">
                      <a16:colId xmlns:a16="http://schemas.microsoft.com/office/drawing/2014/main" val="1291034315"/>
                    </a:ext>
                  </a:extLst>
                </a:gridCol>
                <a:gridCol w="2852563">
                  <a:extLst>
                    <a:ext uri="{9D8B030D-6E8A-4147-A177-3AD203B41FA5}">
                      <a16:colId xmlns:a16="http://schemas.microsoft.com/office/drawing/2014/main" val="2614639107"/>
                    </a:ext>
                  </a:extLst>
                </a:gridCol>
                <a:gridCol w="2234139">
                  <a:extLst>
                    <a:ext uri="{9D8B030D-6E8A-4147-A177-3AD203B41FA5}">
                      <a16:colId xmlns:a16="http://schemas.microsoft.com/office/drawing/2014/main" val="3269432302"/>
                    </a:ext>
                  </a:extLst>
                </a:gridCol>
                <a:gridCol w="3091921">
                  <a:extLst>
                    <a:ext uri="{9D8B030D-6E8A-4147-A177-3AD203B41FA5}">
                      <a16:colId xmlns:a16="http://schemas.microsoft.com/office/drawing/2014/main" val="526901428"/>
                    </a:ext>
                  </a:extLst>
                </a:gridCol>
              </a:tblGrid>
              <a:tr h="391786">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dirty="0"/>
                        <a:t>Satellite/</a:t>
                      </a:r>
                      <a:r>
                        <a:rPr kumimoji="1" lang="en-US" altLang="ja-JP" sz="1800" baseline="0" dirty="0"/>
                        <a:t> </a:t>
                      </a:r>
                      <a:r>
                        <a:rPr kumimoji="1" lang="en-US" altLang="ja-JP" sz="1800" dirty="0"/>
                        <a:t>Sensor</a:t>
                      </a:r>
                      <a:endParaRPr kumimoji="1" lang="ja-JP" altLang="en-US" sz="1800" dirty="0"/>
                    </a:p>
                  </a:txBody>
                  <a:tcPr marL="91434" marR="91434" marT="45731" marB="45731"/>
                </a:tc>
                <a:tc hMerge="1">
                  <a:txBody>
                    <a:bodyPr/>
                    <a:lstStyle/>
                    <a:p>
                      <a:endParaRPr kumimoji="1" lang="ja-JP" altLang="en-US" dirty="0"/>
                    </a:p>
                  </a:txBody>
                  <a:tcPr/>
                </a:tc>
                <a:tc>
                  <a:txBody>
                    <a:bodyPr/>
                    <a:lstStyle/>
                    <a:p>
                      <a:pPr algn="ctr"/>
                      <a:r>
                        <a:rPr kumimoji="1" lang="en-US" altLang="ja-JP" sz="1800" dirty="0"/>
                        <a:t>Before</a:t>
                      </a:r>
                      <a:endParaRPr kumimoji="1" lang="ja-JP" altLang="en-US" sz="1800" dirty="0"/>
                    </a:p>
                  </a:txBody>
                  <a:tcPr marL="91434" marR="91434" marT="45731" marB="45731"/>
                </a:tc>
                <a:tc>
                  <a:txBody>
                    <a:bodyPr/>
                    <a:lstStyle/>
                    <a:p>
                      <a:pPr algn="ctr"/>
                      <a:r>
                        <a:rPr kumimoji="1" lang="en-US" altLang="ja-JP" sz="1800" dirty="0"/>
                        <a:t>NOW</a:t>
                      </a:r>
                      <a:endParaRPr kumimoji="1" lang="ja-JP" altLang="en-US" sz="1800" dirty="0"/>
                    </a:p>
                  </a:txBody>
                  <a:tcPr marL="91434" marR="91434" marT="45731" marB="45731"/>
                </a:tc>
                <a:extLst>
                  <a:ext uri="{0D108BD9-81ED-4DB2-BD59-A6C34878D82A}">
                    <a16:rowId xmlns:a16="http://schemas.microsoft.com/office/drawing/2014/main" val="1498898042"/>
                  </a:ext>
                </a:extLst>
              </a:tr>
              <a:tr h="685626">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dirty="0"/>
                        <a:t>MOS/JERS/ADEOS/ADEOS-2/</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dirty="0"/>
                        <a:t>AMSR-E/TRMM</a:t>
                      </a:r>
                      <a:endParaRPr kumimoji="1" lang="ja-JP" altLang="en-US" sz="1800" dirty="0"/>
                    </a:p>
                  </a:txBody>
                  <a:tcPr marL="91434" marR="91434" marT="45731" marB="45731"/>
                </a:tc>
                <a:tc hMerge="1">
                  <a:txBody>
                    <a:bodyPr/>
                    <a:lstStyle/>
                    <a:p>
                      <a:endParaRPr kumimoji="1" lang="ja-JP" altLang="en-US" dirty="0"/>
                    </a:p>
                  </a:txBody>
                  <a:tcPr/>
                </a:tc>
                <a:tc>
                  <a:txBody>
                    <a:bodyPr/>
                    <a:lstStyle/>
                    <a:p>
                      <a:pPr algn="ctr"/>
                      <a:r>
                        <a:rPr kumimoji="1" lang="ja-JP" altLang="en-US" sz="1800" b="1" dirty="0">
                          <a:solidFill>
                            <a:srgbClr val="FF0000"/>
                          </a:solidFill>
                          <a:effectLst>
                            <a:outerShdw blurRad="38100" dist="38100" dir="2700000" algn="tl">
                              <a:srgbClr val="000000">
                                <a:alpha val="43137"/>
                              </a:srgbClr>
                            </a:outerShdw>
                          </a:effectLst>
                        </a:rPr>
                        <a:t>○</a:t>
                      </a:r>
                    </a:p>
                  </a:txBody>
                  <a:tcPr marL="91434" marR="91434" marT="45731" marB="45731" anchor="ctr"/>
                </a:tc>
                <a:tc>
                  <a:txBody>
                    <a:bodyPr/>
                    <a:lstStyle/>
                    <a:p>
                      <a:pPr algn="ctr"/>
                      <a:r>
                        <a:rPr kumimoji="1" lang="ja-JP" altLang="en-US" sz="1800" b="1" dirty="0">
                          <a:solidFill>
                            <a:srgbClr val="FF0000"/>
                          </a:solidFill>
                          <a:effectLst>
                            <a:outerShdw blurRad="38100" dist="38100" dir="2700000" algn="tl">
                              <a:srgbClr val="000000">
                                <a:alpha val="43137"/>
                              </a:srgbClr>
                            </a:outerShdw>
                          </a:effectLst>
                        </a:rPr>
                        <a:t>○</a:t>
                      </a:r>
                    </a:p>
                  </a:txBody>
                  <a:tcPr marL="91434" marR="91434" marT="45731" marB="45731" anchor="ctr"/>
                </a:tc>
                <a:extLst>
                  <a:ext uri="{0D108BD9-81ED-4DB2-BD59-A6C34878D82A}">
                    <a16:rowId xmlns:a16="http://schemas.microsoft.com/office/drawing/2014/main" val="3531465847"/>
                  </a:ext>
                </a:extLst>
              </a:tr>
              <a:tr h="607414">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dirty="0"/>
                        <a:t>GOSAT</a:t>
                      </a:r>
                      <a:endParaRPr kumimoji="1" lang="ja-JP" altLang="en-US" sz="1800" dirty="0"/>
                    </a:p>
                  </a:txBody>
                  <a:tcPr marL="91434" marR="91434" marT="45731" marB="45731"/>
                </a:tc>
                <a:tc hMerge="1">
                  <a:txBody>
                    <a:bodyPr/>
                    <a:lstStyle/>
                    <a:p>
                      <a:endParaRPr kumimoji="1" lang="ja-JP" altLang="en-US" dirty="0"/>
                    </a:p>
                  </a:txBody>
                  <a:tcPr/>
                </a:tc>
                <a:tc>
                  <a:txBody>
                    <a:bodyPr/>
                    <a:lstStyle/>
                    <a:p>
                      <a:pPr algn="ctr"/>
                      <a:r>
                        <a:rPr kumimoji="1" lang="ja-JP" altLang="en-US" sz="1800" b="1" dirty="0">
                          <a:solidFill>
                            <a:srgbClr val="FF0000"/>
                          </a:solidFill>
                          <a:effectLst>
                            <a:outerShdw blurRad="38100" dist="38100" dir="2700000" algn="tl">
                              <a:srgbClr val="000000">
                                <a:alpha val="43137"/>
                              </a:srgbClr>
                            </a:outerShdw>
                          </a:effectLst>
                        </a:rPr>
                        <a:t>○</a:t>
                      </a:r>
                    </a:p>
                  </a:txBody>
                  <a:tcPr marL="91434" marR="91434" marT="45731" marB="45731" anchor="ctr"/>
                </a:tc>
                <a:tc>
                  <a:txBody>
                    <a:bodyPr/>
                    <a:lstStyle/>
                    <a:p>
                      <a:pPr algn="ctr"/>
                      <a:r>
                        <a:rPr kumimoji="1" lang="ja-JP" altLang="en-US" sz="1800" b="1" dirty="0">
                          <a:solidFill>
                            <a:srgbClr val="FF0000"/>
                          </a:solidFill>
                          <a:effectLst>
                            <a:outerShdw blurRad="38100" dist="38100" dir="2700000" algn="tl">
                              <a:srgbClr val="000000">
                                <a:alpha val="43137"/>
                              </a:srgbClr>
                            </a:outerShdw>
                          </a:effectLst>
                        </a:rPr>
                        <a:t>○</a:t>
                      </a:r>
                    </a:p>
                  </a:txBody>
                  <a:tcPr marL="91434" marR="91434" marT="45731" marB="45731" anchor="ctr"/>
                </a:tc>
                <a:extLst>
                  <a:ext uri="{0D108BD9-81ED-4DB2-BD59-A6C34878D82A}">
                    <a16:rowId xmlns:a16="http://schemas.microsoft.com/office/drawing/2014/main" val="2341005686"/>
                  </a:ext>
                </a:extLst>
              </a:tr>
              <a:tr h="607414">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dirty="0"/>
                        <a:t>GCOM-W and GCOM-C</a:t>
                      </a:r>
                      <a:endParaRPr kumimoji="1" lang="ja-JP" altLang="en-US" sz="1800" dirty="0"/>
                    </a:p>
                  </a:txBody>
                  <a:tcPr marL="91434" marR="91434" marT="45731" marB="45731"/>
                </a:tc>
                <a:tc hMerge="1">
                  <a:txBody>
                    <a:bodyPr/>
                    <a:lstStyle/>
                    <a:p>
                      <a:endParaRPr kumimoji="1" lang="ja-JP" altLang="en-US" dirty="0"/>
                    </a:p>
                  </a:txBody>
                  <a:tcPr/>
                </a:tc>
                <a:tc>
                  <a:txBody>
                    <a:bodyPr/>
                    <a:lstStyle/>
                    <a:p>
                      <a:pPr algn="ctr"/>
                      <a:r>
                        <a:rPr kumimoji="1" lang="ja-JP" altLang="en-US" sz="1800" b="1" dirty="0">
                          <a:solidFill>
                            <a:srgbClr val="FF0000"/>
                          </a:solidFill>
                          <a:effectLst>
                            <a:outerShdw blurRad="38100" dist="38100" dir="2700000" algn="tl">
                              <a:srgbClr val="000000">
                                <a:alpha val="43137"/>
                              </a:srgbClr>
                            </a:outerShdw>
                          </a:effectLst>
                        </a:rPr>
                        <a:t>○</a:t>
                      </a:r>
                    </a:p>
                  </a:txBody>
                  <a:tcPr marL="91434" marR="91434" marT="45731" marB="45731" anchor="ctr"/>
                </a:tc>
                <a:tc>
                  <a:txBody>
                    <a:bodyPr/>
                    <a:lstStyle/>
                    <a:p>
                      <a:pPr algn="ctr"/>
                      <a:r>
                        <a:rPr kumimoji="1" lang="ja-JP" altLang="en-US" sz="1800" b="1" dirty="0">
                          <a:solidFill>
                            <a:srgbClr val="FF0000"/>
                          </a:solidFill>
                          <a:effectLst>
                            <a:outerShdw blurRad="38100" dist="38100" dir="2700000" algn="tl">
                              <a:srgbClr val="000000">
                                <a:alpha val="43137"/>
                              </a:srgbClr>
                            </a:outerShdw>
                          </a:effectLst>
                        </a:rPr>
                        <a:t>○</a:t>
                      </a:r>
                    </a:p>
                  </a:txBody>
                  <a:tcPr marL="91434" marR="91434" marT="45731" marB="45731" anchor="ctr"/>
                </a:tc>
                <a:extLst>
                  <a:ext uri="{0D108BD9-81ED-4DB2-BD59-A6C34878D82A}">
                    <a16:rowId xmlns:a16="http://schemas.microsoft.com/office/drawing/2014/main" val="328611362"/>
                  </a:ext>
                </a:extLst>
              </a:tr>
              <a:tr h="485092">
                <a:tc gridSpan="2">
                  <a:txBody>
                    <a:bodyPr/>
                    <a:lstStyle/>
                    <a:p>
                      <a:r>
                        <a:rPr kumimoji="1" lang="en-US" altLang="ja-JP" sz="1800" dirty="0"/>
                        <a:t>GPM</a:t>
                      </a:r>
                      <a:endParaRPr kumimoji="1" lang="ja-JP" altLang="en-US" sz="1800" dirty="0"/>
                    </a:p>
                  </a:txBody>
                  <a:tcPr marL="91434" marR="91434" marT="45731" marB="45731"/>
                </a:tc>
                <a:tc hMerge="1">
                  <a:txBody>
                    <a:bodyPr/>
                    <a:lstStyle/>
                    <a:p>
                      <a:endParaRPr kumimoji="1" lang="ja-JP" altLang="en-US" dirty="0"/>
                    </a:p>
                  </a:txBody>
                  <a:tcPr/>
                </a:tc>
                <a:tc>
                  <a:txBody>
                    <a:bodyPr/>
                    <a:lstStyle/>
                    <a:p>
                      <a:pPr algn="ctr"/>
                      <a:r>
                        <a:rPr kumimoji="1" lang="ja-JP" altLang="en-US" sz="1800" b="1" dirty="0">
                          <a:solidFill>
                            <a:srgbClr val="FF0000"/>
                          </a:solidFill>
                          <a:effectLst>
                            <a:outerShdw blurRad="38100" dist="38100" dir="2700000" algn="tl">
                              <a:srgbClr val="000000">
                                <a:alpha val="43137"/>
                              </a:srgbClr>
                            </a:outerShdw>
                          </a:effectLst>
                        </a:rPr>
                        <a:t>○</a:t>
                      </a:r>
                    </a:p>
                  </a:txBody>
                  <a:tcPr marL="91434" marR="91434" marT="45731" marB="45731" anchor="ctr"/>
                </a:tc>
                <a:tc>
                  <a:txBody>
                    <a:bodyPr/>
                    <a:lstStyle/>
                    <a:p>
                      <a:pPr algn="ctr"/>
                      <a:r>
                        <a:rPr kumimoji="1" lang="ja-JP" altLang="en-US" sz="1800" b="1" dirty="0">
                          <a:solidFill>
                            <a:srgbClr val="FF0000"/>
                          </a:solidFill>
                          <a:effectLst>
                            <a:outerShdw blurRad="38100" dist="38100" dir="2700000" algn="tl">
                              <a:srgbClr val="000000">
                                <a:alpha val="43137"/>
                              </a:srgbClr>
                            </a:outerShdw>
                          </a:effectLst>
                        </a:rPr>
                        <a:t>○</a:t>
                      </a:r>
                    </a:p>
                  </a:txBody>
                  <a:tcPr marL="91434" marR="91434" marT="45731" marB="45731" anchor="ctr"/>
                </a:tc>
                <a:extLst>
                  <a:ext uri="{0D108BD9-81ED-4DB2-BD59-A6C34878D82A}">
                    <a16:rowId xmlns:a16="http://schemas.microsoft.com/office/drawing/2014/main" val="2790101221"/>
                  </a:ext>
                </a:extLst>
              </a:tr>
              <a:tr h="391786">
                <a:tc rowSpan="4">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dirty="0"/>
                        <a:t>ALOS</a:t>
                      </a:r>
                      <a:endParaRPr kumimoji="1" lang="ja-JP" altLang="en-US" sz="1800" dirty="0"/>
                    </a:p>
                    <a:p>
                      <a:endParaRPr kumimoji="1" lang="ja-JP" altLang="en-US" sz="1800" dirty="0"/>
                    </a:p>
                  </a:txBody>
                  <a:tcPr marL="91434" marR="91434" marT="45731" marB="45731"/>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dirty="0"/>
                        <a:t>AVNIR-2 (10m)</a:t>
                      </a:r>
                      <a:endParaRPr kumimoji="1" lang="ja-JP" altLang="en-US" sz="1800" dirty="0"/>
                    </a:p>
                  </a:txBody>
                  <a:tcPr marL="91434" marR="91434" marT="45731" marB="45731"/>
                </a:tc>
                <a:tc>
                  <a:txBody>
                    <a:bodyPr/>
                    <a:lstStyle/>
                    <a:p>
                      <a:pPr algn="ctr"/>
                      <a:r>
                        <a:rPr kumimoji="1" lang="ja-JP" altLang="en-US" sz="1800" dirty="0" err="1"/>
                        <a:t>ー</a:t>
                      </a:r>
                      <a:endParaRPr kumimoji="1" lang="ja-JP" altLang="en-US" sz="1800" dirty="0"/>
                    </a:p>
                  </a:txBody>
                  <a:tcPr marL="91434" marR="91434" marT="45731" marB="45731" anchor="ctr"/>
                </a:tc>
                <a:tc>
                  <a:txBody>
                    <a:bodyPr/>
                    <a:lstStyle/>
                    <a:p>
                      <a:pPr algn="ctr"/>
                      <a:r>
                        <a:rPr kumimoji="1" lang="ja-JP" altLang="en-US" sz="1800" b="1" dirty="0">
                          <a:solidFill>
                            <a:srgbClr val="FF0000"/>
                          </a:solidFill>
                          <a:effectLst>
                            <a:outerShdw blurRad="38100" dist="38100" dir="2700000" algn="tl">
                              <a:srgbClr val="000000">
                                <a:alpha val="43137"/>
                              </a:srgbClr>
                            </a:outerShdw>
                          </a:effectLst>
                        </a:rPr>
                        <a:t>○</a:t>
                      </a:r>
                    </a:p>
                  </a:txBody>
                  <a:tcPr marL="91434" marR="91434" marT="45731" marB="45731" anchor="ctr"/>
                </a:tc>
                <a:extLst>
                  <a:ext uri="{0D108BD9-81ED-4DB2-BD59-A6C34878D82A}">
                    <a16:rowId xmlns:a16="http://schemas.microsoft.com/office/drawing/2014/main" val="1544268565"/>
                  </a:ext>
                </a:extLst>
              </a:tr>
              <a:tr h="391786">
                <a:tc vMerge="1">
                  <a:txBody>
                    <a:bodyPr/>
                    <a:lstStyle/>
                    <a:p>
                      <a:endParaRPr kumimoji="1" lang="ja-JP" altLang="en-US"/>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dirty="0"/>
                        <a:t>PALSAR (10m)</a:t>
                      </a:r>
                      <a:endParaRPr kumimoji="1" lang="ja-JP" altLang="en-US" sz="1800" dirty="0"/>
                    </a:p>
                  </a:txBody>
                  <a:tcPr marL="91434" marR="91434" marT="45731" marB="45731"/>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dirty="0" err="1"/>
                        <a:t>ー</a:t>
                      </a:r>
                      <a:endParaRPr kumimoji="1" lang="ja-JP" altLang="en-US" sz="1800" dirty="0"/>
                    </a:p>
                  </a:txBody>
                  <a:tcPr marL="91434" marR="91434" marT="45731" marB="45731" anchor="ctr"/>
                </a:tc>
                <a:tc>
                  <a:txBody>
                    <a:bodyPr/>
                    <a:lstStyle/>
                    <a:p>
                      <a:pPr algn="ctr"/>
                      <a:r>
                        <a:rPr kumimoji="1" lang="ja-JP" altLang="en-US" sz="1800" b="1" dirty="0">
                          <a:solidFill>
                            <a:srgbClr val="FF0000"/>
                          </a:solidFill>
                          <a:effectLst>
                            <a:outerShdw blurRad="38100" dist="38100" dir="2700000" algn="tl">
                              <a:srgbClr val="000000">
                                <a:alpha val="43137"/>
                              </a:srgbClr>
                            </a:outerShdw>
                          </a:effectLst>
                        </a:rPr>
                        <a:t>○</a:t>
                      </a:r>
                    </a:p>
                  </a:txBody>
                  <a:tcPr marL="91434" marR="91434" marT="45731" marB="45731" anchor="ctr"/>
                </a:tc>
                <a:extLst>
                  <a:ext uri="{0D108BD9-81ED-4DB2-BD59-A6C34878D82A}">
                    <a16:rowId xmlns:a16="http://schemas.microsoft.com/office/drawing/2014/main" val="1856812614"/>
                  </a:ext>
                </a:extLst>
              </a:tr>
              <a:tr h="391786">
                <a:tc vMerge="1">
                  <a:txBody>
                    <a:bodyPr/>
                    <a:lstStyle/>
                    <a:p>
                      <a:endParaRPr kumimoji="1" lang="ja-JP" altLang="en-US" dirty="0"/>
                    </a:p>
                  </a:txBody>
                  <a:tcPr/>
                </a:tc>
                <a:tc>
                  <a:txBody>
                    <a:bodyPr/>
                    <a:lstStyle/>
                    <a:p>
                      <a:r>
                        <a:rPr kumimoji="1" lang="en-US" altLang="ja-JP" sz="1800" dirty="0"/>
                        <a:t>DSM (30m)</a:t>
                      </a:r>
                      <a:endParaRPr kumimoji="1" lang="ja-JP" altLang="en-US" sz="1800" dirty="0"/>
                    </a:p>
                  </a:txBody>
                  <a:tcPr marL="91434" marR="91434" marT="45731" marB="45731"/>
                </a:tc>
                <a:tc>
                  <a:txBody>
                    <a:bodyPr/>
                    <a:lstStyle/>
                    <a:p>
                      <a:pPr algn="ctr"/>
                      <a:r>
                        <a:rPr kumimoji="1" lang="ja-JP" altLang="en-US" sz="1800" b="1" dirty="0">
                          <a:solidFill>
                            <a:srgbClr val="FF0000"/>
                          </a:solidFill>
                          <a:effectLst>
                            <a:outerShdw blurRad="38100" dist="38100" dir="2700000" algn="tl">
                              <a:srgbClr val="000000">
                                <a:alpha val="43137"/>
                              </a:srgbClr>
                            </a:outerShdw>
                          </a:effectLst>
                        </a:rPr>
                        <a:t>○</a:t>
                      </a:r>
                    </a:p>
                  </a:txBody>
                  <a:tcPr marL="91434" marR="91434" marT="45731" marB="45731" anchor="ctr"/>
                </a:tc>
                <a:tc>
                  <a:txBody>
                    <a:bodyPr/>
                    <a:lstStyle/>
                    <a:p>
                      <a:pPr algn="ctr"/>
                      <a:r>
                        <a:rPr kumimoji="1" lang="ja-JP" altLang="en-US" sz="1800" b="1" dirty="0">
                          <a:solidFill>
                            <a:srgbClr val="FF0000"/>
                          </a:solidFill>
                          <a:effectLst>
                            <a:outerShdw blurRad="38100" dist="38100" dir="2700000" algn="tl">
                              <a:srgbClr val="000000">
                                <a:alpha val="43137"/>
                              </a:srgbClr>
                            </a:outerShdw>
                          </a:effectLst>
                        </a:rPr>
                        <a:t>○</a:t>
                      </a:r>
                    </a:p>
                  </a:txBody>
                  <a:tcPr marL="91434" marR="91434" marT="45731" marB="45731" anchor="ctr"/>
                </a:tc>
                <a:extLst>
                  <a:ext uri="{0D108BD9-81ED-4DB2-BD59-A6C34878D82A}">
                    <a16:rowId xmlns:a16="http://schemas.microsoft.com/office/drawing/2014/main" val="1917296731"/>
                  </a:ext>
                </a:extLst>
              </a:tr>
              <a:tr h="521541">
                <a:tc vMerge="1">
                  <a:txBody>
                    <a:bodyPr/>
                    <a:lstStyle/>
                    <a:p>
                      <a:endParaRPr kumimoji="1" lang="ja-JP" alt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800" dirty="0"/>
                        <a:t>Annual Global Forest</a:t>
                      </a:r>
                      <a:r>
                        <a:rPr lang="en-US" altLang="ja-JP" sz="1800" baseline="0" dirty="0"/>
                        <a:t> map / mosaic (25m)</a:t>
                      </a:r>
                      <a:endParaRPr lang="ja-JP" altLang="en-US" sz="1800" dirty="0"/>
                    </a:p>
                  </a:txBody>
                  <a:tcPr marL="91434" marR="91434" marT="45731" marB="45731"/>
                </a:tc>
                <a:tc>
                  <a:txBody>
                    <a:bodyPr/>
                    <a:lstStyle/>
                    <a:p>
                      <a:pPr algn="ctr"/>
                      <a:r>
                        <a:rPr kumimoji="1" lang="ja-JP" altLang="en-US" sz="1800" b="1" dirty="0">
                          <a:solidFill>
                            <a:srgbClr val="FF0000"/>
                          </a:solidFill>
                          <a:effectLst>
                            <a:outerShdw blurRad="38100" dist="38100" dir="2700000" algn="tl">
                              <a:srgbClr val="000000">
                                <a:alpha val="43137"/>
                              </a:srgbClr>
                            </a:outerShdw>
                          </a:effectLst>
                        </a:rPr>
                        <a:t>○</a:t>
                      </a:r>
                    </a:p>
                  </a:txBody>
                  <a:tcPr marL="91434" marR="91434" marT="45731" marB="45731" anchor="ctr"/>
                </a:tc>
                <a:tc>
                  <a:txBody>
                    <a:bodyPr/>
                    <a:lstStyle/>
                    <a:p>
                      <a:pPr algn="ctr"/>
                      <a:r>
                        <a:rPr kumimoji="1" lang="ja-JP" altLang="en-US" sz="1800" b="1" dirty="0">
                          <a:solidFill>
                            <a:srgbClr val="FF0000"/>
                          </a:solidFill>
                          <a:effectLst>
                            <a:outerShdw blurRad="38100" dist="38100" dir="2700000" algn="tl">
                              <a:srgbClr val="000000">
                                <a:alpha val="43137"/>
                              </a:srgbClr>
                            </a:outerShdw>
                          </a:effectLst>
                        </a:rPr>
                        <a:t>○</a:t>
                      </a:r>
                    </a:p>
                  </a:txBody>
                  <a:tcPr marL="91434" marR="91434" marT="45731" marB="45731" anchor="ctr"/>
                </a:tc>
                <a:extLst>
                  <a:ext uri="{0D108BD9-81ED-4DB2-BD59-A6C34878D82A}">
                    <a16:rowId xmlns:a16="http://schemas.microsoft.com/office/drawing/2014/main" val="2394259151"/>
                  </a:ext>
                </a:extLst>
              </a:tr>
              <a:tr h="391786">
                <a:tc row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dirty="0"/>
                        <a:t>ALOS-2</a:t>
                      </a:r>
                      <a:endParaRPr kumimoji="1" lang="ja-JP" altLang="en-US" sz="1800" dirty="0"/>
                    </a:p>
                    <a:p>
                      <a:endParaRPr kumimoji="1" lang="ja-JP" altLang="en-US" sz="1800" dirty="0"/>
                    </a:p>
                  </a:txBody>
                  <a:tcPr marL="91434" marR="91434" marT="45731" marB="45731">
                    <a:solidFill>
                      <a:srgbClr val="E9EDF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dirty="0" err="1"/>
                        <a:t>ScanSAR</a:t>
                      </a:r>
                      <a:r>
                        <a:rPr kumimoji="1" lang="en-US" altLang="ja-JP" sz="1800" dirty="0"/>
                        <a:t> (100m)</a:t>
                      </a:r>
                      <a:endParaRPr kumimoji="1" lang="ja-JP" altLang="en-US" sz="1800" dirty="0"/>
                    </a:p>
                  </a:txBody>
                  <a:tcPr marL="91434" marR="91434" marT="45731" marB="45731"/>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dirty="0" err="1"/>
                        <a:t>ー</a:t>
                      </a:r>
                      <a:endParaRPr kumimoji="1" lang="ja-JP" altLang="en-US" sz="1800" dirty="0"/>
                    </a:p>
                  </a:txBody>
                  <a:tcPr marL="91434" marR="91434" marT="45731" marB="45731" anchor="ctr"/>
                </a:tc>
                <a:tc>
                  <a:txBody>
                    <a:bodyPr/>
                    <a:lstStyle/>
                    <a:p>
                      <a:pPr algn="ctr"/>
                      <a:r>
                        <a:rPr kumimoji="1" lang="en-US" altLang="ja-JP" sz="1800" b="1" dirty="0">
                          <a:solidFill>
                            <a:srgbClr val="FF0000"/>
                          </a:solidFill>
                          <a:effectLst>
                            <a:outerShdw blurRad="38100" dist="38100" dir="2700000" algn="tl">
                              <a:srgbClr val="000000">
                                <a:alpha val="43137"/>
                              </a:srgbClr>
                            </a:outerShdw>
                          </a:effectLst>
                        </a:rPr>
                        <a:t>Under Negotiation with PD</a:t>
                      </a:r>
                      <a:endParaRPr kumimoji="1" lang="ja-JP" altLang="en-US" sz="1800" b="1" dirty="0">
                        <a:solidFill>
                          <a:srgbClr val="FF0000"/>
                        </a:solidFill>
                        <a:effectLst>
                          <a:outerShdw blurRad="38100" dist="38100" dir="2700000" algn="tl">
                            <a:srgbClr val="000000">
                              <a:alpha val="43137"/>
                            </a:srgbClr>
                          </a:outerShdw>
                        </a:effectLst>
                      </a:endParaRPr>
                    </a:p>
                  </a:txBody>
                  <a:tcPr marL="91434" marR="91434" marT="45731" marB="45731" anchor="ctr"/>
                </a:tc>
                <a:extLst>
                  <a:ext uri="{0D108BD9-81ED-4DB2-BD59-A6C34878D82A}">
                    <a16:rowId xmlns:a16="http://schemas.microsoft.com/office/drawing/2014/main" val="2355306236"/>
                  </a:ext>
                </a:extLst>
              </a:tr>
              <a:tr h="391786">
                <a:tc vMerge="1">
                  <a:txBody>
                    <a:bodyPr/>
                    <a:lstStyle/>
                    <a:p>
                      <a:endParaRPr kumimoji="1" lang="ja-JP" alt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dirty="0"/>
                        <a:t>Fine</a:t>
                      </a:r>
                      <a:r>
                        <a:rPr kumimoji="1" lang="en-US" altLang="ja-JP" sz="1800" baseline="0" dirty="0"/>
                        <a:t> mode (10m)</a:t>
                      </a:r>
                      <a:endParaRPr kumimoji="1" lang="ja-JP" altLang="en-US" sz="1800" dirty="0"/>
                    </a:p>
                  </a:txBody>
                  <a:tcPr marL="91434" marR="91434" marT="45731" marB="45731"/>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dirty="0" err="1"/>
                        <a:t>ー</a:t>
                      </a:r>
                      <a:endParaRPr kumimoji="1" lang="ja-JP" altLang="en-US" sz="1800" dirty="0"/>
                    </a:p>
                  </a:txBody>
                  <a:tcPr marL="91434" marR="91434" marT="45731" marB="45731" anchor="ctr"/>
                </a:tc>
                <a:tc>
                  <a:txBody>
                    <a:bodyPr/>
                    <a:lstStyle/>
                    <a:p>
                      <a:pPr algn="ctr"/>
                      <a:r>
                        <a:rPr kumimoji="1" lang="en-US" altLang="ja-JP" sz="1800" b="1" dirty="0">
                          <a:solidFill>
                            <a:srgbClr val="FF0000"/>
                          </a:solidFill>
                          <a:effectLst>
                            <a:outerShdw blurRad="38100" dist="38100" dir="2700000" algn="tl">
                              <a:srgbClr val="000000">
                                <a:alpha val="43137"/>
                              </a:srgbClr>
                            </a:outerShdw>
                          </a:effectLst>
                        </a:rPr>
                        <a:t>Under Negotiation with PD</a:t>
                      </a:r>
                      <a:endParaRPr kumimoji="1" lang="ja-JP" altLang="en-US" sz="1800" b="1" dirty="0">
                        <a:solidFill>
                          <a:srgbClr val="FF0000"/>
                        </a:solidFill>
                        <a:effectLst>
                          <a:outerShdw blurRad="38100" dist="38100" dir="2700000" algn="tl">
                            <a:srgbClr val="000000">
                              <a:alpha val="43137"/>
                            </a:srgbClr>
                          </a:outerShdw>
                        </a:effectLst>
                      </a:endParaRPr>
                    </a:p>
                  </a:txBody>
                  <a:tcPr marL="91434" marR="91434" marT="45731" marB="45731" anchor="ctr"/>
                </a:tc>
                <a:extLst>
                  <a:ext uri="{0D108BD9-81ED-4DB2-BD59-A6C34878D82A}">
                    <a16:rowId xmlns:a16="http://schemas.microsoft.com/office/drawing/2014/main" val="1122403416"/>
                  </a:ext>
                </a:extLst>
              </a:tr>
            </a:tbl>
          </a:graphicData>
        </a:graphic>
      </p:graphicFrame>
      <p:sp>
        <p:nvSpPr>
          <p:cNvPr id="3" name="テキスト ボックス 2">
            <a:extLst>
              <a:ext uri="{FF2B5EF4-FFF2-40B4-BE49-F238E27FC236}">
                <a16:creationId xmlns:a16="http://schemas.microsoft.com/office/drawing/2014/main" id="{2C99E5F4-B1B3-4EBD-BC20-6A9B94E9DB46}"/>
              </a:ext>
            </a:extLst>
          </p:cNvPr>
          <p:cNvSpPr txBox="1"/>
          <p:nvPr/>
        </p:nvSpPr>
        <p:spPr>
          <a:xfrm>
            <a:off x="7689304" y="561573"/>
            <a:ext cx="2042547" cy="477054"/>
          </a:xfrm>
          <a:prstGeom prst="rect">
            <a:avLst/>
          </a:prstGeom>
          <a:noFill/>
        </p:spPr>
        <p:txBody>
          <a:bodyPr wrap="none" rtlCol="0">
            <a:spAutoFit/>
          </a:bodyPr>
          <a:lstStyle/>
          <a:p>
            <a:pPr algn="ctr">
              <a:lnSpc>
                <a:spcPts val="3000"/>
              </a:lnSpc>
            </a:pPr>
            <a:r>
              <a:rPr kumimoji="1" lang="en-US" altLang="ja-JP" b="1" dirty="0">
                <a:solidFill>
                  <a:srgbClr val="000090"/>
                </a:solidFill>
                <a:latin typeface="+mj-lt"/>
                <a:cs typeface="Arial" panose="020B0604020202020204" pitchFamily="34" charset="0"/>
              </a:rPr>
              <a:t>As of April 26, 2018</a:t>
            </a:r>
            <a:endParaRPr kumimoji="1" lang="ja-JP" altLang="en-US" b="1" dirty="0">
              <a:solidFill>
                <a:srgbClr val="000090"/>
              </a:solidFill>
              <a:latin typeface="+mj-lt"/>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タイトル 1">
            <a:extLst>
              <a:ext uri="{FF2B5EF4-FFF2-40B4-BE49-F238E27FC236}">
                <a16:creationId xmlns:a16="http://schemas.microsoft.com/office/drawing/2014/main" id="{93096774-9287-48C9-A3D3-5436454CBC46}"/>
              </a:ext>
            </a:extLst>
          </p:cNvPr>
          <p:cNvSpPr>
            <a:spLocks noGrp="1"/>
          </p:cNvSpPr>
          <p:nvPr>
            <p:ph type="title"/>
          </p:nvPr>
        </p:nvSpPr>
        <p:spPr>
          <a:xfrm>
            <a:off x="150813" y="-234950"/>
            <a:ext cx="9410700" cy="1143000"/>
          </a:xfrm>
        </p:spPr>
        <p:txBody>
          <a:bodyPr/>
          <a:lstStyle/>
          <a:p>
            <a:r>
              <a:rPr lang="en-US" altLang="ja-JP" sz="4000"/>
              <a:t>Schedule of Data Processing and O/F Access</a:t>
            </a:r>
            <a:endParaRPr lang="ja-JP" altLang="en-US" sz="4000"/>
          </a:p>
        </p:txBody>
      </p:sp>
      <p:graphicFrame>
        <p:nvGraphicFramePr>
          <p:cNvPr id="2" name="コンテンツ プレースホルダー 1">
            <a:extLst>
              <a:ext uri="{FF2B5EF4-FFF2-40B4-BE49-F238E27FC236}">
                <a16:creationId xmlns:a16="http://schemas.microsoft.com/office/drawing/2014/main" id="{FF7C1E5D-3068-4610-96FE-E68E3627E8F8}"/>
              </a:ext>
            </a:extLst>
          </p:cNvPr>
          <p:cNvGraphicFramePr>
            <a:graphicFrameLocks noGrp="1"/>
          </p:cNvGraphicFramePr>
          <p:nvPr>
            <p:ph idx="1"/>
            <p:extLst>
              <p:ext uri="{D42A27DB-BD31-4B8C-83A1-F6EECF244321}">
                <p14:modId xmlns:p14="http://schemas.microsoft.com/office/powerpoint/2010/main" val="2614066220"/>
              </p:ext>
            </p:extLst>
          </p:nvPr>
        </p:nvGraphicFramePr>
        <p:xfrm>
          <a:off x="522288" y="706438"/>
          <a:ext cx="8915400" cy="5568819"/>
        </p:xfrm>
        <a:graphic>
          <a:graphicData uri="http://schemas.openxmlformats.org/drawingml/2006/table">
            <a:tbl>
              <a:tblPr firstRow="1" bandRow="1">
                <a:tableStyleId>{5940675A-B579-460E-94D1-54222C63F5DA}</a:tableStyleId>
              </a:tblPr>
              <a:tblGrid>
                <a:gridCol w="1145332">
                  <a:extLst>
                    <a:ext uri="{9D8B030D-6E8A-4147-A177-3AD203B41FA5}">
                      <a16:colId xmlns:a16="http://schemas.microsoft.com/office/drawing/2014/main" val="216831314"/>
                    </a:ext>
                  </a:extLst>
                </a:gridCol>
                <a:gridCol w="1368152">
                  <a:extLst>
                    <a:ext uri="{9D8B030D-6E8A-4147-A177-3AD203B41FA5}">
                      <a16:colId xmlns:a16="http://schemas.microsoft.com/office/drawing/2014/main" val="144147697"/>
                    </a:ext>
                  </a:extLst>
                </a:gridCol>
                <a:gridCol w="792088">
                  <a:extLst>
                    <a:ext uri="{9D8B030D-6E8A-4147-A177-3AD203B41FA5}">
                      <a16:colId xmlns:a16="http://schemas.microsoft.com/office/drawing/2014/main" val="549830786"/>
                    </a:ext>
                  </a:extLst>
                </a:gridCol>
                <a:gridCol w="792088">
                  <a:extLst>
                    <a:ext uri="{9D8B030D-6E8A-4147-A177-3AD203B41FA5}">
                      <a16:colId xmlns:a16="http://schemas.microsoft.com/office/drawing/2014/main" val="4054992732"/>
                    </a:ext>
                  </a:extLst>
                </a:gridCol>
                <a:gridCol w="792088">
                  <a:extLst>
                    <a:ext uri="{9D8B030D-6E8A-4147-A177-3AD203B41FA5}">
                      <a16:colId xmlns:a16="http://schemas.microsoft.com/office/drawing/2014/main" val="76840579"/>
                    </a:ext>
                  </a:extLst>
                </a:gridCol>
                <a:gridCol w="792088">
                  <a:extLst>
                    <a:ext uri="{9D8B030D-6E8A-4147-A177-3AD203B41FA5}">
                      <a16:colId xmlns:a16="http://schemas.microsoft.com/office/drawing/2014/main" val="2578297539"/>
                    </a:ext>
                  </a:extLst>
                </a:gridCol>
                <a:gridCol w="808391">
                  <a:extLst>
                    <a:ext uri="{9D8B030D-6E8A-4147-A177-3AD203B41FA5}">
                      <a16:colId xmlns:a16="http://schemas.microsoft.com/office/drawing/2014/main" val="1432654881"/>
                    </a:ext>
                  </a:extLst>
                </a:gridCol>
                <a:gridCol w="808391">
                  <a:extLst>
                    <a:ext uri="{9D8B030D-6E8A-4147-A177-3AD203B41FA5}">
                      <a16:colId xmlns:a16="http://schemas.microsoft.com/office/drawing/2014/main" val="1404245759"/>
                    </a:ext>
                  </a:extLst>
                </a:gridCol>
                <a:gridCol w="808391">
                  <a:extLst>
                    <a:ext uri="{9D8B030D-6E8A-4147-A177-3AD203B41FA5}">
                      <a16:colId xmlns:a16="http://schemas.microsoft.com/office/drawing/2014/main" val="402321086"/>
                    </a:ext>
                  </a:extLst>
                </a:gridCol>
                <a:gridCol w="808391">
                  <a:extLst>
                    <a:ext uri="{9D8B030D-6E8A-4147-A177-3AD203B41FA5}">
                      <a16:colId xmlns:a16="http://schemas.microsoft.com/office/drawing/2014/main" val="2245623083"/>
                    </a:ext>
                  </a:extLst>
                </a:gridCol>
              </a:tblGrid>
              <a:tr h="370902">
                <a:tc rowSpan="2" gridSpan="2">
                  <a:txBody>
                    <a:bodyPr/>
                    <a:lstStyle/>
                    <a:p>
                      <a:endParaRPr kumimoji="1" lang="ja-JP" altLang="en-US" sz="1800"/>
                    </a:p>
                  </a:txBody>
                  <a:tcPr marT="45728" marB="45728">
                    <a:solidFill>
                      <a:schemeClr val="bg1"/>
                    </a:solidFill>
                  </a:tcPr>
                </a:tc>
                <a:tc rowSpan="2" h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a:r>
                        <a:rPr kumimoji="1" lang="en-US" altLang="ja-JP" sz="1800" b="1" dirty="0">
                          <a:solidFill>
                            <a:schemeClr val="tx1"/>
                          </a:solidFill>
                        </a:rPr>
                        <a:t>2018</a:t>
                      </a:r>
                      <a:endParaRPr kumimoji="1" lang="ja-JP" altLang="en-US" sz="1800" b="1" dirty="0">
                        <a:solidFill>
                          <a:schemeClr val="tx1"/>
                        </a:solidFill>
                      </a:endParaRPr>
                    </a:p>
                  </a:txBody>
                  <a:tcPr marT="45728" marB="45728">
                    <a:solidFill>
                      <a:schemeClr val="bg1"/>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4">
                  <a:txBody>
                    <a:bodyPr/>
                    <a:lstStyle/>
                    <a:p>
                      <a:pPr algn="ctr"/>
                      <a:r>
                        <a:rPr kumimoji="1" lang="en-US" altLang="ja-JP" sz="1800" b="1" dirty="0">
                          <a:solidFill>
                            <a:schemeClr val="tx1"/>
                          </a:solidFill>
                        </a:rPr>
                        <a:t>2019</a:t>
                      </a:r>
                      <a:endParaRPr kumimoji="1" lang="ja-JP" altLang="en-US" sz="1800" b="1" dirty="0">
                        <a:solidFill>
                          <a:schemeClr val="tx1"/>
                        </a:solidFill>
                      </a:endParaRPr>
                    </a:p>
                  </a:txBody>
                  <a:tcPr marT="45728" marB="45728">
                    <a:solidFill>
                      <a:schemeClr val="bg1"/>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050490734"/>
                  </a:ext>
                </a:extLst>
              </a:tr>
              <a:tr h="548732">
                <a:tc gridSpan="2"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800"/>
                        <a:t>1Q</a:t>
                      </a:r>
                    </a:p>
                    <a:p>
                      <a:pPr algn="l"/>
                      <a:r>
                        <a:rPr kumimoji="1" lang="en-US" altLang="ja-JP" sz="1200"/>
                        <a:t>Jan</a:t>
                      </a:r>
                      <a:r>
                        <a:rPr kumimoji="1" lang="ja-JP" altLang="en-US" sz="1200"/>
                        <a:t>　</a:t>
                      </a:r>
                      <a:r>
                        <a:rPr kumimoji="1" lang="en-US" altLang="ja-JP" sz="1200"/>
                        <a:t>Mar</a:t>
                      </a:r>
                    </a:p>
                  </a:txBody>
                  <a:tcPr marT="45728" marB="45728">
                    <a:solidFill>
                      <a:schemeClr val="bg1"/>
                    </a:solidFill>
                  </a:tcPr>
                </a:tc>
                <a:tc>
                  <a:txBody>
                    <a:bodyPr/>
                    <a:lstStyle/>
                    <a:p>
                      <a:pPr algn="ctr"/>
                      <a:r>
                        <a:rPr kumimoji="1" lang="en-US" altLang="ja-JP" sz="1800"/>
                        <a:t>2Q</a:t>
                      </a:r>
                    </a:p>
                    <a:p>
                      <a:pPr algn="ctr"/>
                      <a:r>
                        <a:rPr kumimoji="1" lang="en-US" altLang="ja-JP" sz="1200"/>
                        <a:t>Apr</a:t>
                      </a:r>
                      <a:r>
                        <a:rPr kumimoji="1" lang="ja-JP" altLang="en-US" sz="1200"/>
                        <a:t>　</a:t>
                      </a:r>
                      <a:r>
                        <a:rPr kumimoji="1" lang="en-US" altLang="ja-JP" sz="1200"/>
                        <a:t>Jun</a:t>
                      </a:r>
                    </a:p>
                  </a:txBody>
                  <a:tcPr marT="45728" marB="45728">
                    <a:solidFill>
                      <a:schemeClr val="bg1"/>
                    </a:solidFill>
                  </a:tcPr>
                </a:tc>
                <a:tc>
                  <a:txBody>
                    <a:bodyPr/>
                    <a:lstStyle/>
                    <a:p>
                      <a:pPr algn="ctr"/>
                      <a:r>
                        <a:rPr kumimoji="1" lang="en-US" altLang="ja-JP" sz="1800"/>
                        <a:t>3Q</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a:t>Jul</a:t>
                      </a:r>
                      <a:r>
                        <a:rPr kumimoji="1" lang="ja-JP" altLang="en-US" sz="1200"/>
                        <a:t>　</a:t>
                      </a:r>
                      <a:r>
                        <a:rPr kumimoji="1" lang="en-US" altLang="ja-JP" sz="1200"/>
                        <a:t>Sept</a:t>
                      </a:r>
                    </a:p>
                  </a:txBody>
                  <a:tcPr marT="45728" marB="45728">
                    <a:solidFill>
                      <a:schemeClr val="bg1"/>
                    </a:solidFill>
                  </a:tcPr>
                </a:tc>
                <a:tc>
                  <a:txBody>
                    <a:bodyPr/>
                    <a:lstStyle/>
                    <a:p>
                      <a:pPr algn="ctr"/>
                      <a:r>
                        <a:rPr kumimoji="1" lang="en-US" altLang="ja-JP" sz="1800"/>
                        <a:t>4Q</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a:t>Oct</a:t>
                      </a:r>
                      <a:r>
                        <a:rPr kumimoji="1" lang="ja-JP" altLang="en-US" sz="1200"/>
                        <a:t>　</a:t>
                      </a:r>
                      <a:r>
                        <a:rPr kumimoji="1" lang="en-US" altLang="ja-JP" sz="1200"/>
                        <a:t>Dec</a:t>
                      </a:r>
                    </a:p>
                  </a:txBody>
                  <a:tcPr marT="45728" marB="45728">
                    <a:solidFill>
                      <a:schemeClr val="bg1"/>
                    </a:solidFill>
                  </a:tcPr>
                </a:tc>
                <a:tc>
                  <a:txBody>
                    <a:bodyPr/>
                    <a:lstStyle/>
                    <a:p>
                      <a:pPr algn="ctr"/>
                      <a:r>
                        <a:rPr kumimoji="1" lang="en-US" altLang="ja-JP" sz="1800"/>
                        <a:t>1Q</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a:t>Jan</a:t>
                      </a:r>
                      <a:r>
                        <a:rPr kumimoji="1" lang="ja-JP" altLang="en-US" sz="1200"/>
                        <a:t>　</a:t>
                      </a:r>
                      <a:r>
                        <a:rPr kumimoji="1" lang="en-US" altLang="ja-JP" sz="1200"/>
                        <a:t>Mar</a:t>
                      </a:r>
                    </a:p>
                  </a:txBody>
                  <a:tcPr marT="45728" marB="45728">
                    <a:solidFill>
                      <a:schemeClr val="bg1"/>
                    </a:solidFill>
                  </a:tcPr>
                </a:tc>
                <a:tc>
                  <a:txBody>
                    <a:bodyPr/>
                    <a:lstStyle/>
                    <a:p>
                      <a:pPr algn="ctr"/>
                      <a:r>
                        <a:rPr kumimoji="1" lang="en-US" altLang="ja-JP" sz="1800"/>
                        <a:t>2Q</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a:t>Apr</a:t>
                      </a:r>
                      <a:r>
                        <a:rPr kumimoji="1" lang="ja-JP" altLang="en-US" sz="1200"/>
                        <a:t>　</a:t>
                      </a:r>
                      <a:r>
                        <a:rPr kumimoji="1" lang="en-US" altLang="ja-JP" sz="1200"/>
                        <a:t>Jun</a:t>
                      </a:r>
                    </a:p>
                  </a:txBody>
                  <a:tcPr marT="45728" marB="45728">
                    <a:solidFill>
                      <a:schemeClr val="bg1"/>
                    </a:solidFill>
                  </a:tcPr>
                </a:tc>
                <a:tc>
                  <a:txBody>
                    <a:bodyPr/>
                    <a:lstStyle/>
                    <a:p>
                      <a:pPr algn="ctr"/>
                      <a:r>
                        <a:rPr kumimoji="1" lang="en-US" altLang="ja-JP" sz="1800"/>
                        <a:t>3Q</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a:t>Jul</a:t>
                      </a:r>
                      <a:r>
                        <a:rPr kumimoji="1" lang="ja-JP" altLang="en-US" sz="1200"/>
                        <a:t>　</a:t>
                      </a:r>
                      <a:r>
                        <a:rPr kumimoji="1" lang="en-US" altLang="ja-JP" sz="1200"/>
                        <a:t>Sept</a:t>
                      </a:r>
                    </a:p>
                  </a:txBody>
                  <a:tcPr marT="45728" marB="45728">
                    <a:solidFill>
                      <a:schemeClr val="bg1"/>
                    </a:solidFill>
                  </a:tcPr>
                </a:tc>
                <a:tc>
                  <a:txBody>
                    <a:bodyPr/>
                    <a:lstStyle/>
                    <a:p>
                      <a:pPr algn="ctr"/>
                      <a:r>
                        <a:rPr kumimoji="1" lang="en-US" altLang="ja-JP" sz="1800"/>
                        <a:t>4Q</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a:t>Oct</a:t>
                      </a:r>
                      <a:r>
                        <a:rPr kumimoji="1" lang="ja-JP" altLang="en-US" sz="1200"/>
                        <a:t>　</a:t>
                      </a:r>
                      <a:r>
                        <a:rPr kumimoji="1" lang="en-US" altLang="ja-JP" sz="1200"/>
                        <a:t>Dec</a:t>
                      </a:r>
                    </a:p>
                  </a:txBody>
                  <a:tcPr marT="45728" marB="45728">
                    <a:solidFill>
                      <a:schemeClr val="bg1"/>
                    </a:solidFill>
                  </a:tcPr>
                </a:tc>
                <a:extLst>
                  <a:ext uri="{0D108BD9-81ED-4DB2-BD59-A6C34878D82A}">
                    <a16:rowId xmlns:a16="http://schemas.microsoft.com/office/drawing/2014/main" val="2884558386"/>
                  </a:ext>
                </a:extLst>
              </a:tr>
              <a:tr h="1658912">
                <a:tc rowSpan="2">
                  <a:txBody>
                    <a:bodyPr/>
                    <a:lstStyle/>
                    <a:p>
                      <a:pPr algn="ctr"/>
                      <a:r>
                        <a:rPr kumimoji="1" lang="en-US" altLang="ja-JP" sz="1800" b="1"/>
                        <a:t>ALOS</a:t>
                      </a:r>
                      <a:endParaRPr kumimoji="1" lang="ja-JP" altLang="en-US" sz="1800" b="1"/>
                    </a:p>
                  </a:txBody>
                  <a:tcPr marT="45728" marB="45728">
                    <a:solidFill>
                      <a:schemeClr val="bg1"/>
                    </a:solidFill>
                  </a:tcPr>
                </a:tc>
                <a:tc>
                  <a:txBody>
                    <a:bodyPr/>
                    <a:lstStyle/>
                    <a:p>
                      <a:pPr algn="ctr"/>
                      <a:r>
                        <a:rPr kumimoji="1" lang="en-US" altLang="ja-JP" sz="1800" b="1"/>
                        <a:t>AVNIR-2</a:t>
                      </a:r>
                    </a:p>
                    <a:p>
                      <a:pPr algn="ctr"/>
                      <a:r>
                        <a:rPr kumimoji="1" lang="en-US" altLang="ja-JP" sz="1800" b="1"/>
                        <a:t>(10m)</a:t>
                      </a:r>
                    </a:p>
                    <a:p>
                      <a:pPr algn="ctr"/>
                      <a:endParaRPr kumimoji="1" lang="en-US" altLang="ja-JP" sz="1800" b="1"/>
                    </a:p>
                    <a:p>
                      <a:pPr algn="ctr"/>
                      <a:endParaRPr kumimoji="1" lang="en-US" altLang="ja-JP" sz="1800" b="1"/>
                    </a:p>
                  </a:txBody>
                  <a:tcPr marT="45728" marB="45728">
                    <a:solidFill>
                      <a:schemeClr val="bg1"/>
                    </a:solidFill>
                  </a:tcPr>
                </a:tc>
                <a:tc>
                  <a:txBody>
                    <a:bodyPr/>
                    <a:lstStyle/>
                    <a:p>
                      <a:endParaRPr kumimoji="1" lang="en-US" altLang="ja-JP" sz="1800"/>
                    </a:p>
                    <a:p>
                      <a:endParaRPr kumimoji="1" lang="en-US" altLang="ja-JP" sz="1800"/>
                    </a:p>
                    <a:p>
                      <a:endParaRPr kumimoji="1" lang="en-US" altLang="ja-JP" sz="1800"/>
                    </a:p>
                    <a:p>
                      <a:endParaRPr kumimoji="1" lang="ja-JP" altLang="en-US" sz="1800"/>
                    </a:p>
                  </a:txBody>
                  <a:tcPr marT="45728" marB="45728">
                    <a:solidFill>
                      <a:schemeClr val="bg1"/>
                    </a:solidFill>
                  </a:tcPr>
                </a:tc>
                <a:tc>
                  <a:txBody>
                    <a:bodyPr/>
                    <a:lstStyle/>
                    <a:p>
                      <a:endParaRPr kumimoji="1" lang="ja-JP" altLang="en-US" sz="1800"/>
                    </a:p>
                  </a:txBody>
                  <a:tcPr marT="45728" marB="45728">
                    <a:solidFill>
                      <a:schemeClr val="bg1"/>
                    </a:solidFill>
                  </a:tcPr>
                </a:tc>
                <a:tc>
                  <a:txBody>
                    <a:bodyPr/>
                    <a:lstStyle/>
                    <a:p>
                      <a:endParaRPr kumimoji="1" lang="ja-JP" altLang="en-US" sz="1800" dirty="0"/>
                    </a:p>
                  </a:txBody>
                  <a:tcPr marT="45728" marB="45728">
                    <a:solidFill>
                      <a:schemeClr val="bg1"/>
                    </a:solidFill>
                  </a:tcPr>
                </a:tc>
                <a:tc>
                  <a:txBody>
                    <a:bodyPr/>
                    <a:lstStyle/>
                    <a:p>
                      <a:endParaRPr kumimoji="1" lang="ja-JP" altLang="en-US" sz="1800" dirty="0"/>
                    </a:p>
                  </a:txBody>
                  <a:tcPr marT="45728" marB="45728">
                    <a:solidFill>
                      <a:schemeClr val="bg1"/>
                    </a:solidFill>
                  </a:tcPr>
                </a:tc>
                <a:tc>
                  <a:txBody>
                    <a:bodyPr/>
                    <a:lstStyle/>
                    <a:p>
                      <a:r>
                        <a:rPr kumimoji="1" lang="en-US" altLang="ja-JP" sz="1800"/>
                        <a:t>     </a:t>
                      </a:r>
                      <a:endParaRPr kumimoji="1" lang="ja-JP" altLang="en-US" sz="1800"/>
                    </a:p>
                  </a:txBody>
                  <a:tcPr marT="45728" marB="45728">
                    <a:solidFill>
                      <a:schemeClr val="bg1"/>
                    </a:solidFill>
                  </a:tcPr>
                </a:tc>
                <a:tc>
                  <a:txBody>
                    <a:bodyPr/>
                    <a:lstStyle/>
                    <a:p>
                      <a:endParaRPr kumimoji="1" lang="ja-JP" altLang="en-US" sz="1800" dirty="0"/>
                    </a:p>
                  </a:txBody>
                  <a:tcPr marT="45728" marB="45728">
                    <a:solidFill>
                      <a:schemeClr val="bg1"/>
                    </a:solidFill>
                  </a:tcPr>
                </a:tc>
                <a:tc>
                  <a:txBody>
                    <a:bodyPr/>
                    <a:lstStyle/>
                    <a:p>
                      <a:endParaRPr kumimoji="1" lang="ja-JP" altLang="en-US" sz="1800"/>
                    </a:p>
                  </a:txBody>
                  <a:tcPr marT="45728" marB="45728">
                    <a:solidFill>
                      <a:schemeClr val="bg1"/>
                    </a:solidFill>
                  </a:tcPr>
                </a:tc>
                <a:tc>
                  <a:txBody>
                    <a:bodyPr/>
                    <a:lstStyle/>
                    <a:p>
                      <a:endParaRPr kumimoji="1" lang="ja-JP" altLang="en-US" sz="1800"/>
                    </a:p>
                  </a:txBody>
                  <a:tcPr marT="45728" marB="45728">
                    <a:solidFill>
                      <a:schemeClr val="bg1"/>
                    </a:solidFill>
                  </a:tcPr>
                </a:tc>
                <a:extLst>
                  <a:ext uri="{0D108BD9-81ED-4DB2-BD59-A6C34878D82A}">
                    <a16:rowId xmlns:a16="http://schemas.microsoft.com/office/drawing/2014/main" val="2023287892"/>
                  </a:ext>
                </a:extLst>
              </a:tr>
              <a:tr h="1694129">
                <a:tc vMerge="1">
                  <a:txBody>
                    <a:bodyPr/>
                    <a:lstStyle/>
                    <a:p>
                      <a:endParaRPr kumimoji="1" lang="ja-JP" altLang="en-US"/>
                    </a:p>
                  </a:txBody>
                  <a:tcPr/>
                </a:tc>
                <a:tc>
                  <a:txBody>
                    <a:bodyPr/>
                    <a:lstStyle/>
                    <a:p>
                      <a:pPr algn="ctr"/>
                      <a:r>
                        <a:rPr kumimoji="1" lang="en-US" altLang="ja-JP" sz="1800" b="1"/>
                        <a:t>PALSAR</a:t>
                      </a:r>
                    </a:p>
                    <a:p>
                      <a:pPr algn="ctr"/>
                      <a:r>
                        <a:rPr kumimoji="1" lang="en-US" altLang="ja-JP" sz="1800" b="1"/>
                        <a:t>(10m)</a:t>
                      </a:r>
                    </a:p>
                    <a:p>
                      <a:pPr algn="ctr"/>
                      <a:endParaRPr kumimoji="1" lang="en-US" altLang="ja-JP" sz="1800" b="1"/>
                    </a:p>
                    <a:p>
                      <a:pPr algn="ctr"/>
                      <a:endParaRPr kumimoji="1" lang="ja-JP" altLang="en-US" sz="1800" b="1"/>
                    </a:p>
                  </a:txBody>
                  <a:tcPr marT="45728" marB="45728">
                    <a:solidFill>
                      <a:schemeClr val="bg1"/>
                    </a:solidFill>
                  </a:tcPr>
                </a:tc>
                <a:tc>
                  <a:txBody>
                    <a:bodyPr/>
                    <a:lstStyle/>
                    <a:p>
                      <a:endParaRPr kumimoji="1" lang="en-US" altLang="ja-JP" sz="1800" dirty="0"/>
                    </a:p>
                    <a:p>
                      <a:endParaRPr kumimoji="1" lang="en-US" altLang="ja-JP" sz="1800" dirty="0"/>
                    </a:p>
                    <a:p>
                      <a:endParaRPr kumimoji="1" lang="en-US" altLang="ja-JP" sz="1800" dirty="0"/>
                    </a:p>
                    <a:p>
                      <a:endParaRPr kumimoji="1" lang="ja-JP" altLang="en-US" sz="1800" dirty="0"/>
                    </a:p>
                  </a:txBody>
                  <a:tcPr marT="45728" marB="45728">
                    <a:solidFill>
                      <a:schemeClr val="bg1"/>
                    </a:solidFill>
                  </a:tcPr>
                </a:tc>
                <a:tc>
                  <a:txBody>
                    <a:bodyPr/>
                    <a:lstStyle/>
                    <a:p>
                      <a:endParaRPr kumimoji="1" lang="ja-JP" altLang="en-US" sz="1800"/>
                    </a:p>
                  </a:txBody>
                  <a:tcPr marT="45728" marB="45728">
                    <a:solidFill>
                      <a:schemeClr val="bg1"/>
                    </a:solidFill>
                  </a:tcPr>
                </a:tc>
                <a:tc>
                  <a:txBody>
                    <a:bodyPr/>
                    <a:lstStyle/>
                    <a:p>
                      <a:endParaRPr kumimoji="1" lang="ja-JP" altLang="en-US" sz="1800" dirty="0"/>
                    </a:p>
                  </a:txBody>
                  <a:tcPr marT="45728" marB="45728">
                    <a:solidFill>
                      <a:schemeClr val="bg1"/>
                    </a:solidFill>
                  </a:tcPr>
                </a:tc>
                <a:tc>
                  <a:txBody>
                    <a:bodyPr/>
                    <a:lstStyle/>
                    <a:p>
                      <a:endParaRPr kumimoji="1" lang="ja-JP" altLang="en-US" sz="1800"/>
                    </a:p>
                  </a:txBody>
                  <a:tcPr marT="45728" marB="45728">
                    <a:solidFill>
                      <a:schemeClr val="bg1"/>
                    </a:solidFill>
                  </a:tcPr>
                </a:tc>
                <a:tc>
                  <a:txBody>
                    <a:bodyPr/>
                    <a:lstStyle/>
                    <a:p>
                      <a:endParaRPr kumimoji="1" lang="ja-JP" altLang="en-US" sz="1800"/>
                    </a:p>
                  </a:txBody>
                  <a:tcPr marT="45728" marB="45728">
                    <a:solidFill>
                      <a:schemeClr val="bg1"/>
                    </a:solidFill>
                  </a:tcPr>
                </a:tc>
                <a:tc>
                  <a:txBody>
                    <a:bodyPr/>
                    <a:lstStyle/>
                    <a:p>
                      <a:endParaRPr kumimoji="1" lang="ja-JP" altLang="en-US" sz="1800"/>
                    </a:p>
                  </a:txBody>
                  <a:tcPr marT="45728" marB="45728">
                    <a:solidFill>
                      <a:schemeClr val="bg1"/>
                    </a:solidFill>
                  </a:tcPr>
                </a:tc>
                <a:tc>
                  <a:txBody>
                    <a:bodyPr/>
                    <a:lstStyle/>
                    <a:p>
                      <a:endParaRPr kumimoji="1" lang="ja-JP" altLang="en-US" sz="1800" dirty="0"/>
                    </a:p>
                  </a:txBody>
                  <a:tcPr marT="45728" marB="45728">
                    <a:solidFill>
                      <a:schemeClr val="bg1"/>
                    </a:solidFill>
                  </a:tcPr>
                </a:tc>
                <a:tc>
                  <a:txBody>
                    <a:bodyPr/>
                    <a:lstStyle/>
                    <a:p>
                      <a:endParaRPr kumimoji="1" lang="ja-JP" altLang="en-US" sz="1800"/>
                    </a:p>
                  </a:txBody>
                  <a:tcPr marT="45728" marB="45728">
                    <a:solidFill>
                      <a:schemeClr val="bg1"/>
                    </a:solidFill>
                  </a:tcPr>
                </a:tc>
                <a:extLst>
                  <a:ext uri="{0D108BD9-81ED-4DB2-BD59-A6C34878D82A}">
                    <a16:rowId xmlns:a16="http://schemas.microsoft.com/office/drawing/2014/main" val="378632528"/>
                  </a:ext>
                </a:extLst>
              </a:tr>
              <a:tr h="619440">
                <a:tc rowSpan="2">
                  <a:txBody>
                    <a:bodyPr/>
                    <a:lstStyle/>
                    <a:p>
                      <a:pPr algn="ctr"/>
                      <a:r>
                        <a:rPr kumimoji="1" lang="en-US" altLang="ja-JP" sz="1800" b="1" dirty="0"/>
                        <a:t>ALOS-2</a:t>
                      </a:r>
                      <a:endParaRPr kumimoji="1" lang="ja-JP" altLang="en-US" sz="1800" b="1" dirty="0"/>
                    </a:p>
                  </a:txBody>
                  <a:tcPr marT="45728" marB="45728">
                    <a:solidFill>
                      <a:schemeClr val="bg1"/>
                    </a:solidFill>
                  </a:tcPr>
                </a:tc>
                <a:tc>
                  <a:txBody>
                    <a:bodyPr/>
                    <a:lstStyle/>
                    <a:p>
                      <a:pPr algn="ctr"/>
                      <a:r>
                        <a:rPr kumimoji="1" lang="en-US" altLang="ja-JP" sz="1800" b="1" dirty="0" err="1"/>
                        <a:t>ScanSAR</a:t>
                      </a:r>
                      <a:endParaRPr kumimoji="1" lang="en-US" altLang="ja-JP" sz="1800" b="1" dirty="0"/>
                    </a:p>
                    <a:p>
                      <a:pPr algn="ctr"/>
                      <a:r>
                        <a:rPr kumimoji="1" lang="en-US" altLang="ja-JP" sz="1800" b="1" dirty="0"/>
                        <a:t>(100m)</a:t>
                      </a:r>
                    </a:p>
                  </a:txBody>
                  <a:tcPr marT="45728" marB="45728">
                    <a:solidFill>
                      <a:schemeClr val="bg1"/>
                    </a:solidFill>
                  </a:tcPr>
                </a:tc>
                <a:tc>
                  <a:txBody>
                    <a:bodyPr/>
                    <a:lstStyle/>
                    <a:p>
                      <a:endParaRPr kumimoji="1" lang="en-US" altLang="ja-JP" sz="1800" dirty="0"/>
                    </a:p>
                    <a:p>
                      <a:endParaRPr kumimoji="1" lang="en-US" altLang="ja-JP" sz="1800" dirty="0"/>
                    </a:p>
                  </a:txBody>
                  <a:tcPr marT="45728" marB="45728">
                    <a:solidFill>
                      <a:schemeClr val="bg1"/>
                    </a:solidFill>
                  </a:tcPr>
                </a:tc>
                <a:tc>
                  <a:txBody>
                    <a:bodyPr/>
                    <a:lstStyle/>
                    <a:p>
                      <a:endParaRPr kumimoji="1" lang="ja-JP" altLang="en-US" sz="1800"/>
                    </a:p>
                  </a:txBody>
                  <a:tcPr marT="45728" marB="45728">
                    <a:solidFill>
                      <a:schemeClr val="bg1"/>
                    </a:solidFill>
                  </a:tcPr>
                </a:tc>
                <a:tc>
                  <a:txBody>
                    <a:bodyPr/>
                    <a:lstStyle/>
                    <a:p>
                      <a:endParaRPr kumimoji="1" lang="ja-JP" altLang="en-US" sz="1800"/>
                    </a:p>
                  </a:txBody>
                  <a:tcPr marT="45728" marB="45728">
                    <a:solidFill>
                      <a:schemeClr val="bg1"/>
                    </a:solidFill>
                  </a:tcPr>
                </a:tc>
                <a:tc>
                  <a:txBody>
                    <a:bodyPr/>
                    <a:lstStyle/>
                    <a:p>
                      <a:endParaRPr kumimoji="1" lang="ja-JP" altLang="en-US" sz="1800"/>
                    </a:p>
                  </a:txBody>
                  <a:tcPr marT="45728" marB="45728">
                    <a:solidFill>
                      <a:schemeClr val="bg1"/>
                    </a:solidFill>
                  </a:tcPr>
                </a:tc>
                <a:tc>
                  <a:txBody>
                    <a:bodyPr/>
                    <a:lstStyle/>
                    <a:p>
                      <a:endParaRPr kumimoji="1" lang="ja-JP" altLang="en-US" sz="1800"/>
                    </a:p>
                  </a:txBody>
                  <a:tcPr marT="45728" marB="45728">
                    <a:solidFill>
                      <a:schemeClr val="bg1"/>
                    </a:solidFill>
                  </a:tcPr>
                </a:tc>
                <a:tc>
                  <a:txBody>
                    <a:bodyPr/>
                    <a:lstStyle/>
                    <a:p>
                      <a:endParaRPr kumimoji="1" lang="ja-JP" altLang="en-US" sz="1800"/>
                    </a:p>
                  </a:txBody>
                  <a:tcPr marT="45728" marB="45728">
                    <a:solidFill>
                      <a:schemeClr val="bg1"/>
                    </a:solidFill>
                  </a:tcPr>
                </a:tc>
                <a:tc>
                  <a:txBody>
                    <a:bodyPr/>
                    <a:lstStyle/>
                    <a:p>
                      <a:endParaRPr kumimoji="1" lang="ja-JP" altLang="en-US" sz="1800"/>
                    </a:p>
                  </a:txBody>
                  <a:tcPr marT="45728" marB="45728">
                    <a:solidFill>
                      <a:schemeClr val="bg1"/>
                    </a:solidFill>
                  </a:tcPr>
                </a:tc>
                <a:tc>
                  <a:txBody>
                    <a:bodyPr/>
                    <a:lstStyle/>
                    <a:p>
                      <a:endParaRPr kumimoji="1" lang="ja-JP" altLang="en-US" sz="1800"/>
                    </a:p>
                  </a:txBody>
                  <a:tcPr marT="45728" marB="45728">
                    <a:solidFill>
                      <a:schemeClr val="bg1"/>
                    </a:solidFill>
                  </a:tcPr>
                </a:tc>
                <a:extLst>
                  <a:ext uri="{0D108BD9-81ED-4DB2-BD59-A6C34878D82A}">
                    <a16:rowId xmlns:a16="http://schemas.microsoft.com/office/drawing/2014/main" val="3621754171"/>
                  </a:ext>
                </a:extLst>
              </a:tr>
              <a:tr h="656048">
                <a:tc vMerge="1">
                  <a:txBody>
                    <a:bodyPr/>
                    <a:lstStyle/>
                    <a:p>
                      <a:pPr algn="ctr"/>
                      <a:endParaRPr kumimoji="1" lang="ja-JP" altLang="en-US" b="1"/>
                    </a:p>
                  </a:txBody>
                  <a:tcPr>
                    <a:solidFill>
                      <a:schemeClr val="bg1"/>
                    </a:solidFill>
                  </a:tcPr>
                </a:tc>
                <a:tc>
                  <a:txBody>
                    <a:bodyPr/>
                    <a:lstStyle/>
                    <a:p>
                      <a:pPr algn="ctr"/>
                      <a:r>
                        <a:rPr kumimoji="1" lang="en-US" altLang="ja-JP" sz="1800" b="1" dirty="0"/>
                        <a:t>Fine Mode</a:t>
                      </a:r>
                    </a:p>
                    <a:p>
                      <a:pPr algn="ctr"/>
                      <a:r>
                        <a:rPr kumimoji="1" lang="en-US" altLang="ja-JP" sz="1800" b="1" dirty="0"/>
                        <a:t>(10m)</a:t>
                      </a:r>
                    </a:p>
                  </a:txBody>
                  <a:tcPr marT="45728" marB="45728">
                    <a:solidFill>
                      <a:schemeClr val="bg1"/>
                    </a:solidFill>
                  </a:tcPr>
                </a:tc>
                <a:tc>
                  <a:txBody>
                    <a:bodyPr/>
                    <a:lstStyle/>
                    <a:p>
                      <a:endParaRPr kumimoji="1" lang="ja-JP" altLang="en-US" sz="1800" dirty="0"/>
                    </a:p>
                  </a:txBody>
                  <a:tcPr marT="45728" marB="45728">
                    <a:solidFill>
                      <a:schemeClr val="bg1"/>
                    </a:solidFill>
                  </a:tcPr>
                </a:tc>
                <a:tc>
                  <a:txBody>
                    <a:bodyPr/>
                    <a:lstStyle/>
                    <a:p>
                      <a:endParaRPr kumimoji="1" lang="ja-JP" altLang="en-US" sz="1800" dirty="0"/>
                    </a:p>
                  </a:txBody>
                  <a:tcPr marT="45728" marB="45728">
                    <a:solidFill>
                      <a:schemeClr val="bg1"/>
                    </a:solidFill>
                  </a:tcPr>
                </a:tc>
                <a:tc>
                  <a:txBody>
                    <a:bodyPr/>
                    <a:lstStyle/>
                    <a:p>
                      <a:endParaRPr kumimoji="1" lang="ja-JP" altLang="en-US" sz="1800" dirty="0"/>
                    </a:p>
                  </a:txBody>
                  <a:tcPr marT="45728" marB="45728">
                    <a:solidFill>
                      <a:schemeClr val="bg1"/>
                    </a:solidFill>
                  </a:tcPr>
                </a:tc>
                <a:tc>
                  <a:txBody>
                    <a:bodyPr/>
                    <a:lstStyle/>
                    <a:p>
                      <a:endParaRPr kumimoji="1" lang="ja-JP" altLang="en-US" sz="1800" dirty="0"/>
                    </a:p>
                  </a:txBody>
                  <a:tcPr marT="45728" marB="45728">
                    <a:solidFill>
                      <a:schemeClr val="bg1"/>
                    </a:solidFill>
                  </a:tcPr>
                </a:tc>
                <a:tc>
                  <a:txBody>
                    <a:bodyPr/>
                    <a:lstStyle/>
                    <a:p>
                      <a:endParaRPr kumimoji="1" lang="ja-JP" altLang="en-US" sz="1800" dirty="0"/>
                    </a:p>
                  </a:txBody>
                  <a:tcPr marT="45728" marB="45728">
                    <a:solidFill>
                      <a:schemeClr val="bg1"/>
                    </a:solidFill>
                  </a:tcPr>
                </a:tc>
                <a:tc>
                  <a:txBody>
                    <a:bodyPr/>
                    <a:lstStyle/>
                    <a:p>
                      <a:endParaRPr kumimoji="1" lang="ja-JP" altLang="en-US" sz="1800" dirty="0"/>
                    </a:p>
                  </a:txBody>
                  <a:tcPr marT="45728" marB="45728">
                    <a:solidFill>
                      <a:schemeClr val="bg1"/>
                    </a:solidFill>
                  </a:tcPr>
                </a:tc>
                <a:tc>
                  <a:txBody>
                    <a:bodyPr/>
                    <a:lstStyle/>
                    <a:p>
                      <a:endParaRPr kumimoji="1" lang="ja-JP" altLang="en-US" sz="1800" dirty="0"/>
                    </a:p>
                  </a:txBody>
                  <a:tcPr marT="45728" marB="45728">
                    <a:solidFill>
                      <a:schemeClr val="bg1"/>
                    </a:solidFill>
                  </a:tcPr>
                </a:tc>
                <a:tc>
                  <a:txBody>
                    <a:bodyPr/>
                    <a:lstStyle/>
                    <a:p>
                      <a:endParaRPr kumimoji="1" lang="ja-JP" altLang="en-US" sz="1800" dirty="0"/>
                    </a:p>
                  </a:txBody>
                  <a:tcPr marT="45728" marB="45728">
                    <a:solidFill>
                      <a:schemeClr val="bg1"/>
                    </a:solidFill>
                  </a:tcPr>
                </a:tc>
                <a:extLst>
                  <a:ext uri="{0D108BD9-81ED-4DB2-BD59-A6C34878D82A}">
                    <a16:rowId xmlns:a16="http://schemas.microsoft.com/office/drawing/2014/main" val="2255624114"/>
                  </a:ext>
                </a:extLst>
              </a:tr>
            </a:tbl>
          </a:graphicData>
        </a:graphic>
      </p:graphicFrame>
      <p:sp>
        <p:nvSpPr>
          <p:cNvPr id="3" name="二等辺三角形 2">
            <a:extLst>
              <a:ext uri="{FF2B5EF4-FFF2-40B4-BE49-F238E27FC236}">
                <a16:creationId xmlns:a16="http://schemas.microsoft.com/office/drawing/2014/main" id="{4B56FEC3-A30F-47FE-B816-F635EA05FF06}"/>
              </a:ext>
            </a:extLst>
          </p:cNvPr>
          <p:cNvSpPr/>
          <p:nvPr/>
        </p:nvSpPr>
        <p:spPr>
          <a:xfrm>
            <a:off x="5468100" y="1763713"/>
            <a:ext cx="287338" cy="171450"/>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6" name="二等辺三角形 5">
            <a:extLst>
              <a:ext uri="{FF2B5EF4-FFF2-40B4-BE49-F238E27FC236}">
                <a16:creationId xmlns:a16="http://schemas.microsoft.com/office/drawing/2014/main" id="{2211660F-6F7F-4CBA-A045-ABB9F2626974}"/>
              </a:ext>
            </a:extLst>
          </p:cNvPr>
          <p:cNvSpPr/>
          <p:nvPr/>
        </p:nvSpPr>
        <p:spPr>
          <a:xfrm>
            <a:off x="7064786" y="1756780"/>
            <a:ext cx="288925" cy="171450"/>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4" name="矢印: 右 3">
            <a:extLst>
              <a:ext uri="{FF2B5EF4-FFF2-40B4-BE49-F238E27FC236}">
                <a16:creationId xmlns:a16="http://schemas.microsoft.com/office/drawing/2014/main" id="{99091808-B4FB-43B1-B645-4C6D9654FC2F}"/>
              </a:ext>
            </a:extLst>
          </p:cNvPr>
          <p:cNvSpPr/>
          <p:nvPr/>
        </p:nvSpPr>
        <p:spPr>
          <a:xfrm>
            <a:off x="3024401" y="2626408"/>
            <a:ext cx="3960440" cy="50215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ltLang="ja-JP" dirty="0"/>
              <a:t>Data Processing</a:t>
            </a:r>
            <a:endParaRPr lang="ja-JP" altLang="en-US" dirty="0"/>
          </a:p>
        </p:txBody>
      </p:sp>
      <p:sp>
        <p:nvSpPr>
          <p:cNvPr id="5" name="テキスト ボックス 4">
            <a:extLst>
              <a:ext uri="{FF2B5EF4-FFF2-40B4-BE49-F238E27FC236}">
                <a16:creationId xmlns:a16="http://schemas.microsoft.com/office/drawing/2014/main" id="{7800A2BB-534C-4945-9386-D59048665CD0}"/>
              </a:ext>
            </a:extLst>
          </p:cNvPr>
          <p:cNvSpPr txBox="1"/>
          <p:nvPr/>
        </p:nvSpPr>
        <p:spPr>
          <a:xfrm>
            <a:off x="5045560" y="2022495"/>
            <a:ext cx="1587500" cy="400110"/>
          </a:xfrm>
          <a:prstGeom prst="rect">
            <a:avLst/>
          </a:prstGeom>
          <a:noFill/>
        </p:spPr>
        <p:txBody>
          <a:bodyPr>
            <a:spAutoFit/>
          </a:bodyPr>
          <a:lstStyle/>
          <a:p>
            <a:pPr algn="ctr">
              <a:lnSpc>
                <a:spcPts val="1200"/>
              </a:lnSpc>
              <a:defRPr/>
            </a:pPr>
            <a:r>
              <a:rPr lang="en-US" altLang="ja-JP" sz="1400" b="1" dirty="0">
                <a:solidFill>
                  <a:srgbClr val="000090"/>
                </a:solidFill>
                <a:latin typeface="+mj-lt"/>
                <a:cs typeface="Arial" panose="020B0604020202020204" pitchFamily="34" charset="0"/>
              </a:rPr>
              <a:t>±60</a:t>
            </a:r>
          </a:p>
          <a:p>
            <a:pPr algn="ctr">
              <a:lnSpc>
                <a:spcPts val="1200"/>
              </a:lnSpc>
              <a:defRPr/>
            </a:pPr>
            <a:r>
              <a:rPr lang="en-US" altLang="ja-JP" sz="1400" b="1" dirty="0">
                <a:solidFill>
                  <a:srgbClr val="000090"/>
                </a:solidFill>
                <a:latin typeface="+mj-lt"/>
                <a:cs typeface="Arial" panose="020B0604020202020204" pitchFamily="34" charset="0"/>
              </a:rPr>
              <a:t>Degree Area </a:t>
            </a:r>
          </a:p>
        </p:txBody>
      </p:sp>
      <p:sp>
        <p:nvSpPr>
          <p:cNvPr id="9" name="テキスト ボックス 8">
            <a:extLst>
              <a:ext uri="{FF2B5EF4-FFF2-40B4-BE49-F238E27FC236}">
                <a16:creationId xmlns:a16="http://schemas.microsoft.com/office/drawing/2014/main" id="{33EDDC1B-27C9-41C8-8288-21547C7B1856}"/>
              </a:ext>
            </a:extLst>
          </p:cNvPr>
          <p:cNvSpPr txBox="1"/>
          <p:nvPr/>
        </p:nvSpPr>
        <p:spPr>
          <a:xfrm>
            <a:off x="6645687" y="2023645"/>
            <a:ext cx="1127125" cy="255134"/>
          </a:xfrm>
          <a:prstGeom prst="rect">
            <a:avLst/>
          </a:prstGeom>
          <a:noFill/>
        </p:spPr>
        <p:txBody>
          <a:bodyPr>
            <a:spAutoFit/>
          </a:bodyPr>
          <a:lstStyle/>
          <a:p>
            <a:pPr algn="ctr">
              <a:lnSpc>
                <a:spcPts val="1200"/>
              </a:lnSpc>
              <a:defRPr/>
            </a:pPr>
            <a:r>
              <a:rPr lang="en-US" altLang="ja-JP" sz="1400" b="1" dirty="0">
                <a:solidFill>
                  <a:srgbClr val="000090"/>
                </a:solidFill>
                <a:latin typeface="+mj-lt"/>
                <a:cs typeface="Arial" panose="020B0604020202020204" pitchFamily="34" charset="0"/>
              </a:rPr>
              <a:t>Global </a:t>
            </a:r>
          </a:p>
        </p:txBody>
      </p:sp>
      <p:sp>
        <p:nvSpPr>
          <p:cNvPr id="10" name="矢印: 右 9">
            <a:extLst>
              <a:ext uri="{FF2B5EF4-FFF2-40B4-BE49-F238E27FC236}">
                <a16:creationId xmlns:a16="http://schemas.microsoft.com/office/drawing/2014/main" id="{67614AF7-17A9-4222-A0DC-E46EF15A1F06}"/>
              </a:ext>
            </a:extLst>
          </p:cNvPr>
          <p:cNvSpPr/>
          <p:nvPr/>
        </p:nvSpPr>
        <p:spPr>
          <a:xfrm>
            <a:off x="4100366" y="4344522"/>
            <a:ext cx="5337322" cy="47286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ltLang="ja-JP" dirty="0"/>
              <a:t>Data Processing</a:t>
            </a:r>
            <a:endParaRPr lang="ja-JP" altLang="en-US" dirty="0"/>
          </a:p>
        </p:txBody>
      </p:sp>
      <p:pic>
        <p:nvPicPr>
          <p:cNvPr id="33875" name="図 7">
            <a:extLst>
              <a:ext uri="{FF2B5EF4-FFF2-40B4-BE49-F238E27FC236}">
                <a16:creationId xmlns:a16="http://schemas.microsoft.com/office/drawing/2014/main" id="{37CEAB9C-F892-4575-9AE1-8BA9B5AE24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377459">
            <a:off x="246063" y="2232025"/>
            <a:ext cx="1792287"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76" name="図 17">
            <a:extLst>
              <a:ext uri="{FF2B5EF4-FFF2-40B4-BE49-F238E27FC236}">
                <a16:creationId xmlns:a16="http://schemas.microsoft.com/office/drawing/2014/main" id="{B5B15B95-DDBB-4B02-AA23-8E52B6513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50" y="5356887"/>
            <a:ext cx="1103312"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二等辺三角形 17">
            <a:extLst>
              <a:ext uri="{FF2B5EF4-FFF2-40B4-BE49-F238E27FC236}">
                <a16:creationId xmlns:a16="http://schemas.microsoft.com/office/drawing/2014/main" id="{70321F10-A4D7-4755-A90D-78FFD9CDE1F4}"/>
              </a:ext>
            </a:extLst>
          </p:cNvPr>
          <p:cNvSpPr/>
          <p:nvPr/>
        </p:nvSpPr>
        <p:spPr>
          <a:xfrm>
            <a:off x="3672963" y="1780724"/>
            <a:ext cx="287338" cy="171450"/>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19" name="テキスト ボックス 18">
            <a:extLst>
              <a:ext uri="{FF2B5EF4-FFF2-40B4-BE49-F238E27FC236}">
                <a16:creationId xmlns:a16="http://schemas.microsoft.com/office/drawing/2014/main" id="{0ED0F046-38F2-4C4B-A93B-471EC6A28360}"/>
              </a:ext>
            </a:extLst>
          </p:cNvPr>
          <p:cNvSpPr txBox="1"/>
          <p:nvPr/>
        </p:nvSpPr>
        <p:spPr>
          <a:xfrm>
            <a:off x="3022088" y="2010911"/>
            <a:ext cx="1587500" cy="255134"/>
          </a:xfrm>
          <a:prstGeom prst="rect">
            <a:avLst/>
          </a:prstGeom>
          <a:noFill/>
        </p:spPr>
        <p:txBody>
          <a:bodyPr>
            <a:spAutoFit/>
          </a:bodyPr>
          <a:lstStyle/>
          <a:p>
            <a:pPr algn="ctr">
              <a:lnSpc>
                <a:spcPts val="1200"/>
              </a:lnSpc>
              <a:defRPr/>
            </a:pPr>
            <a:r>
              <a:rPr lang="en-US" altLang="ja-JP" sz="1400" b="1" dirty="0">
                <a:solidFill>
                  <a:srgbClr val="000090"/>
                </a:solidFill>
                <a:latin typeface="+mj-lt"/>
                <a:cs typeface="Arial" panose="020B0604020202020204" pitchFamily="34" charset="0"/>
              </a:rPr>
              <a:t>Japan Area</a:t>
            </a:r>
            <a:endParaRPr lang="ja-JP" altLang="en-US" sz="1400" b="1" dirty="0">
              <a:solidFill>
                <a:srgbClr val="000090"/>
              </a:solidFill>
              <a:latin typeface="+mj-lt"/>
              <a:cs typeface="Arial" panose="020B0604020202020204" pitchFamily="34" charset="0"/>
            </a:endParaRPr>
          </a:p>
        </p:txBody>
      </p:sp>
      <p:sp>
        <p:nvSpPr>
          <p:cNvPr id="20" name="二等辺三角形 19">
            <a:extLst>
              <a:ext uri="{FF2B5EF4-FFF2-40B4-BE49-F238E27FC236}">
                <a16:creationId xmlns:a16="http://schemas.microsoft.com/office/drawing/2014/main" id="{9144D970-4879-4D4B-B6B9-085C2524B29A}"/>
              </a:ext>
            </a:extLst>
          </p:cNvPr>
          <p:cNvSpPr/>
          <p:nvPr/>
        </p:nvSpPr>
        <p:spPr>
          <a:xfrm>
            <a:off x="7115240" y="3599762"/>
            <a:ext cx="287338" cy="171450"/>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21" name="二等辺三角形 20">
            <a:extLst>
              <a:ext uri="{FF2B5EF4-FFF2-40B4-BE49-F238E27FC236}">
                <a16:creationId xmlns:a16="http://schemas.microsoft.com/office/drawing/2014/main" id="{C960F3BA-CD59-4154-995B-481C13569E9C}"/>
              </a:ext>
            </a:extLst>
          </p:cNvPr>
          <p:cNvSpPr/>
          <p:nvPr/>
        </p:nvSpPr>
        <p:spPr>
          <a:xfrm>
            <a:off x="9087912" y="3606675"/>
            <a:ext cx="288925" cy="171450"/>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22" name="テキスト ボックス 21">
            <a:extLst>
              <a:ext uri="{FF2B5EF4-FFF2-40B4-BE49-F238E27FC236}">
                <a16:creationId xmlns:a16="http://schemas.microsoft.com/office/drawing/2014/main" id="{8E813FAB-52E0-4CB5-9D9F-9AFE7F6C26AB}"/>
              </a:ext>
            </a:extLst>
          </p:cNvPr>
          <p:cNvSpPr txBox="1"/>
          <p:nvPr/>
        </p:nvSpPr>
        <p:spPr>
          <a:xfrm>
            <a:off x="6608828" y="3773204"/>
            <a:ext cx="1587500" cy="400110"/>
          </a:xfrm>
          <a:prstGeom prst="rect">
            <a:avLst/>
          </a:prstGeom>
          <a:noFill/>
        </p:spPr>
        <p:txBody>
          <a:bodyPr>
            <a:spAutoFit/>
          </a:bodyPr>
          <a:lstStyle/>
          <a:p>
            <a:pPr algn="ctr">
              <a:lnSpc>
                <a:spcPts val="1200"/>
              </a:lnSpc>
              <a:defRPr/>
            </a:pPr>
            <a:r>
              <a:rPr lang="en-US" altLang="ja-JP" sz="1400" b="1" dirty="0">
                <a:solidFill>
                  <a:srgbClr val="000090"/>
                </a:solidFill>
                <a:latin typeface="+mj-lt"/>
                <a:cs typeface="Arial" panose="020B0604020202020204" pitchFamily="34" charset="0"/>
              </a:rPr>
              <a:t>±60</a:t>
            </a:r>
          </a:p>
          <a:p>
            <a:pPr algn="ctr">
              <a:lnSpc>
                <a:spcPts val="1200"/>
              </a:lnSpc>
              <a:defRPr/>
            </a:pPr>
            <a:r>
              <a:rPr lang="en-US" altLang="ja-JP" sz="1400" b="1" dirty="0">
                <a:solidFill>
                  <a:srgbClr val="000090"/>
                </a:solidFill>
                <a:latin typeface="+mj-lt"/>
                <a:cs typeface="Arial" panose="020B0604020202020204" pitchFamily="34" charset="0"/>
              </a:rPr>
              <a:t>Degree Area </a:t>
            </a:r>
          </a:p>
        </p:txBody>
      </p:sp>
      <p:sp>
        <p:nvSpPr>
          <p:cNvPr id="23" name="テキスト ボックス 22">
            <a:extLst>
              <a:ext uri="{FF2B5EF4-FFF2-40B4-BE49-F238E27FC236}">
                <a16:creationId xmlns:a16="http://schemas.microsoft.com/office/drawing/2014/main" id="{FA2015C0-ECC8-4A33-BF54-5A58DEB2B6D7}"/>
              </a:ext>
            </a:extLst>
          </p:cNvPr>
          <p:cNvSpPr txBox="1"/>
          <p:nvPr/>
        </p:nvSpPr>
        <p:spPr>
          <a:xfrm>
            <a:off x="8669061" y="3892425"/>
            <a:ext cx="1127125" cy="255134"/>
          </a:xfrm>
          <a:prstGeom prst="rect">
            <a:avLst/>
          </a:prstGeom>
          <a:noFill/>
        </p:spPr>
        <p:txBody>
          <a:bodyPr>
            <a:spAutoFit/>
          </a:bodyPr>
          <a:lstStyle/>
          <a:p>
            <a:pPr algn="ctr">
              <a:lnSpc>
                <a:spcPts val="1200"/>
              </a:lnSpc>
              <a:defRPr/>
            </a:pPr>
            <a:r>
              <a:rPr lang="en-US" altLang="ja-JP" sz="1400" b="1" dirty="0">
                <a:solidFill>
                  <a:srgbClr val="000090"/>
                </a:solidFill>
                <a:latin typeface="+mj-lt"/>
                <a:cs typeface="Arial" panose="020B0604020202020204" pitchFamily="34" charset="0"/>
              </a:rPr>
              <a:t>Global</a:t>
            </a:r>
          </a:p>
        </p:txBody>
      </p:sp>
      <p:sp>
        <p:nvSpPr>
          <p:cNvPr id="24" name="二等辺三角形 23">
            <a:extLst>
              <a:ext uri="{FF2B5EF4-FFF2-40B4-BE49-F238E27FC236}">
                <a16:creationId xmlns:a16="http://schemas.microsoft.com/office/drawing/2014/main" id="{85FE19F4-A7D7-481D-A1F0-AA1592B99DF4}"/>
              </a:ext>
            </a:extLst>
          </p:cNvPr>
          <p:cNvSpPr/>
          <p:nvPr/>
        </p:nvSpPr>
        <p:spPr>
          <a:xfrm>
            <a:off x="5468100" y="3585509"/>
            <a:ext cx="287338" cy="171450"/>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25" name="テキスト ボックス 24">
            <a:extLst>
              <a:ext uri="{FF2B5EF4-FFF2-40B4-BE49-F238E27FC236}">
                <a16:creationId xmlns:a16="http://schemas.microsoft.com/office/drawing/2014/main" id="{3975FAAD-84F4-4972-8596-95E2D593EA3C}"/>
              </a:ext>
            </a:extLst>
          </p:cNvPr>
          <p:cNvSpPr txBox="1"/>
          <p:nvPr/>
        </p:nvSpPr>
        <p:spPr>
          <a:xfrm>
            <a:off x="5032736" y="3880311"/>
            <a:ext cx="1587500" cy="255134"/>
          </a:xfrm>
          <a:prstGeom prst="rect">
            <a:avLst/>
          </a:prstGeom>
          <a:noFill/>
        </p:spPr>
        <p:txBody>
          <a:bodyPr>
            <a:spAutoFit/>
          </a:bodyPr>
          <a:lstStyle/>
          <a:p>
            <a:pPr algn="ctr">
              <a:lnSpc>
                <a:spcPts val="1200"/>
              </a:lnSpc>
              <a:defRPr/>
            </a:pPr>
            <a:r>
              <a:rPr lang="en-US" altLang="ja-JP" sz="1400" b="1" dirty="0">
                <a:solidFill>
                  <a:srgbClr val="000090"/>
                </a:solidFill>
                <a:latin typeface="+mj-lt"/>
                <a:cs typeface="Arial" panose="020B0604020202020204" pitchFamily="34" charset="0"/>
              </a:rPr>
              <a:t>Japan Area</a:t>
            </a:r>
            <a:endParaRPr lang="ja-JP" altLang="en-US" sz="1400" b="1" dirty="0">
              <a:solidFill>
                <a:srgbClr val="000090"/>
              </a:solidFill>
              <a:latin typeface="+mj-lt"/>
              <a:cs typeface="Arial" panose="020B0604020202020204" pitchFamily="34" charset="0"/>
            </a:endParaRPr>
          </a:p>
        </p:txBody>
      </p:sp>
      <p:sp>
        <p:nvSpPr>
          <p:cNvPr id="8" name="テキスト ボックス 7">
            <a:extLst>
              <a:ext uri="{FF2B5EF4-FFF2-40B4-BE49-F238E27FC236}">
                <a16:creationId xmlns:a16="http://schemas.microsoft.com/office/drawing/2014/main" id="{1CC4EDB1-27B5-48EE-BF56-0AB7F0BE9E0A}"/>
              </a:ext>
            </a:extLst>
          </p:cNvPr>
          <p:cNvSpPr txBox="1"/>
          <p:nvPr/>
        </p:nvSpPr>
        <p:spPr>
          <a:xfrm>
            <a:off x="3296816" y="5038205"/>
            <a:ext cx="2458622" cy="477054"/>
          </a:xfrm>
          <a:prstGeom prst="rect">
            <a:avLst/>
          </a:prstGeom>
          <a:noFill/>
        </p:spPr>
        <p:txBody>
          <a:bodyPr wrap="none" rtlCol="0">
            <a:spAutoFit/>
          </a:bodyPr>
          <a:lstStyle/>
          <a:p>
            <a:pPr algn="ctr">
              <a:lnSpc>
                <a:spcPts val="3000"/>
              </a:lnSpc>
            </a:pPr>
            <a:r>
              <a:rPr kumimoji="1" lang="en-US" altLang="ja-JP" sz="1600" b="1" dirty="0">
                <a:solidFill>
                  <a:srgbClr val="000090"/>
                </a:solidFill>
                <a:latin typeface="+mj-lt"/>
                <a:cs typeface="Arial" panose="020B0604020202020204" pitchFamily="34" charset="0"/>
              </a:rPr>
              <a:t>Under negotiation with PD</a:t>
            </a:r>
            <a:endParaRPr kumimoji="1" lang="ja-JP" altLang="en-US" sz="1600" b="1" dirty="0">
              <a:solidFill>
                <a:srgbClr val="000090"/>
              </a:solidFill>
              <a:latin typeface="+mj-lt"/>
              <a:cs typeface="Arial" panose="020B0604020202020204" pitchFamily="34" charset="0"/>
            </a:endParaRPr>
          </a:p>
        </p:txBody>
      </p:sp>
      <p:sp>
        <p:nvSpPr>
          <p:cNvPr id="29" name="テキスト ボックス 28">
            <a:extLst>
              <a:ext uri="{FF2B5EF4-FFF2-40B4-BE49-F238E27FC236}">
                <a16:creationId xmlns:a16="http://schemas.microsoft.com/office/drawing/2014/main" id="{2C225BAB-DF8D-4FCB-BF42-0E8D035B0564}"/>
              </a:ext>
            </a:extLst>
          </p:cNvPr>
          <p:cNvSpPr txBox="1"/>
          <p:nvPr/>
        </p:nvSpPr>
        <p:spPr>
          <a:xfrm>
            <a:off x="3296816" y="5652956"/>
            <a:ext cx="2458622" cy="477054"/>
          </a:xfrm>
          <a:prstGeom prst="rect">
            <a:avLst/>
          </a:prstGeom>
          <a:noFill/>
        </p:spPr>
        <p:txBody>
          <a:bodyPr wrap="none" rtlCol="0">
            <a:spAutoFit/>
          </a:bodyPr>
          <a:lstStyle/>
          <a:p>
            <a:pPr algn="ctr">
              <a:lnSpc>
                <a:spcPts val="3000"/>
              </a:lnSpc>
            </a:pPr>
            <a:r>
              <a:rPr kumimoji="1" lang="en-US" altLang="ja-JP" sz="1600" b="1" dirty="0">
                <a:solidFill>
                  <a:srgbClr val="000090"/>
                </a:solidFill>
                <a:latin typeface="+mj-lt"/>
                <a:cs typeface="Arial" panose="020B0604020202020204" pitchFamily="34" charset="0"/>
              </a:rPr>
              <a:t>Under negotiation with PD</a:t>
            </a:r>
            <a:endParaRPr kumimoji="1" lang="ja-JP" altLang="en-US" sz="1600" b="1" dirty="0">
              <a:solidFill>
                <a:srgbClr val="000090"/>
              </a:solidFill>
              <a:latin typeface="+mj-lt"/>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9007720" y="6597650"/>
            <a:ext cx="495300" cy="260350"/>
          </a:xfrm>
        </p:spPr>
        <p:txBody>
          <a:bodyPr/>
          <a:lstStyle/>
          <a:p>
            <a:pPr>
              <a:defRPr/>
            </a:pPr>
            <a:fld id="{5C24AA93-D09D-4364-BC19-82AA350DFF88}" type="slidenum">
              <a:rPr lang="ja-JP" altLang="en-US" smtClean="0">
                <a:solidFill>
                  <a:prstClr val="black"/>
                </a:solidFill>
              </a:rPr>
              <a:pPr>
                <a:defRPr/>
              </a:pPr>
              <a:t>5</a:t>
            </a:fld>
            <a:endParaRPr lang="ja-JP" altLang="en-US" dirty="0">
              <a:solidFill>
                <a:prstClr val="black"/>
              </a:solidFill>
            </a:endParaRPr>
          </a:p>
        </p:txBody>
      </p:sp>
      <p:sp>
        <p:nvSpPr>
          <p:cNvPr id="9" name="タイトル 2">
            <a:extLst>
              <a:ext uri="{FF2B5EF4-FFF2-40B4-BE49-F238E27FC236}">
                <a16:creationId xmlns:a16="http://schemas.microsoft.com/office/drawing/2014/main" id="{9A652EA6-FF41-4C8F-BA49-B5AD67CDDFE1}"/>
              </a:ext>
            </a:extLst>
          </p:cNvPr>
          <p:cNvSpPr>
            <a:spLocks noGrp="1"/>
          </p:cNvSpPr>
          <p:nvPr>
            <p:ph type="title"/>
          </p:nvPr>
        </p:nvSpPr>
        <p:spPr>
          <a:xfrm>
            <a:off x="776536" y="26988"/>
            <a:ext cx="8352928" cy="615950"/>
          </a:xfrm>
        </p:spPr>
        <p:txBody>
          <a:bodyPr/>
          <a:lstStyle/>
          <a:p>
            <a:r>
              <a:rPr lang="en-US" altLang="ja-JP" sz="3200" dirty="0">
                <a:latin typeface="Tahoma" panose="020B0604030504040204" pitchFamily="34" charset="0"/>
                <a:cs typeface="Tahoma" panose="020B0604030504040204" pitchFamily="34" charset="0"/>
              </a:rPr>
              <a:t>ALOS AVNIR-2 ORI Dataset</a:t>
            </a:r>
            <a:endParaRPr lang="ja-JP" altLang="en-US" sz="3200" dirty="0">
              <a:latin typeface="Tahoma" panose="020B0604030504040204" pitchFamily="34" charset="0"/>
              <a:cs typeface="Tahoma" panose="020B0604030504040204" pitchFamily="34" charset="0"/>
            </a:endParaRPr>
          </a:p>
        </p:txBody>
      </p:sp>
      <p:pic>
        <p:nvPicPr>
          <p:cNvPr id="15" name="図 14">
            <a:extLst>
              <a:ext uri="{FF2B5EF4-FFF2-40B4-BE49-F238E27FC236}">
                <a16:creationId xmlns:a16="http://schemas.microsoft.com/office/drawing/2014/main" id="{9273C953-2EE0-45C7-AD6F-790065044B06}"/>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81000" y="764704"/>
            <a:ext cx="9144000" cy="3168352"/>
          </a:xfrm>
          <a:prstGeom prst="rect">
            <a:avLst/>
          </a:prstGeom>
        </p:spPr>
      </p:pic>
      <p:sp>
        <p:nvSpPr>
          <p:cNvPr id="16" name="Text Box 8">
            <a:extLst>
              <a:ext uri="{FF2B5EF4-FFF2-40B4-BE49-F238E27FC236}">
                <a16:creationId xmlns:a16="http://schemas.microsoft.com/office/drawing/2014/main" id="{438AD826-17B9-49D6-BD49-E3B55385A77E}"/>
              </a:ext>
            </a:extLst>
          </p:cNvPr>
          <p:cNvSpPr txBox="1">
            <a:spLocks noChangeArrowheads="1"/>
          </p:cNvSpPr>
          <p:nvPr/>
        </p:nvSpPr>
        <p:spPr bwMode="auto">
          <a:xfrm>
            <a:off x="454148" y="3861049"/>
            <a:ext cx="5074916" cy="2739211"/>
          </a:xfrm>
          <a:prstGeom prst="rect">
            <a:avLst/>
          </a:prstGeom>
          <a:solidFill>
            <a:sysClr val="window" lastClr="FFFFFF"/>
          </a:solidFill>
          <a:ln w="9525">
            <a:noFill/>
            <a:miter lim="800000"/>
            <a:headEnd/>
            <a:tailEnd/>
          </a:ln>
        </p:spPr>
        <p:txBody>
          <a:bodyPr wrap="square">
            <a:spAutoFit/>
          </a:bodyPr>
          <a:lstStyle/>
          <a:p>
            <a:pPr eaLnBrk="1" fontAlgn="auto" hangingPunct="1">
              <a:spcBef>
                <a:spcPts val="0"/>
              </a:spcBef>
              <a:spcAft>
                <a:spcPts val="600"/>
              </a:spcAft>
              <a:defRPr/>
            </a:pPr>
            <a:r>
              <a:rPr kumimoji="0" lang="en-US" altLang="ja-JP" kern="0" dirty="0">
                <a:solidFill>
                  <a:srgbClr val="000000"/>
                </a:solidFill>
                <a:cs typeface="Arial" pitchFamily="34" charset="0"/>
              </a:rPr>
              <a:t>AVNIR-2 Ortho Rectified Image (ORI)</a:t>
            </a:r>
            <a:r>
              <a:rPr kumimoji="0" lang="ja-JP" altLang="en-US" kern="0" dirty="0">
                <a:solidFill>
                  <a:srgbClr val="000000"/>
                </a:solidFill>
                <a:cs typeface="Arial" pitchFamily="34" charset="0"/>
              </a:rPr>
              <a:t> </a:t>
            </a:r>
            <a:endParaRPr kumimoji="0" lang="en-US" altLang="ja-JP" kern="0" dirty="0">
              <a:solidFill>
                <a:srgbClr val="000000"/>
              </a:solidFill>
              <a:cs typeface="Arial" pitchFamily="34" charset="0"/>
            </a:endParaRPr>
          </a:p>
          <a:p>
            <a:pPr eaLnBrk="1" fontAlgn="auto" hangingPunct="1">
              <a:spcBef>
                <a:spcPts val="0"/>
              </a:spcBef>
              <a:spcAft>
                <a:spcPts val="0"/>
              </a:spcAft>
              <a:defRPr/>
            </a:pPr>
            <a:r>
              <a:rPr kumimoji="0" lang="en-US" altLang="ja-JP" sz="1600" kern="0" dirty="0">
                <a:solidFill>
                  <a:srgbClr val="000000"/>
                </a:solidFill>
                <a:cs typeface="Arial" pitchFamily="34" charset="0"/>
              </a:rPr>
              <a:t>-</a:t>
            </a:r>
            <a:r>
              <a:rPr kumimoji="0" lang="ja-JP" altLang="en-US" sz="1600" kern="0" dirty="0">
                <a:solidFill>
                  <a:srgbClr val="000000"/>
                </a:solidFill>
                <a:cs typeface="Arial" pitchFamily="34" charset="0"/>
              </a:rPr>
              <a:t> </a:t>
            </a:r>
            <a:r>
              <a:rPr kumimoji="0" lang="en-US" altLang="ja-JP" sz="1600" kern="0" dirty="0">
                <a:solidFill>
                  <a:srgbClr val="000000"/>
                </a:solidFill>
                <a:cs typeface="Arial" pitchFamily="34" charset="0"/>
              </a:rPr>
              <a:t>Automatic processing using PRISM DSM and ORI.</a:t>
            </a:r>
            <a:r>
              <a:rPr kumimoji="0" lang="ja-JP" altLang="en-US" sz="1600" kern="0" dirty="0">
                <a:solidFill>
                  <a:srgbClr val="000000"/>
                </a:solidFill>
                <a:cs typeface="Arial" pitchFamily="34" charset="0"/>
              </a:rPr>
              <a:t> </a:t>
            </a:r>
            <a:endParaRPr kumimoji="0" lang="en-US" altLang="ja-JP" sz="1600" kern="0" dirty="0">
              <a:solidFill>
                <a:srgbClr val="000000"/>
              </a:solidFill>
              <a:cs typeface="Arial" pitchFamily="34" charset="0"/>
            </a:endParaRPr>
          </a:p>
          <a:p>
            <a:pPr eaLnBrk="1" fontAlgn="auto" hangingPunct="1">
              <a:spcBef>
                <a:spcPts val="0"/>
              </a:spcBef>
              <a:spcAft>
                <a:spcPts val="0"/>
              </a:spcAft>
              <a:defRPr/>
            </a:pPr>
            <a:r>
              <a:rPr kumimoji="0" lang="en-US" altLang="ja-JP" sz="1600" kern="0" dirty="0">
                <a:solidFill>
                  <a:srgbClr val="000000"/>
                </a:solidFill>
                <a:cs typeface="Arial" pitchFamily="34" charset="0"/>
              </a:rPr>
              <a:t>- Areas within 60 deg. latitude had priority. </a:t>
            </a:r>
          </a:p>
          <a:p>
            <a:pPr eaLnBrk="1" fontAlgn="auto" hangingPunct="1">
              <a:spcBef>
                <a:spcPts val="0"/>
              </a:spcBef>
              <a:spcAft>
                <a:spcPts val="0"/>
              </a:spcAft>
              <a:defRPr/>
            </a:pPr>
            <a:r>
              <a:rPr kumimoji="0" lang="en-US" altLang="ja-JP" sz="1600" kern="0" dirty="0">
                <a:solidFill>
                  <a:srgbClr val="000000"/>
                </a:solidFill>
                <a:cs typeface="Arial" pitchFamily="34" charset="0"/>
              </a:rPr>
              <a:t>- Global areas will be done in 2019. </a:t>
            </a:r>
          </a:p>
          <a:p>
            <a:pPr eaLnBrk="1" fontAlgn="auto" hangingPunct="1">
              <a:spcBef>
                <a:spcPts val="0"/>
              </a:spcBef>
              <a:spcAft>
                <a:spcPts val="0"/>
              </a:spcAft>
              <a:defRPr/>
            </a:pPr>
            <a:r>
              <a:rPr kumimoji="0" lang="en-US" altLang="ja-JP" sz="1600" kern="0" dirty="0">
                <a:solidFill>
                  <a:srgbClr val="000000"/>
                </a:solidFill>
                <a:cs typeface="Arial" pitchFamily="34" charset="0"/>
              </a:rPr>
              <a:t>- &lt; 30 % clouds / scene is processed. </a:t>
            </a:r>
          </a:p>
          <a:p>
            <a:pPr eaLnBrk="1" fontAlgn="auto" hangingPunct="1">
              <a:spcBef>
                <a:spcPts val="0"/>
              </a:spcBef>
              <a:spcAft>
                <a:spcPts val="0"/>
              </a:spcAft>
              <a:defRPr/>
            </a:pPr>
            <a:r>
              <a:rPr kumimoji="0" lang="en-US" altLang="ja-JP" sz="1600" kern="0" dirty="0">
                <a:solidFill>
                  <a:srgbClr val="000000"/>
                </a:solidFill>
                <a:cs typeface="Arial" pitchFamily="34" charset="0"/>
              </a:rPr>
              <a:t>- Scene-based product in total 0.8 mil. scenes. </a:t>
            </a:r>
          </a:p>
          <a:p>
            <a:pPr eaLnBrk="1" fontAlgn="auto" hangingPunct="1">
              <a:spcBef>
                <a:spcPts val="0"/>
              </a:spcBef>
              <a:spcAft>
                <a:spcPts val="0"/>
              </a:spcAft>
              <a:defRPr/>
            </a:pPr>
            <a:r>
              <a:rPr kumimoji="0" lang="en-US" altLang="ja-JP" sz="1600" kern="0" dirty="0">
                <a:solidFill>
                  <a:srgbClr val="000000"/>
                </a:solidFill>
                <a:cs typeface="Arial" pitchFamily="34" charset="0"/>
              </a:rPr>
              <a:t>- Acquired date: 2006 to 2011. </a:t>
            </a:r>
          </a:p>
          <a:p>
            <a:pPr eaLnBrk="1" fontAlgn="auto" hangingPunct="1">
              <a:spcBef>
                <a:spcPts val="0"/>
              </a:spcBef>
              <a:spcAft>
                <a:spcPts val="0"/>
              </a:spcAft>
              <a:defRPr/>
            </a:pPr>
            <a:r>
              <a:rPr kumimoji="0" lang="en-US" altLang="ja-JP" sz="1600" kern="0" dirty="0">
                <a:solidFill>
                  <a:srgbClr val="000000"/>
                </a:solidFill>
                <a:cs typeface="Arial" pitchFamily="34" charset="0"/>
              </a:rPr>
              <a:t>  </a:t>
            </a:r>
            <a:r>
              <a:rPr kumimoji="0" lang="en-US" altLang="ja-JP" sz="1600" kern="0" dirty="0">
                <a:solidFill>
                  <a:srgbClr val="FF0000"/>
                </a:solidFill>
                <a:cs typeface="Arial" pitchFamily="34" charset="0"/>
              </a:rPr>
              <a:t>This will be complemented Landsat-7. </a:t>
            </a:r>
          </a:p>
          <a:p>
            <a:pPr eaLnBrk="1" fontAlgn="auto" hangingPunct="1">
              <a:spcBef>
                <a:spcPts val="600"/>
              </a:spcBef>
              <a:spcAft>
                <a:spcPts val="0"/>
              </a:spcAft>
              <a:defRPr/>
            </a:pPr>
            <a:r>
              <a:rPr kumimoji="0" lang="en-US" altLang="ja-JP" sz="1600" kern="0" dirty="0">
                <a:cs typeface="Arial" pitchFamily="34" charset="0"/>
              </a:rPr>
              <a:t>- These does not apply atmospheric correction. </a:t>
            </a:r>
          </a:p>
          <a:p>
            <a:pPr eaLnBrk="1" fontAlgn="auto" hangingPunct="1">
              <a:spcBef>
                <a:spcPts val="0"/>
              </a:spcBef>
              <a:spcAft>
                <a:spcPts val="0"/>
              </a:spcAft>
              <a:defRPr/>
            </a:pPr>
            <a:r>
              <a:rPr kumimoji="0" lang="en-US" altLang="ja-JP" sz="1600" kern="0" dirty="0">
                <a:cs typeface="Arial" pitchFamily="34" charset="0"/>
              </a:rPr>
              <a:t>  </a:t>
            </a:r>
            <a:r>
              <a:rPr kumimoji="0" lang="en-US" altLang="ja-JP" sz="1600" u="sng" kern="0" dirty="0">
                <a:cs typeface="Arial" pitchFamily="34" charset="0"/>
              </a:rPr>
              <a:t>Any suggestions?</a:t>
            </a:r>
            <a:r>
              <a:rPr kumimoji="0" lang="en-US" altLang="ja-JP" sz="1600" kern="0" dirty="0">
                <a:cs typeface="Arial" pitchFamily="34" charset="0"/>
              </a:rPr>
              <a:t> </a:t>
            </a:r>
          </a:p>
        </p:txBody>
      </p:sp>
      <p:grpSp>
        <p:nvGrpSpPr>
          <p:cNvPr id="17" name="グループ化 16">
            <a:extLst>
              <a:ext uri="{FF2B5EF4-FFF2-40B4-BE49-F238E27FC236}">
                <a16:creationId xmlns:a16="http://schemas.microsoft.com/office/drawing/2014/main" id="{3467F988-7DCA-4688-8BA1-7F1B2D570E72}"/>
              </a:ext>
            </a:extLst>
          </p:cNvPr>
          <p:cNvGrpSpPr/>
          <p:nvPr/>
        </p:nvGrpSpPr>
        <p:grpSpPr>
          <a:xfrm>
            <a:off x="5385048" y="1196752"/>
            <a:ext cx="4104456" cy="5616624"/>
            <a:chOff x="5004048" y="1124744"/>
            <a:chExt cx="4104456" cy="5616624"/>
          </a:xfrm>
        </p:grpSpPr>
        <p:pic>
          <p:nvPicPr>
            <p:cNvPr id="18" name="図 17">
              <a:extLst>
                <a:ext uri="{FF2B5EF4-FFF2-40B4-BE49-F238E27FC236}">
                  <a16:creationId xmlns:a16="http://schemas.microsoft.com/office/drawing/2014/main" id="{4D88E836-A74E-4B61-BBE2-89F8B9005F2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04048" y="3813421"/>
              <a:ext cx="4104456" cy="2927947"/>
            </a:xfrm>
            <a:prstGeom prst="rect">
              <a:avLst/>
            </a:prstGeom>
            <a:ln w="19050">
              <a:solidFill>
                <a:srgbClr val="FF0000"/>
              </a:solidFill>
            </a:ln>
          </p:spPr>
        </p:pic>
        <p:sp>
          <p:nvSpPr>
            <p:cNvPr id="19" name="正方形/長方形 18">
              <a:extLst>
                <a:ext uri="{FF2B5EF4-FFF2-40B4-BE49-F238E27FC236}">
                  <a16:creationId xmlns:a16="http://schemas.microsoft.com/office/drawing/2014/main" id="{143B5259-6919-48DE-B237-AF5E3B975293}"/>
                </a:ext>
              </a:extLst>
            </p:cNvPr>
            <p:cNvSpPr>
              <a:spLocks noChangeAspect="1"/>
            </p:cNvSpPr>
            <p:nvPr/>
          </p:nvSpPr>
          <p:spPr>
            <a:xfrm>
              <a:off x="7596336" y="1124745"/>
              <a:ext cx="820891" cy="585589"/>
            </a:xfrm>
            <a:prstGeom prst="rect">
              <a:avLst/>
            </a:prstGeom>
            <a:noFill/>
            <a:ln w="25400" cap="flat" cmpd="sng" algn="ctr">
              <a:solidFill>
                <a:srgbClr val="FF0000"/>
              </a:solidFill>
              <a:prstDash val="solid"/>
            </a:ln>
            <a:effectLst/>
          </p:spPr>
          <p:txBody>
            <a:bodyPr rtlCol="0" anchor="ctr"/>
            <a:lstStyle/>
            <a:p>
              <a:pPr eaLnBrk="1" fontAlgn="auto" hangingPunct="1">
                <a:spcBef>
                  <a:spcPts val="0"/>
                </a:spcBef>
                <a:spcAft>
                  <a:spcPts val="0"/>
                </a:spcAft>
                <a:defRPr/>
              </a:pPr>
              <a:endParaRPr kumimoji="0" lang="ja-JP" altLang="en-US" kern="0">
                <a:solidFill>
                  <a:prstClr val="white"/>
                </a:solidFill>
                <a:latin typeface="Calibri"/>
              </a:endParaRPr>
            </a:p>
          </p:txBody>
        </p:sp>
        <p:cxnSp>
          <p:nvCxnSpPr>
            <p:cNvPr id="20" name="直線コネクタ 19">
              <a:extLst>
                <a:ext uri="{FF2B5EF4-FFF2-40B4-BE49-F238E27FC236}">
                  <a16:creationId xmlns:a16="http://schemas.microsoft.com/office/drawing/2014/main" id="{E8CE4FD1-2231-4581-ABA8-A00038DD35BC}"/>
                </a:ext>
              </a:extLst>
            </p:cNvPr>
            <p:cNvCxnSpPr>
              <a:cxnSpLocks/>
            </p:cNvCxnSpPr>
            <p:nvPr/>
          </p:nvCxnSpPr>
          <p:spPr>
            <a:xfrm flipH="1">
              <a:off x="5004048" y="1124745"/>
              <a:ext cx="2592288" cy="2688676"/>
            </a:xfrm>
            <a:prstGeom prst="line">
              <a:avLst/>
            </a:prstGeom>
            <a:noFill/>
            <a:ln w="19050" cap="flat" cmpd="sng" algn="ctr">
              <a:solidFill>
                <a:srgbClr val="FF0000"/>
              </a:solidFill>
              <a:prstDash val="solid"/>
            </a:ln>
            <a:effectLst/>
          </p:spPr>
        </p:cxnSp>
        <p:cxnSp>
          <p:nvCxnSpPr>
            <p:cNvPr id="21" name="直線コネクタ 20">
              <a:extLst>
                <a:ext uri="{FF2B5EF4-FFF2-40B4-BE49-F238E27FC236}">
                  <a16:creationId xmlns:a16="http://schemas.microsoft.com/office/drawing/2014/main" id="{ED3FEC8A-CDF0-485B-BC65-C54FF3D0A5CA}"/>
                </a:ext>
              </a:extLst>
            </p:cNvPr>
            <p:cNvCxnSpPr>
              <a:cxnSpLocks/>
            </p:cNvCxnSpPr>
            <p:nvPr/>
          </p:nvCxnSpPr>
          <p:spPr>
            <a:xfrm>
              <a:off x="8388424" y="1124744"/>
              <a:ext cx="720080" cy="2688677"/>
            </a:xfrm>
            <a:prstGeom prst="line">
              <a:avLst/>
            </a:prstGeom>
            <a:noFill/>
            <a:ln w="19050" cap="flat" cmpd="sng" algn="ctr">
              <a:solidFill>
                <a:srgbClr val="FF0000"/>
              </a:solidFill>
              <a:prstDash val="solid"/>
            </a:ln>
            <a:effectLst/>
          </p:spPr>
        </p:cxnSp>
      </p:grpSp>
    </p:spTree>
    <p:extLst>
      <p:ext uri="{BB962C8B-B14F-4D97-AF65-F5344CB8AC3E}">
        <p14:creationId xmlns:p14="http://schemas.microsoft.com/office/powerpoint/2010/main" val="30990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9007720" y="6597650"/>
            <a:ext cx="495300" cy="260350"/>
          </a:xfrm>
        </p:spPr>
        <p:txBody>
          <a:bodyPr/>
          <a:lstStyle/>
          <a:p>
            <a:pPr>
              <a:defRPr/>
            </a:pPr>
            <a:fld id="{5C24AA93-D09D-4364-BC19-82AA350DFF88}" type="slidenum">
              <a:rPr lang="ja-JP" altLang="en-US" smtClean="0">
                <a:solidFill>
                  <a:prstClr val="black"/>
                </a:solidFill>
              </a:rPr>
              <a:pPr>
                <a:defRPr/>
              </a:pPr>
              <a:t>6</a:t>
            </a:fld>
            <a:endParaRPr lang="ja-JP" altLang="en-US" dirty="0">
              <a:solidFill>
                <a:prstClr val="black"/>
              </a:solidFill>
            </a:endParaRPr>
          </a:p>
        </p:txBody>
      </p:sp>
      <p:sp>
        <p:nvSpPr>
          <p:cNvPr id="9" name="タイトル 2">
            <a:extLst>
              <a:ext uri="{FF2B5EF4-FFF2-40B4-BE49-F238E27FC236}">
                <a16:creationId xmlns:a16="http://schemas.microsoft.com/office/drawing/2014/main" id="{9A652EA6-FF41-4C8F-BA49-B5AD67CDDFE1}"/>
              </a:ext>
            </a:extLst>
          </p:cNvPr>
          <p:cNvSpPr>
            <a:spLocks noGrp="1"/>
          </p:cNvSpPr>
          <p:nvPr>
            <p:ph type="title"/>
          </p:nvPr>
        </p:nvSpPr>
        <p:spPr>
          <a:xfrm>
            <a:off x="776536" y="26988"/>
            <a:ext cx="8352928" cy="615950"/>
          </a:xfrm>
        </p:spPr>
        <p:txBody>
          <a:bodyPr/>
          <a:lstStyle/>
          <a:p>
            <a:r>
              <a:rPr lang="en-US" altLang="ja-JP" sz="3200" dirty="0">
                <a:latin typeface="Tahoma" panose="020B0604030504040204" pitchFamily="34" charset="0"/>
                <a:cs typeface="Tahoma" panose="020B0604030504040204" pitchFamily="34" charset="0"/>
              </a:rPr>
              <a:t>ALOS AVNIR-2 ORI Dataset</a:t>
            </a:r>
            <a:endParaRPr lang="ja-JP" altLang="en-US" sz="3200" dirty="0">
              <a:latin typeface="Tahoma" panose="020B0604030504040204" pitchFamily="34" charset="0"/>
              <a:cs typeface="Tahoma" panose="020B0604030504040204" pitchFamily="34" charset="0"/>
            </a:endParaRPr>
          </a:p>
        </p:txBody>
      </p:sp>
      <p:pic>
        <p:nvPicPr>
          <p:cNvPr id="11" name="図 10">
            <a:extLst>
              <a:ext uri="{FF2B5EF4-FFF2-40B4-BE49-F238E27FC236}">
                <a16:creationId xmlns:a16="http://schemas.microsoft.com/office/drawing/2014/main" id="{DF78FD3D-B8C1-4913-94CA-E78D0D3AEA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542" y="1124744"/>
            <a:ext cx="6000000" cy="5400000"/>
          </a:xfrm>
          <a:prstGeom prst="rect">
            <a:avLst/>
          </a:prstGeom>
          <a:ln>
            <a:solidFill>
              <a:srgbClr val="000000">
                <a:lumMod val="50000"/>
                <a:lumOff val="50000"/>
              </a:srgbClr>
            </a:solidFill>
          </a:ln>
          <a:effectLst>
            <a:outerShdw blurRad="50800" dist="38100" dir="2700000" algn="tl" rotWithShape="0">
              <a:prstClr val="black">
                <a:alpha val="40000"/>
              </a:prstClr>
            </a:outerShdw>
          </a:effectLst>
        </p:spPr>
      </p:pic>
      <p:pic>
        <p:nvPicPr>
          <p:cNvPr id="12" name="図 11">
            <a:extLst>
              <a:ext uri="{FF2B5EF4-FFF2-40B4-BE49-F238E27FC236}">
                <a16:creationId xmlns:a16="http://schemas.microsoft.com/office/drawing/2014/main" id="{3F8E4F18-CE40-4A23-9606-7C7BDC6080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2542" y="1124744"/>
            <a:ext cx="6000000" cy="5400000"/>
          </a:xfrm>
          <a:prstGeom prst="rect">
            <a:avLst/>
          </a:prstGeom>
          <a:ln>
            <a:solidFill>
              <a:srgbClr val="000000">
                <a:lumMod val="50000"/>
                <a:lumOff val="50000"/>
              </a:srgbClr>
            </a:solidFill>
          </a:ln>
          <a:effectLst>
            <a:outerShdw blurRad="50800" dist="38100" dir="2700000" algn="tl" rotWithShape="0">
              <a:prstClr val="black">
                <a:alpha val="40000"/>
              </a:prstClr>
            </a:outerShdw>
          </a:effectLst>
        </p:spPr>
      </p:pic>
      <p:sp>
        <p:nvSpPr>
          <p:cNvPr id="13" name="テキスト ボックス 12">
            <a:extLst>
              <a:ext uri="{FF2B5EF4-FFF2-40B4-BE49-F238E27FC236}">
                <a16:creationId xmlns:a16="http://schemas.microsoft.com/office/drawing/2014/main" id="{6F98E2F0-5C50-4163-86F3-63A0DD62B9E0}"/>
              </a:ext>
            </a:extLst>
          </p:cNvPr>
          <p:cNvSpPr txBox="1"/>
          <p:nvPr/>
        </p:nvSpPr>
        <p:spPr>
          <a:xfrm>
            <a:off x="6866316" y="5431752"/>
            <a:ext cx="1774653" cy="1112612"/>
          </a:xfrm>
          <a:prstGeom prst="rect">
            <a:avLst/>
          </a:prstGeom>
          <a:solidFill>
            <a:srgbClr val="CCECFF"/>
          </a:solidFill>
        </p:spPr>
        <p:txBody>
          <a:bodyPr wrap="none" rtlCol="0">
            <a:spAutoFit/>
          </a:bodyPr>
          <a:lstStyle/>
          <a:p>
            <a:pPr algn="l">
              <a:lnSpc>
                <a:spcPct val="130000"/>
              </a:lnSpc>
            </a:pPr>
            <a:r>
              <a:rPr lang="en-US" altLang="ja-JP" sz="17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ALOS/AVNIR-2</a:t>
            </a:r>
          </a:p>
          <a:p>
            <a:pPr algn="l">
              <a:lnSpc>
                <a:spcPct val="130000"/>
              </a:lnSpc>
            </a:pPr>
            <a:r>
              <a:rPr lang="en-US" altLang="ja-JP" sz="17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- 2009/04/29</a:t>
            </a:r>
          </a:p>
          <a:p>
            <a:pPr algn="l">
              <a:lnSpc>
                <a:spcPct val="130000"/>
              </a:lnSpc>
            </a:pPr>
            <a:r>
              <a:rPr lang="en-US" altLang="ja-JP" sz="17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- 2010/11/02</a:t>
            </a:r>
            <a:endParaRPr lang="ja-JP" altLang="en-US" sz="17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a:extLst>
              <a:ext uri="{FF2B5EF4-FFF2-40B4-BE49-F238E27FC236}">
                <a16:creationId xmlns:a16="http://schemas.microsoft.com/office/drawing/2014/main" id="{F5B25AEB-175B-4518-818B-27334EA93814}"/>
              </a:ext>
            </a:extLst>
          </p:cNvPr>
          <p:cNvSpPr/>
          <p:nvPr/>
        </p:nvSpPr>
        <p:spPr>
          <a:xfrm>
            <a:off x="5218472" y="3978618"/>
            <a:ext cx="295327" cy="295327"/>
          </a:xfrm>
          <a:prstGeom prst="rect">
            <a:avLst/>
          </a:prstGeom>
          <a:noFill/>
          <a:ln w="38100" cap="flat" cmpd="sng" algn="ctr">
            <a:solidFill>
              <a:srgbClr val="FF0000"/>
            </a:solidFill>
            <a:prstDash val="solid"/>
          </a:ln>
          <a:effectLst/>
        </p:spPr>
        <p:txBody>
          <a:bodyPr rtlCol="0" anchor="ctr"/>
          <a:lstStyle/>
          <a:p>
            <a:pPr eaLnBrk="1" fontAlgn="auto" hangingPunct="1">
              <a:spcBef>
                <a:spcPts val="0"/>
              </a:spcBef>
              <a:spcAft>
                <a:spcPts val="0"/>
              </a:spcAft>
              <a:defRPr/>
            </a:pPr>
            <a:endParaRPr kumimoji="0" lang="ja-JP" altLang="en-US"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Text Box 8">
            <a:extLst>
              <a:ext uri="{FF2B5EF4-FFF2-40B4-BE49-F238E27FC236}">
                <a16:creationId xmlns:a16="http://schemas.microsoft.com/office/drawing/2014/main" id="{068F0F7E-4B7F-41B7-9BFA-76212F831D08}"/>
              </a:ext>
            </a:extLst>
          </p:cNvPr>
          <p:cNvSpPr txBox="1">
            <a:spLocks noChangeArrowheads="1"/>
          </p:cNvSpPr>
          <p:nvPr/>
        </p:nvSpPr>
        <p:spPr bwMode="auto">
          <a:xfrm>
            <a:off x="416497" y="692696"/>
            <a:ext cx="4527865" cy="369332"/>
          </a:xfrm>
          <a:prstGeom prst="rect">
            <a:avLst/>
          </a:prstGeom>
          <a:solidFill>
            <a:sysClr val="window" lastClr="FFFFFF"/>
          </a:solidFill>
          <a:ln w="9525">
            <a:noFill/>
            <a:miter lim="800000"/>
            <a:headEnd/>
            <a:tailEnd/>
          </a:ln>
        </p:spPr>
        <p:txBody>
          <a:bodyPr wrap="square">
            <a:spAutoFit/>
          </a:bodyPr>
          <a:lstStyle/>
          <a:p>
            <a:pPr eaLnBrk="1" fontAlgn="auto" hangingPunct="1">
              <a:spcBef>
                <a:spcPts val="0"/>
              </a:spcBef>
              <a:spcAft>
                <a:spcPts val="600"/>
              </a:spcAft>
              <a:defRPr/>
            </a:pPr>
            <a:r>
              <a:rPr kumimoji="0" lang="en-US" altLang="ja-JP" kern="0" dirty="0">
                <a:solidFill>
                  <a:srgbClr val="000000"/>
                </a:solidFill>
                <a:cs typeface="Arial" pitchFamily="34" charset="0"/>
              </a:rPr>
              <a:t>Example of utilization</a:t>
            </a:r>
          </a:p>
        </p:txBody>
      </p:sp>
    </p:spTree>
    <p:extLst>
      <p:ext uri="{BB962C8B-B14F-4D97-AF65-F5344CB8AC3E}">
        <p14:creationId xmlns:p14="http://schemas.microsoft.com/office/powerpoint/2010/main" val="277647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9007720" y="6597650"/>
            <a:ext cx="495300" cy="260350"/>
          </a:xfrm>
        </p:spPr>
        <p:txBody>
          <a:bodyPr/>
          <a:lstStyle/>
          <a:p>
            <a:pPr>
              <a:defRPr/>
            </a:pPr>
            <a:fld id="{5C24AA93-D09D-4364-BC19-82AA350DFF88}" type="slidenum">
              <a:rPr lang="ja-JP" altLang="en-US" smtClean="0">
                <a:solidFill>
                  <a:prstClr val="black"/>
                </a:solidFill>
              </a:rPr>
              <a:pPr>
                <a:defRPr/>
              </a:pPr>
              <a:t>7</a:t>
            </a:fld>
            <a:endParaRPr lang="ja-JP" altLang="en-US" dirty="0">
              <a:solidFill>
                <a:prstClr val="black"/>
              </a:solidFill>
            </a:endParaRPr>
          </a:p>
        </p:txBody>
      </p:sp>
      <p:sp>
        <p:nvSpPr>
          <p:cNvPr id="9" name="タイトル 2">
            <a:extLst>
              <a:ext uri="{FF2B5EF4-FFF2-40B4-BE49-F238E27FC236}">
                <a16:creationId xmlns:a16="http://schemas.microsoft.com/office/drawing/2014/main" id="{9A652EA6-FF41-4C8F-BA49-B5AD67CDDFE1}"/>
              </a:ext>
            </a:extLst>
          </p:cNvPr>
          <p:cNvSpPr>
            <a:spLocks noGrp="1"/>
          </p:cNvSpPr>
          <p:nvPr>
            <p:ph type="title"/>
          </p:nvPr>
        </p:nvSpPr>
        <p:spPr>
          <a:xfrm>
            <a:off x="776536" y="26988"/>
            <a:ext cx="8352928" cy="615950"/>
          </a:xfrm>
        </p:spPr>
        <p:txBody>
          <a:bodyPr/>
          <a:lstStyle/>
          <a:p>
            <a:r>
              <a:rPr lang="en-US" altLang="ja-JP" sz="3200" dirty="0">
                <a:latin typeface="Tahoma" panose="020B0604030504040204" pitchFamily="34" charset="0"/>
                <a:cs typeface="Tahoma" panose="020B0604030504040204" pitchFamily="34" charset="0"/>
              </a:rPr>
              <a:t>ALOS AVNIR-2 ORI Dataset</a:t>
            </a:r>
            <a:endParaRPr lang="ja-JP" altLang="en-US" sz="3200" dirty="0">
              <a:latin typeface="Tahoma" panose="020B0604030504040204" pitchFamily="34" charset="0"/>
              <a:cs typeface="Tahoma" panose="020B0604030504040204" pitchFamily="34" charset="0"/>
            </a:endParaRPr>
          </a:p>
        </p:txBody>
      </p:sp>
      <p:sp>
        <p:nvSpPr>
          <p:cNvPr id="16" name="テキスト ボックス 15">
            <a:extLst>
              <a:ext uri="{FF2B5EF4-FFF2-40B4-BE49-F238E27FC236}">
                <a16:creationId xmlns:a16="http://schemas.microsoft.com/office/drawing/2014/main" id="{05B1CC92-452F-43FB-9E18-C641B19FF2DA}"/>
              </a:ext>
            </a:extLst>
          </p:cNvPr>
          <p:cNvSpPr txBox="1"/>
          <p:nvPr/>
        </p:nvSpPr>
        <p:spPr>
          <a:xfrm>
            <a:off x="7066936" y="5776588"/>
            <a:ext cx="2458065" cy="1034129"/>
          </a:xfrm>
          <a:prstGeom prst="rect">
            <a:avLst/>
          </a:prstGeom>
          <a:noFill/>
        </p:spPr>
        <p:txBody>
          <a:bodyPr wrap="square" rtlCol="0">
            <a:spAutoFit/>
          </a:bodyPr>
          <a:lstStyle/>
          <a:p>
            <a:pPr>
              <a:lnSpc>
                <a:spcPct val="120000"/>
              </a:lnSpc>
            </a:pPr>
            <a:r>
              <a:rPr lang="en-US" altLang="ja-JP" sz="17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AVINIR-2</a:t>
            </a:r>
            <a:r>
              <a:rPr lang="ja-JP" altLang="en-US" sz="17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画像の変化</a:t>
            </a:r>
            <a:endParaRPr lang="en-US" altLang="ja-JP" sz="17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ct val="120000"/>
              </a:lnSpc>
            </a:pPr>
            <a:endParaRPr lang="en-US" altLang="ja-JP" sz="17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ct val="120000"/>
              </a:lnSpc>
            </a:pPr>
            <a:r>
              <a:rPr lang="ja-JP" altLang="en-US" sz="17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森林伐採の検出</a:t>
            </a:r>
          </a:p>
        </p:txBody>
      </p:sp>
      <p:sp>
        <p:nvSpPr>
          <p:cNvPr id="37" name="矢印: 下 36">
            <a:extLst>
              <a:ext uri="{FF2B5EF4-FFF2-40B4-BE49-F238E27FC236}">
                <a16:creationId xmlns:a16="http://schemas.microsoft.com/office/drawing/2014/main" id="{A5FF2EBB-C93C-491E-BDDD-B51CCE07CCF5}"/>
              </a:ext>
            </a:extLst>
          </p:cNvPr>
          <p:cNvSpPr/>
          <p:nvPr/>
        </p:nvSpPr>
        <p:spPr>
          <a:xfrm>
            <a:off x="8101718" y="6160916"/>
            <a:ext cx="388498" cy="265471"/>
          </a:xfrm>
          <a:prstGeom prst="downArrow">
            <a:avLst/>
          </a:prstGeom>
          <a:gradFill rotWithShape="1">
            <a:gsLst>
              <a:gs pos="0">
                <a:srgbClr val="333399">
                  <a:shade val="51000"/>
                  <a:satMod val="130000"/>
                </a:srgbClr>
              </a:gs>
              <a:gs pos="80000">
                <a:srgbClr val="333399">
                  <a:shade val="93000"/>
                  <a:satMod val="130000"/>
                </a:srgbClr>
              </a:gs>
              <a:gs pos="100000">
                <a:srgbClr val="33339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eaLnBrk="1" fontAlgn="auto" hangingPunct="1">
              <a:spcBef>
                <a:spcPts val="0"/>
              </a:spcBef>
              <a:spcAft>
                <a:spcPts val="0"/>
              </a:spcAft>
              <a:defRPr/>
            </a:pPr>
            <a:endParaRPr kumimoji="0" lang="ja-JP" altLang="en-US"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8" name="図 57">
            <a:extLst>
              <a:ext uri="{FF2B5EF4-FFF2-40B4-BE49-F238E27FC236}">
                <a16:creationId xmlns:a16="http://schemas.microsoft.com/office/drawing/2014/main" id="{E922E813-4CBC-4712-BA7F-2B7E6A7D42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685" y="885136"/>
            <a:ext cx="6480000" cy="5832000"/>
          </a:xfrm>
          <a:prstGeom prst="rect">
            <a:avLst/>
          </a:prstGeom>
          <a:ln>
            <a:solidFill>
              <a:srgbClr val="000000">
                <a:lumMod val="50000"/>
                <a:lumOff val="50000"/>
              </a:srgbClr>
            </a:solidFill>
          </a:ln>
          <a:effectLst>
            <a:outerShdw blurRad="50800" dist="38100" dir="2700000" algn="tl" rotWithShape="0">
              <a:prstClr val="black">
                <a:alpha val="40000"/>
              </a:prstClr>
            </a:outerShdw>
          </a:effectLst>
        </p:spPr>
      </p:pic>
      <p:sp>
        <p:nvSpPr>
          <p:cNvPr id="59" name="テキスト ボックス 58">
            <a:extLst>
              <a:ext uri="{FF2B5EF4-FFF2-40B4-BE49-F238E27FC236}">
                <a16:creationId xmlns:a16="http://schemas.microsoft.com/office/drawing/2014/main" id="{150C51AA-F5EE-4DA4-AEBB-AA06C7ABF5ED}"/>
              </a:ext>
            </a:extLst>
          </p:cNvPr>
          <p:cNvSpPr txBox="1"/>
          <p:nvPr/>
        </p:nvSpPr>
        <p:spPr>
          <a:xfrm>
            <a:off x="518686" y="885136"/>
            <a:ext cx="1723549" cy="338554"/>
          </a:xfrm>
          <a:prstGeom prst="rect">
            <a:avLst/>
          </a:prstGeom>
          <a:solidFill>
            <a:srgbClr val="333399">
              <a:lumMod val="50000"/>
            </a:srgbClr>
          </a:solidFill>
        </p:spPr>
        <p:txBody>
          <a:bodyPr wrap="none" rtlCol="0">
            <a:spAutoFit/>
          </a:bodyPr>
          <a:lstStyle/>
          <a:p>
            <a:pPr eaLnBrk="1" fontAlgn="auto" hangingPunct="1">
              <a:spcBef>
                <a:spcPts val="0"/>
              </a:spcBef>
              <a:spcAft>
                <a:spcPts val="0"/>
              </a:spcAft>
              <a:defRPr/>
            </a:pPr>
            <a:r>
              <a:rPr kumimoji="0" lang="en-US" altLang="ja-JP" sz="1600" kern="0"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2009</a:t>
            </a:r>
            <a:r>
              <a:rPr kumimoji="0" lang="ja-JP" altLang="en-US" sz="1600" kern="0"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年観測画像</a:t>
            </a:r>
            <a:endParaRPr kumimoji="0" lang="en-US" altLang="ja-JP" sz="1600" kern="0"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60" name="グループ化 59">
            <a:extLst>
              <a:ext uri="{FF2B5EF4-FFF2-40B4-BE49-F238E27FC236}">
                <a16:creationId xmlns:a16="http://schemas.microsoft.com/office/drawing/2014/main" id="{125B424E-DC37-4CEC-8B24-69EE33864813}"/>
              </a:ext>
            </a:extLst>
          </p:cNvPr>
          <p:cNvGrpSpPr/>
          <p:nvPr/>
        </p:nvGrpSpPr>
        <p:grpSpPr>
          <a:xfrm>
            <a:off x="518685" y="885136"/>
            <a:ext cx="6480000" cy="5832000"/>
            <a:chOff x="137685" y="885136"/>
            <a:chExt cx="6480000" cy="5832000"/>
          </a:xfrm>
        </p:grpSpPr>
        <p:pic>
          <p:nvPicPr>
            <p:cNvPr id="61" name="図 60">
              <a:extLst>
                <a:ext uri="{FF2B5EF4-FFF2-40B4-BE49-F238E27FC236}">
                  <a16:creationId xmlns:a16="http://schemas.microsoft.com/office/drawing/2014/main" id="{CB427B5A-128C-4B53-8678-F25BB3562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685" y="885136"/>
              <a:ext cx="6480000" cy="5832000"/>
            </a:xfrm>
            <a:prstGeom prst="rect">
              <a:avLst/>
            </a:prstGeom>
            <a:ln>
              <a:solidFill>
                <a:srgbClr val="000000">
                  <a:lumMod val="50000"/>
                  <a:lumOff val="50000"/>
                </a:srgbClr>
              </a:solidFill>
            </a:ln>
            <a:effectLst>
              <a:outerShdw blurRad="50800" dist="38100" dir="2700000" algn="tl" rotWithShape="0">
                <a:prstClr val="black">
                  <a:alpha val="40000"/>
                </a:prstClr>
              </a:outerShdw>
            </a:effectLst>
          </p:spPr>
        </p:pic>
        <p:sp>
          <p:nvSpPr>
            <p:cNvPr id="62" name="テキスト ボックス 61">
              <a:extLst>
                <a:ext uri="{FF2B5EF4-FFF2-40B4-BE49-F238E27FC236}">
                  <a16:creationId xmlns:a16="http://schemas.microsoft.com/office/drawing/2014/main" id="{66B8288E-1652-40BA-92F3-836506874644}"/>
                </a:ext>
              </a:extLst>
            </p:cNvPr>
            <p:cNvSpPr txBox="1"/>
            <p:nvPr/>
          </p:nvSpPr>
          <p:spPr>
            <a:xfrm>
              <a:off x="137685" y="885136"/>
              <a:ext cx="2133918" cy="338554"/>
            </a:xfrm>
            <a:prstGeom prst="rect">
              <a:avLst/>
            </a:prstGeom>
            <a:solidFill>
              <a:srgbClr val="333399">
                <a:lumMod val="50000"/>
              </a:srgbClr>
            </a:solidFill>
          </p:spPr>
          <p:txBody>
            <a:bodyPr wrap="none" rtlCol="0">
              <a:spAutoFit/>
            </a:bodyPr>
            <a:lstStyle/>
            <a:p>
              <a:pPr eaLnBrk="1" fontAlgn="auto" hangingPunct="1">
                <a:spcBef>
                  <a:spcPts val="0"/>
                </a:spcBef>
                <a:spcAft>
                  <a:spcPts val="0"/>
                </a:spcAft>
                <a:defRPr/>
              </a:pPr>
              <a:r>
                <a:rPr kumimoji="0" lang="en-US" altLang="ja-JP" sz="1600" kern="0"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2009</a:t>
              </a:r>
              <a:r>
                <a:rPr kumimoji="0" lang="ja-JP" altLang="en-US" sz="1600" kern="0"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年植生指標画像</a:t>
              </a:r>
              <a:endParaRPr kumimoji="0" lang="en-US" altLang="ja-JP" sz="1600" kern="0"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63" name="グループ化 62">
            <a:extLst>
              <a:ext uri="{FF2B5EF4-FFF2-40B4-BE49-F238E27FC236}">
                <a16:creationId xmlns:a16="http://schemas.microsoft.com/office/drawing/2014/main" id="{437D1AA8-B25F-43BE-B20B-2AE17CF01BED}"/>
              </a:ext>
            </a:extLst>
          </p:cNvPr>
          <p:cNvGrpSpPr/>
          <p:nvPr/>
        </p:nvGrpSpPr>
        <p:grpSpPr>
          <a:xfrm>
            <a:off x="518685" y="885136"/>
            <a:ext cx="6480000" cy="5832000"/>
            <a:chOff x="137685" y="885136"/>
            <a:chExt cx="6480000" cy="5832000"/>
          </a:xfrm>
        </p:grpSpPr>
        <p:pic>
          <p:nvPicPr>
            <p:cNvPr id="64" name="図 63">
              <a:extLst>
                <a:ext uri="{FF2B5EF4-FFF2-40B4-BE49-F238E27FC236}">
                  <a16:creationId xmlns:a16="http://schemas.microsoft.com/office/drawing/2014/main" id="{F630F6B8-9D61-42A2-B2CE-371F37E76B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685" y="885136"/>
              <a:ext cx="6480000" cy="5832000"/>
            </a:xfrm>
            <a:prstGeom prst="rect">
              <a:avLst/>
            </a:prstGeom>
            <a:ln>
              <a:solidFill>
                <a:srgbClr val="000000">
                  <a:lumMod val="50000"/>
                  <a:lumOff val="50000"/>
                </a:srgbClr>
              </a:solidFill>
            </a:ln>
            <a:effectLst>
              <a:outerShdw blurRad="50800" dist="38100" dir="2700000" algn="tl" rotWithShape="0">
                <a:prstClr val="black">
                  <a:alpha val="40000"/>
                </a:prstClr>
              </a:outerShdw>
            </a:effectLst>
          </p:spPr>
        </p:pic>
        <p:sp>
          <p:nvSpPr>
            <p:cNvPr id="65" name="テキスト ボックス 64">
              <a:extLst>
                <a:ext uri="{FF2B5EF4-FFF2-40B4-BE49-F238E27FC236}">
                  <a16:creationId xmlns:a16="http://schemas.microsoft.com/office/drawing/2014/main" id="{45C7EB97-5D38-4A08-B1FF-8E73ECED9C3A}"/>
                </a:ext>
              </a:extLst>
            </p:cNvPr>
            <p:cNvSpPr txBox="1"/>
            <p:nvPr/>
          </p:nvSpPr>
          <p:spPr>
            <a:xfrm>
              <a:off x="137685" y="885136"/>
              <a:ext cx="2133918" cy="338554"/>
            </a:xfrm>
            <a:prstGeom prst="rect">
              <a:avLst/>
            </a:prstGeom>
            <a:solidFill>
              <a:srgbClr val="333399">
                <a:lumMod val="50000"/>
              </a:srgbClr>
            </a:solidFill>
          </p:spPr>
          <p:txBody>
            <a:bodyPr wrap="none" rtlCol="0">
              <a:spAutoFit/>
            </a:bodyPr>
            <a:lstStyle/>
            <a:p>
              <a:pPr eaLnBrk="1" fontAlgn="auto" hangingPunct="1">
                <a:spcBef>
                  <a:spcPts val="0"/>
                </a:spcBef>
                <a:spcAft>
                  <a:spcPts val="0"/>
                </a:spcAft>
                <a:defRPr/>
              </a:pPr>
              <a:r>
                <a:rPr kumimoji="0" lang="en-US" altLang="ja-JP" sz="1600" kern="0"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2010</a:t>
              </a:r>
              <a:r>
                <a:rPr kumimoji="0" lang="ja-JP" altLang="en-US" sz="1600" kern="0"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年植生指標画像</a:t>
              </a:r>
              <a:endParaRPr kumimoji="0" lang="en-US" altLang="ja-JP" sz="1600" kern="0"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66" name="グループ化 65">
            <a:extLst>
              <a:ext uri="{FF2B5EF4-FFF2-40B4-BE49-F238E27FC236}">
                <a16:creationId xmlns:a16="http://schemas.microsoft.com/office/drawing/2014/main" id="{B74BF460-F692-4BCF-B371-EBF699C4FBCD}"/>
              </a:ext>
            </a:extLst>
          </p:cNvPr>
          <p:cNvGrpSpPr/>
          <p:nvPr/>
        </p:nvGrpSpPr>
        <p:grpSpPr>
          <a:xfrm>
            <a:off x="518685" y="885136"/>
            <a:ext cx="6480000" cy="5832000"/>
            <a:chOff x="137685" y="885136"/>
            <a:chExt cx="6480000" cy="5832000"/>
          </a:xfrm>
        </p:grpSpPr>
        <p:pic>
          <p:nvPicPr>
            <p:cNvPr id="67" name="図 66">
              <a:extLst>
                <a:ext uri="{FF2B5EF4-FFF2-40B4-BE49-F238E27FC236}">
                  <a16:creationId xmlns:a16="http://schemas.microsoft.com/office/drawing/2014/main" id="{7C85C088-8616-44D7-A7B7-10B53754DB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685" y="885136"/>
              <a:ext cx="6480000" cy="5832000"/>
            </a:xfrm>
            <a:prstGeom prst="rect">
              <a:avLst/>
            </a:prstGeom>
            <a:ln>
              <a:solidFill>
                <a:srgbClr val="000000">
                  <a:lumMod val="50000"/>
                  <a:lumOff val="50000"/>
                </a:srgbClr>
              </a:solidFill>
            </a:ln>
            <a:effectLst>
              <a:outerShdw blurRad="50800" dist="38100" dir="2700000" algn="tl" rotWithShape="0">
                <a:prstClr val="black">
                  <a:alpha val="40000"/>
                </a:prstClr>
              </a:outerShdw>
            </a:effectLst>
          </p:spPr>
        </p:pic>
        <p:sp>
          <p:nvSpPr>
            <p:cNvPr id="68" name="テキスト ボックス 67">
              <a:extLst>
                <a:ext uri="{FF2B5EF4-FFF2-40B4-BE49-F238E27FC236}">
                  <a16:creationId xmlns:a16="http://schemas.microsoft.com/office/drawing/2014/main" id="{C02F5087-69C3-4786-B1ED-9E6ECC800A20}"/>
                </a:ext>
              </a:extLst>
            </p:cNvPr>
            <p:cNvSpPr txBox="1"/>
            <p:nvPr/>
          </p:nvSpPr>
          <p:spPr>
            <a:xfrm>
              <a:off x="137685" y="885136"/>
              <a:ext cx="1826141" cy="338554"/>
            </a:xfrm>
            <a:prstGeom prst="rect">
              <a:avLst/>
            </a:prstGeom>
            <a:solidFill>
              <a:srgbClr val="333399">
                <a:lumMod val="50000"/>
              </a:srgbClr>
            </a:solidFill>
          </p:spPr>
          <p:txBody>
            <a:bodyPr wrap="none" rtlCol="0">
              <a:spAutoFit/>
            </a:bodyPr>
            <a:lstStyle/>
            <a:p>
              <a:pPr eaLnBrk="1" fontAlgn="auto" hangingPunct="1">
                <a:spcBef>
                  <a:spcPts val="0"/>
                </a:spcBef>
                <a:spcAft>
                  <a:spcPts val="0"/>
                </a:spcAft>
                <a:defRPr/>
              </a:pPr>
              <a:r>
                <a:rPr kumimoji="0" lang="ja-JP" altLang="en-US" sz="1600" kern="0"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植生指標変化画像</a:t>
              </a:r>
              <a:endParaRPr kumimoji="0" lang="en-US" altLang="ja-JP" sz="1600" kern="0"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69" name="グループ化 68">
            <a:extLst>
              <a:ext uri="{FF2B5EF4-FFF2-40B4-BE49-F238E27FC236}">
                <a16:creationId xmlns:a16="http://schemas.microsoft.com/office/drawing/2014/main" id="{387D7F43-7847-41FD-83C1-FF0C28D53C09}"/>
              </a:ext>
            </a:extLst>
          </p:cNvPr>
          <p:cNvGrpSpPr/>
          <p:nvPr/>
        </p:nvGrpSpPr>
        <p:grpSpPr>
          <a:xfrm>
            <a:off x="518685" y="885136"/>
            <a:ext cx="6480000" cy="5832000"/>
            <a:chOff x="137685" y="885136"/>
            <a:chExt cx="6480000" cy="5832000"/>
          </a:xfrm>
        </p:grpSpPr>
        <p:pic>
          <p:nvPicPr>
            <p:cNvPr id="70" name="図 69">
              <a:extLst>
                <a:ext uri="{FF2B5EF4-FFF2-40B4-BE49-F238E27FC236}">
                  <a16:creationId xmlns:a16="http://schemas.microsoft.com/office/drawing/2014/main" id="{98948D45-7052-4011-9F6D-D3A17BD3FC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685" y="885136"/>
              <a:ext cx="6480000" cy="5832000"/>
            </a:xfrm>
            <a:prstGeom prst="rect">
              <a:avLst/>
            </a:prstGeom>
            <a:ln>
              <a:solidFill>
                <a:srgbClr val="000000">
                  <a:lumMod val="50000"/>
                  <a:lumOff val="50000"/>
                </a:srgbClr>
              </a:solidFill>
            </a:ln>
            <a:effectLst>
              <a:outerShdw blurRad="50800" dist="38100" dir="2700000" algn="tl" rotWithShape="0">
                <a:prstClr val="black">
                  <a:alpha val="40000"/>
                </a:prstClr>
              </a:outerShdw>
            </a:effectLst>
          </p:spPr>
        </p:pic>
        <p:sp>
          <p:nvSpPr>
            <p:cNvPr id="71" name="テキスト ボックス 70">
              <a:extLst>
                <a:ext uri="{FF2B5EF4-FFF2-40B4-BE49-F238E27FC236}">
                  <a16:creationId xmlns:a16="http://schemas.microsoft.com/office/drawing/2014/main" id="{56108039-DEB6-475E-8336-67456644AE9A}"/>
                </a:ext>
              </a:extLst>
            </p:cNvPr>
            <p:cNvSpPr txBox="1"/>
            <p:nvPr/>
          </p:nvSpPr>
          <p:spPr>
            <a:xfrm>
              <a:off x="137685" y="885136"/>
              <a:ext cx="1723549" cy="338554"/>
            </a:xfrm>
            <a:prstGeom prst="rect">
              <a:avLst/>
            </a:prstGeom>
            <a:solidFill>
              <a:srgbClr val="333399">
                <a:lumMod val="50000"/>
              </a:srgbClr>
            </a:solidFill>
          </p:spPr>
          <p:txBody>
            <a:bodyPr wrap="none" rtlCol="0">
              <a:spAutoFit/>
            </a:bodyPr>
            <a:lstStyle/>
            <a:p>
              <a:pPr eaLnBrk="1" fontAlgn="auto" hangingPunct="1">
                <a:spcBef>
                  <a:spcPts val="0"/>
                </a:spcBef>
                <a:spcAft>
                  <a:spcPts val="0"/>
                </a:spcAft>
                <a:defRPr/>
              </a:pPr>
              <a:r>
                <a:rPr kumimoji="0" lang="en-US" altLang="ja-JP" sz="1600" kern="0"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2009</a:t>
              </a:r>
              <a:r>
                <a:rPr kumimoji="0" lang="ja-JP" altLang="en-US" sz="1600" kern="0"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年観測画像</a:t>
              </a:r>
              <a:endParaRPr kumimoji="0" lang="en-US" altLang="ja-JP" sz="1600" kern="0"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72" name="グループ化 71">
            <a:extLst>
              <a:ext uri="{FF2B5EF4-FFF2-40B4-BE49-F238E27FC236}">
                <a16:creationId xmlns:a16="http://schemas.microsoft.com/office/drawing/2014/main" id="{1B05DC41-E289-4D5B-8A9C-C1F67D6811F2}"/>
              </a:ext>
            </a:extLst>
          </p:cNvPr>
          <p:cNvGrpSpPr/>
          <p:nvPr/>
        </p:nvGrpSpPr>
        <p:grpSpPr>
          <a:xfrm>
            <a:off x="518684" y="883996"/>
            <a:ext cx="6480000" cy="5832000"/>
            <a:chOff x="137684" y="883996"/>
            <a:chExt cx="6480000" cy="5832000"/>
          </a:xfrm>
        </p:grpSpPr>
        <p:pic>
          <p:nvPicPr>
            <p:cNvPr id="73" name="図 72">
              <a:extLst>
                <a:ext uri="{FF2B5EF4-FFF2-40B4-BE49-F238E27FC236}">
                  <a16:creationId xmlns:a16="http://schemas.microsoft.com/office/drawing/2014/main" id="{5058ED53-515A-4957-8D0F-9E4DC1F0F5D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7684" y="883996"/>
              <a:ext cx="6480000" cy="5832000"/>
            </a:xfrm>
            <a:prstGeom prst="rect">
              <a:avLst/>
            </a:prstGeom>
            <a:ln>
              <a:solidFill>
                <a:srgbClr val="000000">
                  <a:lumMod val="50000"/>
                  <a:lumOff val="50000"/>
                </a:srgbClr>
              </a:solidFill>
            </a:ln>
            <a:effectLst>
              <a:outerShdw blurRad="50800" dist="38100" dir="2700000" algn="tl" rotWithShape="0">
                <a:prstClr val="black">
                  <a:alpha val="40000"/>
                </a:prstClr>
              </a:outerShdw>
            </a:effectLst>
          </p:spPr>
        </p:pic>
        <p:sp>
          <p:nvSpPr>
            <p:cNvPr id="74" name="テキスト ボックス 73">
              <a:extLst>
                <a:ext uri="{FF2B5EF4-FFF2-40B4-BE49-F238E27FC236}">
                  <a16:creationId xmlns:a16="http://schemas.microsoft.com/office/drawing/2014/main" id="{163F3DD0-5FF7-442E-BE12-179538F66EE1}"/>
                </a:ext>
              </a:extLst>
            </p:cNvPr>
            <p:cNvSpPr txBox="1"/>
            <p:nvPr/>
          </p:nvSpPr>
          <p:spPr>
            <a:xfrm>
              <a:off x="137684" y="883996"/>
              <a:ext cx="1723549" cy="338554"/>
            </a:xfrm>
            <a:prstGeom prst="rect">
              <a:avLst/>
            </a:prstGeom>
            <a:solidFill>
              <a:srgbClr val="333399">
                <a:lumMod val="50000"/>
              </a:srgbClr>
            </a:solidFill>
          </p:spPr>
          <p:txBody>
            <a:bodyPr wrap="none" rtlCol="0">
              <a:spAutoFit/>
            </a:bodyPr>
            <a:lstStyle/>
            <a:p>
              <a:pPr eaLnBrk="1" fontAlgn="auto" hangingPunct="1">
                <a:spcBef>
                  <a:spcPts val="0"/>
                </a:spcBef>
                <a:spcAft>
                  <a:spcPts val="0"/>
                </a:spcAft>
                <a:defRPr/>
              </a:pPr>
              <a:r>
                <a:rPr kumimoji="0" lang="en-US" altLang="ja-JP" sz="1600" kern="0"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2010</a:t>
              </a:r>
              <a:r>
                <a:rPr kumimoji="0" lang="ja-JP" altLang="en-US" sz="1600" kern="0"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年観測画像</a:t>
              </a:r>
              <a:endParaRPr kumimoji="0" lang="en-US" altLang="ja-JP" sz="1600" kern="0"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75" name="グループ化 74">
            <a:extLst>
              <a:ext uri="{FF2B5EF4-FFF2-40B4-BE49-F238E27FC236}">
                <a16:creationId xmlns:a16="http://schemas.microsoft.com/office/drawing/2014/main" id="{55F61227-608A-434C-8032-1209A39E93E6}"/>
              </a:ext>
            </a:extLst>
          </p:cNvPr>
          <p:cNvGrpSpPr/>
          <p:nvPr/>
        </p:nvGrpSpPr>
        <p:grpSpPr>
          <a:xfrm>
            <a:off x="1310796" y="1269351"/>
            <a:ext cx="3642204" cy="4820211"/>
            <a:chOff x="929796" y="1269350"/>
            <a:chExt cx="3642204" cy="4820211"/>
          </a:xfrm>
        </p:grpSpPr>
        <p:sp>
          <p:nvSpPr>
            <p:cNvPr id="76" name="楕円 75">
              <a:extLst>
                <a:ext uri="{FF2B5EF4-FFF2-40B4-BE49-F238E27FC236}">
                  <a16:creationId xmlns:a16="http://schemas.microsoft.com/office/drawing/2014/main" id="{6E1438D9-1A66-4677-A7C9-BFACCBCA5383}"/>
                </a:ext>
              </a:extLst>
            </p:cNvPr>
            <p:cNvSpPr/>
            <p:nvPr/>
          </p:nvSpPr>
          <p:spPr>
            <a:xfrm>
              <a:off x="929796" y="1269350"/>
              <a:ext cx="1552822" cy="1552822"/>
            </a:xfrm>
            <a:prstGeom prst="ellipse">
              <a:avLst/>
            </a:prstGeom>
            <a:noFill/>
            <a:ln w="25400" cap="flat" cmpd="sng" algn="ctr">
              <a:solidFill>
                <a:srgbClr val="FF0000"/>
              </a:solidFill>
              <a:prstDash val="solid"/>
            </a:ln>
            <a:effectLst/>
          </p:spPr>
          <p:txBody>
            <a:bodyPr rtlCol="0" anchor="ctr"/>
            <a:lstStyle/>
            <a:p>
              <a:pPr eaLnBrk="1" fontAlgn="auto" hangingPunct="1">
                <a:spcBef>
                  <a:spcPts val="0"/>
                </a:spcBef>
                <a:spcAft>
                  <a:spcPts val="0"/>
                </a:spcAft>
                <a:defRPr/>
              </a:pPr>
              <a:endParaRPr kumimoji="0" lang="ja-JP" altLang="en-US"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7" name="楕円 76">
              <a:extLst>
                <a:ext uri="{FF2B5EF4-FFF2-40B4-BE49-F238E27FC236}">
                  <a16:creationId xmlns:a16="http://schemas.microsoft.com/office/drawing/2014/main" id="{B9014B06-E2C2-48C2-A87F-897D67B9E0E9}"/>
                </a:ext>
              </a:extLst>
            </p:cNvPr>
            <p:cNvSpPr/>
            <p:nvPr/>
          </p:nvSpPr>
          <p:spPr>
            <a:xfrm>
              <a:off x="3546808" y="5064369"/>
              <a:ext cx="1025192" cy="1025192"/>
            </a:xfrm>
            <a:prstGeom prst="ellipse">
              <a:avLst/>
            </a:prstGeom>
            <a:noFill/>
            <a:ln w="25400" cap="flat" cmpd="sng" algn="ctr">
              <a:solidFill>
                <a:srgbClr val="FF0000"/>
              </a:solidFill>
              <a:prstDash val="solid"/>
            </a:ln>
            <a:effectLst/>
          </p:spPr>
          <p:txBody>
            <a:bodyPr rtlCol="0" anchor="ctr"/>
            <a:lstStyle/>
            <a:p>
              <a:pPr eaLnBrk="1" fontAlgn="auto" hangingPunct="1">
                <a:spcBef>
                  <a:spcPts val="0"/>
                </a:spcBef>
                <a:spcAft>
                  <a:spcPts val="0"/>
                </a:spcAft>
                <a:defRPr/>
              </a:pPr>
              <a:endParaRPr kumimoji="0" lang="ja-JP" altLang="en-US"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Tree>
    <p:extLst>
      <p:ext uri="{BB962C8B-B14F-4D97-AF65-F5344CB8AC3E}">
        <p14:creationId xmlns:p14="http://schemas.microsoft.com/office/powerpoint/2010/main" val="335612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fade">
                                      <p:cBhvr>
                                        <p:cTn id="17" dur="500"/>
                                        <p:tgtEl>
                                          <p:spTgt spid="6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fade">
                                      <p:cBhvr>
                                        <p:cTn id="22" dur="500"/>
                                        <p:tgtEl>
                                          <p:spTgt spid="7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500"/>
                                        <p:tgtEl>
                                          <p:spTgt spid="6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2"/>
                                        </p:tgtEl>
                                        <p:attrNameLst>
                                          <p:attrName>style.visibility</p:attrName>
                                        </p:attrNameLst>
                                      </p:cBhvr>
                                      <p:to>
                                        <p:strVal val="visible"/>
                                      </p:to>
                                    </p:set>
                                    <p:animEffect transition="in" filter="fade">
                                      <p:cBhvr>
                                        <p:cTn id="32"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9007720" y="6597650"/>
            <a:ext cx="495300" cy="260350"/>
          </a:xfrm>
        </p:spPr>
        <p:txBody>
          <a:bodyPr/>
          <a:lstStyle/>
          <a:p>
            <a:pPr>
              <a:defRPr/>
            </a:pPr>
            <a:fld id="{5C24AA93-D09D-4364-BC19-82AA350DFF88}" type="slidenum">
              <a:rPr lang="ja-JP" altLang="en-US" smtClean="0">
                <a:solidFill>
                  <a:prstClr val="black"/>
                </a:solidFill>
              </a:rPr>
              <a:pPr>
                <a:defRPr/>
              </a:pPr>
              <a:t>8</a:t>
            </a:fld>
            <a:endParaRPr lang="ja-JP" altLang="en-US" dirty="0">
              <a:solidFill>
                <a:prstClr val="black"/>
              </a:solidFill>
            </a:endParaRPr>
          </a:p>
        </p:txBody>
      </p:sp>
      <p:sp>
        <p:nvSpPr>
          <p:cNvPr id="9" name="タイトル 2">
            <a:extLst>
              <a:ext uri="{FF2B5EF4-FFF2-40B4-BE49-F238E27FC236}">
                <a16:creationId xmlns:a16="http://schemas.microsoft.com/office/drawing/2014/main" id="{9A652EA6-FF41-4C8F-BA49-B5AD67CDDFE1}"/>
              </a:ext>
            </a:extLst>
          </p:cNvPr>
          <p:cNvSpPr>
            <a:spLocks noGrp="1"/>
          </p:cNvSpPr>
          <p:nvPr>
            <p:ph type="title"/>
          </p:nvPr>
        </p:nvSpPr>
        <p:spPr>
          <a:xfrm>
            <a:off x="776536" y="26988"/>
            <a:ext cx="8352928" cy="615950"/>
          </a:xfrm>
        </p:spPr>
        <p:txBody>
          <a:bodyPr/>
          <a:lstStyle/>
          <a:p>
            <a:r>
              <a:rPr lang="en-US" altLang="ja-JP" sz="3200" dirty="0">
                <a:latin typeface="Tahoma" panose="020B0604030504040204" pitchFamily="34" charset="0"/>
                <a:cs typeface="Tahoma" panose="020B0604030504040204" pitchFamily="34" charset="0"/>
              </a:rPr>
              <a:t>ALOS AVNIR-2 ORI Dataset</a:t>
            </a:r>
            <a:endParaRPr lang="ja-JP" altLang="en-US" sz="3200" dirty="0">
              <a:latin typeface="Tahoma" panose="020B0604030504040204" pitchFamily="34" charset="0"/>
              <a:cs typeface="Tahoma" panose="020B0604030504040204" pitchFamily="34" charset="0"/>
            </a:endParaRPr>
          </a:p>
        </p:txBody>
      </p:sp>
      <p:pic>
        <p:nvPicPr>
          <p:cNvPr id="7" name="図 6">
            <a:extLst>
              <a:ext uri="{FF2B5EF4-FFF2-40B4-BE49-F238E27FC236}">
                <a16:creationId xmlns:a16="http://schemas.microsoft.com/office/drawing/2014/main" id="{398D1271-FC31-4B1D-9C2D-4952A6FC2BC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4489" y="1370328"/>
            <a:ext cx="3649907" cy="3858872"/>
          </a:xfrm>
          <a:prstGeom prst="rect">
            <a:avLst/>
          </a:prstGeom>
        </p:spPr>
      </p:pic>
      <p:pic>
        <p:nvPicPr>
          <p:cNvPr id="3" name="図 2">
            <a:extLst>
              <a:ext uri="{FF2B5EF4-FFF2-40B4-BE49-F238E27FC236}">
                <a16:creationId xmlns:a16="http://schemas.microsoft.com/office/drawing/2014/main" id="{4297229D-8523-429A-9ED4-F03BC45C97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6856" y="2924944"/>
            <a:ext cx="3671630" cy="3888432"/>
          </a:xfrm>
          <a:prstGeom prst="rect">
            <a:avLst/>
          </a:prstGeom>
        </p:spPr>
      </p:pic>
      <p:pic>
        <p:nvPicPr>
          <p:cNvPr id="5" name="図 4">
            <a:extLst>
              <a:ext uri="{FF2B5EF4-FFF2-40B4-BE49-F238E27FC236}">
                <a16:creationId xmlns:a16="http://schemas.microsoft.com/office/drawing/2014/main" id="{3443892D-9C97-4A40-A125-82C7C25884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25208" y="1124744"/>
            <a:ext cx="2880320" cy="3916026"/>
          </a:xfrm>
          <a:prstGeom prst="rect">
            <a:avLst/>
          </a:prstGeom>
        </p:spPr>
      </p:pic>
      <p:sp>
        <p:nvSpPr>
          <p:cNvPr id="23" name="Text Box 8">
            <a:extLst>
              <a:ext uri="{FF2B5EF4-FFF2-40B4-BE49-F238E27FC236}">
                <a16:creationId xmlns:a16="http://schemas.microsoft.com/office/drawing/2014/main" id="{6F4B538E-87D1-42E0-A109-2C5B73DF9311}"/>
              </a:ext>
            </a:extLst>
          </p:cNvPr>
          <p:cNvSpPr txBox="1">
            <a:spLocks noChangeArrowheads="1"/>
          </p:cNvSpPr>
          <p:nvPr/>
        </p:nvSpPr>
        <p:spPr bwMode="auto">
          <a:xfrm>
            <a:off x="416497" y="692697"/>
            <a:ext cx="5688631" cy="646331"/>
          </a:xfrm>
          <a:prstGeom prst="rect">
            <a:avLst/>
          </a:prstGeom>
          <a:solidFill>
            <a:sysClr val="window" lastClr="FFFFFF"/>
          </a:solidFill>
          <a:ln w="9525">
            <a:noFill/>
            <a:miter lim="800000"/>
            <a:headEnd/>
            <a:tailEnd/>
          </a:ln>
        </p:spPr>
        <p:txBody>
          <a:bodyPr wrap="square">
            <a:spAutoFit/>
          </a:bodyPr>
          <a:lstStyle/>
          <a:p>
            <a:pPr eaLnBrk="1" fontAlgn="auto" hangingPunct="1">
              <a:spcBef>
                <a:spcPts val="0"/>
              </a:spcBef>
              <a:spcAft>
                <a:spcPts val="600"/>
              </a:spcAft>
              <a:defRPr/>
            </a:pPr>
            <a:r>
              <a:rPr kumimoji="0" lang="en-US" altLang="ja-JP" kern="0" dirty="0">
                <a:solidFill>
                  <a:srgbClr val="000000"/>
                </a:solidFill>
                <a:cs typeface="Arial" pitchFamily="34" charset="0"/>
              </a:rPr>
              <a:t>Download site on JAXA EORC web </a:t>
            </a:r>
            <a:r>
              <a:rPr lang="en-US" altLang="ja-JP" u="sng" dirty="0">
                <a:solidFill>
                  <a:srgbClr val="000090"/>
                </a:solidFill>
              </a:rPr>
              <a:t>http://www.eorc.jaxa.jp/ALOS/en/alos-ori/index.html</a:t>
            </a:r>
          </a:p>
        </p:txBody>
      </p:sp>
      <p:sp>
        <p:nvSpPr>
          <p:cNvPr id="8" name="矢印: 上向き折線 7">
            <a:extLst>
              <a:ext uri="{FF2B5EF4-FFF2-40B4-BE49-F238E27FC236}">
                <a16:creationId xmlns:a16="http://schemas.microsoft.com/office/drawing/2014/main" id="{9CD347A9-7321-4D3B-BE0A-2B6DA85240A0}"/>
              </a:ext>
            </a:extLst>
          </p:cNvPr>
          <p:cNvSpPr/>
          <p:nvPr/>
        </p:nvSpPr>
        <p:spPr>
          <a:xfrm rot="5400000">
            <a:off x="2972780" y="5296505"/>
            <a:ext cx="504056" cy="432048"/>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矢印: 上向き折線 23">
            <a:extLst>
              <a:ext uri="{FF2B5EF4-FFF2-40B4-BE49-F238E27FC236}">
                <a16:creationId xmlns:a16="http://schemas.microsoft.com/office/drawing/2014/main" id="{FEFD111E-4176-4F41-B389-61ABE886F836}"/>
              </a:ext>
            </a:extLst>
          </p:cNvPr>
          <p:cNvSpPr/>
          <p:nvPr/>
        </p:nvSpPr>
        <p:spPr>
          <a:xfrm>
            <a:off x="7348223" y="5219807"/>
            <a:ext cx="504056" cy="432048"/>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61257057"/>
      </p:ext>
    </p:extLst>
  </p:cSld>
  <p:clrMapOvr>
    <a:masterClrMapping/>
  </p:clrMapOvr>
</p:sld>
</file>

<file path=ppt/theme/theme1.xml><?xml version="1.0" encoding="utf-8"?>
<a:theme xmlns:a="http://schemas.openxmlformats.org/drawingml/2006/main" name="2_mtfuji2">
  <a:themeElements>
    <a:clrScheme name="mtfuji2 3">
      <a:dk1>
        <a:srgbClr val="000000"/>
      </a:dk1>
      <a:lt1>
        <a:srgbClr val="FFFFFF"/>
      </a:lt1>
      <a:dk2>
        <a:srgbClr val="000000"/>
      </a:dk2>
      <a:lt2>
        <a:srgbClr val="DDDDDD"/>
      </a:lt2>
      <a:accent1>
        <a:srgbClr val="EAEAEA"/>
      </a:accent1>
      <a:accent2>
        <a:srgbClr val="F8F8F8"/>
      </a:accent2>
      <a:accent3>
        <a:srgbClr val="FFFFFF"/>
      </a:accent3>
      <a:accent4>
        <a:srgbClr val="000000"/>
      </a:accent4>
      <a:accent5>
        <a:srgbClr val="F3F3F3"/>
      </a:accent5>
      <a:accent6>
        <a:srgbClr val="E1E1E1"/>
      </a:accent6>
      <a:hlink>
        <a:srgbClr val="808080"/>
      </a:hlink>
      <a:folHlink>
        <a:srgbClr val="F8F8F8"/>
      </a:folHlink>
    </a:clrScheme>
    <a:fontScheme name="mtfuji2">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0488" tIns="44450" rIns="90488" bIns="4445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2"/>
            </a:solidFill>
            <a:effectLst/>
            <a:latin typeface="Arial" charset="0"/>
            <a:ea typeface="ＭＳ Ｐゴシック" pitchFamily="50" charset="-128"/>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0488" tIns="44450" rIns="90488" bIns="4445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2"/>
            </a:solidFill>
            <a:effectLst/>
            <a:latin typeface="Arial" charset="0"/>
            <a:ea typeface="ＭＳ Ｐゴシック" pitchFamily="50" charset="-128"/>
            <a:cs typeface="Arial" charset="0"/>
          </a:defRPr>
        </a:defPPr>
      </a:lstStyle>
    </a:lnDef>
  </a:objectDefaults>
  <a:extraClrSchemeLst>
    <a:extraClrScheme>
      <a:clrScheme name="mtfuji2 1">
        <a:dk1>
          <a:srgbClr val="1C357C"/>
        </a:dk1>
        <a:lt1>
          <a:srgbClr val="FFFFFF"/>
        </a:lt1>
        <a:dk2>
          <a:srgbClr val="224094"/>
        </a:dk2>
        <a:lt2>
          <a:srgbClr val="FFFFCC"/>
        </a:lt2>
        <a:accent1>
          <a:srgbClr val="86864C"/>
        </a:accent1>
        <a:accent2>
          <a:srgbClr val="809AE2"/>
        </a:accent2>
        <a:accent3>
          <a:srgbClr val="ABAFC8"/>
        </a:accent3>
        <a:accent4>
          <a:srgbClr val="DADADA"/>
        </a:accent4>
        <a:accent5>
          <a:srgbClr val="C3C3B2"/>
        </a:accent5>
        <a:accent6>
          <a:srgbClr val="738BCD"/>
        </a:accent6>
        <a:hlink>
          <a:srgbClr val="000000"/>
        </a:hlink>
        <a:folHlink>
          <a:srgbClr val="2E57CA"/>
        </a:folHlink>
      </a:clrScheme>
      <a:clrMap bg1="dk2" tx1="lt1" bg2="dk1" tx2="lt2" accent1="accent1" accent2="accent2" accent3="accent3" accent4="accent4" accent5="accent5" accent6="accent6" hlink="hlink" folHlink="folHlink"/>
    </a:extraClrScheme>
    <a:extraClrScheme>
      <a:clrScheme name="mtfuji2 2">
        <a:dk1>
          <a:srgbClr val="2E2E48"/>
        </a:dk1>
        <a:lt1>
          <a:srgbClr val="B9CCE9"/>
        </a:lt1>
        <a:dk2>
          <a:srgbClr val="1451AA"/>
        </a:dk2>
        <a:lt2>
          <a:srgbClr val="C0D7D8"/>
        </a:lt2>
        <a:accent1>
          <a:srgbClr val="D6D5B2"/>
        </a:accent1>
        <a:accent2>
          <a:srgbClr val="FFFFE9"/>
        </a:accent2>
        <a:accent3>
          <a:srgbClr val="D9E2F2"/>
        </a:accent3>
        <a:accent4>
          <a:srgbClr val="26263C"/>
        </a:accent4>
        <a:accent5>
          <a:srgbClr val="E8E7D5"/>
        </a:accent5>
        <a:accent6>
          <a:srgbClr val="E7E7D3"/>
        </a:accent6>
        <a:hlink>
          <a:srgbClr val="6B94D1"/>
        </a:hlink>
        <a:folHlink>
          <a:srgbClr val="FFFFFF"/>
        </a:folHlink>
      </a:clrScheme>
      <a:clrMap bg1="lt1" tx1="dk1" bg2="lt2" tx2="dk2" accent1="accent1" accent2="accent2" accent3="accent3" accent4="accent4" accent5="accent5" accent6="accent6" hlink="hlink" folHlink="folHlink"/>
    </a:extraClrScheme>
    <a:extraClrScheme>
      <a:clrScheme name="mtfuji2 3">
        <a:dk1>
          <a:srgbClr val="000000"/>
        </a:dk1>
        <a:lt1>
          <a:srgbClr val="FFFFFF"/>
        </a:lt1>
        <a:dk2>
          <a:srgbClr val="000000"/>
        </a:dk2>
        <a:lt2>
          <a:srgbClr val="DDDDDD"/>
        </a:lt2>
        <a:accent1>
          <a:srgbClr val="EAEAEA"/>
        </a:accent1>
        <a:accent2>
          <a:srgbClr val="F8F8F8"/>
        </a:accent2>
        <a:accent3>
          <a:srgbClr val="FFFFFF"/>
        </a:accent3>
        <a:accent4>
          <a:srgbClr val="000000"/>
        </a:accent4>
        <a:accent5>
          <a:srgbClr val="F3F3F3"/>
        </a:accent5>
        <a:accent6>
          <a:srgbClr val="E1E1E1"/>
        </a:accent6>
        <a:hlink>
          <a:srgbClr val="808080"/>
        </a:hlink>
        <a:folHlink>
          <a:srgbClr val="F8F8F8"/>
        </a:folHlink>
      </a:clrScheme>
      <a:clrMap bg1="lt1" tx1="dk1" bg2="lt2" tx2="dk2" accent1="accent1" accent2="accent2" accent3="accent3" accent4="accent4" accent5="accent5" accent6="accent6" hlink="hlink" folHlink="folHlink"/>
    </a:extraClrScheme>
    <a:extraClrScheme>
      <a:clrScheme name="mtfuji2 4">
        <a:dk1>
          <a:srgbClr val="000000"/>
        </a:dk1>
        <a:lt1>
          <a:srgbClr val="9CB8E0"/>
        </a:lt1>
        <a:dk2>
          <a:srgbClr val="000000"/>
        </a:dk2>
        <a:lt2>
          <a:srgbClr val="AAC9CA"/>
        </a:lt2>
        <a:accent1>
          <a:srgbClr val="D6D5B2"/>
        </a:accent1>
        <a:accent2>
          <a:srgbClr val="E8E7CE"/>
        </a:accent2>
        <a:accent3>
          <a:srgbClr val="CBD8ED"/>
        </a:accent3>
        <a:accent4>
          <a:srgbClr val="000000"/>
        </a:accent4>
        <a:accent5>
          <a:srgbClr val="E8E7D5"/>
        </a:accent5>
        <a:accent6>
          <a:srgbClr val="D2D1BA"/>
        </a:accent6>
        <a:hlink>
          <a:srgbClr val="4579C5"/>
        </a:hlink>
        <a:folHlink>
          <a:srgbClr val="C4F2F6"/>
        </a:folHlink>
      </a:clrScheme>
      <a:clrMap bg1="lt1" tx1="dk1" bg2="lt2" tx2="dk2" accent1="accent1" accent2="accent2" accent3="accent3" accent4="accent4" accent5="accent5" accent6="accent6" hlink="hlink" folHlink="folHlink"/>
    </a:extraClrScheme>
    <a:extraClrScheme>
      <a:clrScheme name="mtfuji2 5">
        <a:dk1>
          <a:srgbClr val="000000"/>
        </a:dk1>
        <a:lt1>
          <a:srgbClr val="6892D0"/>
        </a:lt1>
        <a:dk2>
          <a:srgbClr val="000000"/>
        </a:dk2>
        <a:lt2>
          <a:srgbClr val="7590B3"/>
        </a:lt2>
        <a:accent1>
          <a:srgbClr val="BEBB94"/>
        </a:accent1>
        <a:accent2>
          <a:srgbClr val="DDDDDD"/>
        </a:accent2>
        <a:accent3>
          <a:srgbClr val="B9C7E4"/>
        </a:accent3>
        <a:accent4>
          <a:srgbClr val="000000"/>
        </a:accent4>
        <a:accent5>
          <a:srgbClr val="DBDAC8"/>
        </a:accent5>
        <a:accent6>
          <a:srgbClr val="C8C8C8"/>
        </a:accent6>
        <a:hlink>
          <a:srgbClr val="363199"/>
        </a:hlink>
        <a:folHlink>
          <a:srgbClr val="91D6DD"/>
        </a:folHlink>
      </a:clrScheme>
      <a:clrMap bg1="lt1" tx1="dk1" bg2="lt2" tx2="dk2" accent1="accent1" accent2="accent2" accent3="accent3" accent4="accent4" accent5="accent5" accent6="accent6" hlink="hlink" folHlink="folHlink"/>
    </a:extraClrScheme>
    <a:extraClrScheme>
      <a:clrScheme name="mtfuji2 6">
        <a:dk1>
          <a:srgbClr val="456697"/>
        </a:dk1>
        <a:lt1>
          <a:srgbClr val="FFFFFF"/>
        </a:lt1>
        <a:dk2>
          <a:srgbClr val="386AB4"/>
        </a:dk2>
        <a:lt2>
          <a:srgbClr val="FFFFCC"/>
        </a:lt2>
        <a:accent1>
          <a:srgbClr val="8A8F5D"/>
        </a:accent1>
        <a:accent2>
          <a:srgbClr val="97ACBF"/>
        </a:accent2>
        <a:accent3>
          <a:srgbClr val="AEB9D6"/>
        </a:accent3>
        <a:accent4>
          <a:srgbClr val="DADADA"/>
        </a:accent4>
        <a:accent5>
          <a:srgbClr val="C4C6B6"/>
        </a:accent5>
        <a:accent6>
          <a:srgbClr val="889BAD"/>
        </a:accent6>
        <a:hlink>
          <a:srgbClr val="1B265F"/>
        </a:hlink>
        <a:folHlink>
          <a:srgbClr val="24A9DE"/>
        </a:folHlink>
      </a:clrScheme>
      <a:clrMap bg1="dk2" tx1="lt1" bg2="dk1" tx2="lt2" accent1="accent1" accent2="accent2" accent3="accent3" accent4="accent4" accent5="accent5" accent6="accent6" hlink="hlink" folHlink="folHlink"/>
    </a:extraClrScheme>
    <a:extraClrScheme>
      <a:clrScheme name="mtfuji2 7">
        <a:dk1>
          <a:srgbClr val="2545A1"/>
        </a:dk1>
        <a:lt1>
          <a:srgbClr val="FFFFFF"/>
        </a:lt1>
        <a:dk2>
          <a:srgbClr val="2C53C0"/>
        </a:dk2>
        <a:lt2>
          <a:srgbClr val="FFCC00"/>
        </a:lt2>
        <a:accent1>
          <a:srgbClr val="D28E34"/>
        </a:accent1>
        <a:accent2>
          <a:srgbClr val="AF96C0"/>
        </a:accent2>
        <a:accent3>
          <a:srgbClr val="ACB3DC"/>
        </a:accent3>
        <a:accent4>
          <a:srgbClr val="DADADA"/>
        </a:accent4>
        <a:accent5>
          <a:srgbClr val="E5C6AE"/>
        </a:accent5>
        <a:accent6>
          <a:srgbClr val="9E87AE"/>
        </a:accent6>
        <a:hlink>
          <a:srgbClr val="14265A"/>
        </a:hlink>
        <a:folHlink>
          <a:srgbClr val="C141AC"/>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mtfuji2">
  <a:themeElements>
    <a:clrScheme name="mtfuji2 3">
      <a:dk1>
        <a:srgbClr val="000000"/>
      </a:dk1>
      <a:lt1>
        <a:srgbClr val="FFFFFF"/>
      </a:lt1>
      <a:dk2>
        <a:srgbClr val="000000"/>
      </a:dk2>
      <a:lt2>
        <a:srgbClr val="DDDDDD"/>
      </a:lt2>
      <a:accent1>
        <a:srgbClr val="EAEAEA"/>
      </a:accent1>
      <a:accent2>
        <a:srgbClr val="F8F8F8"/>
      </a:accent2>
      <a:accent3>
        <a:srgbClr val="FFFFFF"/>
      </a:accent3>
      <a:accent4>
        <a:srgbClr val="000000"/>
      </a:accent4>
      <a:accent5>
        <a:srgbClr val="F3F3F3"/>
      </a:accent5>
      <a:accent6>
        <a:srgbClr val="E1E1E1"/>
      </a:accent6>
      <a:hlink>
        <a:srgbClr val="808080"/>
      </a:hlink>
      <a:folHlink>
        <a:srgbClr val="F8F8F8"/>
      </a:folHlink>
    </a:clrScheme>
    <a:fontScheme name="mtfuji2">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0488" tIns="44450" rIns="90488" bIns="4445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2"/>
            </a:solidFill>
            <a:effectLst/>
            <a:latin typeface="Arial" charset="0"/>
            <a:ea typeface="ＭＳ Ｐゴシック" pitchFamily="50" charset="-128"/>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0488" tIns="44450" rIns="90488" bIns="4445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2"/>
            </a:solidFill>
            <a:effectLst/>
            <a:latin typeface="Arial" charset="0"/>
            <a:ea typeface="ＭＳ Ｐゴシック" pitchFamily="50" charset="-128"/>
            <a:cs typeface="Arial" charset="0"/>
          </a:defRPr>
        </a:defPPr>
      </a:lstStyle>
    </a:lnDef>
  </a:objectDefaults>
  <a:extraClrSchemeLst>
    <a:extraClrScheme>
      <a:clrScheme name="mtfuji2 1">
        <a:dk1>
          <a:srgbClr val="1C357C"/>
        </a:dk1>
        <a:lt1>
          <a:srgbClr val="FFFFFF"/>
        </a:lt1>
        <a:dk2>
          <a:srgbClr val="224094"/>
        </a:dk2>
        <a:lt2>
          <a:srgbClr val="FFFFCC"/>
        </a:lt2>
        <a:accent1>
          <a:srgbClr val="86864C"/>
        </a:accent1>
        <a:accent2>
          <a:srgbClr val="809AE2"/>
        </a:accent2>
        <a:accent3>
          <a:srgbClr val="ABAFC8"/>
        </a:accent3>
        <a:accent4>
          <a:srgbClr val="DADADA"/>
        </a:accent4>
        <a:accent5>
          <a:srgbClr val="C3C3B2"/>
        </a:accent5>
        <a:accent6>
          <a:srgbClr val="738BCD"/>
        </a:accent6>
        <a:hlink>
          <a:srgbClr val="000000"/>
        </a:hlink>
        <a:folHlink>
          <a:srgbClr val="2E57CA"/>
        </a:folHlink>
      </a:clrScheme>
      <a:clrMap bg1="dk2" tx1="lt1" bg2="dk1" tx2="lt2" accent1="accent1" accent2="accent2" accent3="accent3" accent4="accent4" accent5="accent5" accent6="accent6" hlink="hlink" folHlink="folHlink"/>
    </a:extraClrScheme>
    <a:extraClrScheme>
      <a:clrScheme name="mtfuji2 2">
        <a:dk1>
          <a:srgbClr val="2E2E48"/>
        </a:dk1>
        <a:lt1>
          <a:srgbClr val="B9CCE9"/>
        </a:lt1>
        <a:dk2>
          <a:srgbClr val="1451AA"/>
        </a:dk2>
        <a:lt2>
          <a:srgbClr val="C0D7D8"/>
        </a:lt2>
        <a:accent1>
          <a:srgbClr val="D6D5B2"/>
        </a:accent1>
        <a:accent2>
          <a:srgbClr val="FFFFE9"/>
        </a:accent2>
        <a:accent3>
          <a:srgbClr val="D9E2F2"/>
        </a:accent3>
        <a:accent4>
          <a:srgbClr val="26263C"/>
        </a:accent4>
        <a:accent5>
          <a:srgbClr val="E8E7D5"/>
        </a:accent5>
        <a:accent6>
          <a:srgbClr val="E7E7D3"/>
        </a:accent6>
        <a:hlink>
          <a:srgbClr val="6B94D1"/>
        </a:hlink>
        <a:folHlink>
          <a:srgbClr val="FFFFFF"/>
        </a:folHlink>
      </a:clrScheme>
      <a:clrMap bg1="lt1" tx1="dk1" bg2="lt2" tx2="dk2" accent1="accent1" accent2="accent2" accent3="accent3" accent4="accent4" accent5="accent5" accent6="accent6" hlink="hlink" folHlink="folHlink"/>
    </a:extraClrScheme>
    <a:extraClrScheme>
      <a:clrScheme name="mtfuji2 3">
        <a:dk1>
          <a:srgbClr val="000000"/>
        </a:dk1>
        <a:lt1>
          <a:srgbClr val="FFFFFF"/>
        </a:lt1>
        <a:dk2>
          <a:srgbClr val="000000"/>
        </a:dk2>
        <a:lt2>
          <a:srgbClr val="DDDDDD"/>
        </a:lt2>
        <a:accent1>
          <a:srgbClr val="EAEAEA"/>
        </a:accent1>
        <a:accent2>
          <a:srgbClr val="F8F8F8"/>
        </a:accent2>
        <a:accent3>
          <a:srgbClr val="FFFFFF"/>
        </a:accent3>
        <a:accent4>
          <a:srgbClr val="000000"/>
        </a:accent4>
        <a:accent5>
          <a:srgbClr val="F3F3F3"/>
        </a:accent5>
        <a:accent6>
          <a:srgbClr val="E1E1E1"/>
        </a:accent6>
        <a:hlink>
          <a:srgbClr val="808080"/>
        </a:hlink>
        <a:folHlink>
          <a:srgbClr val="F8F8F8"/>
        </a:folHlink>
      </a:clrScheme>
      <a:clrMap bg1="lt1" tx1="dk1" bg2="lt2" tx2="dk2" accent1="accent1" accent2="accent2" accent3="accent3" accent4="accent4" accent5="accent5" accent6="accent6" hlink="hlink" folHlink="folHlink"/>
    </a:extraClrScheme>
    <a:extraClrScheme>
      <a:clrScheme name="mtfuji2 4">
        <a:dk1>
          <a:srgbClr val="000000"/>
        </a:dk1>
        <a:lt1>
          <a:srgbClr val="9CB8E0"/>
        </a:lt1>
        <a:dk2>
          <a:srgbClr val="000000"/>
        </a:dk2>
        <a:lt2>
          <a:srgbClr val="AAC9CA"/>
        </a:lt2>
        <a:accent1>
          <a:srgbClr val="D6D5B2"/>
        </a:accent1>
        <a:accent2>
          <a:srgbClr val="E8E7CE"/>
        </a:accent2>
        <a:accent3>
          <a:srgbClr val="CBD8ED"/>
        </a:accent3>
        <a:accent4>
          <a:srgbClr val="000000"/>
        </a:accent4>
        <a:accent5>
          <a:srgbClr val="E8E7D5"/>
        </a:accent5>
        <a:accent6>
          <a:srgbClr val="D2D1BA"/>
        </a:accent6>
        <a:hlink>
          <a:srgbClr val="4579C5"/>
        </a:hlink>
        <a:folHlink>
          <a:srgbClr val="C4F2F6"/>
        </a:folHlink>
      </a:clrScheme>
      <a:clrMap bg1="lt1" tx1="dk1" bg2="lt2" tx2="dk2" accent1="accent1" accent2="accent2" accent3="accent3" accent4="accent4" accent5="accent5" accent6="accent6" hlink="hlink" folHlink="folHlink"/>
    </a:extraClrScheme>
    <a:extraClrScheme>
      <a:clrScheme name="mtfuji2 5">
        <a:dk1>
          <a:srgbClr val="000000"/>
        </a:dk1>
        <a:lt1>
          <a:srgbClr val="6892D0"/>
        </a:lt1>
        <a:dk2>
          <a:srgbClr val="000000"/>
        </a:dk2>
        <a:lt2>
          <a:srgbClr val="7590B3"/>
        </a:lt2>
        <a:accent1>
          <a:srgbClr val="BEBB94"/>
        </a:accent1>
        <a:accent2>
          <a:srgbClr val="DDDDDD"/>
        </a:accent2>
        <a:accent3>
          <a:srgbClr val="B9C7E4"/>
        </a:accent3>
        <a:accent4>
          <a:srgbClr val="000000"/>
        </a:accent4>
        <a:accent5>
          <a:srgbClr val="DBDAC8"/>
        </a:accent5>
        <a:accent6>
          <a:srgbClr val="C8C8C8"/>
        </a:accent6>
        <a:hlink>
          <a:srgbClr val="363199"/>
        </a:hlink>
        <a:folHlink>
          <a:srgbClr val="91D6DD"/>
        </a:folHlink>
      </a:clrScheme>
      <a:clrMap bg1="lt1" tx1="dk1" bg2="lt2" tx2="dk2" accent1="accent1" accent2="accent2" accent3="accent3" accent4="accent4" accent5="accent5" accent6="accent6" hlink="hlink" folHlink="folHlink"/>
    </a:extraClrScheme>
    <a:extraClrScheme>
      <a:clrScheme name="mtfuji2 6">
        <a:dk1>
          <a:srgbClr val="456697"/>
        </a:dk1>
        <a:lt1>
          <a:srgbClr val="FFFFFF"/>
        </a:lt1>
        <a:dk2>
          <a:srgbClr val="386AB4"/>
        </a:dk2>
        <a:lt2>
          <a:srgbClr val="FFFFCC"/>
        </a:lt2>
        <a:accent1>
          <a:srgbClr val="8A8F5D"/>
        </a:accent1>
        <a:accent2>
          <a:srgbClr val="97ACBF"/>
        </a:accent2>
        <a:accent3>
          <a:srgbClr val="AEB9D6"/>
        </a:accent3>
        <a:accent4>
          <a:srgbClr val="DADADA"/>
        </a:accent4>
        <a:accent5>
          <a:srgbClr val="C4C6B6"/>
        </a:accent5>
        <a:accent6>
          <a:srgbClr val="889BAD"/>
        </a:accent6>
        <a:hlink>
          <a:srgbClr val="1B265F"/>
        </a:hlink>
        <a:folHlink>
          <a:srgbClr val="24A9DE"/>
        </a:folHlink>
      </a:clrScheme>
      <a:clrMap bg1="dk2" tx1="lt1" bg2="dk1" tx2="lt2" accent1="accent1" accent2="accent2" accent3="accent3" accent4="accent4" accent5="accent5" accent6="accent6" hlink="hlink" folHlink="folHlink"/>
    </a:extraClrScheme>
    <a:extraClrScheme>
      <a:clrScheme name="mtfuji2 7">
        <a:dk1>
          <a:srgbClr val="2545A1"/>
        </a:dk1>
        <a:lt1>
          <a:srgbClr val="FFFFFF"/>
        </a:lt1>
        <a:dk2>
          <a:srgbClr val="2C53C0"/>
        </a:dk2>
        <a:lt2>
          <a:srgbClr val="FFCC00"/>
        </a:lt2>
        <a:accent1>
          <a:srgbClr val="D28E34"/>
        </a:accent1>
        <a:accent2>
          <a:srgbClr val="AF96C0"/>
        </a:accent2>
        <a:accent3>
          <a:srgbClr val="ACB3DC"/>
        </a:accent3>
        <a:accent4>
          <a:srgbClr val="DADADA"/>
        </a:accent4>
        <a:accent5>
          <a:srgbClr val="E5C6AE"/>
        </a:accent5>
        <a:accent6>
          <a:srgbClr val="9E87AE"/>
        </a:accent6>
        <a:hlink>
          <a:srgbClr val="14265A"/>
        </a:hlink>
        <a:folHlink>
          <a:srgbClr val="C141AC"/>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mtfuji2">
  <a:themeElements>
    <a:clrScheme name="mtfuji2 3">
      <a:dk1>
        <a:srgbClr val="000000"/>
      </a:dk1>
      <a:lt1>
        <a:srgbClr val="FFFFFF"/>
      </a:lt1>
      <a:dk2>
        <a:srgbClr val="000000"/>
      </a:dk2>
      <a:lt2>
        <a:srgbClr val="DDDDDD"/>
      </a:lt2>
      <a:accent1>
        <a:srgbClr val="EAEAEA"/>
      </a:accent1>
      <a:accent2>
        <a:srgbClr val="F8F8F8"/>
      </a:accent2>
      <a:accent3>
        <a:srgbClr val="FFFFFF"/>
      </a:accent3>
      <a:accent4>
        <a:srgbClr val="000000"/>
      </a:accent4>
      <a:accent5>
        <a:srgbClr val="F3F3F3"/>
      </a:accent5>
      <a:accent6>
        <a:srgbClr val="E1E1E1"/>
      </a:accent6>
      <a:hlink>
        <a:srgbClr val="808080"/>
      </a:hlink>
      <a:folHlink>
        <a:srgbClr val="F8F8F8"/>
      </a:folHlink>
    </a:clrScheme>
    <a:fontScheme name="mtfuji2">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0488" tIns="44450" rIns="90488" bIns="4445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2"/>
            </a:solidFill>
            <a:effectLst/>
            <a:latin typeface="Arial" charset="0"/>
            <a:ea typeface="ＭＳ Ｐゴシック" pitchFamily="50" charset="-128"/>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0488" tIns="44450" rIns="90488" bIns="4445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2"/>
            </a:solidFill>
            <a:effectLst/>
            <a:latin typeface="Arial" charset="0"/>
            <a:ea typeface="ＭＳ Ｐゴシック" pitchFamily="50" charset="-128"/>
            <a:cs typeface="Arial" charset="0"/>
          </a:defRPr>
        </a:defPPr>
      </a:lstStyle>
    </a:lnDef>
  </a:objectDefaults>
  <a:extraClrSchemeLst>
    <a:extraClrScheme>
      <a:clrScheme name="mtfuji2 1">
        <a:dk1>
          <a:srgbClr val="1C357C"/>
        </a:dk1>
        <a:lt1>
          <a:srgbClr val="FFFFFF"/>
        </a:lt1>
        <a:dk2>
          <a:srgbClr val="224094"/>
        </a:dk2>
        <a:lt2>
          <a:srgbClr val="FFFFCC"/>
        </a:lt2>
        <a:accent1>
          <a:srgbClr val="86864C"/>
        </a:accent1>
        <a:accent2>
          <a:srgbClr val="809AE2"/>
        </a:accent2>
        <a:accent3>
          <a:srgbClr val="ABAFC8"/>
        </a:accent3>
        <a:accent4>
          <a:srgbClr val="DADADA"/>
        </a:accent4>
        <a:accent5>
          <a:srgbClr val="C3C3B2"/>
        </a:accent5>
        <a:accent6>
          <a:srgbClr val="738BCD"/>
        </a:accent6>
        <a:hlink>
          <a:srgbClr val="000000"/>
        </a:hlink>
        <a:folHlink>
          <a:srgbClr val="2E57CA"/>
        </a:folHlink>
      </a:clrScheme>
      <a:clrMap bg1="dk2" tx1="lt1" bg2="dk1" tx2="lt2" accent1="accent1" accent2="accent2" accent3="accent3" accent4="accent4" accent5="accent5" accent6="accent6" hlink="hlink" folHlink="folHlink"/>
    </a:extraClrScheme>
    <a:extraClrScheme>
      <a:clrScheme name="mtfuji2 2">
        <a:dk1>
          <a:srgbClr val="2E2E48"/>
        </a:dk1>
        <a:lt1>
          <a:srgbClr val="B9CCE9"/>
        </a:lt1>
        <a:dk2>
          <a:srgbClr val="1451AA"/>
        </a:dk2>
        <a:lt2>
          <a:srgbClr val="C0D7D8"/>
        </a:lt2>
        <a:accent1>
          <a:srgbClr val="D6D5B2"/>
        </a:accent1>
        <a:accent2>
          <a:srgbClr val="FFFFE9"/>
        </a:accent2>
        <a:accent3>
          <a:srgbClr val="D9E2F2"/>
        </a:accent3>
        <a:accent4>
          <a:srgbClr val="26263C"/>
        </a:accent4>
        <a:accent5>
          <a:srgbClr val="E8E7D5"/>
        </a:accent5>
        <a:accent6>
          <a:srgbClr val="E7E7D3"/>
        </a:accent6>
        <a:hlink>
          <a:srgbClr val="6B94D1"/>
        </a:hlink>
        <a:folHlink>
          <a:srgbClr val="FFFFFF"/>
        </a:folHlink>
      </a:clrScheme>
      <a:clrMap bg1="lt1" tx1="dk1" bg2="lt2" tx2="dk2" accent1="accent1" accent2="accent2" accent3="accent3" accent4="accent4" accent5="accent5" accent6="accent6" hlink="hlink" folHlink="folHlink"/>
    </a:extraClrScheme>
    <a:extraClrScheme>
      <a:clrScheme name="mtfuji2 3">
        <a:dk1>
          <a:srgbClr val="000000"/>
        </a:dk1>
        <a:lt1>
          <a:srgbClr val="FFFFFF"/>
        </a:lt1>
        <a:dk2>
          <a:srgbClr val="000000"/>
        </a:dk2>
        <a:lt2>
          <a:srgbClr val="DDDDDD"/>
        </a:lt2>
        <a:accent1>
          <a:srgbClr val="EAEAEA"/>
        </a:accent1>
        <a:accent2>
          <a:srgbClr val="F8F8F8"/>
        </a:accent2>
        <a:accent3>
          <a:srgbClr val="FFFFFF"/>
        </a:accent3>
        <a:accent4>
          <a:srgbClr val="000000"/>
        </a:accent4>
        <a:accent5>
          <a:srgbClr val="F3F3F3"/>
        </a:accent5>
        <a:accent6>
          <a:srgbClr val="E1E1E1"/>
        </a:accent6>
        <a:hlink>
          <a:srgbClr val="808080"/>
        </a:hlink>
        <a:folHlink>
          <a:srgbClr val="F8F8F8"/>
        </a:folHlink>
      </a:clrScheme>
      <a:clrMap bg1="lt1" tx1="dk1" bg2="lt2" tx2="dk2" accent1="accent1" accent2="accent2" accent3="accent3" accent4="accent4" accent5="accent5" accent6="accent6" hlink="hlink" folHlink="folHlink"/>
    </a:extraClrScheme>
    <a:extraClrScheme>
      <a:clrScheme name="mtfuji2 4">
        <a:dk1>
          <a:srgbClr val="000000"/>
        </a:dk1>
        <a:lt1>
          <a:srgbClr val="9CB8E0"/>
        </a:lt1>
        <a:dk2>
          <a:srgbClr val="000000"/>
        </a:dk2>
        <a:lt2>
          <a:srgbClr val="AAC9CA"/>
        </a:lt2>
        <a:accent1>
          <a:srgbClr val="D6D5B2"/>
        </a:accent1>
        <a:accent2>
          <a:srgbClr val="E8E7CE"/>
        </a:accent2>
        <a:accent3>
          <a:srgbClr val="CBD8ED"/>
        </a:accent3>
        <a:accent4>
          <a:srgbClr val="000000"/>
        </a:accent4>
        <a:accent5>
          <a:srgbClr val="E8E7D5"/>
        </a:accent5>
        <a:accent6>
          <a:srgbClr val="D2D1BA"/>
        </a:accent6>
        <a:hlink>
          <a:srgbClr val="4579C5"/>
        </a:hlink>
        <a:folHlink>
          <a:srgbClr val="C4F2F6"/>
        </a:folHlink>
      </a:clrScheme>
      <a:clrMap bg1="lt1" tx1="dk1" bg2="lt2" tx2="dk2" accent1="accent1" accent2="accent2" accent3="accent3" accent4="accent4" accent5="accent5" accent6="accent6" hlink="hlink" folHlink="folHlink"/>
    </a:extraClrScheme>
    <a:extraClrScheme>
      <a:clrScheme name="mtfuji2 5">
        <a:dk1>
          <a:srgbClr val="000000"/>
        </a:dk1>
        <a:lt1>
          <a:srgbClr val="6892D0"/>
        </a:lt1>
        <a:dk2>
          <a:srgbClr val="000000"/>
        </a:dk2>
        <a:lt2>
          <a:srgbClr val="7590B3"/>
        </a:lt2>
        <a:accent1>
          <a:srgbClr val="BEBB94"/>
        </a:accent1>
        <a:accent2>
          <a:srgbClr val="DDDDDD"/>
        </a:accent2>
        <a:accent3>
          <a:srgbClr val="B9C7E4"/>
        </a:accent3>
        <a:accent4>
          <a:srgbClr val="000000"/>
        </a:accent4>
        <a:accent5>
          <a:srgbClr val="DBDAC8"/>
        </a:accent5>
        <a:accent6>
          <a:srgbClr val="C8C8C8"/>
        </a:accent6>
        <a:hlink>
          <a:srgbClr val="363199"/>
        </a:hlink>
        <a:folHlink>
          <a:srgbClr val="91D6DD"/>
        </a:folHlink>
      </a:clrScheme>
      <a:clrMap bg1="lt1" tx1="dk1" bg2="lt2" tx2="dk2" accent1="accent1" accent2="accent2" accent3="accent3" accent4="accent4" accent5="accent5" accent6="accent6" hlink="hlink" folHlink="folHlink"/>
    </a:extraClrScheme>
    <a:extraClrScheme>
      <a:clrScheme name="mtfuji2 6">
        <a:dk1>
          <a:srgbClr val="456697"/>
        </a:dk1>
        <a:lt1>
          <a:srgbClr val="FFFFFF"/>
        </a:lt1>
        <a:dk2>
          <a:srgbClr val="386AB4"/>
        </a:dk2>
        <a:lt2>
          <a:srgbClr val="FFFFCC"/>
        </a:lt2>
        <a:accent1>
          <a:srgbClr val="8A8F5D"/>
        </a:accent1>
        <a:accent2>
          <a:srgbClr val="97ACBF"/>
        </a:accent2>
        <a:accent3>
          <a:srgbClr val="AEB9D6"/>
        </a:accent3>
        <a:accent4>
          <a:srgbClr val="DADADA"/>
        </a:accent4>
        <a:accent5>
          <a:srgbClr val="C4C6B6"/>
        </a:accent5>
        <a:accent6>
          <a:srgbClr val="889BAD"/>
        </a:accent6>
        <a:hlink>
          <a:srgbClr val="1B265F"/>
        </a:hlink>
        <a:folHlink>
          <a:srgbClr val="24A9DE"/>
        </a:folHlink>
      </a:clrScheme>
      <a:clrMap bg1="dk2" tx1="lt1" bg2="dk1" tx2="lt2" accent1="accent1" accent2="accent2" accent3="accent3" accent4="accent4" accent5="accent5" accent6="accent6" hlink="hlink" folHlink="folHlink"/>
    </a:extraClrScheme>
    <a:extraClrScheme>
      <a:clrScheme name="mtfuji2 7">
        <a:dk1>
          <a:srgbClr val="2545A1"/>
        </a:dk1>
        <a:lt1>
          <a:srgbClr val="FFFFFF"/>
        </a:lt1>
        <a:dk2>
          <a:srgbClr val="2C53C0"/>
        </a:dk2>
        <a:lt2>
          <a:srgbClr val="FFCC00"/>
        </a:lt2>
        <a:accent1>
          <a:srgbClr val="D28E34"/>
        </a:accent1>
        <a:accent2>
          <a:srgbClr val="AF96C0"/>
        </a:accent2>
        <a:accent3>
          <a:srgbClr val="ACB3DC"/>
        </a:accent3>
        <a:accent4>
          <a:srgbClr val="DADADA"/>
        </a:accent4>
        <a:accent5>
          <a:srgbClr val="E5C6AE"/>
        </a:accent5>
        <a:accent6>
          <a:srgbClr val="9E87AE"/>
        </a:accent6>
        <a:hlink>
          <a:srgbClr val="14265A"/>
        </a:hlink>
        <a:folHlink>
          <a:srgbClr val="C141AC"/>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mtfuji2">
  <a:themeElements>
    <a:clrScheme name="mtfuji2 3">
      <a:dk1>
        <a:srgbClr val="000000"/>
      </a:dk1>
      <a:lt1>
        <a:srgbClr val="FFFFFF"/>
      </a:lt1>
      <a:dk2>
        <a:srgbClr val="000000"/>
      </a:dk2>
      <a:lt2>
        <a:srgbClr val="DDDDDD"/>
      </a:lt2>
      <a:accent1>
        <a:srgbClr val="EAEAEA"/>
      </a:accent1>
      <a:accent2>
        <a:srgbClr val="F8F8F8"/>
      </a:accent2>
      <a:accent3>
        <a:srgbClr val="FFFFFF"/>
      </a:accent3>
      <a:accent4>
        <a:srgbClr val="000000"/>
      </a:accent4>
      <a:accent5>
        <a:srgbClr val="F3F3F3"/>
      </a:accent5>
      <a:accent6>
        <a:srgbClr val="E1E1E1"/>
      </a:accent6>
      <a:hlink>
        <a:srgbClr val="808080"/>
      </a:hlink>
      <a:folHlink>
        <a:srgbClr val="F8F8F8"/>
      </a:folHlink>
    </a:clrScheme>
    <a:fontScheme name="mtfuji2">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0488" tIns="44450" rIns="90488" bIns="4445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2"/>
            </a:solidFill>
            <a:effectLst/>
            <a:latin typeface="Arial" charset="0"/>
            <a:ea typeface="ＭＳ Ｐゴシック" pitchFamily="50" charset="-128"/>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0488" tIns="44450" rIns="90488" bIns="4445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2"/>
            </a:solidFill>
            <a:effectLst/>
            <a:latin typeface="Arial" charset="0"/>
            <a:ea typeface="ＭＳ Ｐゴシック" pitchFamily="50" charset="-128"/>
            <a:cs typeface="Arial" charset="0"/>
          </a:defRPr>
        </a:defPPr>
      </a:lstStyle>
    </a:lnDef>
  </a:objectDefaults>
  <a:extraClrSchemeLst>
    <a:extraClrScheme>
      <a:clrScheme name="mtfuji2 1">
        <a:dk1>
          <a:srgbClr val="1C357C"/>
        </a:dk1>
        <a:lt1>
          <a:srgbClr val="FFFFFF"/>
        </a:lt1>
        <a:dk2>
          <a:srgbClr val="224094"/>
        </a:dk2>
        <a:lt2>
          <a:srgbClr val="FFFFCC"/>
        </a:lt2>
        <a:accent1>
          <a:srgbClr val="86864C"/>
        </a:accent1>
        <a:accent2>
          <a:srgbClr val="809AE2"/>
        </a:accent2>
        <a:accent3>
          <a:srgbClr val="ABAFC8"/>
        </a:accent3>
        <a:accent4>
          <a:srgbClr val="DADADA"/>
        </a:accent4>
        <a:accent5>
          <a:srgbClr val="C3C3B2"/>
        </a:accent5>
        <a:accent6>
          <a:srgbClr val="738BCD"/>
        </a:accent6>
        <a:hlink>
          <a:srgbClr val="000000"/>
        </a:hlink>
        <a:folHlink>
          <a:srgbClr val="2E57CA"/>
        </a:folHlink>
      </a:clrScheme>
      <a:clrMap bg1="dk2" tx1="lt1" bg2="dk1" tx2="lt2" accent1="accent1" accent2="accent2" accent3="accent3" accent4="accent4" accent5="accent5" accent6="accent6" hlink="hlink" folHlink="folHlink"/>
    </a:extraClrScheme>
    <a:extraClrScheme>
      <a:clrScheme name="mtfuji2 2">
        <a:dk1>
          <a:srgbClr val="2E2E48"/>
        </a:dk1>
        <a:lt1>
          <a:srgbClr val="B9CCE9"/>
        </a:lt1>
        <a:dk2>
          <a:srgbClr val="1451AA"/>
        </a:dk2>
        <a:lt2>
          <a:srgbClr val="C0D7D8"/>
        </a:lt2>
        <a:accent1>
          <a:srgbClr val="D6D5B2"/>
        </a:accent1>
        <a:accent2>
          <a:srgbClr val="FFFFE9"/>
        </a:accent2>
        <a:accent3>
          <a:srgbClr val="D9E2F2"/>
        </a:accent3>
        <a:accent4>
          <a:srgbClr val="26263C"/>
        </a:accent4>
        <a:accent5>
          <a:srgbClr val="E8E7D5"/>
        </a:accent5>
        <a:accent6>
          <a:srgbClr val="E7E7D3"/>
        </a:accent6>
        <a:hlink>
          <a:srgbClr val="6B94D1"/>
        </a:hlink>
        <a:folHlink>
          <a:srgbClr val="FFFFFF"/>
        </a:folHlink>
      </a:clrScheme>
      <a:clrMap bg1="lt1" tx1="dk1" bg2="lt2" tx2="dk2" accent1="accent1" accent2="accent2" accent3="accent3" accent4="accent4" accent5="accent5" accent6="accent6" hlink="hlink" folHlink="folHlink"/>
    </a:extraClrScheme>
    <a:extraClrScheme>
      <a:clrScheme name="mtfuji2 3">
        <a:dk1>
          <a:srgbClr val="000000"/>
        </a:dk1>
        <a:lt1>
          <a:srgbClr val="FFFFFF"/>
        </a:lt1>
        <a:dk2>
          <a:srgbClr val="000000"/>
        </a:dk2>
        <a:lt2>
          <a:srgbClr val="DDDDDD"/>
        </a:lt2>
        <a:accent1>
          <a:srgbClr val="EAEAEA"/>
        </a:accent1>
        <a:accent2>
          <a:srgbClr val="F8F8F8"/>
        </a:accent2>
        <a:accent3>
          <a:srgbClr val="FFFFFF"/>
        </a:accent3>
        <a:accent4>
          <a:srgbClr val="000000"/>
        </a:accent4>
        <a:accent5>
          <a:srgbClr val="F3F3F3"/>
        </a:accent5>
        <a:accent6>
          <a:srgbClr val="E1E1E1"/>
        </a:accent6>
        <a:hlink>
          <a:srgbClr val="808080"/>
        </a:hlink>
        <a:folHlink>
          <a:srgbClr val="F8F8F8"/>
        </a:folHlink>
      </a:clrScheme>
      <a:clrMap bg1="lt1" tx1="dk1" bg2="lt2" tx2="dk2" accent1="accent1" accent2="accent2" accent3="accent3" accent4="accent4" accent5="accent5" accent6="accent6" hlink="hlink" folHlink="folHlink"/>
    </a:extraClrScheme>
    <a:extraClrScheme>
      <a:clrScheme name="mtfuji2 4">
        <a:dk1>
          <a:srgbClr val="000000"/>
        </a:dk1>
        <a:lt1>
          <a:srgbClr val="9CB8E0"/>
        </a:lt1>
        <a:dk2>
          <a:srgbClr val="000000"/>
        </a:dk2>
        <a:lt2>
          <a:srgbClr val="AAC9CA"/>
        </a:lt2>
        <a:accent1>
          <a:srgbClr val="D6D5B2"/>
        </a:accent1>
        <a:accent2>
          <a:srgbClr val="E8E7CE"/>
        </a:accent2>
        <a:accent3>
          <a:srgbClr val="CBD8ED"/>
        </a:accent3>
        <a:accent4>
          <a:srgbClr val="000000"/>
        </a:accent4>
        <a:accent5>
          <a:srgbClr val="E8E7D5"/>
        </a:accent5>
        <a:accent6>
          <a:srgbClr val="D2D1BA"/>
        </a:accent6>
        <a:hlink>
          <a:srgbClr val="4579C5"/>
        </a:hlink>
        <a:folHlink>
          <a:srgbClr val="C4F2F6"/>
        </a:folHlink>
      </a:clrScheme>
      <a:clrMap bg1="lt1" tx1="dk1" bg2="lt2" tx2="dk2" accent1="accent1" accent2="accent2" accent3="accent3" accent4="accent4" accent5="accent5" accent6="accent6" hlink="hlink" folHlink="folHlink"/>
    </a:extraClrScheme>
    <a:extraClrScheme>
      <a:clrScheme name="mtfuji2 5">
        <a:dk1>
          <a:srgbClr val="000000"/>
        </a:dk1>
        <a:lt1>
          <a:srgbClr val="6892D0"/>
        </a:lt1>
        <a:dk2>
          <a:srgbClr val="000000"/>
        </a:dk2>
        <a:lt2>
          <a:srgbClr val="7590B3"/>
        </a:lt2>
        <a:accent1>
          <a:srgbClr val="BEBB94"/>
        </a:accent1>
        <a:accent2>
          <a:srgbClr val="DDDDDD"/>
        </a:accent2>
        <a:accent3>
          <a:srgbClr val="B9C7E4"/>
        </a:accent3>
        <a:accent4>
          <a:srgbClr val="000000"/>
        </a:accent4>
        <a:accent5>
          <a:srgbClr val="DBDAC8"/>
        </a:accent5>
        <a:accent6>
          <a:srgbClr val="C8C8C8"/>
        </a:accent6>
        <a:hlink>
          <a:srgbClr val="363199"/>
        </a:hlink>
        <a:folHlink>
          <a:srgbClr val="91D6DD"/>
        </a:folHlink>
      </a:clrScheme>
      <a:clrMap bg1="lt1" tx1="dk1" bg2="lt2" tx2="dk2" accent1="accent1" accent2="accent2" accent3="accent3" accent4="accent4" accent5="accent5" accent6="accent6" hlink="hlink" folHlink="folHlink"/>
    </a:extraClrScheme>
    <a:extraClrScheme>
      <a:clrScheme name="mtfuji2 6">
        <a:dk1>
          <a:srgbClr val="456697"/>
        </a:dk1>
        <a:lt1>
          <a:srgbClr val="FFFFFF"/>
        </a:lt1>
        <a:dk2>
          <a:srgbClr val="386AB4"/>
        </a:dk2>
        <a:lt2>
          <a:srgbClr val="FFFFCC"/>
        </a:lt2>
        <a:accent1>
          <a:srgbClr val="8A8F5D"/>
        </a:accent1>
        <a:accent2>
          <a:srgbClr val="97ACBF"/>
        </a:accent2>
        <a:accent3>
          <a:srgbClr val="AEB9D6"/>
        </a:accent3>
        <a:accent4>
          <a:srgbClr val="DADADA"/>
        </a:accent4>
        <a:accent5>
          <a:srgbClr val="C4C6B6"/>
        </a:accent5>
        <a:accent6>
          <a:srgbClr val="889BAD"/>
        </a:accent6>
        <a:hlink>
          <a:srgbClr val="1B265F"/>
        </a:hlink>
        <a:folHlink>
          <a:srgbClr val="24A9DE"/>
        </a:folHlink>
      </a:clrScheme>
      <a:clrMap bg1="dk2" tx1="lt1" bg2="dk1" tx2="lt2" accent1="accent1" accent2="accent2" accent3="accent3" accent4="accent4" accent5="accent5" accent6="accent6" hlink="hlink" folHlink="folHlink"/>
    </a:extraClrScheme>
    <a:extraClrScheme>
      <a:clrScheme name="mtfuji2 7">
        <a:dk1>
          <a:srgbClr val="2545A1"/>
        </a:dk1>
        <a:lt1>
          <a:srgbClr val="FFFFFF"/>
        </a:lt1>
        <a:dk2>
          <a:srgbClr val="2C53C0"/>
        </a:dk2>
        <a:lt2>
          <a:srgbClr val="FFCC00"/>
        </a:lt2>
        <a:accent1>
          <a:srgbClr val="D28E34"/>
        </a:accent1>
        <a:accent2>
          <a:srgbClr val="AF96C0"/>
        </a:accent2>
        <a:accent3>
          <a:srgbClr val="ACB3DC"/>
        </a:accent3>
        <a:accent4>
          <a:srgbClr val="DADADA"/>
        </a:accent4>
        <a:accent5>
          <a:srgbClr val="E5C6AE"/>
        </a:accent5>
        <a:accent6>
          <a:srgbClr val="9E87AE"/>
        </a:accent6>
        <a:hlink>
          <a:srgbClr val="14265A"/>
        </a:hlink>
        <a:folHlink>
          <a:srgbClr val="C141AC"/>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a:lstStyle>
        <a:defPPr algn="ctr">
          <a:lnSpc>
            <a:spcPts val="3000"/>
          </a:lnSpc>
          <a:defRPr b="1" dirty="0" smtClean="0">
            <a:solidFill>
              <a:srgbClr val="000090"/>
            </a:solidFill>
            <a:latin typeface="+mj-lt"/>
            <a:cs typeface="Arial" panose="020B0604020202020204" pitchFamily="34" charset="0"/>
          </a:defRPr>
        </a:defPPr>
      </a:lstStyle>
    </a:txDef>
  </a:objectDefaults>
  <a:extraClrSchemeLst/>
</a:theme>
</file>

<file path=ppt/theme/theme6.xml><?xml version="1.0" encoding="utf-8"?>
<a:theme xmlns:a="http://schemas.openxmlformats.org/drawingml/2006/main" name="6_mtfuji2">
  <a:themeElements>
    <a:clrScheme name="mtfuji2 3">
      <a:dk1>
        <a:srgbClr val="000000"/>
      </a:dk1>
      <a:lt1>
        <a:srgbClr val="FFFFFF"/>
      </a:lt1>
      <a:dk2>
        <a:srgbClr val="000000"/>
      </a:dk2>
      <a:lt2>
        <a:srgbClr val="DDDDDD"/>
      </a:lt2>
      <a:accent1>
        <a:srgbClr val="EAEAEA"/>
      </a:accent1>
      <a:accent2>
        <a:srgbClr val="F8F8F8"/>
      </a:accent2>
      <a:accent3>
        <a:srgbClr val="FFFFFF"/>
      </a:accent3>
      <a:accent4>
        <a:srgbClr val="000000"/>
      </a:accent4>
      <a:accent5>
        <a:srgbClr val="F3F3F3"/>
      </a:accent5>
      <a:accent6>
        <a:srgbClr val="E1E1E1"/>
      </a:accent6>
      <a:hlink>
        <a:srgbClr val="808080"/>
      </a:hlink>
      <a:folHlink>
        <a:srgbClr val="F8F8F8"/>
      </a:folHlink>
    </a:clrScheme>
    <a:fontScheme name="mtfuji2">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0488" tIns="44450" rIns="90488" bIns="4445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2"/>
            </a:solidFill>
            <a:effectLst/>
            <a:latin typeface="Arial" charset="0"/>
            <a:ea typeface="ＭＳ Ｐゴシック" pitchFamily="50" charset="-128"/>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0488" tIns="44450" rIns="90488" bIns="4445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2"/>
            </a:solidFill>
            <a:effectLst/>
            <a:latin typeface="Arial" charset="0"/>
            <a:ea typeface="ＭＳ Ｐゴシック" pitchFamily="50" charset="-128"/>
            <a:cs typeface="Arial" charset="0"/>
          </a:defRPr>
        </a:defPPr>
      </a:lstStyle>
    </a:lnDef>
  </a:objectDefaults>
  <a:extraClrSchemeLst>
    <a:extraClrScheme>
      <a:clrScheme name="mtfuji2 1">
        <a:dk1>
          <a:srgbClr val="1C357C"/>
        </a:dk1>
        <a:lt1>
          <a:srgbClr val="FFFFFF"/>
        </a:lt1>
        <a:dk2>
          <a:srgbClr val="224094"/>
        </a:dk2>
        <a:lt2>
          <a:srgbClr val="FFFFCC"/>
        </a:lt2>
        <a:accent1>
          <a:srgbClr val="86864C"/>
        </a:accent1>
        <a:accent2>
          <a:srgbClr val="809AE2"/>
        </a:accent2>
        <a:accent3>
          <a:srgbClr val="ABAFC8"/>
        </a:accent3>
        <a:accent4>
          <a:srgbClr val="DADADA"/>
        </a:accent4>
        <a:accent5>
          <a:srgbClr val="C3C3B2"/>
        </a:accent5>
        <a:accent6>
          <a:srgbClr val="738BCD"/>
        </a:accent6>
        <a:hlink>
          <a:srgbClr val="000000"/>
        </a:hlink>
        <a:folHlink>
          <a:srgbClr val="2E57CA"/>
        </a:folHlink>
      </a:clrScheme>
      <a:clrMap bg1="dk2" tx1="lt1" bg2="dk1" tx2="lt2" accent1="accent1" accent2="accent2" accent3="accent3" accent4="accent4" accent5="accent5" accent6="accent6" hlink="hlink" folHlink="folHlink"/>
    </a:extraClrScheme>
    <a:extraClrScheme>
      <a:clrScheme name="mtfuji2 2">
        <a:dk1>
          <a:srgbClr val="2E2E48"/>
        </a:dk1>
        <a:lt1>
          <a:srgbClr val="B9CCE9"/>
        </a:lt1>
        <a:dk2>
          <a:srgbClr val="1451AA"/>
        </a:dk2>
        <a:lt2>
          <a:srgbClr val="C0D7D8"/>
        </a:lt2>
        <a:accent1>
          <a:srgbClr val="D6D5B2"/>
        </a:accent1>
        <a:accent2>
          <a:srgbClr val="FFFFE9"/>
        </a:accent2>
        <a:accent3>
          <a:srgbClr val="D9E2F2"/>
        </a:accent3>
        <a:accent4>
          <a:srgbClr val="26263C"/>
        </a:accent4>
        <a:accent5>
          <a:srgbClr val="E8E7D5"/>
        </a:accent5>
        <a:accent6>
          <a:srgbClr val="E7E7D3"/>
        </a:accent6>
        <a:hlink>
          <a:srgbClr val="6B94D1"/>
        </a:hlink>
        <a:folHlink>
          <a:srgbClr val="FFFFFF"/>
        </a:folHlink>
      </a:clrScheme>
      <a:clrMap bg1="lt1" tx1="dk1" bg2="lt2" tx2="dk2" accent1="accent1" accent2="accent2" accent3="accent3" accent4="accent4" accent5="accent5" accent6="accent6" hlink="hlink" folHlink="folHlink"/>
    </a:extraClrScheme>
    <a:extraClrScheme>
      <a:clrScheme name="mtfuji2 3">
        <a:dk1>
          <a:srgbClr val="000000"/>
        </a:dk1>
        <a:lt1>
          <a:srgbClr val="FFFFFF"/>
        </a:lt1>
        <a:dk2>
          <a:srgbClr val="000000"/>
        </a:dk2>
        <a:lt2>
          <a:srgbClr val="DDDDDD"/>
        </a:lt2>
        <a:accent1>
          <a:srgbClr val="EAEAEA"/>
        </a:accent1>
        <a:accent2>
          <a:srgbClr val="F8F8F8"/>
        </a:accent2>
        <a:accent3>
          <a:srgbClr val="FFFFFF"/>
        </a:accent3>
        <a:accent4>
          <a:srgbClr val="000000"/>
        </a:accent4>
        <a:accent5>
          <a:srgbClr val="F3F3F3"/>
        </a:accent5>
        <a:accent6>
          <a:srgbClr val="E1E1E1"/>
        </a:accent6>
        <a:hlink>
          <a:srgbClr val="808080"/>
        </a:hlink>
        <a:folHlink>
          <a:srgbClr val="F8F8F8"/>
        </a:folHlink>
      </a:clrScheme>
      <a:clrMap bg1="lt1" tx1="dk1" bg2="lt2" tx2="dk2" accent1="accent1" accent2="accent2" accent3="accent3" accent4="accent4" accent5="accent5" accent6="accent6" hlink="hlink" folHlink="folHlink"/>
    </a:extraClrScheme>
    <a:extraClrScheme>
      <a:clrScheme name="mtfuji2 4">
        <a:dk1>
          <a:srgbClr val="000000"/>
        </a:dk1>
        <a:lt1>
          <a:srgbClr val="9CB8E0"/>
        </a:lt1>
        <a:dk2>
          <a:srgbClr val="000000"/>
        </a:dk2>
        <a:lt2>
          <a:srgbClr val="AAC9CA"/>
        </a:lt2>
        <a:accent1>
          <a:srgbClr val="D6D5B2"/>
        </a:accent1>
        <a:accent2>
          <a:srgbClr val="E8E7CE"/>
        </a:accent2>
        <a:accent3>
          <a:srgbClr val="CBD8ED"/>
        </a:accent3>
        <a:accent4>
          <a:srgbClr val="000000"/>
        </a:accent4>
        <a:accent5>
          <a:srgbClr val="E8E7D5"/>
        </a:accent5>
        <a:accent6>
          <a:srgbClr val="D2D1BA"/>
        </a:accent6>
        <a:hlink>
          <a:srgbClr val="4579C5"/>
        </a:hlink>
        <a:folHlink>
          <a:srgbClr val="C4F2F6"/>
        </a:folHlink>
      </a:clrScheme>
      <a:clrMap bg1="lt1" tx1="dk1" bg2="lt2" tx2="dk2" accent1="accent1" accent2="accent2" accent3="accent3" accent4="accent4" accent5="accent5" accent6="accent6" hlink="hlink" folHlink="folHlink"/>
    </a:extraClrScheme>
    <a:extraClrScheme>
      <a:clrScheme name="mtfuji2 5">
        <a:dk1>
          <a:srgbClr val="000000"/>
        </a:dk1>
        <a:lt1>
          <a:srgbClr val="6892D0"/>
        </a:lt1>
        <a:dk2>
          <a:srgbClr val="000000"/>
        </a:dk2>
        <a:lt2>
          <a:srgbClr val="7590B3"/>
        </a:lt2>
        <a:accent1>
          <a:srgbClr val="BEBB94"/>
        </a:accent1>
        <a:accent2>
          <a:srgbClr val="DDDDDD"/>
        </a:accent2>
        <a:accent3>
          <a:srgbClr val="B9C7E4"/>
        </a:accent3>
        <a:accent4>
          <a:srgbClr val="000000"/>
        </a:accent4>
        <a:accent5>
          <a:srgbClr val="DBDAC8"/>
        </a:accent5>
        <a:accent6>
          <a:srgbClr val="C8C8C8"/>
        </a:accent6>
        <a:hlink>
          <a:srgbClr val="363199"/>
        </a:hlink>
        <a:folHlink>
          <a:srgbClr val="91D6DD"/>
        </a:folHlink>
      </a:clrScheme>
      <a:clrMap bg1="lt1" tx1="dk1" bg2="lt2" tx2="dk2" accent1="accent1" accent2="accent2" accent3="accent3" accent4="accent4" accent5="accent5" accent6="accent6" hlink="hlink" folHlink="folHlink"/>
    </a:extraClrScheme>
    <a:extraClrScheme>
      <a:clrScheme name="mtfuji2 6">
        <a:dk1>
          <a:srgbClr val="456697"/>
        </a:dk1>
        <a:lt1>
          <a:srgbClr val="FFFFFF"/>
        </a:lt1>
        <a:dk2>
          <a:srgbClr val="386AB4"/>
        </a:dk2>
        <a:lt2>
          <a:srgbClr val="FFFFCC"/>
        </a:lt2>
        <a:accent1>
          <a:srgbClr val="8A8F5D"/>
        </a:accent1>
        <a:accent2>
          <a:srgbClr val="97ACBF"/>
        </a:accent2>
        <a:accent3>
          <a:srgbClr val="AEB9D6"/>
        </a:accent3>
        <a:accent4>
          <a:srgbClr val="DADADA"/>
        </a:accent4>
        <a:accent5>
          <a:srgbClr val="C4C6B6"/>
        </a:accent5>
        <a:accent6>
          <a:srgbClr val="889BAD"/>
        </a:accent6>
        <a:hlink>
          <a:srgbClr val="1B265F"/>
        </a:hlink>
        <a:folHlink>
          <a:srgbClr val="24A9DE"/>
        </a:folHlink>
      </a:clrScheme>
      <a:clrMap bg1="dk2" tx1="lt1" bg2="dk1" tx2="lt2" accent1="accent1" accent2="accent2" accent3="accent3" accent4="accent4" accent5="accent5" accent6="accent6" hlink="hlink" folHlink="folHlink"/>
    </a:extraClrScheme>
    <a:extraClrScheme>
      <a:clrScheme name="mtfuji2 7">
        <a:dk1>
          <a:srgbClr val="2545A1"/>
        </a:dk1>
        <a:lt1>
          <a:srgbClr val="FFFFFF"/>
        </a:lt1>
        <a:dk2>
          <a:srgbClr val="2C53C0"/>
        </a:dk2>
        <a:lt2>
          <a:srgbClr val="FFCC00"/>
        </a:lt2>
        <a:accent1>
          <a:srgbClr val="D28E34"/>
        </a:accent1>
        <a:accent2>
          <a:srgbClr val="AF96C0"/>
        </a:accent2>
        <a:accent3>
          <a:srgbClr val="ACB3DC"/>
        </a:accent3>
        <a:accent4>
          <a:srgbClr val="DADADA"/>
        </a:accent4>
        <a:accent5>
          <a:srgbClr val="E5C6AE"/>
        </a:accent5>
        <a:accent6>
          <a:srgbClr val="9E87AE"/>
        </a:accent6>
        <a:hlink>
          <a:srgbClr val="14265A"/>
        </a:hlink>
        <a:folHlink>
          <a:srgbClr val="C141AC"/>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mtfuji2">
  <a:themeElements>
    <a:clrScheme name="mtfuji2 3">
      <a:dk1>
        <a:srgbClr val="000000"/>
      </a:dk1>
      <a:lt1>
        <a:srgbClr val="FFFFFF"/>
      </a:lt1>
      <a:dk2>
        <a:srgbClr val="000000"/>
      </a:dk2>
      <a:lt2>
        <a:srgbClr val="DDDDDD"/>
      </a:lt2>
      <a:accent1>
        <a:srgbClr val="EAEAEA"/>
      </a:accent1>
      <a:accent2>
        <a:srgbClr val="F8F8F8"/>
      </a:accent2>
      <a:accent3>
        <a:srgbClr val="FFFFFF"/>
      </a:accent3>
      <a:accent4>
        <a:srgbClr val="000000"/>
      </a:accent4>
      <a:accent5>
        <a:srgbClr val="F3F3F3"/>
      </a:accent5>
      <a:accent6>
        <a:srgbClr val="E1E1E1"/>
      </a:accent6>
      <a:hlink>
        <a:srgbClr val="808080"/>
      </a:hlink>
      <a:folHlink>
        <a:srgbClr val="F8F8F8"/>
      </a:folHlink>
    </a:clrScheme>
    <a:fontScheme name="mtfuji2">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0488" tIns="44450" rIns="90488" bIns="4445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2"/>
            </a:solidFill>
            <a:effectLst/>
            <a:latin typeface="Arial" charset="0"/>
            <a:ea typeface="ＭＳ Ｐゴシック" pitchFamily="50" charset="-128"/>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0488" tIns="44450" rIns="90488" bIns="4445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2"/>
            </a:solidFill>
            <a:effectLst/>
            <a:latin typeface="Arial" charset="0"/>
            <a:ea typeface="ＭＳ Ｐゴシック" pitchFamily="50" charset="-128"/>
            <a:cs typeface="Arial" charset="0"/>
          </a:defRPr>
        </a:defPPr>
      </a:lstStyle>
    </a:lnDef>
  </a:objectDefaults>
  <a:extraClrSchemeLst>
    <a:extraClrScheme>
      <a:clrScheme name="mtfuji2 1">
        <a:dk1>
          <a:srgbClr val="1C357C"/>
        </a:dk1>
        <a:lt1>
          <a:srgbClr val="FFFFFF"/>
        </a:lt1>
        <a:dk2>
          <a:srgbClr val="224094"/>
        </a:dk2>
        <a:lt2>
          <a:srgbClr val="FFFFCC"/>
        </a:lt2>
        <a:accent1>
          <a:srgbClr val="86864C"/>
        </a:accent1>
        <a:accent2>
          <a:srgbClr val="809AE2"/>
        </a:accent2>
        <a:accent3>
          <a:srgbClr val="ABAFC8"/>
        </a:accent3>
        <a:accent4>
          <a:srgbClr val="DADADA"/>
        </a:accent4>
        <a:accent5>
          <a:srgbClr val="C3C3B2"/>
        </a:accent5>
        <a:accent6>
          <a:srgbClr val="738BCD"/>
        </a:accent6>
        <a:hlink>
          <a:srgbClr val="000000"/>
        </a:hlink>
        <a:folHlink>
          <a:srgbClr val="2E57CA"/>
        </a:folHlink>
      </a:clrScheme>
      <a:clrMap bg1="dk2" tx1="lt1" bg2="dk1" tx2="lt2" accent1="accent1" accent2="accent2" accent3="accent3" accent4="accent4" accent5="accent5" accent6="accent6" hlink="hlink" folHlink="folHlink"/>
    </a:extraClrScheme>
    <a:extraClrScheme>
      <a:clrScheme name="mtfuji2 2">
        <a:dk1>
          <a:srgbClr val="2E2E48"/>
        </a:dk1>
        <a:lt1>
          <a:srgbClr val="B9CCE9"/>
        </a:lt1>
        <a:dk2>
          <a:srgbClr val="1451AA"/>
        </a:dk2>
        <a:lt2>
          <a:srgbClr val="C0D7D8"/>
        </a:lt2>
        <a:accent1>
          <a:srgbClr val="D6D5B2"/>
        </a:accent1>
        <a:accent2>
          <a:srgbClr val="FFFFE9"/>
        </a:accent2>
        <a:accent3>
          <a:srgbClr val="D9E2F2"/>
        </a:accent3>
        <a:accent4>
          <a:srgbClr val="26263C"/>
        </a:accent4>
        <a:accent5>
          <a:srgbClr val="E8E7D5"/>
        </a:accent5>
        <a:accent6>
          <a:srgbClr val="E7E7D3"/>
        </a:accent6>
        <a:hlink>
          <a:srgbClr val="6B94D1"/>
        </a:hlink>
        <a:folHlink>
          <a:srgbClr val="FFFFFF"/>
        </a:folHlink>
      </a:clrScheme>
      <a:clrMap bg1="lt1" tx1="dk1" bg2="lt2" tx2="dk2" accent1="accent1" accent2="accent2" accent3="accent3" accent4="accent4" accent5="accent5" accent6="accent6" hlink="hlink" folHlink="folHlink"/>
    </a:extraClrScheme>
    <a:extraClrScheme>
      <a:clrScheme name="mtfuji2 3">
        <a:dk1>
          <a:srgbClr val="000000"/>
        </a:dk1>
        <a:lt1>
          <a:srgbClr val="FFFFFF"/>
        </a:lt1>
        <a:dk2>
          <a:srgbClr val="000000"/>
        </a:dk2>
        <a:lt2>
          <a:srgbClr val="DDDDDD"/>
        </a:lt2>
        <a:accent1>
          <a:srgbClr val="EAEAEA"/>
        </a:accent1>
        <a:accent2>
          <a:srgbClr val="F8F8F8"/>
        </a:accent2>
        <a:accent3>
          <a:srgbClr val="FFFFFF"/>
        </a:accent3>
        <a:accent4>
          <a:srgbClr val="000000"/>
        </a:accent4>
        <a:accent5>
          <a:srgbClr val="F3F3F3"/>
        </a:accent5>
        <a:accent6>
          <a:srgbClr val="E1E1E1"/>
        </a:accent6>
        <a:hlink>
          <a:srgbClr val="808080"/>
        </a:hlink>
        <a:folHlink>
          <a:srgbClr val="F8F8F8"/>
        </a:folHlink>
      </a:clrScheme>
      <a:clrMap bg1="lt1" tx1="dk1" bg2="lt2" tx2="dk2" accent1="accent1" accent2="accent2" accent3="accent3" accent4="accent4" accent5="accent5" accent6="accent6" hlink="hlink" folHlink="folHlink"/>
    </a:extraClrScheme>
    <a:extraClrScheme>
      <a:clrScheme name="mtfuji2 4">
        <a:dk1>
          <a:srgbClr val="000000"/>
        </a:dk1>
        <a:lt1>
          <a:srgbClr val="9CB8E0"/>
        </a:lt1>
        <a:dk2>
          <a:srgbClr val="000000"/>
        </a:dk2>
        <a:lt2>
          <a:srgbClr val="AAC9CA"/>
        </a:lt2>
        <a:accent1>
          <a:srgbClr val="D6D5B2"/>
        </a:accent1>
        <a:accent2>
          <a:srgbClr val="E8E7CE"/>
        </a:accent2>
        <a:accent3>
          <a:srgbClr val="CBD8ED"/>
        </a:accent3>
        <a:accent4>
          <a:srgbClr val="000000"/>
        </a:accent4>
        <a:accent5>
          <a:srgbClr val="E8E7D5"/>
        </a:accent5>
        <a:accent6>
          <a:srgbClr val="D2D1BA"/>
        </a:accent6>
        <a:hlink>
          <a:srgbClr val="4579C5"/>
        </a:hlink>
        <a:folHlink>
          <a:srgbClr val="C4F2F6"/>
        </a:folHlink>
      </a:clrScheme>
      <a:clrMap bg1="lt1" tx1="dk1" bg2="lt2" tx2="dk2" accent1="accent1" accent2="accent2" accent3="accent3" accent4="accent4" accent5="accent5" accent6="accent6" hlink="hlink" folHlink="folHlink"/>
    </a:extraClrScheme>
    <a:extraClrScheme>
      <a:clrScheme name="mtfuji2 5">
        <a:dk1>
          <a:srgbClr val="000000"/>
        </a:dk1>
        <a:lt1>
          <a:srgbClr val="6892D0"/>
        </a:lt1>
        <a:dk2>
          <a:srgbClr val="000000"/>
        </a:dk2>
        <a:lt2>
          <a:srgbClr val="7590B3"/>
        </a:lt2>
        <a:accent1>
          <a:srgbClr val="BEBB94"/>
        </a:accent1>
        <a:accent2>
          <a:srgbClr val="DDDDDD"/>
        </a:accent2>
        <a:accent3>
          <a:srgbClr val="B9C7E4"/>
        </a:accent3>
        <a:accent4>
          <a:srgbClr val="000000"/>
        </a:accent4>
        <a:accent5>
          <a:srgbClr val="DBDAC8"/>
        </a:accent5>
        <a:accent6>
          <a:srgbClr val="C8C8C8"/>
        </a:accent6>
        <a:hlink>
          <a:srgbClr val="363199"/>
        </a:hlink>
        <a:folHlink>
          <a:srgbClr val="91D6DD"/>
        </a:folHlink>
      </a:clrScheme>
      <a:clrMap bg1="lt1" tx1="dk1" bg2="lt2" tx2="dk2" accent1="accent1" accent2="accent2" accent3="accent3" accent4="accent4" accent5="accent5" accent6="accent6" hlink="hlink" folHlink="folHlink"/>
    </a:extraClrScheme>
    <a:extraClrScheme>
      <a:clrScheme name="mtfuji2 6">
        <a:dk1>
          <a:srgbClr val="456697"/>
        </a:dk1>
        <a:lt1>
          <a:srgbClr val="FFFFFF"/>
        </a:lt1>
        <a:dk2>
          <a:srgbClr val="386AB4"/>
        </a:dk2>
        <a:lt2>
          <a:srgbClr val="FFFFCC"/>
        </a:lt2>
        <a:accent1>
          <a:srgbClr val="8A8F5D"/>
        </a:accent1>
        <a:accent2>
          <a:srgbClr val="97ACBF"/>
        </a:accent2>
        <a:accent3>
          <a:srgbClr val="AEB9D6"/>
        </a:accent3>
        <a:accent4>
          <a:srgbClr val="DADADA"/>
        </a:accent4>
        <a:accent5>
          <a:srgbClr val="C4C6B6"/>
        </a:accent5>
        <a:accent6>
          <a:srgbClr val="889BAD"/>
        </a:accent6>
        <a:hlink>
          <a:srgbClr val="1B265F"/>
        </a:hlink>
        <a:folHlink>
          <a:srgbClr val="24A9DE"/>
        </a:folHlink>
      </a:clrScheme>
      <a:clrMap bg1="dk2" tx1="lt1" bg2="dk1" tx2="lt2" accent1="accent1" accent2="accent2" accent3="accent3" accent4="accent4" accent5="accent5" accent6="accent6" hlink="hlink" folHlink="folHlink"/>
    </a:extraClrScheme>
    <a:extraClrScheme>
      <a:clrScheme name="mtfuji2 7">
        <a:dk1>
          <a:srgbClr val="2545A1"/>
        </a:dk1>
        <a:lt1>
          <a:srgbClr val="FFFFFF"/>
        </a:lt1>
        <a:dk2>
          <a:srgbClr val="2C53C0"/>
        </a:dk2>
        <a:lt2>
          <a:srgbClr val="FFCC00"/>
        </a:lt2>
        <a:accent1>
          <a:srgbClr val="D28E34"/>
        </a:accent1>
        <a:accent2>
          <a:srgbClr val="AF96C0"/>
        </a:accent2>
        <a:accent3>
          <a:srgbClr val="ACB3DC"/>
        </a:accent3>
        <a:accent4>
          <a:srgbClr val="DADADA"/>
        </a:accent4>
        <a:accent5>
          <a:srgbClr val="E5C6AE"/>
        </a:accent5>
        <a:accent6>
          <a:srgbClr val="9E87AE"/>
        </a:accent6>
        <a:hlink>
          <a:srgbClr val="14265A"/>
        </a:hlink>
        <a:folHlink>
          <a:srgbClr val="C141AC"/>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15688</TotalTime>
  <Words>2101</Words>
  <Application>Microsoft Office PowerPoint</Application>
  <PresentationFormat>A4 210 x 297 mm</PresentationFormat>
  <Paragraphs>439</Paragraphs>
  <Slides>33</Slides>
  <Notes>1</Notes>
  <HiddenSlides>0</HiddenSlides>
  <MMClips>0</MMClips>
  <ScaleCrop>false</ScaleCrop>
  <HeadingPairs>
    <vt:vector size="6" baseType="variant">
      <vt:variant>
        <vt:lpstr>使用されているフォント</vt:lpstr>
      </vt:variant>
      <vt:variant>
        <vt:i4>15</vt:i4>
      </vt:variant>
      <vt:variant>
        <vt:lpstr>テーマ</vt:lpstr>
      </vt:variant>
      <vt:variant>
        <vt:i4>7</vt:i4>
      </vt:variant>
      <vt:variant>
        <vt:lpstr>スライド タイトル</vt:lpstr>
      </vt:variant>
      <vt:variant>
        <vt:i4>33</vt:i4>
      </vt:variant>
    </vt:vector>
  </HeadingPairs>
  <TitlesOfParts>
    <vt:vector size="55" baseType="lpstr">
      <vt:lpstr>HGPｺﾞｼｯｸM</vt:lpstr>
      <vt:lpstr>HGP創英角ｺﾞｼｯｸUB</vt:lpstr>
      <vt:lpstr>Lucida Grande</vt:lpstr>
      <vt:lpstr>ＭＳ Ｐゴシック</vt:lpstr>
      <vt:lpstr>ＭＳ ゴシック</vt:lpstr>
      <vt:lpstr>System</vt:lpstr>
      <vt:lpstr>ヒラギノ角ゴ ProN W6</vt:lpstr>
      <vt:lpstr>メイリオ</vt:lpstr>
      <vt:lpstr>Arial</vt:lpstr>
      <vt:lpstr>Calibri</vt:lpstr>
      <vt:lpstr>Comic Sans MS</vt:lpstr>
      <vt:lpstr>Symbol</vt:lpstr>
      <vt:lpstr>Tahoma</vt:lpstr>
      <vt:lpstr>Times New Roman</vt:lpstr>
      <vt:lpstr>Wingdings</vt:lpstr>
      <vt:lpstr>2_mtfuji2</vt:lpstr>
      <vt:lpstr>3_mtfuji2</vt:lpstr>
      <vt:lpstr>4_mtfuji2</vt:lpstr>
      <vt:lpstr>5_mtfuji2</vt:lpstr>
      <vt:lpstr>ホワイト</vt:lpstr>
      <vt:lpstr>6_mtfuji2</vt:lpstr>
      <vt:lpstr>7_mtfuji2</vt:lpstr>
      <vt:lpstr>PowerPoint プレゼンテーション</vt:lpstr>
      <vt:lpstr>JAXA Satellite Lineup</vt:lpstr>
      <vt:lpstr>JAXA’s New EO Data Distribution Plan</vt:lpstr>
      <vt:lpstr>JAXA ‘s Open and Free Data</vt:lpstr>
      <vt:lpstr>Schedule of Data Processing and O/F Access</vt:lpstr>
      <vt:lpstr>ALOS AVNIR-2 ORI Dataset</vt:lpstr>
      <vt:lpstr>ALOS AVNIR-2 ORI Dataset</vt:lpstr>
      <vt:lpstr>ALOS AVNIR-2 ORI Dataset</vt:lpstr>
      <vt:lpstr>ALOS AVNIR-2 ORI Dataset</vt:lpstr>
      <vt:lpstr>History of Japanese L-band SARs</vt:lpstr>
      <vt:lpstr>JAXA’s SAR ARD Productions</vt:lpstr>
      <vt:lpstr>JAXA’s SAR ARD Productions</vt:lpstr>
      <vt:lpstr>JAXA’s SAR ARD Productions</vt:lpstr>
      <vt:lpstr>JAXA’s SAR ARD Productions</vt:lpstr>
      <vt:lpstr>JAXA’s SAR ARD Productions</vt:lpstr>
      <vt:lpstr>JAXA’s SAR ARD Productions</vt:lpstr>
      <vt:lpstr>JAXA’s SAR ARD Productions</vt:lpstr>
      <vt:lpstr>JAXA’s SAR ARD Productions</vt:lpstr>
      <vt:lpstr>Contents of SAR ARD </vt:lpstr>
      <vt:lpstr>Contents of SAR ARD </vt:lpstr>
      <vt:lpstr>Contents of SAR ARD </vt:lpstr>
      <vt:lpstr>Contents of SAR ARD </vt:lpstr>
      <vt:lpstr>Contents of SAR ARD </vt:lpstr>
      <vt:lpstr>Contents of SAR ARD </vt:lpstr>
      <vt:lpstr>Contents of SAR ARD </vt:lpstr>
      <vt:lpstr>Contents of SAR ARD </vt:lpstr>
      <vt:lpstr>Contents of SAR ARD </vt:lpstr>
      <vt:lpstr>FNF Spatial and Temporal Change </vt:lpstr>
      <vt:lpstr>JAXA’s Open and Free EO Data and Services</vt:lpstr>
      <vt:lpstr>JAXA’s Open and Free EO Data and Services</vt:lpstr>
      <vt:lpstr>JAXA’s Open &amp; Free ALOS/ALOS-2 Products</vt:lpstr>
      <vt:lpstr>Engaging to data partners</vt:lpstr>
      <vt:lpstr>Thank you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49636996</dc:creator>
  <cp:lastModifiedBy>落合　治</cp:lastModifiedBy>
  <cp:revision>1102</cp:revision>
  <cp:lastPrinted>2017-10-10T03:56:20Z</cp:lastPrinted>
  <dcterms:created xsi:type="dcterms:W3CDTF">2013-04-01T01:44:38Z</dcterms:created>
  <dcterms:modified xsi:type="dcterms:W3CDTF">2018-04-26T14:55:40Z</dcterms:modified>
</cp:coreProperties>
</file>