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0" r:id="rId2"/>
    <p:sldMasterId id="2147483717" r:id="rId3"/>
    <p:sldMasterId id="2147483723" r:id="rId4"/>
    <p:sldMasterId id="2147483730" r:id="rId5"/>
    <p:sldMasterId id="2147483737" r:id="rId6"/>
    <p:sldMasterId id="2147483753" r:id="rId7"/>
  </p:sldMasterIdLst>
  <p:notesMasterIdLst>
    <p:notesMasterId r:id="rId33"/>
  </p:notesMasterIdLst>
  <p:handoutMasterIdLst>
    <p:handoutMasterId r:id="rId34"/>
  </p:handoutMasterIdLst>
  <p:sldIdLst>
    <p:sldId id="352" r:id="rId8"/>
    <p:sldId id="363" r:id="rId9"/>
    <p:sldId id="357" r:id="rId10"/>
    <p:sldId id="372" r:id="rId11"/>
    <p:sldId id="373" r:id="rId12"/>
    <p:sldId id="364" r:id="rId13"/>
    <p:sldId id="355" r:id="rId14"/>
    <p:sldId id="354" r:id="rId15"/>
    <p:sldId id="356" r:id="rId16"/>
    <p:sldId id="366" r:id="rId17"/>
    <p:sldId id="359" r:id="rId18"/>
    <p:sldId id="365" r:id="rId19"/>
    <p:sldId id="358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7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3" autoAdjust="0"/>
    <p:restoredTop sz="81081" autoAdjust="0"/>
  </p:normalViewPr>
  <p:slideViewPr>
    <p:cSldViewPr showGuides="1">
      <p:cViewPr varScale="1">
        <p:scale>
          <a:sx n="97" d="100"/>
          <a:sy n="97" d="100"/>
        </p:scale>
        <p:origin x="-898" y="-77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27/04/2018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27/04/2018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Operational objectives of the initiatives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Achievements so far (e.g. new enriched services provided, improvement of performances, new users, etc.)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High-level operational issues and how they are addressed including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Mitigation of lock-in risk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Economic benefit targeted/achieved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Characteristics of contractual agreements used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Risk sharing approach pursued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 Business models of commercial partners – additional services 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223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20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>
                <a:solidFill>
                  <a:prstClr val="black"/>
                </a:solidFill>
              </a:rPr>
              <a:pPr/>
              <a:t>24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84230-34D9-4471-9399-5E5375172E0F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9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4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>
                <a:solidFill>
                  <a:prstClr val="black"/>
                </a:solidFill>
              </a:rPr>
              <a:pPr/>
              <a:t>16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7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>
                <a:solidFill>
                  <a:prstClr val="black"/>
                </a:solidFill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0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>
                <a:solidFill>
                  <a:prstClr val="black"/>
                </a:solidFill>
              </a:rPr>
              <a:pPr/>
              <a:t>18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77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33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AU">
                <a:solidFill>
                  <a:prstClr val="black"/>
                </a:solidFill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20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CSIRO’s innovative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services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 achieved through distributed data arrays in the S3 Object storage – high levels of parallel IO and Compute that work for a lot of EO use cases.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Costs vary but you can buy a top 500 scale compute capacity on the AWS Spot market for US$1000 per hour (which is insanely cheap!).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Importantly being on AWS its part of a broader business ecosystem which is important for industry to exploit our EO contribution to the overall business process.</a:t>
            </a:r>
          </a:p>
        </p:txBody>
      </p:sp>
      <p:sp>
        <p:nvSpPr>
          <p:cNvPr id="741" name="Shape 7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>
              <a:buSzPct val="25000"/>
              <a:defRPr/>
            </a:pPr>
            <a:fld id="{00000000-1234-1234-1234-123412341234}" type="slidenum">
              <a:rPr lang="en" ker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pPr>
                <a:buSzPct val="25000"/>
                <a:defRPr/>
              </a:pPr>
              <a:t>22</a:t>
            </a:fld>
            <a:endParaRPr lang="en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0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65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2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1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7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9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10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843980"/>
            <a:ext cx="3599631" cy="43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997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08104" y="2859782"/>
            <a:ext cx="3312046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AU" dirty="0" smtClean="0"/>
              <a:t>Phone:</a:t>
            </a:r>
            <a:r>
              <a:rPr lang="en-AU" b="0" dirty="0" smtClean="0"/>
              <a:t> +61 2 6249 9111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Web:</a:t>
            </a:r>
            <a:r>
              <a:rPr lang="en-AU" b="0" dirty="0" smtClean="0"/>
              <a:t> www.ga.gov.au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Email:</a:t>
            </a:r>
            <a:r>
              <a:rPr lang="en-AU" b="0" dirty="0" smtClean="0"/>
              <a:t> feedback@ga.gov.au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24525" y="2211388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112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284664" y="4844654"/>
            <a:ext cx="4751387" cy="310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dirty="0">
              <a:solidFill>
                <a:srgbClr val="4D4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5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5F4807-364C-455B-9F55-69808DB70173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27/04/2018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4664" y="4844654"/>
            <a:ext cx="4751387" cy="310753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DD077D-A5BE-461C-A4BC-30679D0AD87D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663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493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AU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59338" y="2211388"/>
            <a:ext cx="3960812" cy="3693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36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843980"/>
            <a:ext cx="3599631" cy="43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33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08104" y="2859782"/>
            <a:ext cx="3312046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AU" dirty="0" smtClean="0"/>
              <a:t>Phone:</a:t>
            </a:r>
            <a:r>
              <a:rPr lang="en-AU" b="0" dirty="0" smtClean="0"/>
              <a:t> +61 2 6249 9111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Web:</a:t>
            </a:r>
            <a:r>
              <a:rPr lang="en-AU" b="0" dirty="0" smtClean="0"/>
              <a:t> www.ga.gov.au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Email:</a:t>
            </a:r>
            <a:r>
              <a:rPr lang="en-AU" b="0" dirty="0" smtClean="0"/>
              <a:t> feedback@ga.gov.au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24525" y="2211388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96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284664" y="4844654"/>
            <a:ext cx="4751387" cy="310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dirty="0">
              <a:solidFill>
                <a:srgbClr val="4D4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36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5F4807-364C-455B-9F55-69808DB70173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27/04/2018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4664" y="4844654"/>
            <a:ext cx="4751387" cy="310753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DD077D-A5BE-461C-A4BC-30679D0AD87D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23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26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8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0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597041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2" y="-1189"/>
            <a:ext cx="9144001" cy="4871357"/>
            <a:chOff x="0" y="-1190"/>
            <a:chExt cx="9144001" cy="4871357"/>
          </a:xfrm>
        </p:grpSpPr>
        <p:grpSp>
          <p:nvGrpSpPr>
            <p:cNvPr id="78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79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94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80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82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3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4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432118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4124457"/>
            <a:ext cx="9144000" cy="1019044"/>
            <a:chOff x="1" y="4124455"/>
            <a:chExt cx="9144000" cy="1019044"/>
          </a:xfrm>
        </p:grpSpPr>
        <p:sp>
          <p:nvSpPr>
            <p:cNvPr id="29" name="Rectangle 28"/>
            <p:cNvSpPr/>
            <p:nvPr userDrawn="1"/>
          </p:nvSpPr>
          <p:spPr>
            <a:xfrm>
              <a:off x="1497" y="4455240"/>
              <a:ext cx="9142503" cy="6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rgbClr val="FFFFFF"/>
                </a:solidFill>
              </a:endParaRPr>
            </a:p>
          </p:txBody>
        </p:sp>
        <p:grpSp>
          <p:nvGrpSpPr>
            <p:cNvPr id="30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31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46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32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201147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2" y="-1189"/>
            <a:ext cx="9144001" cy="5144689"/>
            <a:chOff x="0" y="-1190"/>
            <a:chExt cx="9144001" cy="5144689"/>
          </a:xfrm>
        </p:grpSpPr>
        <p:grpSp>
          <p:nvGrpSpPr>
            <p:cNvPr id="64" name="Group 74"/>
            <p:cNvGrpSpPr/>
            <p:nvPr userDrawn="1"/>
          </p:nvGrpSpPr>
          <p:grpSpPr>
            <a:xfrm>
              <a:off x="1" y="4124455"/>
              <a:ext cx="9144000" cy="1019044"/>
              <a:chOff x="1" y="4124455"/>
              <a:chExt cx="9144000" cy="1019044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4455240"/>
                <a:ext cx="9142503" cy="68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0" name="Group 99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44000" cy="745712"/>
              </a:xfrm>
            </p:grpSpPr>
            <p:grpSp>
              <p:nvGrpSpPr>
                <p:cNvPr id="81" name="Group 98"/>
                <p:cNvGrpSpPr/>
                <p:nvPr userDrawn="1"/>
              </p:nvGrpSpPr>
              <p:grpSpPr>
                <a:xfrm>
                  <a:off x="1" y="4124455"/>
                  <a:ext cx="9144000" cy="745712"/>
                  <a:chOff x="1" y="4124455"/>
                  <a:chExt cx="9159874" cy="745712"/>
                </a:xfrm>
              </p:grpSpPr>
              <p:sp>
                <p:nvSpPr>
                  <p:cNvPr id="96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" y="4171566"/>
                    <a:ext cx="9159873" cy="698601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0" y="88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881" y="0"/>
                      </a:cxn>
                      <a:cxn ang="0">
                        <a:pos x="2855" y="0"/>
                      </a:cxn>
                      <a:cxn ang="0">
                        <a:pos x="285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768" y="220"/>
                      </a:cxn>
                      <a:cxn ang="0">
                        <a:pos x="2881" y="220"/>
                      </a:cxn>
                      <a:cxn ang="0">
                        <a:pos x="2881" y="0"/>
                      </a:cxn>
                    </a:cxnLst>
                    <a:rect l="0" t="0" r="r" b="b"/>
                    <a:pathLst>
                      <a:path w="2881" h="220">
                        <a:moveTo>
                          <a:pt x="2415" y="88"/>
                        </a:move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moveTo>
                          <a:pt x="2881" y="0"/>
                        </a:moveTo>
                        <a:cubicBezTo>
                          <a:pt x="2855" y="0"/>
                          <a:pt x="2855" y="0"/>
                          <a:pt x="2855" y="0"/>
                        </a:cubicBezTo>
                        <a:cubicBezTo>
                          <a:pt x="2855" y="88"/>
                          <a:pt x="2855" y="88"/>
                          <a:pt x="285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89" y="148"/>
                          <a:pt x="2587" y="220"/>
                          <a:pt x="2768" y="220"/>
                        </a:cubicBezTo>
                        <a:cubicBezTo>
                          <a:pt x="2812" y="220"/>
                          <a:pt x="2881" y="220"/>
                          <a:pt x="2881" y="220"/>
                        </a:cubicBezTo>
                        <a:cubicBezTo>
                          <a:pt x="2881" y="0"/>
                          <a:pt x="2881" y="0"/>
                          <a:pt x="2881" y="0"/>
                        </a:cubicBezTo>
                      </a:path>
                    </a:pathLst>
                  </a:custGeom>
                  <a:solidFill>
                    <a:srgbClr val="BFBFB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" y="4124455"/>
                    <a:ext cx="9077765" cy="327091"/>
                  </a:xfrm>
                  <a:custGeom>
                    <a:avLst/>
                    <a:gdLst/>
                    <a:ahLst/>
                    <a:cxnLst>
                      <a:cxn ang="0">
                        <a:pos x="2855" y="15"/>
                      </a:cxn>
                      <a:cxn ang="0">
                        <a:pos x="2773" y="15"/>
                      </a:cxn>
                      <a:cxn ang="0">
                        <a:pos x="2415" y="103"/>
                      </a:cxn>
                      <a:cxn ang="0">
                        <a:pos x="2855" y="103"/>
                      </a:cxn>
                      <a:cxn ang="0">
                        <a:pos x="2855" y="15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3"/>
                      </a:cxn>
                      <a:cxn ang="0">
                        <a:pos x="2415" y="103"/>
                      </a:cxn>
                      <a:cxn ang="0">
                        <a:pos x="2075" y="0"/>
                      </a:cxn>
                    </a:cxnLst>
                    <a:rect l="0" t="0" r="r" b="b"/>
                    <a:pathLst>
                      <a:path w="2855" h="103">
                        <a:moveTo>
                          <a:pt x="2855" y="15"/>
                        </a:moveTo>
                        <a:cubicBezTo>
                          <a:pt x="2773" y="15"/>
                          <a:pt x="2773" y="15"/>
                          <a:pt x="2773" y="15"/>
                        </a:cubicBezTo>
                        <a:cubicBezTo>
                          <a:pt x="2555" y="15"/>
                          <a:pt x="2475" y="80"/>
                          <a:pt x="2415" y="103"/>
                        </a:cubicBezTo>
                        <a:cubicBezTo>
                          <a:pt x="2855" y="103"/>
                          <a:pt x="2855" y="103"/>
                          <a:pt x="2855" y="103"/>
                        </a:cubicBezTo>
                        <a:cubicBezTo>
                          <a:pt x="2855" y="15"/>
                          <a:pt x="2855" y="15"/>
                          <a:pt x="2855" y="15"/>
                        </a:cubicBezTo>
                        <a:moveTo>
                          <a:pt x="207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2415" y="103"/>
                          <a:pt x="2415" y="103"/>
                          <a:pt x="2415" y="103"/>
                        </a:cubicBezTo>
                        <a:cubicBezTo>
                          <a:pt x="2342" y="43"/>
                          <a:pt x="2220" y="0"/>
                          <a:pt x="2075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Freeform 44"/>
                  <p:cNvSpPr>
                    <a:spLocks/>
                  </p:cNvSpPr>
                  <p:nvPr/>
                </p:nvSpPr>
                <p:spPr bwMode="auto">
                  <a:xfrm>
                    <a:off x="1" y="4171566"/>
                    <a:ext cx="7677872" cy="324399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</a:cxnLst>
                    <a:rect l="0" t="0" r="r" b="b"/>
                    <a:pathLst>
                      <a:path w="2415" h="102">
                        <a:moveTo>
                          <a:pt x="2415" y="88"/>
                        </a:moveTo>
                        <a:cubicBezTo>
                          <a:pt x="2333" y="41"/>
                          <a:pt x="2220" y="0"/>
                          <a:pt x="207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" name="Freeform 45"/>
                  <p:cNvSpPr>
                    <a:spLocks/>
                  </p:cNvSpPr>
                  <p:nvPr/>
                </p:nvSpPr>
                <p:spPr bwMode="auto">
                  <a:xfrm>
                    <a:off x="7677873" y="4171566"/>
                    <a:ext cx="1482002" cy="648796"/>
                  </a:xfrm>
                  <a:custGeom>
                    <a:avLst/>
                    <a:gdLst/>
                    <a:ahLst/>
                    <a:cxnLst>
                      <a:cxn ang="0">
                        <a:pos x="358" y="0"/>
                      </a:cxn>
                      <a:cxn ang="0">
                        <a:pos x="0" y="88"/>
                      </a:cxn>
                      <a:cxn ang="0">
                        <a:pos x="353" y="204"/>
                      </a:cxn>
                      <a:cxn ang="0">
                        <a:pos x="466" y="204"/>
                      </a:cxn>
                      <a:cxn ang="0">
                        <a:pos x="466" y="0"/>
                      </a:cxn>
                      <a:cxn ang="0">
                        <a:pos x="358" y="0"/>
                      </a:cxn>
                    </a:cxnLst>
                    <a:rect l="0" t="0" r="r" b="b"/>
                    <a:pathLst>
                      <a:path w="466" h="204">
                        <a:moveTo>
                          <a:pt x="358" y="0"/>
                        </a:moveTo>
                        <a:cubicBezTo>
                          <a:pt x="140" y="0"/>
                          <a:pt x="60" y="65"/>
                          <a:pt x="0" y="88"/>
                        </a:cubicBezTo>
                        <a:cubicBezTo>
                          <a:pt x="96" y="142"/>
                          <a:pt x="172" y="204"/>
                          <a:pt x="353" y="204"/>
                        </a:cubicBezTo>
                        <a:cubicBezTo>
                          <a:pt x="397" y="204"/>
                          <a:pt x="466" y="204"/>
                          <a:pt x="466" y="204"/>
                        </a:cubicBezTo>
                        <a:cubicBezTo>
                          <a:pt x="466" y="0"/>
                          <a:pt x="466" y="0"/>
                          <a:pt x="466" y="0"/>
                        </a:cubicBezTo>
                        <a:lnTo>
                          <a:pt x="35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pic>
              <p:nvPicPr>
                <p:cNvPr id="82" name="Picture 7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301816" y="4256808"/>
                  <a:ext cx="489038" cy="489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3" name="Group 19"/>
                <p:cNvGrpSpPr/>
                <p:nvPr userDrawn="1"/>
              </p:nvGrpSpPr>
              <p:grpSpPr>
                <a:xfrm>
                  <a:off x="359397" y="4355630"/>
                  <a:ext cx="612558" cy="71438"/>
                  <a:chOff x="3495675" y="5969000"/>
                  <a:chExt cx="814388" cy="95250"/>
                </a:xfrm>
                <a:solidFill>
                  <a:schemeClr val="accent1"/>
                </a:solidFill>
              </p:grpSpPr>
              <p:sp>
                <p:nvSpPr>
                  <p:cNvPr id="84" name="Freeform 26"/>
                  <p:cNvSpPr>
                    <a:spLocks/>
                  </p:cNvSpPr>
                  <p:nvPr/>
                </p:nvSpPr>
                <p:spPr bwMode="auto">
                  <a:xfrm>
                    <a:off x="34956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1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1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5" name="Freeform 27"/>
                  <p:cNvSpPr>
                    <a:spLocks/>
                  </p:cNvSpPr>
                  <p:nvPr/>
                </p:nvSpPr>
                <p:spPr bwMode="auto">
                  <a:xfrm>
                    <a:off x="360362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28"/>
                  <p:cNvSpPr>
                    <a:spLocks/>
                  </p:cNvSpPr>
                  <p:nvPr/>
                </p:nvSpPr>
                <p:spPr bwMode="auto">
                  <a:xfrm>
                    <a:off x="37115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9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19525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8" name="Freeform 30"/>
                  <p:cNvSpPr>
                    <a:spLocks/>
                  </p:cNvSpPr>
                  <p:nvPr/>
                </p:nvSpPr>
                <p:spPr bwMode="auto">
                  <a:xfrm>
                    <a:off x="3851275" y="5997575"/>
                    <a:ext cx="50800" cy="66675"/>
                  </a:xfrm>
                  <a:custGeom>
                    <a:avLst/>
                    <a:gdLst>
                      <a:gd name="T0" fmla="*/ 16 w 16"/>
                      <a:gd name="T1" fmla="*/ 20 h 21"/>
                      <a:gd name="T2" fmla="*/ 10 w 16"/>
                      <a:gd name="T3" fmla="*/ 21 h 21"/>
                      <a:gd name="T4" fmla="*/ 0 w 16"/>
                      <a:gd name="T5" fmla="*/ 11 h 21"/>
                      <a:gd name="T6" fmla="*/ 10 w 16"/>
                      <a:gd name="T7" fmla="*/ 0 h 21"/>
                      <a:gd name="T8" fmla="*/ 16 w 16"/>
                      <a:gd name="T9" fmla="*/ 1 h 21"/>
                      <a:gd name="T10" fmla="*/ 14 w 16"/>
                      <a:gd name="T11" fmla="*/ 5 h 21"/>
                      <a:gd name="T12" fmla="*/ 11 w 16"/>
                      <a:gd name="T13" fmla="*/ 4 h 21"/>
                      <a:gd name="T14" fmla="*/ 6 w 16"/>
                      <a:gd name="T15" fmla="*/ 10 h 21"/>
                      <a:gd name="T16" fmla="*/ 11 w 16"/>
                      <a:gd name="T17" fmla="*/ 17 h 21"/>
                      <a:gd name="T18" fmla="*/ 15 w 16"/>
                      <a:gd name="T19" fmla="*/ 16 h 21"/>
                      <a:gd name="T20" fmla="*/ 16 w 16"/>
                      <a:gd name="T21" fmla="*/ 2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21">
                        <a:moveTo>
                          <a:pt x="16" y="20"/>
                        </a:moveTo>
                        <a:cubicBezTo>
                          <a:pt x="14" y="21"/>
                          <a:pt x="12" y="21"/>
                          <a:pt x="10" y="21"/>
                        </a:cubicBez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2" y="0"/>
                          <a:pt x="14" y="0"/>
                          <a:pt x="16" y="1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3" y="4"/>
                          <a:pt x="12" y="4"/>
                          <a:pt x="11" y="4"/>
                        </a:cubicBezTo>
                        <a:cubicBezTo>
                          <a:pt x="7" y="4"/>
                          <a:pt x="6" y="6"/>
                          <a:pt x="6" y="10"/>
                        </a:cubicBezTo>
                        <a:cubicBezTo>
                          <a:pt x="6" y="15"/>
                          <a:pt x="7" y="17"/>
                          <a:pt x="11" y="17"/>
                        </a:cubicBezTo>
                        <a:cubicBezTo>
                          <a:pt x="12" y="17"/>
                          <a:pt x="14" y="17"/>
                          <a:pt x="15" y="16"/>
                        </a:cubicBezTo>
                        <a:lnTo>
                          <a:pt x="16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9" name="Freeform 31"/>
                  <p:cNvSpPr>
                    <a:spLocks/>
                  </p:cNvSpPr>
                  <p:nvPr/>
                </p:nvSpPr>
                <p:spPr bwMode="auto">
                  <a:xfrm>
                    <a:off x="3911600" y="5997575"/>
                    <a:ext cx="47625" cy="66675"/>
                  </a:xfrm>
                  <a:custGeom>
                    <a:avLst/>
                    <a:gdLst>
                      <a:gd name="T0" fmla="*/ 6 w 15"/>
                      <a:gd name="T1" fmla="*/ 21 h 21"/>
                      <a:gd name="T2" fmla="*/ 0 w 15"/>
                      <a:gd name="T3" fmla="*/ 20 h 21"/>
                      <a:gd name="T4" fmla="*/ 1 w 15"/>
                      <a:gd name="T5" fmla="*/ 16 h 21"/>
                      <a:gd name="T6" fmla="*/ 6 w 15"/>
                      <a:gd name="T7" fmla="*/ 17 h 21"/>
                      <a:gd name="T8" fmla="*/ 9 w 15"/>
                      <a:gd name="T9" fmla="*/ 15 h 21"/>
                      <a:gd name="T10" fmla="*/ 6 w 15"/>
                      <a:gd name="T11" fmla="*/ 12 h 21"/>
                      <a:gd name="T12" fmla="*/ 0 w 15"/>
                      <a:gd name="T13" fmla="*/ 6 h 21"/>
                      <a:gd name="T14" fmla="*/ 8 w 15"/>
                      <a:gd name="T15" fmla="*/ 0 h 21"/>
                      <a:gd name="T16" fmla="*/ 13 w 15"/>
                      <a:gd name="T17" fmla="*/ 0 h 21"/>
                      <a:gd name="T18" fmla="*/ 13 w 15"/>
                      <a:gd name="T19" fmla="*/ 4 h 21"/>
                      <a:gd name="T20" fmla="*/ 9 w 15"/>
                      <a:gd name="T21" fmla="*/ 4 h 21"/>
                      <a:gd name="T22" fmla="*/ 6 w 15"/>
                      <a:gd name="T23" fmla="*/ 6 h 21"/>
                      <a:gd name="T24" fmla="*/ 9 w 15"/>
                      <a:gd name="T25" fmla="*/ 9 h 21"/>
                      <a:gd name="T26" fmla="*/ 15 w 15"/>
                      <a:gd name="T27" fmla="*/ 14 h 21"/>
                      <a:gd name="T28" fmla="*/ 6 w 15"/>
                      <a:gd name="T2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" h="21">
                        <a:moveTo>
                          <a:pt x="6" y="21"/>
                        </a:moveTo>
                        <a:cubicBezTo>
                          <a:pt x="4" y="21"/>
                          <a:pt x="2" y="21"/>
                          <a:pt x="0" y="20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7"/>
                          <a:pt x="5" y="17"/>
                          <a:pt x="6" y="17"/>
                        </a:cubicBezTo>
                        <a:cubicBezTo>
                          <a:pt x="8" y="17"/>
                          <a:pt x="9" y="16"/>
                          <a:pt x="9" y="15"/>
                        </a:cubicBezTo>
                        <a:cubicBezTo>
                          <a:pt x="9" y="14"/>
                          <a:pt x="8" y="13"/>
                          <a:pt x="6" y="12"/>
                        </a:cubicBezTo>
                        <a:cubicBezTo>
                          <a:pt x="3" y="11"/>
                          <a:pt x="0" y="10"/>
                          <a:pt x="0" y="6"/>
                        </a:cubicBezTo>
                        <a:cubicBezTo>
                          <a:pt x="0" y="2"/>
                          <a:pt x="3" y="0"/>
                          <a:pt x="8" y="0"/>
                        </a:cubicBezTo>
                        <a:cubicBezTo>
                          <a:pt x="10" y="0"/>
                          <a:pt x="12" y="0"/>
                          <a:pt x="13" y="0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1" y="4"/>
                          <a:pt x="10" y="4"/>
                          <a:pt x="9" y="4"/>
                        </a:cubicBezTo>
                        <a:cubicBezTo>
                          <a:pt x="6" y="4"/>
                          <a:pt x="6" y="5"/>
                          <a:pt x="6" y="6"/>
                        </a:cubicBezTo>
                        <a:cubicBezTo>
                          <a:pt x="6" y="7"/>
                          <a:pt x="7" y="8"/>
                          <a:pt x="9" y="9"/>
                        </a:cubicBezTo>
                        <a:cubicBezTo>
                          <a:pt x="13" y="10"/>
                          <a:pt x="15" y="11"/>
                          <a:pt x="15" y="14"/>
                        </a:cubicBezTo>
                        <a:cubicBezTo>
                          <a:pt x="15" y="18"/>
                          <a:pt x="11" y="21"/>
                          <a:pt x="6" y="2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0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3965575" y="5969000"/>
                    <a:ext cx="28575" cy="95250"/>
                  </a:xfrm>
                  <a:custGeom>
                    <a:avLst/>
                    <a:gdLst>
                      <a:gd name="T0" fmla="*/ 4 w 9"/>
                      <a:gd name="T1" fmla="*/ 30 h 30"/>
                      <a:gd name="T2" fmla="*/ 4 w 9"/>
                      <a:gd name="T3" fmla="*/ 13 h 30"/>
                      <a:gd name="T4" fmla="*/ 0 w 9"/>
                      <a:gd name="T5" fmla="*/ 13 h 30"/>
                      <a:gd name="T6" fmla="*/ 0 w 9"/>
                      <a:gd name="T7" fmla="*/ 9 h 30"/>
                      <a:gd name="T8" fmla="*/ 9 w 9"/>
                      <a:gd name="T9" fmla="*/ 9 h 30"/>
                      <a:gd name="T10" fmla="*/ 9 w 9"/>
                      <a:gd name="T11" fmla="*/ 30 h 30"/>
                      <a:gd name="T12" fmla="*/ 4 w 9"/>
                      <a:gd name="T13" fmla="*/ 30 h 30"/>
                      <a:gd name="T14" fmla="*/ 6 w 9"/>
                      <a:gd name="T15" fmla="*/ 6 h 30"/>
                      <a:gd name="T16" fmla="*/ 3 w 9"/>
                      <a:gd name="T17" fmla="*/ 3 h 30"/>
                      <a:gd name="T18" fmla="*/ 6 w 9"/>
                      <a:gd name="T19" fmla="*/ 0 h 30"/>
                      <a:gd name="T20" fmla="*/ 9 w 9"/>
                      <a:gd name="T21" fmla="*/ 3 h 30"/>
                      <a:gd name="T22" fmla="*/ 6 w 9"/>
                      <a:gd name="T2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30">
                        <a:moveTo>
                          <a:pt x="4" y="30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lnTo>
                          <a:pt x="4" y="30"/>
                        </a:ln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5"/>
                          <a:pt x="3" y="3"/>
                        </a:cubicBezTo>
                        <a:cubicBezTo>
                          <a:pt x="3" y="1"/>
                          <a:pt x="4" y="0"/>
                          <a:pt x="6" y="0"/>
                        </a:cubicBezTo>
                        <a:cubicBezTo>
                          <a:pt x="8" y="0"/>
                          <a:pt x="9" y="1"/>
                          <a:pt x="9" y="3"/>
                        </a:cubicBezTo>
                        <a:cubicBezTo>
                          <a:pt x="9" y="5"/>
                          <a:pt x="8" y="6"/>
                          <a:pt x="6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Freeform 33"/>
                  <p:cNvSpPr>
                    <a:spLocks/>
                  </p:cNvSpPr>
                  <p:nvPr/>
                </p:nvSpPr>
                <p:spPr bwMode="auto">
                  <a:xfrm>
                    <a:off x="4013200" y="5997575"/>
                    <a:ext cx="39687" cy="66675"/>
                  </a:xfrm>
                  <a:custGeom>
                    <a:avLst/>
                    <a:gdLst>
                      <a:gd name="T0" fmla="*/ 11 w 12"/>
                      <a:gd name="T1" fmla="*/ 5 h 21"/>
                      <a:gd name="T2" fmla="*/ 9 w 12"/>
                      <a:gd name="T3" fmla="*/ 5 h 21"/>
                      <a:gd name="T4" fmla="*/ 5 w 12"/>
                      <a:gd name="T5" fmla="*/ 8 h 21"/>
                      <a:gd name="T6" fmla="*/ 5 w 12"/>
                      <a:gd name="T7" fmla="*/ 21 h 21"/>
                      <a:gd name="T8" fmla="*/ 0 w 12"/>
                      <a:gd name="T9" fmla="*/ 21 h 21"/>
                      <a:gd name="T10" fmla="*/ 0 w 12"/>
                      <a:gd name="T11" fmla="*/ 0 h 21"/>
                      <a:gd name="T12" fmla="*/ 4 w 12"/>
                      <a:gd name="T13" fmla="*/ 0 h 21"/>
                      <a:gd name="T14" fmla="*/ 4 w 12"/>
                      <a:gd name="T15" fmla="*/ 4 h 21"/>
                      <a:gd name="T16" fmla="*/ 10 w 12"/>
                      <a:gd name="T17" fmla="*/ 0 h 21"/>
                      <a:gd name="T18" fmla="*/ 12 w 12"/>
                      <a:gd name="T19" fmla="*/ 0 h 21"/>
                      <a:gd name="T20" fmla="*/ 11 w 12"/>
                      <a:gd name="T21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21"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9" y="5"/>
                        </a:cubicBezTo>
                        <a:cubicBezTo>
                          <a:pt x="8" y="5"/>
                          <a:pt x="7" y="6"/>
                          <a:pt x="5" y="8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1"/>
                          <a:pt x="8" y="0"/>
                          <a:pt x="10" y="0"/>
                        </a:cubicBezTo>
                        <a:cubicBezTo>
                          <a:pt x="11" y="0"/>
                          <a:pt x="11" y="0"/>
                          <a:pt x="12" y="0"/>
                        </a:cubicBezTo>
                        <a:lnTo>
                          <a:pt x="11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2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4062413" y="5997575"/>
                    <a:ext cx="66675" cy="66675"/>
                  </a:xfrm>
                  <a:custGeom>
                    <a:avLst/>
                    <a:gdLst>
                      <a:gd name="T0" fmla="*/ 10 w 21"/>
                      <a:gd name="T1" fmla="*/ 21 h 21"/>
                      <a:gd name="T2" fmla="*/ 0 w 21"/>
                      <a:gd name="T3" fmla="*/ 11 h 21"/>
                      <a:gd name="T4" fmla="*/ 10 w 21"/>
                      <a:gd name="T5" fmla="*/ 0 h 21"/>
                      <a:gd name="T6" fmla="*/ 21 w 21"/>
                      <a:gd name="T7" fmla="*/ 10 h 21"/>
                      <a:gd name="T8" fmla="*/ 10 w 21"/>
                      <a:gd name="T9" fmla="*/ 21 h 21"/>
                      <a:gd name="T10" fmla="*/ 10 w 21"/>
                      <a:gd name="T11" fmla="*/ 4 h 21"/>
                      <a:gd name="T12" fmla="*/ 5 w 21"/>
                      <a:gd name="T13" fmla="*/ 10 h 21"/>
                      <a:gd name="T14" fmla="*/ 10 w 21"/>
                      <a:gd name="T15" fmla="*/ 17 h 21"/>
                      <a:gd name="T16" fmla="*/ 15 w 21"/>
                      <a:gd name="T17" fmla="*/ 11 h 21"/>
                      <a:gd name="T18" fmla="*/ 10 w 21"/>
                      <a:gd name="T19" fmla="*/ 4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1">
                        <a:moveTo>
                          <a:pt x="10" y="21"/>
                        </a:move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3" y="0"/>
                          <a:pt x="10" y="0"/>
                        </a:cubicBezTo>
                        <a:cubicBezTo>
                          <a:pt x="17" y="0"/>
                          <a:pt x="21" y="4"/>
                          <a:pt x="21" y="10"/>
                        </a:cubicBezTo>
                        <a:cubicBezTo>
                          <a:pt x="21" y="17"/>
                          <a:pt x="17" y="21"/>
                          <a:pt x="10" y="21"/>
                        </a:cubicBezTo>
                        <a:moveTo>
                          <a:pt x="10" y="4"/>
                        </a:moveTo>
                        <a:cubicBezTo>
                          <a:pt x="7" y="4"/>
                          <a:pt x="5" y="7"/>
                          <a:pt x="5" y="10"/>
                        </a:cubicBezTo>
                        <a:cubicBezTo>
                          <a:pt x="5" y="14"/>
                          <a:pt x="6" y="17"/>
                          <a:pt x="10" y="17"/>
                        </a:cubicBezTo>
                        <a:cubicBezTo>
                          <a:pt x="14" y="17"/>
                          <a:pt x="15" y="14"/>
                          <a:pt x="15" y="11"/>
                        </a:cubicBezTo>
                        <a:cubicBezTo>
                          <a:pt x="15" y="6"/>
                          <a:pt x="14" y="4"/>
                          <a:pt x="10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141788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Freeform 36"/>
                  <p:cNvSpPr>
                    <a:spLocks noEditPoints="1"/>
                  </p:cNvSpPr>
                  <p:nvPr/>
                </p:nvSpPr>
                <p:spPr bwMode="auto">
                  <a:xfrm>
                    <a:off x="41767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3 w 18"/>
                      <a:gd name="T3" fmla="*/ 19 h 21"/>
                      <a:gd name="T4" fmla="*/ 7 w 18"/>
                      <a:gd name="T5" fmla="*/ 21 h 21"/>
                      <a:gd name="T6" fmla="*/ 0 w 18"/>
                      <a:gd name="T7" fmla="*/ 15 h 21"/>
                      <a:gd name="T8" fmla="*/ 10 w 18"/>
                      <a:gd name="T9" fmla="*/ 8 h 21"/>
                      <a:gd name="T10" fmla="*/ 13 w 18"/>
                      <a:gd name="T11" fmla="*/ 8 h 21"/>
                      <a:gd name="T12" fmla="*/ 13 w 18"/>
                      <a:gd name="T13" fmla="*/ 7 h 21"/>
                      <a:gd name="T14" fmla="*/ 8 w 18"/>
                      <a:gd name="T15" fmla="*/ 4 h 21"/>
                      <a:gd name="T16" fmla="*/ 2 w 18"/>
                      <a:gd name="T17" fmla="*/ 5 h 21"/>
                      <a:gd name="T18" fmla="*/ 2 w 18"/>
                      <a:gd name="T19" fmla="*/ 1 h 21"/>
                      <a:gd name="T20" fmla="*/ 9 w 18"/>
                      <a:gd name="T21" fmla="*/ 0 h 21"/>
                      <a:gd name="T22" fmla="*/ 18 w 18"/>
                      <a:gd name="T23" fmla="*/ 7 h 21"/>
                      <a:gd name="T24" fmla="*/ 18 w 18"/>
                      <a:gd name="T25" fmla="*/ 21 h 21"/>
                      <a:gd name="T26" fmla="*/ 14 w 18"/>
                      <a:gd name="T27" fmla="*/ 21 h 21"/>
                      <a:gd name="T28" fmla="*/ 13 w 18"/>
                      <a:gd name="T29" fmla="*/ 12 h 21"/>
                      <a:gd name="T30" fmla="*/ 10 w 18"/>
                      <a:gd name="T31" fmla="*/ 12 h 21"/>
                      <a:gd name="T32" fmla="*/ 5 w 18"/>
                      <a:gd name="T33" fmla="*/ 15 h 21"/>
                      <a:gd name="T34" fmla="*/ 8 w 18"/>
                      <a:gd name="T35" fmla="*/ 17 h 21"/>
                      <a:gd name="T36" fmla="*/ 13 w 18"/>
                      <a:gd name="T37" fmla="*/ 15 h 21"/>
                      <a:gd name="T38" fmla="*/ 13 w 18"/>
                      <a:gd name="T39" fmla="*/ 1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3" y="21"/>
                          <a:pt x="0" y="19"/>
                          <a:pt x="0" y="15"/>
                        </a:cubicBezTo>
                        <a:cubicBezTo>
                          <a:pt x="0" y="10"/>
                          <a:pt x="4" y="8"/>
                          <a:pt x="10" y="8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5"/>
                          <a:pt x="12" y="4"/>
                          <a:pt x="8" y="4"/>
                        </a:cubicBezTo>
                        <a:cubicBezTo>
                          <a:pt x="6" y="4"/>
                          <a:pt x="4" y="4"/>
                          <a:pt x="2" y="5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4" y="0"/>
                          <a:pt x="6" y="0"/>
                          <a:pt x="9" y="0"/>
                        </a:cubicBezTo>
                        <a:cubicBezTo>
                          <a:pt x="15" y="0"/>
                          <a:pt x="18" y="2"/>
                          <a:pt x="18" y="7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  <a:moveTo>
                          <a:pt x="13" y="12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7" y="12"/>
                          <a:pt x="5" y="13"/>
                          <a:pt x="5" y="15"/>
                        </a:cubicBezTo>
                        <a:cubicBezTo>
                          <a:pt x="5" y="16"/>
                          <a:pt x="6" y="17"/>
                          <a:pt x="8" y="17"/>
                        </a:cubicBezTo>
                        <a:cubicBezTo>
                          <a:pt x="10" y="17"/>
                          <a:pt x="11" y="17"/>
                          <a:pt x="13" y="15"/>
                        </a:cubicBezTo>
                        <a:lnTo>
                          <a:pt x="13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" name="Freeform 37"/>
                  <p:cNvSpPr>
                    <a:spLocks/>
                  </p:cNvSpPr>
                  <p:nvPr/>
                </p:nvSpPr>
                <p:spPr bwMode="auto">
                  <a:xfrm>
                    <a:off x="42529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4 w 18"/>
                      <a:gd name="T3" fmla="*/ 18 h 21"/>
                      <a:gd name="T4" fmla="*/ 7 w 18"/>
                      <a:gd name="T5" fmla="*/ 21 h 21"/>
                      <a:gd name="T6" fmla="*/ 0 w 18"/>
                      <a:gd name="T7" fmla="*/ 13 h 21"/>
                      <a:gd name="T8" fmla="*/ 0 w 18"/>
                      <a:gd name="T9" fmla="*/ 0 h 21"/>
                      <a:gd name="T10" fmla="*/ 5 w 18"/>
                      <a:gd name="T11" fmla="*/ 0 h 21"/>
                      <a:gd name="T12" fmla="*/ 5 w 18"/>
                      <a:gd name="T13" fmla="*/ 12 h 21"/>
                      <a:gd name="T14" fmla="*/ 8 w 18"/>
                      <a:gd name="T15" fmla="*/ 17 h 21"/>
                      <a:gd name="T16" fmla="*/ 13 w 18"/>
                      <a:gd name="T17" fmla="*/ 14 h 21"/>
                      <a:gd name="T18" fmla="*/ 13 w 18"/>
                      <a:gd name="T19" fmla="*/ 0 h 21"/>
                      <a:gd name="T20" fmla="*/ 18 w 18"/>
                      <a:gd name="T21" fmla="*/ 0 h 21"/>
                      <a:gd name="T22" fmla="*/ 18 w 18"/>
                      <a:gd name="T23" fmla="*/ 21 h 21"/>
                      <a:gd name="T24" fmla="*/ 14 w 18"/>
                      <a:gd name="T2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2" y="21"/>
                          <a:pt x="0" y="18"/>
                          <a:pt x="0" y="1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5" y="15"/>
                          <a:pt x="6" y="17"/>
                          <a:pt x="8" y="17"/>
                        </a:cubicBezTo>
                        <a:cubicBezTo>
                          <a:pt x="10" y="17"/>
                          <a:pt x="11" y="16"/>
                          <a:pt x="13" y="14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5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6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0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95529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987398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73498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025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02500"/>
            <a:ext cx="846000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219843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183287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410453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181235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702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4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1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4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957263"/>
            <a:ext cx="7477125" cy="3419476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4" y="4878250"/>
            <a:ext cx="6083845" cy="93206"/>
          </a:xfrm>
        </p:spPr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  <p:pic>
        <p:nvPicPr>
          <p:cNvPr id="47" name="Picture 78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170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499742"/>
            <a:ext cx="6121438" cy="144243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1563639"/>
            <a:ext cx="8461374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grpSp>
        <p:nvGrpSpPr>
          <p:cNvPr id="24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5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613362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950914"/>
            <a:ext cx="6121438" cy="2991261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3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4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5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3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673765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2" y="4844840"/>
            <a:ext cx="1854203" cy="273844"/>
          </a:xfrm>
          <a:prstGeom prst="rect">
            <a:avLst/>
          </a:prstGeom>
        </p:spPr>
        <p:txBody>
          <a:bodyPr/>
          <a:lstStyle/>
          <a:p>
            <a:fld id="{D271C429-447C-4EBE-B17C-425BD1B1B8A4}" type="datetimeFigureOut">
              <a:rPr lang="en-AU" smtClean="0">
                <a:solidFill>
                  <a:prstClr val="black"/>
                </a:solidFill>
              </a:rPr>
              <a:pPr/>
              <a:t>27/04/2018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 EOI FSTP Strategy 2016-2020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66524"/>
            <a:fld id="{2ABE124A-B5C5-46E0-B944-45307B126769}" type="slidenum">
              <a:rPr lang="en-AU" smtClean="0">
                <a:solidFill>
                  <a:srgbClr val="FFFFFF"/>
                </a:solidFill>
              </a:rPr>
              <a:pPr defTabSz="366524"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3445538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58777" y="205982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58775" y="95131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2693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2692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2691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2690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781551" y="95131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2693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26926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2691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2690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3213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60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344441" y="2341960"/>
            <a:ext cx="8467500" cy="81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344441" y="3192819"/>
            <a:ext cx="84756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8" marR="0" lvl="1" indent="-12688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-12677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5" marR="0" lvl="3" indent="-12665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2" marR="0" lvl="5" indent="-12642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-12631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8" marR="0" lvl="8" indent="-12608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93" name="Shape 93"/>
          <p:cNvGrpSpPr/>
          <p:nvPr/>
        </p:nvGrpSpPr>
        <p:grpSpPr>
          <a:xfrm>
            <a:off x="0" y="4124457"/>
            <a:ext cx="9144328" cy="745811"/>
            <a:chOff x="1" y="4124455"/>
            <a:chExt cx="9144328" cy="745811"/>
          </a:xfrm>
        </p:grpSpPr>
        <p:grpSp>
          <p:nvGrpSpPr>
            <p:cNvPr id="94" name="Shape 94"/>
            <p:cNvGrpSpPr/>
            <p:nvPr/>
          </p:nvGrpSpPr>
          <p:grpSpPr>
            <a:xfrm>
              <a:off x="1" y="4124455"/>
              <a:ext cx="9144328" cy="745811"/>
              <a:chOff x="1" y="4124455"/>
              <a:chExt cx="9159900" cy="745811"/>
            </a:xfrm>
          </p:grpSpPr>
          <p:sp>
            <p:nvSpPr>
              <p:cNvPr id="95" name="Shape 95"/>
              <p:cNvSpPr/>
              <p:nvPr/>
            </p:nvSpPr>
            <p:spPr>
              <a:xfrm>
                <a:off x="1" y="4171566"/>
                <a:ext cx="9159900" cy="69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590" y="48000"/>
                    </a:moveTo>
                    <a:cubicBezTo>
                      <a:pt x="0" y="48000"/>
                      <a:pt x="0" y="48000"/>
                      <a:pt x="0" y="48000"/>
                    </a:cubicBezTo>
                    <a:cubicBezTo>
                      <a:pt x="0" y="55636"/>
                      <a:pt x="0" y="55636"/>
                      <a:pt x="0" y="55636"/>
                    </a:cubicBezTo>
                    <a:cubicBezTo>
                      <a:pt x="91718" y="55636"/>
                      <a:pt x="91718" y="55636"/>
                      <a:pt x="91718" y="55636"/>
                    </a:cubicBezTo>
                    <a:cubicBezTo>
                      <a:pt x="97507" y="55636"/>
                      <a:pt x="99382" y="54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moveTo>
                      <a:pt x="119999" y="0"/>
                    </a:moveTo>
                    <a:cubicBezTo>
                      <a:pt x="118917" y="0"/>
                      <a:pt x="118917" y="0"/>
                      <a:pt x="118917" y="0"/>
                    </a:cubicBezTo>
                    <a:cubicBezTo>
                      <a:pt x="118917" y="48000"/>
                      <a:pt x="118917" y="48000"/>
                      <a:pt x="118917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3672" y="80727"/>
                      <a:pt x="107754" y="120000"/>
                      <a:pt x="115293" y="120000"/>
                    </a:cubicBezTo>
                    <a:cubicBezTo>
                      <a:pt x="117125" y="120000"/>
                      <a:pt x="119999" y="120000"/>
                      <a:pt x="119999" y="120000"/>
                    </a:cubicBezTo>
                    <a:cubicBezTo>
                      <a:pt x="119999" y="0"/>
                      <a:pt x="119999" y="0"/>
                      <a:pt x="119999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1" y="4124455"/>
                <a:ext cx="9077700" cy="327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7475"/>
                    </a:moveTo>
                    <a:cubicBezTo>
                      <a:pt x="116553" y="17475"/>
                      <a:pt x="116553" y="17475"/>
                      <a:pt x="116553" y="17475"/>
                    </a:cubicBezTo>
                    <a:cubicBezTo>
                      <a:pt x="107390" y="17475"/>
                      <a:pt x="104028" y="93203"/>
                      <a:pt x="101506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cubicBezTo>
                      <a:pt x="120000" y="17475"/>
                      <a:pt x="120000" y="17475"/>
                      <a:pt x="120000" y="17475"/>
                    </a:cubicBezTo>
                    <a:moveTo>
                      <a:pt x="872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101506" y="120000"/>
                      <a:pt x="101506" y="120000"/>
                      <a:pt x="101506" y="120000"/>
                    </a:cubicBezTo>
                    <a:cubicBezTo>
                      <a:pt x="98437" y="50097"/>
                      <a:pt x="93309" y="0"/>
                      <a:pt x="87215" y="0"/>
                    </a:cubicBezTo>
                  </a:path>
                </a:pathLst>
              </a:custGeom>
              <a:solidFill>
                <a:srgbClr val="007E9A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1" y="4171566"/>
                <a:ext cx="7677900" cy="324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3529"/>
                    </a:moveTo>
                    <a:cubicBezTo>
                      <a:pt x="115925" y="48235"/>
                      <a:pt x="110310" y="0"/>
                      <a:pt x="10310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109416" y="120000"/>
                      <a:pt x="109416" y="120000"/>
                      <a:pt x="109416" y="120000"/>
                    </a:cubicBezTo>
                    <a:cubicBezTo>
                      <a:pt x="116322" y="120000"/>
                      <a:pt x="118559" y="116470"/>
                      <a:pt x="120000" y="10352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Shape 98"/>
              <p:cNvSpPr/>
              <p:nvPr/>
            </p:nvSpPr>
            <p:spPr>
              <a:xfrm>
                <a:off x="7677873" y="4171566"/>
                <a:ext cx="1482000" cy="64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188" y="0"/>
                    </a:moveTo>
                    <a:cubicBezTo>
                      <a:pt x="36051" y="0"/>
                      <a:pt x="15450" y="38235"/>
                      <a:pt x="0" y="51764"/>
                    </a:cubicBezTo>
                    <a:cubicBezTo>
                      <a:pt x="24721" y="83529"/>
                      <a:pt x="44291" y="120000"/>
                      <a:pt x="90901" y="120000"/>
                    </a:cubicBezTo>
                    <a:cubicBezTo>
                      <a:pt x="102231" y="120000"/>
                      <a:pt x="120000" y="120000"/>
                      <a:pt x="120000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lnTo>
                      <a:pt x="921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9" name="Shape 99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1816" y="4256808"/>
              <a:ext cx="489038" cy="4890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hape 100"/>
            <p:cNvGrpSpPr/>
            <p:nvPr/>
          </p:nvGrpSpPr>
          <p:grpSpPr>
            <a:xfrm>
              <a:off x="359503" y="4355599"/>
              <a:ext cx="612695" cy="71550"/>
              <a:chOff x="3495675" y="5969000"/>
              <a:chExt cx="814538" cy="95400"/>
            </a:xfrm>
          </p:grpSpPr>
          <p:sp>
            <p:nvSpPr>
              <p:cNvPr id="101" name="Shape 101"/>
              <p:cNvSpPr/>
              <p:nvPr/>
            </p:nvSpPr>
            <p:spPr>
              <a:xfrm>
                <a:off x="349567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3870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0967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1290" y="74285"/>
                      <a:pt x="81290" y="74285"/>
                      <a:pt x="81290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360362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7741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0967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5161" y="74285"/>
                      <a:pt x="85161" y="74285"/>
                      <a:pt x="85161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371157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7741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4838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5161" y="74285"/>
                      <a:pt x="85161" y="74285"/>
                      <a:pt x="85161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Shape 104"/>
              <p:cNvSpPr/>
              <p:nvPr/>
            </p:nvSpPr>
            <p:spPr>
              <a:xfrm>
                <a:off x="3819525" y="6042025"/>
                <a:ext cx="18900" cy="22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Shape 105"/>
              <p:cNvSpPr/>
              <p:nvPr/>
            </p:nvSpPr>
            <p:spPr>
              <a:xfrm>
                <a:off x="3851275" y="5997575"/>
                <a:ext cx="507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285"/>
                    </a:moveTo>
                    <a:cubicBezTo>
                      <a:pt x="105000" y="120000"/>
                      <a:pt x="90000" y="120000"/>
                      <a:pt x="75000" y="120000"/>
                    </a:cubicBezTo>
                    <a:cubicBezTo>
                      <a:pt x="22500" y="120000"/>
                      <a:pt x="0" y="97142"/>
                      <a:pt x="0" y="62857"/>
                    </a:cubicBezTo>
                    <a:cubicBezTo>
                      <a:pt x="0" y="22857"/>
                      <a:pt x="30000" y="0"/>
                      <a:pt x="75000" y="0"/>
                    </a:cubicBezTo>
                    <a:cubicBezTo>
                      <a:pt x="90000" y="0"/>
                      <a:pt x="105000" y="0"/>
                      <a:pt x="120000" y="5714"/>
                    </a:cubicBezTo>
                    <a:cubicBezTo>
                      <a:pt x="105000" y="28571"/>
                      <a:pt x="105000" y="28571"/>
                      <a:pt x="105000" y="28571"/>
                    </a:cubicBezTo>
                    <a:cubicBezTo>
                      <a:pt x="97500" y="22857"/>
                      <a:pt x="90000" y="22857"/>
                      <a:pt x="82500" y="22857"/>
                    </a:cubicBezTo>
                    <a:cubicBezTo>
                      <a:pt x="52500" y="22857"/>
                      <a:pt x="45000" y="34285"/>
                      <a:pt x="45000" y="57142"/>
                    </a:cubicBezTo>
                    <a:cubicBezTo>
                      <a:pt x="45000" y="85714"/>
                      <a:pt x="52500" y="97142"/>
                      <a:pt x="82500" y="97142"/>
                    </a:cubicBezTo>
                    <a:cubicBezTo>
                      <a:pt x="90000" y="97142"/>
                      <a:pt x="105000" y="97142"/>
                      <a:pt x="112500" y="91428"/>
                    </a:cubicBezTo>
                    <a:lnTo>
                      <a:pt x="120000" y="114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Shape 106"/>
              <p:cNvSpPr/>
              <p:nvPr/>
            </p:nvSpPr>
            <p:spPr>
              <a:xfrm>
                <a:off x="3911600" y="5997575"/>
                <a:ext cx="477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120000"/>
                    </a:moveTo>
                    <a:cubicBezTo>
                      <a:pt x="32000" y="120000"/>
                      <a:pt x="16000" y="120000"/>
                      <a:pt x="0" y="114285"/>
                    </a:cubicBezTo>
                    <a:cubicBezTo>
                      <a:pt x="8000" y="91428"/>
                      <a:pt x="8000" y="91428"/>
                      <a:pt x="8000" y="91428"/>
                    </a:cubicBezTo>
                    <a:cubicBezTo>
                      <a:pt x="24000" y="97142"/>
                      <a:pt x="40000" y="97142"/>
                      <a:pt x="48000" y="97142"/>
                    </a:cubicBezTo>
                    <a:cubicBezTo>
                      <a:pt x="64000" y="97142"/>
                      <a:pt x="72000" y="91428"/>
                      <a:pt x="72000" y="85714"/>
                    </a:cubicBezTo>
                    <a:cubicBezTo>
                      <a:pt x="72000" y="80000"/>
                      <a:pt x="64000" y="74285"/>
                      <a:pt x="48000" y="68571"/>
                    </a:cubicBezTo>
                    <a:cubicBezTo>
                      <a:pt x="24000" y="62857"/>
                      <a:pt x="0" y="57142"/>
                      <a:pt x="0" y="34285"/>
                    </a:cubicBezTo>
                    <a:cubicBezTo>
                      <a:pt x="0" y="11428"/>
                      <a:pt x="24000" y="0"/>
                      <a:pt x="64000" y="0"/>
                    </a:cubicBezTo>
                    <a:cubicBezTo>
                      <a:pt x="80000" y="0"/>
                      <a:pt x="96000" y="0"/>
                      <a:pt x="104000" y="0"/>
                    </a:cubicBezTo>
                    <a:cubicBezTo>
                      <a:pt x="104000" y="22857"/>
                      <a:pt x="104000" y="22857"/>
                      <a:pt x="104000" y="22857"/>
                    </a:cubicBezTo>
                    <a:cubicBezTo>
                      <a:pt x="88000" y="22857"/>
                      <a:pt x="80000" y="22857"/>
                      <a:pt x="72000" y="22857"/>
                    </a:cubicBezTo>
                    <a:cubicBezTo>
                      <a:pt x="48000" y="22857"/>
                      <a:pt x="48000" y="28571"/>
                      <a:pt x="48000" y="34285"/>
                    </a:cubicBezTo>
                    <a:cubicBezTo>
                      <a:pt x="48000" y="40000"/>
                      <a:pt x="56000" y="45714"/>
                      <a:pt x="72000" y="51428"/>
                    </a:cubicBezTo>
                    <a:cubicBezTo>
                      <a:pt x="104000" y="57142"/>
                      <a:pt x="120000" y="62857"/>
                      <a:pt x="120000" y="80000"/>
                    </a:cubicBezTo>
                    <a:cubicBezTo>
                      <a:pt x="120000" y="102857"/>
                      <a:pt x="88000" y="120000"/>
                      <a:pt x="48000" y="1200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3965575" y="5969000"/>
                <a:ext cx="28500" cy="95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3" y="120000"/>
                    </a:moveTo>
                    <a:cubicBezTo>
                      <a:pt x="53333" y="52000"/>
                      <a:pt x="53333" y="52000"/>
                      <a:pt x="53333" y="52000"/>
                    </a:cubicBezTo>
                    <a:cubicBezTo>
                      <a:pt x="0" y="52000"/>
                      <a:pt x="0" y="52000"/>
                      <a:pt x="0" y="52000"/>
                    </a:cubicBezTo>
                    <a:cubicBezTo>
                      <a:pt x="0" y="36000"/>
                      <a:pt x="0" y="36000"/>
                      <a:pt x="0" y="36000"/>
                    </a:cubicBezTo>
                    <a:cubicBezTo>
                      <a:pt x="120000" y="36000"/>
                      <a:pt x="120000" y="36000"/>
                      <a:pt x="120000" y="36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53333" y="120000"/>
                    </a:lnTo>
                    <a:close/>
                    <a:moveTo>
                      <a:pt x="80000" y="24000"/>
                    </a:moveTo>
                    <a:cubicBezTo>
                      <a:pt x="53333" y="24000"/>
                      <a:pt x="40000" y="20000"/>
                      <a:pt x="40000" y="12000"/>
                    </a:cubicBezTo>
                    <a:cubicBezTo>
                      <a:pt x="40000" y="4000"/>
                      <a:pt x="53333" y="0"/>
                      <a:pt x="80000" y="0"/>
                    </a:cubicBezTo>
                    <a:cubicBezTo>
                      <a:pt x="106666" y="0"/>
                      <a:pt x="120000" y="4000"/>
                      <a:pt x="120000" y="12000"/>
                    </a:cubicBezTo>
                    <a:cubicBezTo>
                      <a:pt x="120000" y="20000"/>
                      <a:pt x="106666" y="24000"/>
                      <a:pt x="80000" y="240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Shape 108"/>
              <p:cNvSpPr/>
              <p:nvPr/>
            </p:nvSpPr>
            <p:spPr>
              <a:xfrm>
                <a:off x="4013200" y="5997575"/>
                <a:ext cx="396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000" y="28571"/>
                    </a:moveTo>
                    <a:cubicBezTo>
                      <a:pt x="110000" y="28571"/>
                      <a:pt x="100000" y="28571"/>
                      <a:pt x="90000" y="28571"/>
                    </a:cubicBezTo>
                    <a:cubicBezTo>
                      <a:pt x="80000" y="28571"/>
                      <a:pt x="70000" y="34285"/>
                      <a:pt x="50000" y="45714"/>
                    </a:cubicBezTo>
                    <a:cubicBezTo>
                      <a:pt x="50000" y="120000"/>
                      <a:pt x="50000" y="120000"/>
                      <a:pt x="50000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000" y="0"/>
                      <a:pt x="40000" y="0"/>
                      <a:pt x="40000" y="0"/>
                    </a:cubicBezTo>
                    <a:cubicBezTo>
                      <a:pt x="40000" y="22857"/>
                      <a:pt x="40000" y="22857"/>
                      <a:pt x="40000" y="22857"/>
                    </a:cubicBezTo>
                    <a:cubicBezTo>
                      <a:pt x="60000" y="5714"/>
                      <a:pt x="80000" y="0"/>
                      <a:pt x="100000" y="0"/>
                    </a:cubicBezTo>
                    <a:cubicBezTo>
                      <a:pt x="110000" y="0"/>
                      <a:pt x="110000" y="0"/>
                      <a:pt x="120000" y="0"/>
                    </a:cubicBezTo>
                    <a:lnTo>
                      <a:pt x="110000" y="285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4062413" y="5997575"/>
                <a:ext cx="666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2" y="120000"/>
                    </a:moveTo>
                    <a:cubicBezTo>
                      <a:pt x="17142" y="120000"/>
                      <a:pt x="0" y="97142"/>
                      <a:pt x="0" y="62857"/>
                    </a:cubicBezTo>
                    <a:cubicBezTo>
                      <a:pt x="0" y="22857"/>
                      <a:pt x="17142" y="0"/>
                      <a:pt x="57142" y="0"/>
                    </a:cubicBezTo>
                    <a:cubicBezTo>
                      <a:pt x="97142" y="0"/>
                      <a:pt x="120000" y="22857"/>
                      <a:pt x="120000" y="57142"/>
                    </a:cubicBezTo>
                    <a:cubicBezTo>
                      <a:pt x="120000" y="97142"/>
                      <a:pt x="97142" y="120000"/>
                      <a:pt x="57142" y="120000"/>
                    </a:cubicBezTo>
                    <a:moveTo>
                      <a:pt x="57142" y="22857"/>
                    </a:moveTo>
                    <a:cubicBezTo>
                      <a:pt x="40000" y="22857"/>
                      <a:pt x="28571" y="40000"/>
                      <a:pt x="28571" y="57142"/>
                    </a:cubicBezTo>
                    <a:cubicBezTo>
                      <a:pt x="28571" y="80000"/>
                      <a:pt x="34285" y="97142"/>
                      <a:pt x="57142" y="97142"/>
                    </a:cubicBezTo>
                    <a:cubicBezTo>
                      <a:pt x="80000" y="97142"/>
                      <a:pt x="85714" y="80000"/>
                      <a:pt x="85714" y="62857"/>
                    </a:cubicBezTo>
                    <a:cubicBezTo>
                      <a:pt x="85714" y="34285"/>
                      <a:pt x="80000" y="22857"/>
                      <a:pt x="57142" y="2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4141788" y="6042025"/>
                <a:ext cx="18900" cy="22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Shape 111"/>
              <p:cNvSpPr/>
              <p:nvPr/>
            </p:nvSpPr>
            <p:spPr>
              <a:xfrm>
                <a:off x="4176713" y="5997575"/>
                <a:ext cx="573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333" y="120000"/>
                    </a:moveTo>
                    <a:cubicBezTo>
                      <a:pt x="86666" y="108571"/>
                      <a:pt x="86666" y="108571"/>
                      <a:pt x="86666" y="108571"/>
                    </a:cubicBezTo>
                    <a:cubicBezTo>
                      <a:pt x="80000" y="114285"/>
                      <a:pt x="66666" y="120000"/>
                      <a:pt x="46666" y="120000"/>
                    </a:cubicBezTo>
                    <a:cubicBezTo>
                      <a:pt x="20000" y="120000"/>
                      <a:pt x="0" y="108571"/>
                      <a:pt x="0" y="85714"/>
                    </a:cubicBezTo>
                    <a:cubicBezTo>
                      <a:pt x="0" y="57142"/>
                      <a:pt x="26666" y="45714"/>
                      <a:pt x="66666" y="45714"/>
                    </a:cubicBezTo>
                    <a:cubicBezTo>
                      <a:pt x="86666" y="45714"/>
                      <a:pt x="86666" y="45714"/>
                      <a:pt x="86666" y="45714"/>
                    </a:cubicBezTo>
                    <a:cubicBezTo>
                      <a:pt x="86666" y="40000"/>
                      <a:pt x="86666" y="40000"/>
                      <a:pt x="86666" y="40000"/>
                    </a:cubicBezTo>
                    <a:cubicBezTo>
                      <a:pt x="86666" y="28571"/>
                      <a:pt x="80000" y="22857"/>
                      <a:pt x="53333" y="22857"/>
                    </a:cubicBezTo>
                    <a:cubicBezTo>
                      <a:pt x="40000" y="22857"/>
                      <a:pt x="26666" y="22857"/>
                      <a:pt x="13333" y="28571"/>
                    </a:cubicBezTo>
                    <a:cubicBezTo>
                      <a:pt x="13333" y="5714"/>
                      <a:pt x="13333" y="5714"/>
                      <a:pt x="13333" y="5714"/>
                    </a:cubicBezTo>
                    <a:cubicBezTo>
                      <a:pt x="26666" y="0"/>
                      <a:pt x="40000" y="0"/>
                      <a:pt x="60000" y="0"/>
                    </a:cubicBezTo>
                    <a:cubicBezTo>
                      <a:pt x="100000" y="0"/>
                      <a:pt x="120000" y="11428"/>
                      <a:pt x="120000" y="4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93333" y="120000"/>
                    </a:lnTo>
                    <a:close/>
                    <a:moveTo>
                      <a:pt x="86666" y="68571"/>
                    </a:moveTo>
                    <a:cubicBezTo>
                      <a:pt x="66666" y="68571"/>
                      <a:pt x="66666" y="68571"/>
                      <a:pt x="66666" y="68571"/>
                    </a:cubicBezTo>
                    <a:cubicBezTo>
                      <a:pt x="46666" y="68571"/>
                      <a:pt x="33333" y="74285"/>
                      <a:pt x="33333" y="85714"/>
                    </a:cubicBezTo>
                    <a:cubicBezTo>
                      <a:pt x="33333" y="91428"/>
                      <a:pt x="40000" y="97142"/>
                      <a:pt x="53333" y="97142"/>
                    </a:cubicBezTo>
                    <a:cubicBezTo>
                      <a:pt x="66666" y="97142"/>
                      <a:pt x="73333" y="97142"/>
                      <a:pt x="86666" y="85714"/>
                    </a:cubicBezTo>
                    <a:lnTo>
                      <a:pt x="86666" y="685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4252913" y="5997575"/>
                <a:ext cx="573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333" y="120000"/>
                    </a:moveTo>
                    <a:cubicBezTo>
                      <a:pt x="93333" y="102857"/>
                      <a:pt x="93333" y="102857"/>
                      <a:pt x="93333" y="102857"/>
                    </a:cubicBezTo>
                    <a:cubicBezTo>
                      <a:pt x="80000" y="114285"/>
                      <a:pt x="66666" y="120000"/>
                      <a:pt x="46666" y="120000"/>
                    </a:cubicBezTo>
                    <a:cubicBezTo>
                      <a:pt x="13333" y="120000"/>
                      <a:pt x="0" y="102857"/>
                      <a:pt x="0" y="7428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333" y="0"/>
                      <a:pt x="33333" y="0"/>
                      <a:pt x="33333" y="0"/>
                    </a:cubicBezTo>
                    <a:cubicBezTo>
                      <a:pt x="33333" y="68571"/>
                      <a:pt x="33333" y="68571"/>
                      <a:pt x="33333" y="68571"/>
                    </a:cubicBezTo>
                    <a:cubicBezTo>
                      <a:pt x="33333" y="85714"/>
                      <a:pt x="40000" y="97142"/>
                      <a:pt x="53333" y="97142"/>
                    </a:cubicBezTo>
                    <a:cubicBezTo>
                      <a:pt x="66666" y="97142"/>
                      <a:pt x="73333" y="91428"/>
                      <a:pt x="86666" y="80000"/>
                    </a:cubicBezTo>
                    <a:cubicBezTo>
                      <a:pt x="86666" y="0"/>
                      <a:pt x="86666" y="0"/>
                      <a:pt x="86666" y="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93333" y="1200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3" name="Shape 113"/>
          <p:cNvSpPr txBox="1">
            <a:spLocks noGrp="1"/>
          </p:cNvSpPr>
          <p:nvPr>
            <p:ph type="body" idx="2"/>
          </p:nvPr>
        </p:nvSpPr>
        <p:spPr>
          <a:xfrm>
            <a:off x="359999" y="4219470"/>
            <a:ext cx="4752000" cy="1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95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ternative Title Slide">
    <p:bg>
      <p:bgPr>
        <a:solidFill>
          <a:schemeClr val="accen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ctrTitle"/>
          </p:nvPr>
        </p:nvSpPr>
        <p:spPr>
          <a:xfrm>
            <a:off x="344441" y="2341960"/>
            <a:ext cx="8467500" cy="81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ubTitle" idx="1"/>
          </p:nvPr>
        </p:nvSpPr>
        <p:spPr>
          <a:xfrm>
            <a:off x="344441" y="3192819"/>
            <a:ext cx="84756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8" marR="0" lvl="1" indent="-12688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-12677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5" marR="0" lvl="3" indent="-12665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2" marR="0" lvl="5" indent="-12642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-12631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8" marR="0" lvl="8" indent="-12608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7" name="Shape 117"/>
          <p:cNvGrpSpPr/>
          <p:nvPr/>
        </p:nvGrpSpPr>
        <p:grpSpPr>
          <a:xfrm>
            <a:off x="4" y="-1189"/>
            <a:ext cx="9144329" cy="4871456"/>
            <a:chOff x="0" y="-1190"/>
            <a:chExt cx="9144329" cy="4871456"/>
          </a:xfrm>
        </p:grpSpPr>
        <p:grpSp>
          <p:nvGrpSpPr>
            <p:cNvPr id="118" name="Shape 118"/>
            <p:cNvGrpSpPr/>
            <p:nvPr/>
          </p:nvGrpSpPr>
          <p:grpSpPr>
            <a:xfrm>
              <a:off x="1" y="4124455"/>
              <a:ext cx="9144328" cy="745811"/>
              <a:chOff x="1" y="4124455"/>
              <a:chExt cx="9144328" cy="745811"/>
            </a:xfrm>
          </p:grpSpPr>
          <p:grpSp>
            <p:nvGrpSpPr>
              <p:cNvPr id="119" name="Shape 119"/>
              <p:cNvGrpSpPr/>
              <p:nvPr/>
            </p:nvGrpSpPr>
            <p:grpSpPr>
              <a:xfrm>
                <a:off x="1" y="4124455"/>
                <a:ext cx="9144328" cy="745811"/>
                <a:chOff x="1" y="4124455"/>
                <a:chExt cx="9159900" cy="745811"/>
              </a:xfrm>
            </p:grpSpPr>
            <p:sp>
              <p:nvSpPr>
                <p:cNvPr id="120" name="Shape 120"/>
                <p:cNvSpPr/>
                <p:nvPr/>
              </p:nvSpPr>
              <p:spPr>
                <a:xfrm>
                  <a:off x="1" y="4171566"/>
                  <a:ext cx="9159900" cy="698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0590" y="48000"/>
                      </a:moveTo>
                      <a:cubicBezTo>
                        <a:pt x="0" y="48000"/>
                        <a:pt x="0" y="48000"/>
                        <a:pt x="0" y="48000"/>
                      </a:cubicBezTo>
                      <a:cubicBezTo>
                        <a:pt x="0" y="55636"/>
                        <a:pt x="0" y="55636"/>
                        <a:pt x="0" y="55636"/>
                      </a:cubicBezTo>
                      <a:cubicBezTo>
                        <a:pt x="91718" y="55636"/>
                        <a:pt x="91718" y="55636"/>
                        <a:pt x="91718" y="55636"/>
                      </a:cubicBezTo>
                      <a:cubicBezTo>
                        <a:pt x="97507" y="55636"/>
                        <a:pt x="99382" y="54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moveTo>
                        <a:pt x="119999" y="0"/>
                      </a:moveTo>
                      <a:cubicBezTo>
                        <a:pt x="118917" y="0"/>
                        <a:pt x="118917" y="0"/>
                        <a:pt x="118917" y="0"/>
                      </a:cubicBezTo>
                      <a:cubicBezTo>
                        <a:pt x="118917" y="48000"/>
                        <a:pt x="118917" y="48000"/>
                        <a:pt x="118917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3672" y="80727"/>
                        <a:pt x="107754" y="120000"/>
                        <a:pt x="115293" y="120000"/>
                      </a:cubicBezTo>
                      <a:cubicBezTo>
                        <a:pt x="117125" y="120000"/>
                        <a:pt x="119999" y="120000"/>
                        <a:pt x="119999" y="120000"/>
                      </a:cubicBezTo>
                      <a:cubicBezTo>
                        <a:pt x="119999" y="0"/>
                        <a:pt x="119999" y="0"/>
                        <a:pt x="119999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Shape 121"/>
                <p:cNvSpPr/>
                <p:nvPr/>
              </p:nvSpPr>
              <p:spPr>
                <a:xfrm>
                  <a:off x="1" y="4124455"/>
                  <a:ext cx="9077700" cy="327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7475"/>
                      </a:moveTo>
                      <a:cubicBezTo>
                        <a:pt x="116553" y="17475"/>
                        <a:pt x="116553" y="17475"/>
                        <a:pt x="116553" y="17475"/>
                      </a:cubicBezTo>
                      <a:cubicBezTo>
                        <a:pt x="107390" y="17475"/>
                        <a:pt x="104028" y="93203"/>
                        <a:pt x="101506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17475"/>
                        <a:pt x="120000" y="17475"/>
                        <a:pt x="120000" y="17475"/>
                      </a:cubicBezTo>
                      <a:moveTo>
                        <a:pt x="8721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101506" y="120000"/>
                        <a:pt x="101506" y="120000"/>
                        <a:pt x="101506" y="120000"/>
                      </a:cubicBezTo>
                      <a:cubicBezTo>
                        <a:pt x="98437" y="50097"/>
                        <a:pt x="93309" y="0"/>
                        <a:pt x="87215" y="0"/>
                      </a:cubicBezTo>
                    </a:path>
                  </a:pathLst>
                </a:custGeom>
                <a:solidFill>
                  <a:srgbClr val="007E9A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Shape 122"/>
                <p:cNvSpPr/>
                <p:nvPr/>
              </p:nvSpPr>
              <p:spPr>
                <a:xfrm>
                  <a:off x="1" y="4171566"/>
                  <a:ext cx="7677900" cy="324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03529"/>
                      </a:moveTo>
                      <a:cubicBezTo>
                        <a:pt x="115925" y="48235"/>
                        <a:pt x="110310" y="0"/>
                        <a:pt x="10310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109416" y="120000"/>
                        <a:pt x="109416" y="120000"/>
                        <a:pt x="109416" y="120000"/>
                      </a:cubicBezTo>
                      <a:cubicBezTo>
                        <a:pt x="116322" y="120000"/>
                        <a:pt x="118559" y="116470"/>
                        <a:pt x="120000" y="103529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Shape 123"/>
                <p:cNvSpPr/>
                <p:nvPr/>
              </p:nvSpPr>
              <p:spPr>
                <a:xfrm>
                  <a:off x="7677873" y="4171566"/>
                  <a:ext cx="1482000" cy="648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2188" y="0"/>
                      </a:moveTo>
                      <a:cubicBezTo>
                        <a:pt x="36051" y="0"/>
                        <a:pt x="15450" y="38235"/>
                        <a:pt x="0" y="51764"/>
                      </a:cubicBezTo>
                      <a:cubicBezTo>
                        <a:pt x="24721" y="83529"/>
                        <a:pt x="44291" y="120000"/>
                        <a:pt x="90901" y="120000"/>
                      </a:cubicBezTo>
                      <a:cubicBezTo>
                        <a:pt x="102231" y="120000"/>
                        <a:pt x="120000" y="120000"/>
                        <a:pt x="120000" y="120000"/>
                      </a:cubicBezTo>
                      <a:cubicBezTo>
                        <a:pt x="120000" y="0"/>
                        <a:pt x="120000" y="0"/>
                        <a:pt x="120000" y="0"/>
                      </a:cubicBezTo>
                      <a:lnTo>
                        <a:pt x="921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24" name="Shape 124"/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5" name="Shape 125"/>
              <p:cNvGrpSpPr/>
              <p:nvPr/>
            </p:nvGrpSpPr>
            <p:grpSpPr>
              <a:xfrm>
                <a:off x="359503" y="4355599"/>
                <a:ext cx="612695" cy="71550"/>
                <a:chOff x="3495675" y="5969000"/>
                <a:chExt cx="814538" cy="95400"/>
              </a:xfrm>
            </p:grpSpPr>
            <p:sp>
              <p:nvSpPr>
                <p:cNvPr id="126" name="Shape 126"/>
                <p:cNvSpPr/>
                <p:nvPr/>
              </p:nvSpPr>
              <p:spPr>
                <a:xfrm>
                  <a:off x="3495675" y="5997575"/>
                  <a:ext cx="984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cubicBezTo>
                        <a:pt x="112258" y="40000"/>
                        <a:pt x="104516" y="80000"/>
                        <a:pt x="96774" y="120000"/>
                      </a:cubicBezTo>
                      <a:cubicBezTo>
                        <a:pt x="73548" y="120000"/>
                        <a:pt x="73548" y="120000"/>
                        <a:pt x="73548" y="120000"/>
                      </a:cubicBezTo>
                      <a:cubicBezTo>
                        <a:pt x="61935" y="51428"/>
                        <a:pt x="61935" y="51428"/>
                        <a:pt x="61935" y="51428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51428"/>
                        <a:pt x="58064" y="51428"/>
                        <a:pt x="58064" y="51428"/>
                      </a:cubicBezTo>
                      <a:cubicBezTo>
                        <a:pt x="46451" y="120000"/>
                        <a:pt x="46451" y="120000"/>
                        <a:pt x="46451" y="120000"/>
                      </a:cubicBezTo>
                      <a:cubicBezTo>
                        <a:pt x="23225" y="120000"/>
                        <a:pt x="23225" y="120000"/>
                        <a:pt x="23225" y="120000"/>
                      </a:cubicBezTo>
                      <a:cubicBezTo>
                        <a:pt x="15483" y="80000"/>
                        <a:pt x="3870" y="40000"/>
                        <a:pt x="0" y="0"/>
                      </a:cubicBezTo>
                      <a:cubicBezTo>
                        <a:pt x="19354" y="0"/>
                        <a:pt x="19354" y="0"/>
                        <a:pt x="19354" y="0"/>
                      </a:cubicBezTo>
                      <a:cubicBezTo>
                        <a:pt x="23225" y="28571"/>
                        <a:pt x="27096" y="51428"/>
                        <a:pt x="30967" y="74285"/>
                      </a:cubicBezTo>
                      <a:cubicBezTo>
                        <a:pt x="30967" y="80000"/>
                        <a:pt x="34838" y="85714"/>
                        <a:pt x="34838" y="91428"/>
                      </a:cubicBezTo>
                      <a:cubicBezTo>
                        <a:pt x="34838" y="91428"/>
                        <a:pt x="34838" y="91428"/>
                        <a:pt x="34838" y="91428"/>
                      </a:cubicBezTo>
                      <a:cubicBezTo>
                        <a:pt x="38709" y="74285"/>
                        <a:pt x="38709" y="74285"/>
                        <a:pt x="38709" y="74285"/>
                      </a:cubicBezTo>
                      <a:cubicBezTo>
                        <a:pt x="50322" y="0"/>
                        <a:pt x="50322" y="0"/>
                        <a:pt x="50322" y="0"/>
                      </a:cubicBezTo>
                      <a:cubicBezTo>
                        <a:pt x="69677" y="0"/>
                        <a:pt x="69677" y="0"/>
                        <a:pt x="69677" y="0"/>
                      </a:cubicBezTo>
                      <a:cubicBezTo>
                        <a:pt x="81290" y="74285"/>
                        <a:pt x="81290" y="74285"/>
                        <a:pt x="81290" y="74285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9032" y="85714"/>
                        <a:pt x="89032" y="74285"/>
                        <a:pt x="89032" y="68571"/>
                      </a:cubicBezTo>
                      <a:cubicBezTo>
                        <a:pt x="92903" y="45714"/>
                        <a:pt x="96774" y="22857"/>
                        <a:pt x="100645" y="0"/>
                      </a:cubicBez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Shape 127"/>
                <p:cNvSpPr/>
                <p:nvPr/>
              </p:nvSpPr>
              <p:spPr>
                <a:xfrm>
                  <a:off x="3603625" y="5997575"/>
                  <a:ext cx="984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cubicBezTo>
                        <a:pt x="112258" y="40000"/>
                        <a:pt x="104516" y="80000"/>
                        <a:pt x="96774" y="120000"/>
                      </a:cubicBezTo>
                      <a:cubicBezTo>
                        <a:pt x="73548" y="120000"/>
                        <a:pt x="73548" y="120000"/>
                        <a:pt x="73548" y="120000"/>
                      </a:cubicBezTo>
                      <a:cubicBezTo>
                        <a:pt x="61935" y="51428"/>
                        <a:pt x="61935" y="51428"/>
                        <a:pt x="61935" y="51428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51428"/>
                        <a:pt x="58064" y="51428"/>
                        <a:pt x="58064" y="51428"/>
                      </a:cubicBezTo>
                      <a:cubicBezTo>
                        <a:pt x="46451" y="120000"/>
                        <a:pt x="46451" y="120000"/>
                        <a:pt x="46451" y="120000"/>
                      </a:cubicBezTo>
                      <a:cubicBezTo>
                        <a:pt x="23225" y="120000"/>
                        <a:pt x="23225" y="120000"/>
                        <a:pt x="23225" y="120000"/>
                      </a:cubicBezTo>
                      <a:cubicBezTo>
                        <a:pt x="15483" y="80000"/>
                        <a:pt x="7741" y="40000"/>
                        <a:pt x="0" y="0"/>
                      </a:cubicBezTo>
                      <a:cubicBezTo>
                        <a:pt x="19354" y="0"/>
                        <a:pt x="19354" y="0"/>
                        <a:pt x="19354" y="0"/>
                      </a:cubicBezTo>
                      <a:cubicBezTo>
                        <a:pt x="23225" y="28571"/>
                        <a:pt x="27096" y="51428"/>
                        <a:pt x="30967" y="74285"/>
                      </a:cubicBezTo>
                      <a:cubicBezTo>
                        <a:pt x="30967" y="80000"/>
                        <a:pt x="34838" y="85714"/>
                        <a:pt x="34838" y="91428"/>
                      </a:cubicBezTo>
                      <a:cubicBezTo>
                        <a:pt x="34838" y="91428"/>
                        <a:pt x="34838" y="91428"/>
                        <a:pt x="34838" y="91428"/>
                      </a:cubicBezTo>
                      <a:cubicBezTo>
                        <a:pt x="38709" y="74285"/>
                        <a:pt x="38709" y="74285"/>
                        <a:pt x="38709" y="74285"/>
                      </a:cubicBezTo>
                      <a:cubicBezTo>
                        <a:pt x="50322" y="0"/>
                        <a:pt x="50322" y="0"/>
                        <a:pt x="50322" y="0"/>
                      </a:cubicBezTo>
                      <a:cubicBezTo>
                        <a:pt x="69677" y="0"/>
                        <a:pt x="69677" y="0"/>
                        <a:pt x="69677" y="0"/>
                      </a:cubicBezTo>
                      <a:cubicBezTo>
                        <a:pt x="85161" y="74285"/>
                        <a:pt x="85161" y="74285"/>
                        <a:pt x="85161" y="74285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9032" y="85714"/>
                        <a:pt x="89032" y="74285"/>
                        <a:pt x="89032" y="68571"/>
                      </a:cubicBezTo>
                      <a:cubicBezTo>
                        <a:pt x="92903" y="45714"/>
                        <a:pt x="96774" y="22857"/>
                        <a:pt x="100645" y="0"/>
                      </a:cubicBez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Shape 128"/>
                <p:cNvSpPr/>
                <p:nvPr/>
              </p:nvSpPr>
              <p:spPr>
                <a:xfrm>
                  <a:off x="3711575" y="5997575"/>
                  <a:ext cx="984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cubicBezTo>
                        <a:pt x="112258" y="40000"/>
                        <a:pt x="104516" y="80000"/>
                        <a:pt x="96774" y="120000"/>
                      </a:cubicBezTo>
                      <a:cubicBezTo>
                        <a:pt x="73548" y="120000"/>
                        <a:pt x="73548" y="120000"/>
                        <a:pt x="73548" y="120000"/>
                      </a:cubicBezTo>
                      <a:cubicBezTo>
                        <a:pt x="61935" y="51428"/>
                        <a:pt x="61935" y="51428"/>
                        <a:pt x="61935" y="51428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51428"/>
                        <a:pt x="58064" y="51428"/>
                        <a:pt x="58064" y="51428"/>
                      </a:cubicBezTo>
                      <a:cubicBezTo>
                        <a:pt x="46451" y="120000"/>
                        <a:pt x="46451" y="120000"/>
                        <a:pt x="46451" y="120000"/>
                      </a:cubicBezTo>
                      <a:cubicBezTo>
                        <a:pt x="23225" y="120000"/>
                        <a:pt x="23225" y="120000"/>
                        <a:pt x="23225" y="120000"/>
                      </a:cubicBezTo>
                      <a:cubicBezTo>
                        <a:pt x="15483" y="80000"/>
                        <a:pt x="7741" y="40000"/>
                        <a:pt x="0" y="0"/>
                      </a:cubicBezTo>
                      <a:cubicBezTo>
                        <a:pt x="19354" y="0"/>
                        <a:pt x="19354" y="0"/>
                        <a:pt x="19354" y="0"/>
                      </a:cubicBezTo>
                      <a:cubicBezTo>
                        <a:pt x="23225" y="28571"/>
                        <a:pt x="27096" y="51428"/>
                        <a:pt x="30967" y="74285"/>
                      </a:cubicBezTo>
                      <a:cubicBezTo>
                        <a:pt x="34838" y="80000"/>
                        <a:pt x="34838" y="85714"/>
                        <a:pt x="34838" y="91428"/>
                      </a:cubicBezTo>
                      <a:cubicBezTo>
                        <a:pt x="34838" y="91428"/>
                        <a:pt x="34838" y="91428"/>
                        <a:pt x="34838" y="91428"/>
                      </a:cubicBezTo>
                      <a:cubicBezTo>
                        <a:pt x="38709" y="74285"/>
                        <a:pt x="38709" y="74285"/>
                        <a:pt x="38709" y="74285"/>
                      </a:cubicBezTo>
                      <a:cubicBezTo>
                        <a:pt x="50322" y="0"/>
                        <a:pt x="50322" y="0"/>
                        <a:pt x="50322" y="0"/>
                      </a:cubicBezTo>
                      <a:cubicBezTo>
                        <a:pt x="69677" y="0"/>
                        <a:pt x="69677" y="0"/>
                        <a:pt x="69677" y="0"/>
                      </a:cubicBezTo>
                      <a:cubicBezTo>
                        <a:pt x="85161" y="74285"/>
                        <a:pt x="85161" y="74285"/>
                        <a:pt x="85161" y="74285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9032" y="85714"/>
                        <a:pt x="89032" y="74285"/>
                        <a:pt x="89032" y="68571"/>
                      </a:cubicBezTo>
                      <a:cubicBezTo>
                        <a:pt x="92903" y="45714"/>
                        <a:pt x="96774" y="22857"/>
                        <a:pt x="100645" y="0"/>
                      </a:cubicBez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Shape 129"/>
                <p:cNvSpPr/>
                <p:nvPr/>
              </p:nvSpPr>
              <p:spPr>
                <a:xfrm>
                  <a:off x="3819525" y="6042025"/>
                  <a:ext cx="18900" cy="22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Shape 130"/>
                <p:cNvSpPr/>
                <p:nvPr/>
              </p:nvSpPr>
              <p:spPr>
                <a:xfrm>
                  <a:off x="3851275" y="5997575"/>
                  <a:ext cx="507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14285"/>
                      </a:moveTo>
                      <a:cubicBezTo>
                        <a:pt x="105000" y="120000"/>
                        <a:pt x="90000" y="120000"/>
                        <a:pt x="75000" y="120000"/>
                      </a:cubicBezTo>
                      <a:cubicBezTo>
                        <a:pt x="22500" y="120000"/>
                        <a:pt x="0" y="97142"/>
                        <a:pt x="0" y="62857"/>
                      </a:cubicBezTo>
                      <a:cubicBezTo>
                        <a:pt x="0" y="22857"/>
                        <a:pt x="30000" y="0"/>
                        <a:pt x="75000" y="0"/>
                      </a:cubicBezTo>
                      <a:cubicBezTo>
                        <a:pt x="90000" y="0"/>
                        <a:pt x="105000" y="0"/>
                        <a:pt x="120000" y="5714"/>
                      </a:cubicBezTo>
                      <a:cubicBezTo>
                        <a:pt x="105000" y="28571"/>
                        <a:pt x="105000" y="28571"/>
                        <a:pt x="105000" y="28571"/>
                      </a:cubicBezTo>
                      <a:cubicBezTo>
                        <a:pt x="97500" y="22857"/>
                        <a:pt x="90000" y="22857"/>
                        <a:pt x="82500" y="22857"/>
                      </a:cubicBezTo>
                      <a:cubicBezTo>
                        <a:pt x="52500" y="22857"/>
                        <a:pt x="45000" y="34285"/>
                        <a:pt x="45000" y="57142"/>
                      </a:cubicBezTo>
                      <a:cubicBezTo>
                        <a:pt x="45000" y="85714"/>
                        <a:pt x="52500" y="97142"/>
                        <a:pt x="82500" y="97142"/>
                      </a:cubicBezTo>
                      <a:cubicBezTo>
                        <a:pt x="90000" y="97142"/>
                        <a:pt x="105000" y="97142"/>
                        <a:pt x="112500" y="91428"/>
                      </a:cubicBezTo>
                      <a:lnTo>
                        <a:pt x="120000" y="1142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Shape 131"/>
                <p:cNvSpPr/>
                <p:nvPr/>
              </p:nvSpPr>
              <p:spPr>
                <a:xfrm>
                  <a:off x="3911600" y="5997575"/>
                  <a:ext cx="477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8000" y="120000"/>
                      </a:moveTo>
                      <a:cubicBezTo>
                        <a:pt x="32000" y="120000"/>
                        <a:pt x="16000" y="120000"/>
                        <a:pt x="0" y="114285"/>
                      </a:cubicBezTo>
                      <a:cubicBezTo>
                        <a:pt x="8000" y="91428"/>
                        <a:pt x="8000" y="91428"/>
                        <a:pt x="8000" y="91428"/>
                      </a:cubicBezTo>
                      <a:cubicBezTo>
                        <a:pt x="24000" y="97142"/>
                        <a:pt x="40000" y="97142"/>
                        <a:pt x="48000" y="97142"/>
                      </a:cubicBezTo>
                      <a:cubicBezTo>
                        <a:pt x="64000" y="97142"/>
                        <a:pt x="72000" y="91428"/>
                        <a:pt x="72000" y="85714"/>
                      </a:cubicBezTo>
                      <a:cubicBezTo>
                        <a:pt x="72000" y="80000"/>
                        <a:pt x="64000" y="74285"/>
                        <a:pt x="48000" y="68571"/>
                      </a:cubicBezTo>
                      <a:cubicBezTo>
                        <a:pt x="24000" y="62857"/>
                        <a:pt x="0" y="57142"/>
                        <a:pt x="0" y="34285"/>
                      </a:cubicBezTo>
                      <a:cubicBezTo>
                        <a:pt x="0" y="11428"/>
                        <a:pt x="24000" y="0"/>
                        <a:pt x="64000" y="0"/>
                      </a:cubicBezTo>
                      <a:cubicBezTo>
                        <a:pt x="80000" y="0"/>
                        <a:pt x="96000" y="0"/>
                        <a:pt x="104000" y="0"/>
                      </a:cubicBezTo>
                      <a:cubicBezTo>
                        <a:pt x="104000" y="22857"/>
                        <a:pt x="104000" y="22857"/>
                        <a:pt x="104000" y="22857"/>
                      </a:cubicBezTo>
                      <a:cubicBezTo>
                        <a:pt x="88000" y="22857"/>
                        <a:pt x="80000" y="22857"/>
                        <a:pt x="72000" y="22857"/>
                      </a:cubicBezTo>
                      <a:cubicBezTo>
                        <a:pt x="48000" y="22857"/>
                        <a:pt x="48000" y="28571"/>
                        <a:pt x="48000" y="34285"/>
                      </a:cubicBezTo>
                      <a:cubicBezTo>
                        <a:pt x="48000" y="40000"/>
                        <a:pt x="56000" y="45714"/>
                        <a:pt x="72000" y="51428"/>
                      </a:cubicBezTo>
                      <a:cubicBezTo>
                        <a:pt x="104000" y="57142"/>
                        <a:pt x="120000" y="62857"/>
                        <a:pt x="120000" y="80000"/>
                      </a:cubicBezTo>
                      <a:cubicBezTo>
                        <a:pt x="120000" y="102857"/>
                        <a:pt x="88000" y="120000"/>
                        <a:pt x="48000" y="12000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Shape 132"/>
                <p:cNvSpPr/>
                <p:nvPr/>
              </p:nvSpPr>
              <p:spPr>
                <a:xfrm>
                  <a:off x="3965575" y="5969000"/>
                  <a:ext cx="28500" cy="95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3" y="120000"/>
                      </a:moveTo>
                      <a:cubicBezTo>
                        <a:pt x="53333" y="52000"/>
                        <a:pt x="53333" y="52000"/>
                        <a:pt x="53333" y="52000"/>
                      </a:cubicBezTo>
                      <a:cubicBezTo>
                        <a:pt x="0" y="52000"/>
                        <a:pt x="0" y="52000"/>
                        <a:pt x="0" y="52000"/>
                      </a:cubicBezTo>
                      <a:cubicBezTo>
                        <a:pt x="0" y="36000"/>
                        <a:pt x="0" y="36000"/>
                        <a:pt x="0" y="36000"/>
                      </a:cubicBezTo>
                      <a:cubicBezTo>
                        <a:pt x="120000" y="36000"/>
                        <a:pt x="120000" y="36000"/>
                        <a:pt x="120000" y="36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lnTo>
                        <a:pt x="53333" y="120000"/>
                      </a:lnTo>
                      <a:close/>
                      <a:moveTo>
                        <a:pt x="80000" y="24000"/>
                      </a:moveTo>
                      <a:cubicBezTo>
                        <a:pt x="53333" y="24000"/>
                        <a:pt x="40000" y="20000"/>
                        <a:pt x="40000" y="12000"/>
                      </a:cubicBezTo>
                      <a:cubicBezTo>
                        <a:pt x="40000" y="4000"/>
                        <a:pt x="53333" y="0"/>
                        <a:pt x="80000" y="0"/>
                      </a:cubicBezTo>
                      <a:cubicBezTo>
                        <a:pt x="106666" y="0"/>
                        <a:pt x="120000" y="4000"/>
                        <a:pt x="120000" y="12000"/>
                      </a:cubicBezTo>
                      <a:cubicBezTo>
                        <a:pt x="120000" y="20000"/>
                        <a:pt x="106666" y="24000"/>
                        <a:pt x="80000" y="2400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Shape 133"/>
                <p:cNvSpPr/>
                <p:nvPr/>
              </p:nvSpPr>
              <p:spPr>
                <a:xfrm>
                  <a:off x="4013200" y="5997575"/>
                  <a:ext cx="396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0000" y="28571"/>
                      </a:moveTo>
                      <a:cubicBezTo>
                        <a:pt x="110000" y="28571"/>
                        <a:pt x="100000" y="28571"/>
                        <a:pt x="90000" y="28571"/>
                      </a:cubicBezTo>
                      <a:cubicBezTo>
                        <a:pt x="80000" y="28571"/>
                        <a:pt x="70000" y="34285"/>
                        <a:pt x="50000" y="45714"/>
                      </a:cubicBezTo>
                      <a:cubicBezTo>
                        <a:pt x="50000" y="120000"/>
                        <a:pt x="50000" y="120000"/>
                        <a:pt x="50000" y="12000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0000" y="0"/>
                        <a:pt x="40000" y="0"/>
                        <a:pt x="40000" y="0"/>
                      </a:cubicBezTo>
                      <a:cubicBezTo>
                        <a:pt x="40000" y="22857"/>
                        <a:pt x="40000" y="22857"/>
                        <a:pt x="40000" y="22857"/>
                      </a:cubicBezTo>
                      <a:cubicBezTo>
                        <a:pt x="60000" y="5714"/>
                        <a:pt x="80000" y="0"/>
                        <a:pt x="100000" y="0"/>
                      </a:cubicBezTo>
                      <a:cubicBezTo>
                        <a:pt x="110000" y="0"/>
                        <a:pt x="110000" y="0"/>
                        <a:pt x="120000" y="0"/>
                      </a:cubicBezTo>
                      <a:lnTo>
                        <a:pt x="110000" y="2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Shape 134"/>
                <p:cNvSpPr/>
                <p:nvPr/>
              </p:nvSpPr>
              <p:spPr>
                <a:xfrm>
                  <a:off x="4062413" y="5997575"/>
                  <a:ext cx="666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7142" y="120000"/>
                      </a:moveTo>
                      <a:cubicBezTo>
                        <a:pt x="17142" y="120000"/>
                        <a:pt x="0" y="97142"/>
                        <a:pt x="0" y="62857"/>
                      </a:cubicBezTo>
                      <a:cubicBezTo>
                        <a:pt x="0" y="22857"/>
                        <a:pt x="17142" y="0"/>
                        <a:pt x="57142" y="0"/>
                      </a:cubicBezTo>
                      <a:cubicBezTo>
                        <a:pt x="97142" y="0"/>
                        <a:pt x="120000" y="22857"/>
                        <a:pt x="120000" y="57142"/>
                      </a:cubicBezTo>
                      <a:cubicBezTo>
                        <a:pt x="120000" y="97142"/>
                        <a:pt x="97142" y="120000"/>
                        <a:pt x="57142" y="120000"/>
                      </a:cubicBezTo>
                      <a:moveTo>
                        <a:pt x="57142" y="22857"/>
                      </a:moveTo>
                      <a:cubicBezTo>
                        <a:pt x="40000" y="22857"/>
                        <a:pt x="28571" y="40000"/>
                        <a:pt x="28571" y="57142"/>
                      </a:cubicBezTo>
                      <a:cubicBezTo>
                        <a:pt x="28571" y="80000"/>
                        <a:pt x="34285" y="97142"/>
                        <a:pt x="57142" y="97142"/>
                      </a:cubicBezTo>
                      <a:cubicBezTo>
                        <a:pt x="80000" y="97142"/>
                        <a:pt x="85714" y="80000"/>
                        <a:pt x="85714" y="62857"/>
                      </a:cubicBezTo>
                      <a:cubicBezTo>
                        <a:pt x="85714" y="34285"/>
                        <a:pt x="80000" y="22857"/>
                        <a:pt x="57142" y="2285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" name="Shape 135"/>
                <p:cNvSpPr/>
                <p:nvPr/>
              </p:nvSpPr>
              <p:spPr>
                <a:xfrm>
                  <a:off x="4141788" y="6042025"/>
                  <a:ext cx="18900" cy="22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Shape 136"/>
                <p:cNvSpPr/>
                <p:nvPr/>
              </p:nvSpPr>
              <p:spPr>
                <a:xfrm>
                  <a:off x="4176713" y="5997575"/>
                  <a:ext cx="573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333" y="120000"/>
                      </a:moveTo>
                      <a:cubicBezTo>
                        <a:pt x="86666" y="108571"/>
                        <a:pt x="86666" y="108571"/>
                        <a:pt x="86666" y="108571"/>
                      </a:cubicBezTo>
                      <a:cubicBezTo>
                        <a:pt x="80000" y="114285"/>
                        <a:pt x="66666" y="120000"/>
                        <a:pt x="46666" y="120000"/>
                      </a:cubicBezTo>
                      <a:cubicBezTo>
                        <a:pt x="20000" y="120000"/>
                        <a:pt x="0" y="108571"/>
                        <a:pt x="0" y="85714"/>
                      </a:cubicBezTo>
                      <a:cubicBezTo>
                        <a:pt x="0" y="57142"/>
                        <a:pt x="26666" y="45714"/>
                        <a:pt x="66666" y="45714"/>
                      </a:cubicBezTo>
                      <a:cubicBezTo>
                        <a:pt x="86666" y="45714"/>
                        <a:pt x="86666" y="45714"/>
                        <a:pt x="86666" y="45714"/>
                      </a:cubicBezTo>
                      <a:cubicBezTo>
                        <a:pt x="86666" y="40000"/>
                        <a:pt x="86666" y="40000"/>
                        <a:pt x="86666" y="40000"/>
                      </a:cubicBezTo>
                      <a:cubicBezTo>
                        <a:pt x="86666" y="28571"/>
                        <a:pt x="80000" y="22857"/>
                        <a:pt x="53333" y="22857"/>
                      </a:cubicBezTo>
                      <a:cubicBezTo>
                        <a:pt x="40000" y="22857"/>
                        <a:pt x="26666" y="22857"/>
                        <a:pt x="13333" y="28571"/>
                      </a:cubicBezTo>
                      <a:cubicBezTo>
                        <a:pt x="13333" y="5714"/>
                        <a:pt x="13333" y="5714"/>
                        <a:pt x="13333" y="5714"/>
                      </a:cubicBezTo>
                      <a:cubicBezTo>
                        <a:pt x="26666" y="0"/>
                        <a:pt x="40000" y="0"/>
                        <a:pt x="60000" y="0"/>
                      </a:cubicBezTo>
                      <a:cubicBezTo>
                        <a:pt x="100000" y="0"/>
                        <a:pt x="120000" y="11428"/>
                        <a:pt x="120000" y="4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lnTo>
                        <a:pt x="93333" y="120000"/>
                      </a:lnTo>
                      <a:close/>
                      <a:moveTo>
                        <a:pt x="86666" y="68571"/>
                      </a:moveTo>
                      <a:cubicBezTo>
                        <a:pt x="66666" y="68571"/>
                        <a:pt x="66666" y="68571"/>
                        <a:pt x="66666" y="68571"/>
                      </a:cubicBezTo>
                      <a:cubicBezTo>
                        <a:pt x="46666" y="68571"/>
                        <a:pt x="33333" y="74285"/>
                        <a:pt x="33333" y="85714"/>
                      </a:cubicBezTo>
                      <a:cubicBezTo>
                        <a:pt x="33333" y="91428"/>
                        <a:pt x="40000" y="97142"/>
                        <a:pt x="53333" y="97142"/>
                      </a:cubicBezTo>
                      <a:cubicBezTo>
                        <a:pt x="66666" y="97142"/>
                        <a:pt x="73333" y="97142"/>
                        <a:pt x="86666" y="85714"/>
                      </a:cubicBezTo>
                      <a:lnTo>
                        <a:pt x="86666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Shape 137"/>
                <p:cNvSpPr/>
                <p:nvPr/>
              </p:nvSpPr>
              <p:spPr>
                <a:xfrm>
                  <a:off x="4252913" y="5997575"/>
                  <a:ext cx="573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333" y="120000"/>
                      </a:moveTo>
                      <a:cubicBezTo>
                        <a:pt x="93333" y="102857"/>
                        <a:pt x="93333" y="102857"/>
                        <a:pt x="93333" y="102857"/>
                      </a:cubicBezTo>
                      <a:cubicBezTo>
                        <a:pt x="80000" y="114285"/>
                        <a:pt x="66666" y="120000"/>
                        <a:pt x="46666" y="120000"/>
                      </a:cubicBezTo>
                      <a:cubicBezTo>
                        <a:pt x="13333" y="120000"/>
                        <a:pt x="0" y="102857"/>
                        <a:pt x="0" y="7428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3333" y="0"/>
                        <a:pt x="33333" y="0"/>
                        <a:pt x="33333" y="0"/>
                      </a:cubicBezTo>
                      <a:cubicBezTo>
                        <a:pt x="33333" y="68571"/>
                        <a:pt x="33333" y="68571"/>
                        <a:pt x="33333" y="68571"/>
                      </a:cubicBezTo>
                      <a:cubicBezTo>
                        <a:pt x="33333" y="85714"/>
                        <a:pt x="40000" y="97142"/>
                        <a:pt x="53333" y="97142"/>
                      </a:cubicBezTo>
                      <a:cubicBezTo>
                        <a:pt x="66666" y="97142"/>
                        <a:pt x="73333" y="91428"/>
                        <a:pt x="86666" y="80000"/>
                      </a:cubicBezTo>
                      <a:cubicBezTo>
                        <a:pt x="86666" y="0"/>
                        <a:pt x="86666" y="0"/>
                        <a:pt x="86666" y="0"/>
                      </a:cubicBezTo>
                      <a:cubicBezTo>
                        <a:pt x="120000" y="0"/>
                        <a:pt x="120000" y="0"/>
                        <a:pt x="120000" y="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lnTo>
                        <a:pt x="93333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8" name="Shape 138"/>
            <p:cNvGrpSpPr/>
            <p:nvPr/>
          </p:nvGrpSpPr>
          <p:grpSpPr>
            <a:xfrm>
              <a:off x="0" y="-1190"/>
              <a:ext cx="9048750" cy="2419351"/>
              <a:chOff x="0" y="-1475"/>
              <a:chExt cx="5700" cy="1524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0" y="-1475"/>
                <a:ext cx="5700" cy="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0" y="-55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23958" y="0"/>
                      <a:pt x="26000" y="0"/>
                    </a:cubicBezTo>
                    <a:cubicBezTo>
                      <a:pt x="34291" y="0"/>
                      <a:pt x="37750" y="36266"/>
                      <a:pt x="42166" y="68266"/>
                    </a:cubicBezTo>
                    <a:cubicBezTo>
                      <a:pt x="45958" y="96000"/>
                      <a:pt x="51125" y="120000"/>
                      <a:pt x="57791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0" y="-327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51916" y="0"/>
                      <a:pt x="51916" y="0"/>
                      <a:pt x="51916" y="0"/>
                    </a:cubicBezTo>
                    <a:cubicBezTo>
                      <a:pt x="45583" y="0"/>
                      <a:pt x="43500" y="4247"/>
                      <a:pt x="42166" y="16991"/>
                    </a:cubicBezTo>
                    <a:cubicBezTo>
                      <a:pt x="39416" y="43539"/>
                      <a:pt x="35750" y="120000"/>
                      <a:pt x="25791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0" y="-70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23958" y="0"/>
                      <a:pt x="26000" y="0"/>
                    </a:cubicBezTo>
                    <a:cubicBezTo>
                      <a:pt x="34291" y="0"/>
                      <a:pt x="37750" y="36266"/>
                      <a:pt x="42166" y="68266"/>
                    </a:cubicBezTo>
                    <a:cubicBezTo>
                      <a:pt x="45958" y="96000"/>
                      <a:pt x="51125" y="120000"/>
                      <a:pt x="57791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0" y="-477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51916" y="0"/>
                      <a:pt x="51916" y="0"/>
                      <a:pt x="51916" y="0"/>
                    </a:cubicBezTo>
                    <a:cubicBezTo>
                      <a:pt x="45583" y="0"/>
                      <a:pt x="43500" y="4247"/>
                      <a:pt x="42166" y="16991"/>
                    </a:cubicBezTo>
                    <a:cubicBezTo>
                      <a:pt x="39416" y="43539"/>
                      <a:pt x="35750" y="120000"/>
                      <a:pt x="25791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0" y="-85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23958" y="0"/>
                      <a:pt x="26000" y="0"/>
                    </a:cubicBezTo>
                    <a:cubicBezTo>
                      <a:pt x="34291" y="0"/>
                      <a:pt x="37750" y="36266"/>
                      <a:pt x="42166" y="68266"/>
                    </a:cubicBezTo>
                    <a:cubicBezTo>
                      <a:pt x="45958" y="96000"/>
                      <a:pt x="51125" y="120000"/>
                      <a:pt x="57791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0" y="-627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51916" y="0"/>
                      <a:pt x="51916" y="0"/>
                      <a:pt x="51916" y="0"/>
                    </a:cubicBezTo>
                    <a:cubicBezTo>
                      <a:pt x="45583" y="0"/>
                      <a:pt x="43500" y="4247"/>
                      <a:pt x="42166" y="16991"/>
                    </a:cubicBezTo>
                    <a:cubicBezTo>
                      <a:pt x="39416" y="44601"/>
                      <a:pt x="35750" y="120000"/>
                      <a:pt x="25791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0" y="-131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cubicBezTo>
                      <a:pt x="120000" y="120000"/>
                      <a:pt x="94583" y="120000"/>
                      <a:pt x="92583" y="120000"/>
                    </a:cubicBezTo>
                    <a:cubicBezTo>
                      <a:pt x="84250" y="120000"/>
                      <a:pt x="80791" y="83733"/>
                      <a:pt x="76375" y="51200"/>
                    </a:cubicBezTo>
                    <a:cubicBezTo>
                      <a:pt x="72625" y="24000"/>
                      <a:pt x="67416" y="0"/>
                      <a:pt x="6075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Shape 147"/>
              <p:cNvSpPr/>
              <p:nvPr/>
            </p:nvSpPr>
            <p:spPr>
              <a:xfrm>
                <a:off x="0" y="-1311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cubicBezTo>
                      <a:pt x="66625" y="119999"/>
                      <a:pt x="66625" y="119999"/>
                      <a:pt x="66625" y="119999"/>
                    </a:cubicBezTo>
                    <a:cubicBezTo>
                      <a:pt x="72958" y="119999"/>
                      <a:pt x="75041" y="116785"/>
                      <a:pt x="76375" y="102857"/>
                    </a:cubicBezTo>
                    <a:cubicBezTo>
                      <a:pt x="79125" y="76071"/>
                      <a:pt x="82791" y="0"/>
                      <a:pt x="9275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0" y="-116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cubicBezTo>
                      <a:pt x="120000" y="120000"/>
                      <a:pt x="94583" y="120000"/>
                      <a:pt x="92583" y="120000"/>
                    </a:cubicBezTo>
                    <a:cubicBezTo>
                      <a:pt x="84250" y="120000"/>
                      <a:pt x="80791" y="83733"/>
                      <a:pt x="76375" y="51200"/>
                    </a:cubicBezTo>
                    <a:cubicBezTo>
                      <a:pt x="72625" y="24000"/>
                      <a:pt x="67416" y="0"/>
                      <a:pt x="6075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0" y="-1161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cubicBezTo>
                      <a:pt x="66625" y="119999"/>
                      <a:pt x="66625" y="119999"/>
                      <a:pt x="66625" y="119999"/>
                    </a:cubicBezTo>
                    <a:cubicBezTo>
                      <a:pt x="72958" y="119999"/>
                      <a:pt x="75041" y="116785"/>
                      <a:pt x="76375" y="102857"/>
                    </a:cubicBezTo>
                    <a:cubicBezTo>
                      <a:pt x="79125" y="76071"/>
                      <a:pt x="82791" y="0"/>
                      <a:pt x="9275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Shape 150"/>
              <p:cNvSpPr/>
              <p:nvPr/>
            </p:nvSpPr>
            <p:spPr>
              <a:xfrm>
                <a:off x="0" y="-101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cubicBezTo>
                      <a:pt x="120000" y="120000"/>
                      <a:pt x="94583" y="120000"/>
                      <a:pt x="92583" y="120000"/>
                    </a:cubicBezTo>
                    <a:cubicBezTo>
                      <a:pt x="84250" y="120000"/>
                      <a:pt x="80791" y="83733"/>
                      <a:pt x="76375" y="51200"/>
                    </a:cubicBezTo>
                    <a:cubicBezTo>
                      <a:pt x="72625" y="24000"/>
                      <a:pt x="67416" y="0"/>
                      <a:pt x="6075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Shape 151"/>
              <p:cNvSpPr/>
              <p:nvPr/>
            </p:nvSpPr>
            <p:spPr>
              <a:xfrm>
                <a:off x="0" y="-1011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cubicBezTo>
                      <a:pt x="66625" y="119999"/>
                      <a:pt x="66625" y="119999"/>
                      <a:pt x="66625" y="119999"/>
                    </a:cubicBezTo>
                    <a:cubicBezTo>
                      <a:pt x="72958" y="119999"/>
                      <a:pt x="75041" y="116785"/>
                      <a:pt x="76375" y="102857"/>
                    </a:cubicBezTo>
                    <a:cubicBezTo>
                      <a:pt x="79125" y="76071"/>
                      <a:pt x="82791" y="0"/>
                      <a:pt x="9275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359999" y="4219470"/>
            <a:ext cx="4752000" cy="1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159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Shape 154"/>
          <p:cNvGrpSpPr/>
          <p:nvPr/>
        </p:nvGrpSpPr>
        <p:grpSpPr>
          <a:xfrm>
            <a:off x="0" y="4124457"/>
            <a:ext cx="9144328" cy="1018985"/>
            <a:chOff x="1" y="4124455"/>
            <a:chExt cx="9144328" cy="1018985"/>
          </a:xfrm>
        </p:grpSpPr>
        <p:sp>
          <p:nvSpPr>
            <p:cNvPr id="155" name="Shape 155"/>
            <p:cNvSpPr/>
            <p:nvPr/>
          </p:nvSpPr>
          <p:spPr>
            <a:xfrm>
              <a:off x="1497" y="4455240"/>
              <a:ext cx="9142500" cy="68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6" name="Shape 156"/>
            <p:cNvGrpSpPr/>
            <p:nvPr/>
          </p:nvGrpSpPr>
          <p:grpSpPr>
            <a:xfrm>
              <a:off x="1" y="4124455"/>
              <a:ext cx="9144328" cy="745811"/>
              <a:chOff x="1" y="4124455"/>
              <a:chExt cx="9144328" cy="745811"/>
            </a:xfrm>
          </p:grpSpPr>
          <p:grpSp>
            <p:nvGrpSpPr>
              <p:cNvPr id="157" name="Shape 157"/>
              <p:cNvGrpSpPr/>
              <p:nvPr/>
            </p:nvGrpSpPr>
            <p:grpSpPr>
              <a:xfrm>
                <a:off x="1" y="4124455"/>
                <a:ext cx="9144328" cy="745811"/>
                <a:chOff x="1" y="4124455"/>
                <a:chExt cx="9159900" cy="745811"/>
              </a:xfrm>
            </p:grpSpPr>
            <p:sp>
              <p:nvSpPr>
                <p:cNvPr id="158" name="Shape 158"/>
                <p:cNvSpPr/>
                <p:nvPr/>
              </p:nvSpPr>
              <p:spPr>
                <a:xfrm>
                  <a:off x="1" y="4171566"/>
                  <a:ext cx="9159900" cy="698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0590" y="48000"/>
                      </a:moveTo>
                      <a:cubicBezTo>
                        <a:pt x="0" y="48000"/>
                        <a:pt x="0" y="48000"/>
                        <a:pt x="0" y="48000"/>
                      </a:cubicBezTo>
                      <a:cubicBezTo>
                        <a:pt x="0" y="55636"/>
                        <a:pt x="0" y="55636"/>
                        <a:pt x="0" y="55636"/>
                      </a:cubicBezTo>
                      <a:cubicBezTo>
                        <a:pt x="91718" y="55636"/>
                        <a:pt x="91718" y="55636"/>
                        <a:pt x="91718" y="55636"/>
                      </a:cubicBezTo>
                      <a:cubicBezTo>
                        <a:pt x="97507" y="55636"/>
                        <a:pt x="99382" y="54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moveTo>
                        <a:pt x="119999" y="0"/>
                      </a:moveTo>
                      <a:cubicBezTo>
                        <a:pt x="118917" y="0"/>
                        <a:pt x="118917" y="0"/>
                        <a:pt x="118917" y="0"/>
                      </a:cubicBezTo>
                      <a:cubicBezTo>
                        <a:pt x="118917" y="48000"/>
                        <a:pt x="118917" y="48000"/>
                        <a:pt x="118917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0590" y="48000"/>
                        <a:pt x="100590" y="48000"/>
                        <a:pt x="100590" y="48000"/>
                      </a:cubicBezTo>
                      <a:cubicBezTo>
                        <a:pt x="103672" y="80727"/>
                        <a:pt x="107754" y="120000"/>
                        <a:pt x="115293" y="120000"/>
                      </a:cubicBezTo>
                      <a:cubicBezTo>
                        <a:pt x="117125" y="120000"/>
                        <a:pt x="119999" y="120000"/>
                        <a:pt x="119999" y="120000"/>
                      </a:cubicBezTo>
                      <a:cubicBezTo>
                        <a:pt x="119999" y="0"/>
                        <a:pt x="119999" y="0"/>
                        <a:pt x="119999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Shape 159"/>
                <p:cNvSpPr/>
                <p:nvPr/>
              </p:nvSpPr>
              <p:spPr>
                <a:xfrm>
                  <a:off x="1" y="4124455"/>
                  <a:ext cx="9077700" cy="327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7475"/>
                      </a:moveTo>
                      <a:cubicBezTo>
                        <a:pt x="116553" y="17475"/>
                        <a:pt x="116553" y="17475"/>
                        <a:pt x="116553" y="17475"/>
                      </a:cubicBezTo>
                      <a:cubicBezTo>
                        <a:pt x="107390" y="17475"/>
                        <a:pt x="104028" y="93203"/>
                        <a:pt x="101506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17475"/>
                        <a:pt x="120000" y="17475"/>
                        <a:pt x="120000" y="17475"/>
                      </a:cubicBezTo>
                      <a:moveTo>
                        <a:pt x="8721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101506" y="120000"/>
                        <a:pt x="101506" y="120000"/>
                        <a:pt x="101506" y="120000"/>
                      </a:cubicBezTo>
                      <a:cubicBezTo>
                        <a:pt x="98437" y="50097"/>
                        <a:pt x="93309" y="0"/>
                        <a:pt x="87215" y="0"/>
                      </a:cubicBezTo>
                    </a:path>
                  </a:pathLst>
                </a:custGeom>
                <a:solidFill>
                  <a:srgbClr val="007E9A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Shape 160"/>
                <p:cNvSpPr/>
                <p:nvPr/>
              </p:nvSpPr>
              <p:spPr>
                <a:xfrm>
                  <a:off x="1" y="4171566"/>
                  <a:ext cx="7677900" cy="324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03529"/>
                      </a:moveTo>
                      <a:cubicBezTo>
                        <a:pt x="115925" y="48235"/>
                        <a:pt x="110310" y="0"/>
                        <a:pt x="10310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109416" y="120000"/>
                        <a:pt x="109416" y="120000"/>
                        <a:pt x="109416" y="120000"/>
                      </a:cubicBezTo>
                      <a:cubicBezTo>
                        <a:pt x="116322" y="120000"/>
                        <a:pt x="118559" y="116470"/>
                        <a:pt x="120000" y="103529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Shape 161"/>
                <p:cNvSpPr/>
                <p:nvPr/>
              </p:nvSpPr>
              <p:spPr>
                <a:xfrm>
                  <a:off x="7677873" y="4171566"/>
                  <a:ext cx="1482000" cy="648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2188" y="0"/>
                      </a:moveTo>
                      <a:cubicBezTo>
                        <a:pt x="36051" y="0"/>
                        <a:pt x="15450" y="38235"/>
                        <a:pt x="0" y="51764"/>
                      </a:cubicBezTo>
                      <a:cubicBezTo>
                        <a:pt x="24721" y="83529"/>
                        <a:pt x="44291" y="120000"/>
                        <a:pt x="90901" y="120000"/>
                      </a:cubicBezTo>
                      <a:cubicBezTo>
                        <a:pt x="102231" y="120000"/>
                        <a:pt x="120000" y="120000"/>
                        <a:pt x="120000" y="120000"/>
                      </a:cubicBezTo>
                      <a:cubicBezTo>
                        <a:pt x="120000" y="0"/>
                        <a:pt x="120000" y="0"/>
                        <a:pt x="120000" y="0"/>
                      </a:cubicBezTo>
                      <a:lnTo>
                        <a:pt x="921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62" name="Shape 162"/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3" name="Shape 163"/>
              <p:cNvGrpSpPr/>
              <p:nvPr/>
            </p:nvGrpSpPr>
            <p:grpSpPr>
              <a:xfrm>
                <a:off x="359503" y="4355599"/>
                <a:ext cx="612695" cy="71550"/>
                <a:chOff x="3495675" y="5969000"/>
                <a:chExt cx="814538" cy="95400"/>
              </a:xfrm>
            </p:grpSpPr>
            <p:sp>
              <p:nvSpPr>
                <p:cNvPr id="164" name="Shape 164"/>
                <p:cNvSpPr/>
                <p:nvPr/>
              </p:nvSpPr>
              <p:spPr>
                <a:xfrm>
                  <a:off x="3495675" y="5997575"/>
                  <a:ext cx="984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cubicBezTo>
                        <a:pt x="112258" y="40000"/>
                        <a:pt x="104516" y="80000"/>
                        <a:pt x="96774" y="120000"/>
                      </a:cubicBezTo>
                      <a:cubicBezTo>
                        <a:pt x="73548" y="120000"/>
                        <a:pt x="73548" y="120000"/>
                        <a:pt x="73548" y="120000"/>
                      </a:cubicBezTo>
                      <a:cubicBezTo>
                        <a:pt x="61935" y="51428"/>
                        <a:pt x="61935" y="51428"/>
                        <a:pt x="61935" y="51428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51428"/>
                        <a:pt x="58064" y="51428"/>
                        <a:pt x="58064" y="51428"/>
                      </a:cubicBezTo>
                      <a:cubicBezTo>
                        <a:pt x="46451" y="120000"/>
                        <a:pt x="46451" y="120000"/>
                        <a:pt x="46451" y="120000"/>
                      </a:cubicBezTo>
                      <a:cubicBezTo>
                        <a:pt x="23225" y="120000"/>
                        <a:pt x="23225" y="120000"/>
                        <a:pt x="23225" y="120000"/>
                      </a:cubicBezTo>
                      <a:cubicBezTo>
                        <a:pt x="15483" y="80000"/>
                        <a:pt x="3870" y="40000"/>
                        <a:pt x="0" y="0"/>
                      </a:cubicBezTo>
                      <a:cubicBezTo>
                        <a:pt x="19354" y="0"/>
                        <a:pt x="19354" y="0"/>
                        <a:pt x="19354" y="0"/>
                      </a:cubicBezTo>
                      <a:cubicBezTo>
                        <a:pt x="23225" y="28571"/>
                        <a:pt x="27096" y="51428"/>
                        <a:pt x="30967" y="74285"/>
                      </a:cubicBezTo>
                      <a:cubicBezTo>
                        <a:pt x="30967" y="80000"/>
                        <a:pt x="34838" y="85714"/>
                        <a:pt x="34838" y="91428"/>
                      </a:cubicBezTo>
                      <a:cubicBezTo>
                        <a:pt x="34838" y="91428"/>
                        <a:pt x="34838" y="91428"/>
                        <a:pt x="34838" y="91428"/>
                      </a:cubicBezTo>
                      <a:cubicBezTo>
                        <a:pt x="38709" y="74285"/>
                        <a:pt x="38709" y="74285"/>
                        <a:pt x="38709" y="74285"/>
                      </a:cubicBezTo>
                      <a:cubicBezTo>
                        <a:pt x="50322" y="0"/>
                        <a:pt x="50322" y="0"/>
                        <a:pt x="50322" y="0"/>
                      </a:cubicBezTo>
                      <a:cubicBezTo>
                        <a:pt x="69677" y="0"/>
                        <a:pt x="69677" y="0"/>
                        <a:pt x="69677" y="0"/>
                      </a:cubicBezTo>
                      <a:cubicBezTo>
                        <a:pt x="81290" y="74285"/>
                        <a:pt x="81290" y="74285"/>
                        <a:pt x="81290" y="74285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9032" y="85714"/>
                        <a:pt x="89032" y="74285"/>
                        <a:pt x="89032" y="68571"/>
                      </a:cubicBezTo>
                      <a:cubicBezTo>
                        <a:pt x="92903" y="45714"/>
                        <a:pt x="96774" y="22857"/>
                        <a:pt x="100645" y="0"/>
                      </a:cubicBez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Shape 165"/>
                <p:cNvSpPr/>
                <p:nvPr/>
              </p:nvSpPr>
              <p:spPr>
                <a:xfrm>
                  <a:off x="3603625" y="5997575"/>
                  <a:ext cx="984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cubicBezTo>
                        <a:pt x="112258" y="40000"/>
                        <a:pt x="104516" y="80000"/>
                        <a:pt x="96774" y="120000"/>
                      </a:cubicBezTo>
                      <a:cubicBezTo>
                        <a:pt x="73548" y="120000"/>
                        <a:pt x="73548" y="120000"/>
                        <a:pt x="73548" y="120000"/>
                      </a:cubicBezTo>
                      <a:cubicBezTo>
                        <a:pt x="61935" y="51428"/>
                        <a:pt x="61935" y="51428"/>
                        <a:pt x="61935" y="51428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51428"/>
                        <a:pt x="58064" y="51428"/>
                        <a:pt x="58064" y="51428"/>
                      </a:cubicBezTo>
                      <a:cubicBezTo>
                        <a:pt x="46451" y="120000"/>
                        <a:pt x="46451" y="120000"/>
                        <a:pt x="46451" y="120000"/>
                      </a:cubicBezTo>
                      <a:cubicBezTo>
                        <a:pt x="23225" y="120000"/>
                        <a:pt x="23225" y="120000"/>
                        <a:pt x="23225" y="120000"/>
                      </a:cubicBezTo>
                      <a:cubicBezTo>
                        <a:pt x="15483" y="80000"/>
                        <a:pt x="7741" y="40000"/>
                        <a:pt x="0" y="0"/>
                      </a:cubicBezTo>
                      <a:cubicBezTo>
                        <a:pt x="19354" y="0"/>
                        <a:pt x="19354" y="0"/>
                        <a:pt x="19354" y="0"/>
                      </a:cubicBezTo>
                      <a:cubicBezTo>
                        <a:pt x="23225" y="28571"/>
                        <a:pt x="27096" y="51428"/>
                        <a:pt x="30967" y="74285"/>
                      </a:cubicBezTo>
                      <a:cubicBezTo>
                        <a:pt x="30967" y="80000"/>
                        <a:pt x="34838" y="85714"/>
                        <a:pt x="34838" y="91428"/>
                      </a:cubicBezTo>
                      <a:cubicBezTo>
                        <a:pt x="34838" y="91428"/>
                        <a:pt x="34838" y="91428"/>
                        <a:pt x="34838" y="91428"/>
                      </a:cubicBezTo>
                      <a:cubicBezTo>
                        <a:pt x="38709" y="74285"/>
                        <a:pt x="38709" y="74285"/>
                        <a:pt x="38709" y="74285"/>
                      </a:cubicBezTo>
                      <a:cubicBezTo>
                        <a:pt x="50322" y="0"/>
                        <a:pt x="50322" y="0"/>
                        <a:pt x="50322" y="0"/>
                      </a:cubicBezTo>
                      <a:cubicBezTo>
                        <a:pt x="69677" y="0"/>
                        <a:pt x="69677" y="0"/>
                        <a:pt x="69677" y="0"/>
                      </a:cubicBezTo>
                      <a:cubicBezTo>
                        <a:pt x="85161" y="74285"/>
                        <a:pt x="85161" y="74285"/>
                        <a:pt x="85161" y="74285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9032" y="85714"/>
                        <a:pt x="89032" y="74285"/>
                        <a:pt x="89032" y="68571"/>
                      </a:cubicBezTo>
                      <a:cubicBezTo>
                        <a:pt x="92903" y="45714"/>
                        <a:pt x="96774" y="22857"/>
                        <a:pt x="100645" y="0"/>
                      </a:cubicBez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Shape 166"/>
                <p:cNvSpPr/>
                <p:nvPr/>
              </p:nvSpPr>
              <p:spPr>
                <a:xfrm>
                  <a:off x="3711575" y="5997575"/>
                  <a:ext cx="984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cubicBezTo>
                        <a:pt x="112258" y="40000"/>
                        <a:pt x="104516" y="80000"/>
                        <a:pt x="96774" y="120000"/>
                      </a:cubicBezTo>
                      <a:cubicBezTo>
                        <a:pt x="73548" y="120000"/>
                        <a:pt x="73548" y="120000"/>
                        <a:pt x="73548" y="120000"/>
                      </a:cubicBezTo>
                      <a:cubicBezTo>
                        <a:pt x="61935" y="51428"/>
                        <a:pt x="61935" y="51428"/>
                        <a:pt x="61935" y="51428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40000"/>
                        <a:pt x="58064" y="40000"/>
                        <a:pt x="58064" y="40000"/>
                      </a:cubicBezTo>
                      <a:cubicBezTo>
                        <a:pt x="58064" y="51428"/>
                        <a:pt x="58064" y="51428"/>
                        <a:pt x="58064" y="51428"/>
                      </a:cubicBezTo>
                      <a:cubicBezTo>
                        <a:pt x="46451" y="120000"/>
                        <a:pt x="46451" y="120000"/>
                        <a:pt x="46451" y="120000"/>
                      </a:cubicBezTo>
                      <a:cubicBezTo>
                        <a:pt x="23225" y="120000"/>
                        <a:pt x="23225" y="120000"/>
                        <a:pt x="23225" y="120000"/>
                      </a:cubicBezTo>
                      <a:cubicBezTo>
                        <a:pt x="15483" y="80000"/>
                        <a:pt x="7741" y="40000"/>
                        <a:pt x="0" y="0"/>
                      </a:cubicBezTo>
                      <a:cubicBezTo>
                        <a:pt x="19354" y="0"/>
                        <a:pt x="19354" y="0"/>
                        <a:pt x="19354" y="0"/>
                      </a:cubicBezTo>
                      <a:cubicBezTo>
                        <a:pt x="23225" y="28571"/>
                        <a:pt x="27096" y="51428"/>
                        <a:pt x="30967" y="74285"/>
                      </a:cubicBezTo>
                      <a:cubicBezTo>
                        <a:pt x="34838" y="80000"/>
                        <a:pt x="34838" y="85714"/>
                        <a:pt x="34838" y="91428"/>
                      </a:cubicBezTo>
                      <a:cubicBezTo>
                        <a:pt x="34838" y="91428"/>
                        <a:pt x="34838" y="91428"/>
                        <a:pt x="34838" y="91428"/>
                      </a:cubicBezTo>
                      <a:cubicBezTo>
                        <a:pt x="38709" y="74285"/>
                        <a:pt x="38709" y="74285"/>
                        <a:pt x="38709" y="74285"/>
                      </a:cubicBezTo>
                      <a:cubicBezTo>
                        <a:pt x="50322" y="0"/>
                        <a:pt x="50322" y="0"/>
                        <a:pt x="50322" y="0"/>
                      </a:cubicBezTo>
                      <a:cubicBezTo>
                        <a:pt x="69677" y="0"/>
                        <a:pt x="69677" y="0"/>
                        <a:pt x="69677" y="0"/>
                      </a:cubicBezTo>
                      <a:cubicBezTo>
                        <a:pt x="85161" y="74285"/>
                        <a:pt x="85161" y="74285"/>
                        <a:pt x="85161" y="74285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5161" y="91428"/>
                        <a:pt x="85161" y="91428"/>
                        <a:pt x="85161" y="91428"/>
                      </a:cubicBezTo>
                      <a:cubicBezTo>
                        <a:pt x="89032" y="85714"/>
                        <a:pt x="89032" y="74285"/>
                        <a:pt x="89032" y="68571"/>
                      </a:cubicBezTo>
                      <a:cubicBezTo>
                        <a:pt x="92903" y="45714"/>
                        <a:pt x="96774" y="22857"/>
                        <a:pt x="100645" y="0"/>
                      </a:cubicBez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Shape 167"/>
                <p:cNvSpPr/>
                <p:nvPr/>
              </p:nvSpPr>
              <p:spPr>
                <a:xfrm>
                  <a:off x="3819525" y="6042025"/>
                  <a:ext cx="18900" cy="22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Shape 168"/>
                <p:cNvSpPr/>
                <p:nvPr/>
              </p:nvSpPr>
              <p:spPr>
                <a:xfrm>
                  <a:off x="3851275" y="5997575"/>
                  <a:ext cx="507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14285"/>
                      </a:moveTo>
                      <a:cubicBezTo>
                        <a:pt x="105000" y="120000"/>
                        <a:pt x="90000" y="120000"/>
                        <a:pt x="75000" y="120000"/>
                      </a:cubicBezTo>
                      <a:cubicBezTo>
                        <a:pt x="22500" y="120000"/>
                        <a:pt x="0" y="97142"/>
                        <a:pt x="0" y="62857"/>
                      </a:cubicBezTo>
                      <a:cubicBezTo>
                        <a:pt x="0" y="22857"/>
                        <a:pt x="30000" y="0"/>
                        <a:pt x="75000" y="0"/>
                      </a:cubicBezTo>
                      <a:cubicBezTo>
                        <a:pt x="90000" y="0"/>
                        <a:pt x="105000" y="0"/>
                        <a:pt x="120000" y="5714"/>
                      </a:cubicBezTo>
                      <a:cubicBezTo>
                        <a:pt x="105000" y="28571"/>
                        <a:pt x="105000" y="28571"/>
                        <a:pt x="105000" y="28571"/>
                      </a:cubicBezTo>
                      <a:cubicBezTo>
                        <a:pt x="97500" y="22857"/>
                        <a:pt x="90000" y="22857"/>
                        <a:pt x="82500" y="22857"/>
                      </a:cubicBezTo>
                      <a:cubicBezTo>
                        <a:pt x="52500" y="22857"/>
                        <a:pt x="45000" y="34285"/>
                        <a:pt x="45000" y="57142"/>
                      </a:cubicBezTo>
                      <a:cubicBezTo>
                        <a:pt x="45000" y="85714"/>
                        <a:pt x="52500" y="97142"/>
                        <a:pt x="82500" y="97142"/>
                      </a:cubicBezTo>
                      <a:cubicBezTo>
                        <a:pt x="90000" y="97142"/>
                        <a:pt x="105000" y="97142"/>
                        <a:pt x="112500" y="91428"/>
                      </a:cubicBezTo>
                      <a:lnTo>
                        <a:pt x="120000" y="1142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Shape 169"/>
                <p:cNvSpPr/>
                <p:nvPr/>
              </p:nvSpPr>
              <p:spPr>
                <a:xfrm>
                  <a:off x="3911600" y="5997575"/>
                  <a:ext cx="477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8000" y="120000"/>
                      </a:moveTo>
                      <a:cubicBezTo>
                        <a:pt x="32000" y="120000"/>
                        <a:pt x="16000" y="120000"/>
                        <a:pt x="0" y="114285"/>
                      </a:cubicBezTo>
                      <a:cubicBezTo>
                        <a:pt x="8000" y="91428"/>
                        <a:pt x="8000" y="91428"/>
                        <a:pt x="8000" y="91428"/>
                      </a:cubicBezTo>
                      <a:cubicBezTo>
                        <a:pt x="24000" y="97142"/>
                        <a:pt x="40000" y="97142"/>
                        <a:pt x="48000" y="97142"/>
                      </a:cubicBezTo>
                      <a:cubicBezTo>
                        <a:pt x="64000" y="97142"/>
                        <a:pt x="72000" y="91428"/>
                        <a:pt x="72000" y="85714"/>
                      </a:cubicBezTo>
                      <a:cubicBezTo>
                        <a:pt x="72000" y="80000"/>
                        <a:pt x="64000" y="74285"/>
                        <a:pt x="48000" y="68571"/>
                      </a:cubicBezTo>
                      <a:cubicBezTo>
                        <a:pt x="24000" y="62857"/>
                        <a:pt x="0" y="57142"/>
                        <a:pt x="0" y="34285"/>
                      </a:cubicBezTo>
                      <a:cubicBezTo>
                        <a:pt x="0" y="11428"/>
                        <a:pt x="24000" y="0"/>
                        <a:pt x="64000" y="0"/>
                      </a:cubicBezTo>
                      <a:cubicBezTo>
                        <a:pt x="80000" y="0"/>
                        <a:pt x="96000" y="0"/>
                        <a:pt x="104000" y="0"/>
                      </a:cubicBezTo>
                      <a:cubicBezTo>
                        <a:pt x="104000" y="22857"/>
                        <a:pt x="104000" y="22857"/>
                        <a:pt x="104000" y="22857"/>
                      </a:cubicBezTo>
                      <a:cubicBezTo>
                        <a:pt x="88000" y="22857"/>
                        <a:pt x="80000" y="22857"/>
                        <a:pt x="72000" y="22857"/>
                      </a:cubicBezTo>
                      <a:cubicBezTo>
                        <a:pt x="48000" y="22857"/>
                        <a:pt x="48000" y="28571"/>
                        <a:pt x="48000" y="34285"/>
                      </a:cubicBezTo>
                      <a:cubicBezTo>
                        <a:pt x="48000" y="40000"/>
                        <a:pt x="56000" y="45714"/>
                        <a:pt x="72000" y="51428"/>
                      </a:cubicBezTo>
                      <a:cubicBezTo>
                        <a:pt x="104000" y="57142"/>
                        <a:pt x="120000" y="62857"/>
                        <a:pt x="120000" y="80000"/>
                      </a:cubicBezTo>
                      <a:cubicBezTo>
                        <a:pt x="120000" y="102857"/>
                        <a:pt x="88000" y="120000"/>
                        <a:pt x="48000" y="12000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Shape 170"/>
                <p:cNvSpPr/>
                <p:nvPr/>
              </p:nvSpPr>
              <p:spPr>
                <a:xfrm>
                  <a:off x="3965575" y="5969000"/>
                  <a:ext cx="28500" cy="95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3" y="120000"/>
                      </a:moveTo>
                      <a:cubicBezTo>
                        <a:pt x="53333" y="52000"/>
                        <a:pt x="53333" y="52000"/>
                        <a:pt x="53333" y="52000"/>
                      </a:cubicBezTo>
                      <a:cubicBezTo>
                        <a:pt x="0" y="52000"/>
                        <a:pt x="0" y="52000"/>
                        <a:pt x="0" y="52000"/>
                      </a:cubicBezTo>
                      <a:cubicBezTo>
                        <a:pt x="0" y="36000"/>
                        <a:pt x="0" y="36000"/>
                        <a:pt x="0" y="36000"/>
                      </a:cubicBezTo>
                      <a:cubicBezTo>
                        <a:pt x="120000" y="36000"/>
                        <a:pt x="120000" y="36000"/>
                        <a:pt x="120000" y="36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lnTo>
                        <a:pt x="53333" y="120000"/>
                      </a:lnTo>
                      <a:close/>
                      <a:moveTo>
                        <a:pt x="80000" y="24000"/>
                      </a:moveTo>
                      <a:cubicBezTo>
                        <a:pt x="53333" y="24000"/>
                        <a:pt x="40000" y="20000"/>
                        <a:pt x="40000" y="12000"/>
                      </a:cubicBezTo>
                      <a:cubicBezTo>
                        <a:pt x="40000" y="4000"/>
                        <a:pt x="53333" y="0"/>
                        <a:pt x="80000" y="0"/>
                      </a:cubicBezTo>
                      <a:cubicBezTo>
                        <a:pt x="106666" y="0"/>
                        <a:pt x="120000" y="4000"/>
                        <a:pt x="120000" y="12000"/>
                      </a:cubicBezTo>
                      <a:cubicBezTo>
                        <a:pt x="120000" y="20000"/>
                        <a:pt x="106666" y="24000"/>
                        <a:pt x="80000" y="2400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Shape 171"/>
                <p:cNvSpPr/>
                <p:nvPr/>
              </p:nvSpPr>
              <p:spPr>
                <a:xfrm>
                  <a:off x="4013200" y="5997575"/>
                  <a:ext cx="396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0000" y="28571"/>
                      </a:moveTo>
                      <a:cubicBezTo>
                        <a:pt x="110000" y="28571"/>
                        <a:pt x="100000" y="28571"/>
                        <a:pt x="90000" y="28571"/>
                      </a:cubicBezTo>
                      <a:cubicBezTo>
                        <a:pt x="80000" y="28571"/>
                        <a:pt x="70000" y="34285"/>
                        <a:pt x="50000" y="45714"/>
                      </a:cubicBezTo>
                      <a:cubicBezTo>
                        <a:pt x="50000" y="120000"/>
                        <a:pt x="50000" y="120000"/>
                        <a:pt x="50000" y="12000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0000" y="0"/>
                        <a:pt x="40000" y="0"/>
                        <a:pt x="40000" y="0"/>
                      </a:cubicBezTo>
                      <a:cubicBezTo>
                        <a:pt x="40000" y="22857"/>
                        <a:pt x="40000" y="22857"/>
                        <a:pt x="40000" y="22857"/>
                      </a:cubicBezTo>
                      <a:cubicBezTo>
                        <a:pt x="60000" y="5714"/>
                        <a:pt x="80000" y="0"/>
                        <a:pt x="100000" y="0"/>
                      </a:cubicBezTo>
                      <a:cubicBezTo>
                        <a:pt x="110000" y="0"/>
                        <a:pt x="110000" y="0"/>
                        <a:pt x="120000" y="0"/>
                      </a:cubicBezTo>
                      <a:lnTo>
                        <a:pt x="110000" y="2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Shape 172"/>
                <p:cNvSpPr/>
                <p:nvPr/>
              </p:nvSpPr>
              <p:spPr>
                <a:xfrm>
                  <a:off x="4062413" y="5997575"/>
                  <a:ext cx="666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7142" y="120000"/>
                      </a:moveTo>
                      <a:cubicBezTo>
                        <a:pt x="17142" y="120000"/>
                        <a:pt x="0" y="97142"/>
                        <a:pt x="0" y="62857"/>
                      </a:cubicBezTo>
                      <a:cubicBezTo>
                        <a:pt x="0" y="22857"/>
                        <a:pt x="17142" y="0"/>
                        <a:pt x="57142" y="0"/>
                      </a:cubicBezTo>
                      <a:cubicBezTo>
                        <a:pt x="97142" y="0"/>
                        <a:pt x="120000" y="22857"/>
                        <a:pt x="120000" y="57142"/>
                      </a:cubicBezTo>
                      <a:cubicBezTo>
                        <a:pt x="120000" y="97142"/>
                        <a:pt x="97142" y="120000"/>
                        <a:pt x="57142" y="120000"/>
                      </a:cubicBezTo>
                      <a:moveTo>
                        <a:pt x="57142" y="22857"/>
                      </a:moveTo>
                      <a:cubicBezTo>
                        <a:pt x="40000" y="22857"/>
                        <a:pt x="28571" y="40000"/>
                        <a:pt x="28571" y="57142"/>
                      </a:cubicBezTo>
                      <a:cubicBezTo>
                        <a:pt x="28571" y="80000"/>
                        <a:pt x="34285" y="97142"/>
                        <a:pt x="57142" y="97142"/>
                      </a:cubicBezTo>
                      <a:cubicBezTo>
                        <a:pt x="80000" y="97142"/>
                        <a:pt x="85714" y="80000"/>
                        <a:pt x="85714" y="62857"/>
                      </a:cubicBezTo>
                      <a:cubicBezTo>
                        <a:pt x="85714" y="34285"/>
                        <a:pt x="80000" y="22857"/>
                        <a:pt x="57142" y="2285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Shape 173"/>
                <p:cNvSpPr/>
                <p:nvPr/>
              </p:nvSpPr>
              <p:spPr>
                <a:xfrm>
                  <a:off x="4141788" y="6042025"/>
                  <a:ext cx="18900" cy="22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Shape 174"/>
                <p:cNvSpPr/>
                <p:nvPr/>
              </p:nvSpPr>
              <p:spPr>
                <a:xfrm>
                  <a:off x="4176713" y="5997575"/>
                  <a:ext cx="573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333" y="120000"/>
                      </a:moveTo>
                      <a:cubicBezTo>
                        <a:pt x="86666" y="108571"/>
                        <a:pt x="86666" y="108571"/>
                        <a:pt x="86666" y="108571"/>
                      </a:cubicBezTo>
                      <a:cubicBezTo>
                        <a:pt x="80000" y="114285"/>
                        <a:pt x="66666" y="120000"/>
                        <a:pt x="46666" y="120000"/>
                      </a:cubicBezTo>
                      <a:cubicBezTo>
                        <a:pt x="20000" y="120000"/>
                        <a:pt x="0" y="108571"/>
                        <a:pt x="0" y="85714"/>
                      </a:cubicBezTo>
                      <a:cubicBezTo>
                        <a:pt x="0" y="57142"/>
                        <a:pt x="26666" y="45714"/>
                        <a:pt x="66666" y="45714"/>
                      </a:cubicBezTo>
                      <a:cubicBezTo>
                        <a:pt x="86666" y="45714"/>
                        <a:pt x="86666" y="45714"/>
                        <a:pt x="86666" y="45714"/>
                      </a:cubicBezTo>
                      <a:cubicBezTo>
                        <a:pt x="86666" y="40000"/>
                        <a:pt x="86666" y="40000"/>
                        <a:pt x="86666" y="40000"/>
                      </a:cubicBezTo>
                      <a:cubicBezTo>
                        <a:pt x="86666" y="28571"/>
                        <a:pt x="80000" y="22857"/>
                        <a:pt x="53333" y="22857"/>
                      </a:cubicBezTo>
                      <a:cubicBezTo>
                        <a:pt x="40000" y="22857"/>
                        <a:pt x="26666" y="22857"/>
                        <a:pt x="13333" y="28571"/>
                      </a:cubicBezTo>
                      <a:cubicBezTo>
                        <a:pt x="13333" y="5714"/>
                        <a:pt x="13333" y="5714"/>
                        <a:pt x="13333" y="5714"/>
                      </a:cubicBezTo>
                      <a:cubicBezTo>
                        <a:pt x="26666" y="0"/>
                        <a:pt x="40000" y="0"/>
                        <a:pt x="60000" y="0"/>
                      </a:cubicBezTo>
                      <a:cubicBezTo>
                        <a:pt x="100000" y="0"/>
                        <a:pt x="120000" y="11428"/>
                        <a:pt x="120000" y="4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lnTo>
                        <a:pt x="93333" y="120000"/>
                      </a:lnTo>
                      <a:close/>
                      <a:moveTo>
                        <a:pt x="86666" y="68571"/>
                      </a:moveTo>
                      <a:cubicBezTo>
                        <a:pt x="66666" y="68571"/>
                        <a:pt x="66666" y="68571"/>
                        <a:pt x="66666" y="68571"/>
                      </a:cubicBezTo>
                      <a:cubicBezTo>
                        <a:pt x="46666" y="68571"/>
                        <a:pt x="33333" y="74285"/>
                        <a:pt x="33333" y="85714"/>
                      </a:cubicBezTo>
                      <a:cubicBezTo>
                        <a:pt x="33333" y="91428"/>
                        <a:pt x="40000" y="97142"/>
                        <a:pt x="53333" y="97142"/>
                      </a:cubicBezTo>
                      <a:cubicBezTo>
                        <a:pt x="66666" y="97142"/>
                        <a:pt x="73333" y="97142"/>
                        <a:pt x="86666" y="85714"/>
                      </a:cubicBezTo>
                      <a:lnTo>
                        <a:pt x="86666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Shape 175"/>
                <p:cNvSpPr/>
                <p:nvPr/>
              </p:nvSpPr>
              <p:spPr>
                <a:xfrm>
                  <a:off x="4252913" y="5997575"/>
                  <a:ext cx="57300" cy="6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333" y="120000"/>
                      </a:moveTo>
                      <a:cubicBezTo>
                        <a:pt x="93333" y="102857"/>
                        <a:pt x="93333" y="102857"/>
                        <a:pt x="93333" y="102857"/>
                      </a:cubicBezTo>
                      <a:cubicBezTo>
                        <a:pt x="80000" y="114285"/>
                        <a:pt x="66666" y="120000"/>
                        <a:pt x="46666" y="120000"/>
                      </a:cubicBezTo>
                      <a:cubicBezTo>
                        <a:pt x="13333" y="120000"/>
                        <a:pt x="0" y="102857"/>
                        <a:pt x="0" y="7428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3333" y="0"/>
                        <a:pt x="33333" y="0"/>
                        <a:pt x="33333" y="0"/>
                      </a:cubicBezTo>
                      <a:cubicBezTo>
                        <a:pt x="33333" y="68571"/>
                        <a:pt x="33333" y="68571"/>
                        <a:pt x="33333" y="68571"/>
                      </a:cubicBezTo>
                      <a:cubicBezTo>
                        <a:pt x="33333" y="85714"/>
                        <a:pt x="40000" y="97142"/>
                        <a:pt x="53333" y="97142"/>
                      </a:cubicBezTo>
                      <a:cubicBezTo>
                        <a:pt x="66666" y="97142"/>
                        <a:pt x="73333" y="91428"/>
                        <a:pt x="86666" y="80000"/>
                      </a:cubicBezTo>
                      <a:cubicBezTo>
                        <a:pt x="86666" y="0"/>
                        <a:pt x="86666" y="0"/>
                        <a:pt x="86666" y="0"/>
                      </a:cubicBezTo>
                      <a:cubicBezTo>
                        <a:pt x="120000" y="0"/>
                        <a:pt x="120000" y="0"/>
                        <a:pt x="120000" y="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lnTo>
                        <a:pt x="93333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344441" y="2341960"/>
            <a:ext cx="8467500" cy="81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344441" y="3192819"/>
            <a:ext cx="84756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8" marR="0" lvl="1" indent="-12688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-12677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5" marR="0" lvl="3" indent="-12665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2" marR="0" lvl="5" indent="-12642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-12631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8" marR="0" lvl="8" indent="-12608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2"/>
          </p:nvPr>
        </p:nvSpPr>
        <p:spPr>
          <a:xfrm>
            <a:off x="359999" y="4219470"/>
            <a:ext cx="4752000" cy="1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42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Shape 180"/>
          <p:cNvGrpSpPr/>
          <p:nvPr/>
        </p:nvGrpSpPr>
        <p:grpSpPr>
          <a:xfrm>
            <a:off x="4" y="-1189"/>
            <a:ext cx="9144329" cy="5144630"/>
            <a:chOff x="0" y="-1190"/>
            <a:chExt cx="9144329" cy="5144630"/>
          </a:xfrm>
        </p:grpSpPr>
        <p:grpSp>
          <p:nvGrpSpPr>
            <p:cNvPr id="181" name="Shape 181"/>
            <p:cNvGrpSpPr/>
            <p:nvPr/>
          </p:nvGrpSpPr>
          <p:grpSpPr>
            <a:xfrm>
              <a:off x="1" y="4124455"/>
              <a:ext cx="9144328" cy="1018985"/>
              <a:chOff x="1" y="4124455"/>
              <a:chExt cx="9144328" cy="1018985"/>
            </a:xfrm>
          </p:grpSpPr>
          <p:sp>
            <p:nvSpPr>
              <p:cNvPr id="182" name="Shape 182"/>
              <p:cNvSpPr/>
              <p:nvPr/>
            </p:nvSpPr>
            <p:spPr>
              <a:xfrm>
                <a:off x="1497" y="4455240"/>
                <a:ext cx="9142500" cy="688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3" name="Shape 183"/>
              <p:cNvGrpSpPr/>
              <p:nvPr/>
            </p:nvGrpSpPr>
            <p:grpSpPr>
              <a:xfrm>
                <a:off x="1" y="4124455"/>
                <a:ext cx="9144328" cy="745811"/>
                <a:chOff x="1" y="4124455"/>
                <a:chExt cx="9144328" cy="745811"/>
              </a:xfrm>
            </p:grpSpPr>
            <p:grpSp>
              <p:nvGrpSpPr>
                <p:cNvPr id="184" name="Shape 184"/>
                <p:cNvGrpSpPr/>
                <p:nvPr/>
              </p:nvGrpSpPr>
              <p:grpSpPr>
                <a:xfrm>
                  <a:off x="1" y="4124455"/>
                  <a:ext cx="9144328" cy="745811"/>
                  <a:chOff x="1" y="4124455"/>
                  <a:chExt cx="9159900" cy="745811"/>
                </a:xfrm>
              </p:grpSpPr>
              <p:sp>
                <p:nvSpPr>
                  <p:cNvPr id="185" name="Shape 185"/>
                  <p:cNvSpPr/>
                  <p:nvPr/>
                </p:nvSpPr>
                <p:spPr>
                  <a:xfrm>
                    <a:off x="1" y="4171566"/>
                    <a:ext cx="9159900" cy="6987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00590" y="48000"/>
                        </a:moveTo>
                        <a:cubicBezTo>
                          <a:pt x="0" y="48000"/>
                          <a:pt x="0" y="48000"/>
                          <a:pt x="0" y="48000"/>
                        </a:cubicBezTo>
                        <a:cubicBezTo>
                          <a:pt x="0" y="55636"/>
                          <a:pt x="0" y="55636"/>
                          <a:pt x="0" y="55636"/>
                        </a:cubicBezTo>
                        <a:cubicBezTo>
                          <a:pt x="91718" y="55636"/>
                          <a:pt x="91718" y="55636"/>
                          <a:pt x="91718" y="55636"/>
                        </a:cubicBezTo>
                        <a:cubicBezTo>
                          <a:pt x="97507" y="55636"/>
                          <a:pt x="99382" y="54000"/>
                          <a:pt x="100590" y="48000"/>
                        </a:cubicBezTo>
                        <a:cubicBezTo>
                          <a:pt x="100590" y="48000"/>
                          <a:pt x="100590" y="48000"/>
                          <a:pt x="100590" y="48000"/>
                        </a:cubicBezTo>
                        <a:cubicBezTo>
                          <a:pt x="100590" y="48000"/>
                          <a:pt x="100590" y="48000"/>
                          <a:pt x="100590" y="48000"/>
                        </a:cubicBezTo>
                        <a:cubicBezTo>
                          <a:pt x="100590" y="48000"/>
                          <a:pt x="100590" y="48000"/>
                          <a:pt x="100590" y="48000"/>
                        </a:cubicBezTo>
                        <a:moveTo>
                          <a:pt x="119999" y="0"/>
                        </a:moveTo>
                        <a:cubicBezTo>
                          <a:pt x="118917" y="0"/>
                          <a:pt x="118917" y="0"/>
                          <a:pt x="118917" y="0"/>
                        </a:cubicBezTo>
                        <a:cubicBezTo>
                          <a:pt x="118917" y="48000"/>
                          <a:pt x="118917" y="48000"/>
                          <a:pt x="118917" y="48000"/>
                        </a:cubicBezTo>
                        <a:cubicBezTo>
                          <a:pt x="100590" y="48000"/>
                          <a:pt x="100590" y="48000"/>
                          <a:pt x="100590" y="48000"/>
                        </a:cubicBezTo>
                        <a:cubicBezTo>
                          <a:pt x="100590" y="48000"/>
                          <a:pt x="100590" y="48000"/>
                          <a:pt x="100590" y="48000"/>
                        </a:cubicBezTo>
                        <a:cubicBezTo>
                          <a:pt x="103672" y="80727"/>
                          <a:pt x="107754" y="120000"/>
                          <a:pt x="115293" y="120000"/>
                        </a:cubicBezTo>
                        <a:cubicBezTo>
                          <a:pt x="117125" y="120000"/>
                          <a:pt x="119999" y="120000"/>
                          <a:pt x="119999" y="120000"/>
                        </a:cubicBezTo>
                        <a:cubicBezTo>
                          <a:pt x="119999" y="0"/>
                          <a:pt x="119999" y="0"/>
                          <a:pt x="119999" y="0"/>
                        </a:cubicBezTo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" name="Shape 186"/>
                  <p:cNvSpPr/>
                  <p:nvPr/>
                </p:nvSpPr>
                <p:spPr>
                  <a:xfrm>
                    <a:off x="1" y="4124455"/>
                    <a:ext cx="9077700" cy="3270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20000" y="17475"/>
                        </a:moveTo>
                        <a:cubicBezTo>
                          <a:pt x="116553" y="17475"/>
                          <a:pt x="116553" y="17475"/>
                          <a:pt x="116553" y="17475"/>
                        </a:cubicBezTo>
                        <a:cubicBezTo>
                          <a:pt x="107390" y="17475"/>
                          <a:pt x="104028" y="93203"/>
                          <a:pt x="101506" y="120000"/>
                        </a:cubicBezTo>
                        <a:cubicBezTo>
                          <a:pt x="120000" y="120000"/>
                          <a:pt x="120000" y="120000"/>
                          <a:pt x="120000" y="120000"/>
                        </a:cubicBezTo>
                        <a:cubicBezTo>
                          <a:pt x="120000" y="17475"/>
                          <a:pt x="120000" y="17475"/>
                          <a:pt x="120000" y="17475"/>
                        </a:cubicBezTo>
                        <a:moveTo>
                          <a:pt x="8721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20000"/>
                          <a:pt x="0" y="120000"/>
                          <a:pt x="0" y="120000"/>
                        </a:cubicBezTo>
                        <a:cubicBezTo>
                          <a:pt x="101506" y="120000"/>
                          <a:pt x="101506" y="120000"/>
                          <a:pt x="101506" y="120000"/>
                        </a:cubicBezTo>
                        <a:cubicBezTo>
                          <a:pt x="98437" y="50097"/>
                          <a:pt x="93309" y="0"/>
                          <a:pt x="87215" y="0"/>
                        </a:cubicBezTo>
                      </a:path>
                    </a:pathLst>
                  </a:custGeom>
                  <a:solidFill>
                    <a:srgbClr val="007E9A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Shape 187"/>
                  <p:cNvSpPr/>
                  <p:nvPr/>
                </p:nvSpPr>
                <p:spPr>
                  <a:xfrm>
                    <a:off x="1" y="4171566"/>
                    <a:ext cx="7677900" cy="3243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20000" y="103529"/>
                        </a:moveTo>
                        <a:cubicBezTo>
                          <a:pt x="115925" y="48235"/>
                          <a:pt x="110310" y="0"/>
                          <a:pt x="10310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20000"/>
                          <a:pt x="0" y="120000"/>
                          <a:pt x="0" y="120000"/>
                        </a:cubicBezTo>
                        <a:cubicBezTo>
                          <a:pt x="109416" y="120000"/>
                          <a:pt x="109416" y="120000"/>
                          <a:pt x="109416" y="120000"/>
                        </a:cubicBezTo>
                        <a:cubicBezTo>
                          <a:pt x="116322" y="120000"/>
                          <a:pt x="118559" y="116470"/>
                          <a:pt x="120000" y="103529"/>
                        </a:cubicBezTo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" name="Shape 188"/>
                  <p:cNvSpPr/>
                  <p:nvPr/>
                </p:nvSpPr>
                <p:spPr>
                  <a:xfrm>
                    <a:off x="7677873" y="4171566"/>
                    <a:ext cx="1482000" cy="6489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92188" y="0"/>
                        </a:moveTo>
                        <a:cubicBezTo>
                          <a:pt x="36051" y="0"/>
                          <a:pt x="15450" y="38235"/>
                          <a:pt x="0" y="51764"/>
                        </a:cubicBezTo>
                        <a:cubicBezTo>
                          <a:pt x="24721" y="83529"/>
                          <a:pt x="44291" y="120000"/>
                          <a:pt x="90901" y="120000"/>
                        </a:cubicBezTo>
                        <a:cubicBezTo>
                          <a:pt x="102231" y="120000"/>
                          <a:pt x="120000" y="120000"/>
                          <a:pt x="120000" y="120000"/>
                        </a:cubicBezTo>
                        <a:cubicBezTo>
                          <a:pt x="120000" y="0"/>
                          <a:pt x="120000" y="0"/>
                          <a:pt x="120000" y="0"/>
                        </a:cubicBezTo>
                        <a:lnTo>
                          <a:pt x="9218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189" name="Shape 189"/>
                <p:cNvPicPr preferRelativeResize="0"/>
                <p:nvPr/>
              </p:nvPicPr>
              <p:blipFill rotWithShape="1">
                <a:blip r:embed="rId2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01816" y="4256808"/>
                  <a:ext cx="489038" cy="4890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90" name="Shape 190"/>
                <p:cNvGrpSpPr/>
                <p:nvPr/>
              </p:nvGrpSpPr>
              <p:grpSpPr>
                <a:xfrm>
                  <a:off x="359503" y="4355599"/>
                  <a:ext cx="612695" cy="71550"/>
                  <a:chOff x="3495675" y="5969000"/>
                  <a:chExt cx="814538" cy="95400"/>
                </a:xfrm>
              </p:grpSpPr>
              <p:sp>
                <p:nvSpPr>
                  <p:cNvPr id="191" name="Shape 191"/>
                  <p:cNvSpPr/>
                  <p:nvPr/>
                </p:nvSpPr>
                <p:spPr>
                  <a:xfrm>
                    <a:off x="3495675" y="5997575"/>
                    <a:ext cx="984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20000" y="0"/>
                        </a:moveTo>
                        <a:cubicBezTo>
                          <a:pt x="112258" y="40000"/>
                          <a:pt x="104516" y="80000"/>
                          <a:pt x="96774" y="120000"/>
                        </a:cubicBezTo>
                        <a:cubicBezTo>
                          <a:pt x="73548" y="120000"/>
                          <a:pt x="73548" y="120000"/>
                          <a:pt x="73548" y="120000"/>
                        </a:cubicBezTo>
                        <a:cubicBezTo>
                          <a:pt x="61935" y="51428"/>
                          <a:pt x="61935" y="51428"/>
                          <a:pt x="61935" y="51428"/>
                        </a:cubicBezTo>
                        <a:cubicBezTo>
                          <a:pt x="58064" y="40000"/>
                          <a:pt x="58064" y="40000"/>
                          <a:pt x="58064" y="40000"/>
                        </a:cubicBezTo>
                        <a:cubicBezTo>
                          <a:pt x="58064" y="40000"/>
                          <a:pt x="58064" y="40000"/>
                          <a:pt x="58064" y="40000"/>
                        </a:cubicBezTo>
                        <a:cubicBezTo>
                          <a:pt x="58064" y="51428"/>
                          <a:pt x="58064" y="51428"/>
                          <a:pt x="58064" y="51428"/>
                        </a:cubicBezTo>
                        <a:cubicBezTo>
                          <a:pt x="46451" y="120000"/>
                          <a:pt x="46451" y="120000"/>
                          <a:pt x="46451" y="120000"/>
                        </a:cubicBezTo>
                        <a:cubicBezTo>
                          <a:pt x="23225" y="120000"/>
                          <a:pt x="23225" y="120000"/>
                          <a:pt x="23225" y="120000"/>
                        </a:cubicBezTo>
                        <a:cubicBezTo>
                          <a:pt x="15483" y="80000"/>
                          <a:pt x="3870" y="40000"/>
                          <a:pt x="0" y="0"/>
                        </a:cubicBezTo>
                        <a:cubicBezTo>
                          <a:pt x="19354" y="0"/>
                          <a:pt x="19354" y="0"/>
                          <a:pt x="19354" y="0"/>
                        </a:cubicBezTo>
                        <a:cubicBezTo>
                          <a:pt x="23225" y="28571"/>
                          <a:pt x="27096" y="51428"/>
                          <a:pt x="30967" y="74285"/>
                        </a:cubicBezTo>
                        <a:cubicBezTo>
                          <a:pt x="30967" y="80000"/>
                          <a:pt x="34838" y="85714"/>
                          <a:pt x="34838" y="91428"/>
                        </a:cubicBezTo>
                        <a:cubicBezTo>
                          <a:pt x="34838" y="91428"/>
                          <a:pt x="34838" y="91428"/>
                          <a:pt x="34838" y="91428"/>
                        </a:cubicBezTo>
                        <a:cubicBezTo>
                          <a:pt x="38709" y="74285"/>
                          <a:pt x="38709" y="74285"/>
                          <a:pt x="38709" y="74285"/>
                        </a:cubicBezTo>
                        <a:cubicBezTo>
                          <a:pt x="50322" y="0"/>
                          <a:pt x="50322" y="0"/>
                          <a:pt x="50322" y="0"/>
                        </a:cubicBezTo>
                        <a:cubicBezTo>
                          <a:pt x="69677" y="0"/>
                          <a:pt x="69677" y="0"/>
                          <a:pt x="69677" y="0"/>
                        </a:cubicBezTo>
                        <a:cubicBezTo>
                          <a:pt x="81290" y="74285"/>
                          <a:pt x="81290" y="74285"/>
                          <a:pt x="81290" y="74285"/>
                        </a:cubicBezTo>
                        <a:cubicBezTo>
                          <a:pt x="85161" y="91428"/>
                          <a:pt x="85161" y="91428"/>
                          <a:pt x="85161" y="91428"/>
                        </a:cubicBezTo>
                        <a:cubicBezTo>
                          <a:pt x="85161" y="91428"/>
                          <a:pt x="85161" y="91428"/>
                          <a:pt x="85161" y="91428"/>
                        </a:cubicBezTo>
                        <a:cubicBezTo>
                          <a:pt x="89032" y="85714"/>
                          <a:pt x="89032" y="74285"/>
                          <a:pt x="89032" y="68571"/>
                        </a:cubicBezTo>
                        <a:cubicBezTo>
                          <a:pt x="92903" y="45714"/>
                          <a:pt x="96774" y="22857"/>
                          <a:pt x="100645" y="0"/>
                        </a:cubicBezTo>
                        <a:lnTo>
                          <a:pt x="1200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" name="Shape 192"/>
                  <p:cNvSpPr/>
                  <p:nvPr/>
                </p:nvSpPr>
                <p:spPr>
                  <a:xfrm>
                    <a:off x="3603625" y="5997575"/>
                    <a:ext cx="984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20000" y="0"/>
                        </a:moveTo>
                        <a:cubicBezTo>
                          <a:pt x="112258" y="40000"/>
                          <a:pt x="104516" y="80000"/>
                          <a:pt x="96774" y="120000"/>
                        </a:cubicBezTo>
                        <a:cubicBezTo>
                          <a:pt x="73548" y="120000"/>
                          <a:pt x="73548" y="120000"/>
                          <a:pt x="73548" y="120000"/>
                        </a:cubicBezTo>
                        <a:cubicBezTo>
                          <a:pt x="61935" y="51428"/>
                          <a:pt x="61935" y="51428"/>
                          <a:pt x="61935" y="51428"/>
                        </a:cubicBezTo>
                        <a:cubicBezTo>
                          <a:pt x="58064" y="40000"/>
                          <a:pt x="58064" y="40000"/>
                          <a:pt x="58064" y="40000"/>
                        </a:cubicBezTo>
                        <a:cubicBezTo>
                          <a:pt x="58064" y="40000"/>
                          <a:pt x="58064" y="40000"/>
                          <a:pt x="58064" y="40000"/>
                        </a:cubicBezTo>
                        <a:cubicBezTo>
                          <a:pt x="58064" y="51428"/>
                          <a:pt x="58064" y="51428"/>
                          <a:pt x="58064" y="51428"/>
                        </a:cubicBezTo>
                        <a:cubicBezTo>
                          <a:pt x="46451" y="120000"/>
                          <a:pt x="46451" y="120000"/>
                          <a:pt x="46451" y="120000"/>
                        </a:cubicBezTo>
                        <a:cubicBezTo>
                          <a:pt x="23225" y="120000"/>
                          <a:pt x="23225" y="120000"/>
                          <a:pt x="23225" y="120000"/>
                        </a:cubicBezTo>
                        <a:cubicBezTo>
                          <a:pt x="15483" y="80000"/>
                          <a:pt x="7741" y="40000"/>
                          <a:pt x="0" y="0"/>
                        </a:cubicBezTo>
                        <a:cubicBezTo>
                          <a:pt x="19354" y="0"/>
                          <a:pt x="19354" y="0"/>
                          <a:pt x="19354" y="0"/>
                        </a:cubicBezTo>
                        <a:cubicBezTo>
                          <a:pt x="23225" y="28571"/>
                          <a:pt x="27096" y="51428"/>
                          <a:pt x="30967" y="74285"/>
                        </a:cubicBezTo>
                        <a:cubicBezTo>
                          <a:pt x="30967" y="80000"/>
                          <a:pt x="34838" y="85714"/>
                          <a:pt x="34838" y="91428"/>
                        </a:cubicBezTo>
                        <a:cubicBezTo>
                          <a:pt x="34838" y="91428"/>
                          <a:pt x="34838" y="91428"/>
                          <a:pt x="34838" y="91428"/>
                        </a:cubicBezTo>
                        <a:cubicBezTo>
                          <a:pt x="38709" y="74285"/>
                          <a:pt x="38709" y="74285"/>
                          <a:pt x="38709" y="74285"/>
                        </a:cubicBezTo>
                        <a:cubicBezTo>
                          <a:pt x="50322" y="0"/>
                          <a:pt x="50322" y="0"/>
                          <a:pt x="50322" y="0"/>
                        </a:cubicBezTo>
                        <a:cubicBezTo>
                          <a:pt x="69677" y="0"/>
                          <a:pt x="69677" y="0"/>
                          <a:pt x="69677" y="0"/>
                        </a:cubicBezTo>
                        <a:cubicBezTo>
                          <a:pt x="85161" y="74285"/>
                          <a:pt x="85161" y="74285"/>
                          <a:pt x="85161" y="74285"/>
                        </a:cubicBezTo>
                        <a:cubicBezTo>
                          <a:pt x="85161" y="91428"/>
                          <a:pt x="85161" y="91428"/>
                          <a:pt x="85161" y="91428"/>
                        </a:cubicBezTo>
                        <a:cubicBezTo>
                          <a:pt x="85161" y="91428"/>
                          <a:pt x="85161" y="91428"/>
                          <a:pt x="85161" y="91428"/>
                        </a:cubicBezTo>
                        <a:cubicBezTo>
                          <a:pt x="89032" y="85714"/>
                          <a:pt x="89032" y="74285"/>
                          <a:pt x="89032" y="68571"/>
                        </a:cubicBezTo>
                        <a:cubicBezTo>
                          <a:pt x="92903" y="45714"/>
                          <a:pt x="96774" y="22857"/>
                          <a:pt x="100645" y="0"/>
                        </a:cubicBezTo>
                        <a:lnTo>
                          <a:pt x="1200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Shape 193"/>
                  <p:cNvSpPr/>
                  <p:nvPr/>
                </p:nvSpPr>
                <p:spPr>
                  <a:xfrm>
                    <a:off x="3711575" y="5997575"/>
                    <a:ext cx="984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20000" y="0"/>
                        </a:moveTo>
                        <a:cubicBezTo>
                          <a:pt x="112258" y="40000"/>
                          <a:pt x="104516" y="80000"/>
                          <a:pt x="96774" y="120000"/>
                        </a:cubicBezTo>
                        <a:cubicBezTo>
                          <a:pt x="73548" y="120000"/>
                          <a:pt x="73548" y="120000"/>
                          <a:pt x="73548" y="120000"/>
                        </a:cubicBezTo>
                        <a:cubicBezTo>
                          <a:pt x="61935" y="51428"/>
                          <a:pt x="61935" y="51428"/>
                          <a:pt x="61935" y="51428"/>
                        </a:cubicBezTo>
                        <a:cubicBezTo>
                          <a:pt x="58064" y="40000"/>
                          <a:pt x="58064" y="40000"/>
                          <a:pt x="58064" y="40000"/>
                        </a:cubicBezTo>
                        <a:cubicBezTo>
                          <a:pt x="58064" y="40000"/>
                          <a:pt x="58064" y="40000"/>
                          <a:pt x="58064" y="40000"/>
                        </a:cubicBezTo>
                        <a:cubicBezTo>
                          <a:pt x="58064" y="51428"/>
                          <a:pt x="58064" y="51428"/>
                          <a:pt x="58064" y="51428"/>
                        </a:cubicBezTo>
                        <a:cubicBezTo>
                          <a:pt x="46451" y="120000"/>
                          <a:pt x="46451" y="120000"/>
                          <a:pt x="46451" y="120000"/>
                        </a:cubicBezTo>
                        <a:cubicBezTo>
                          <a:pt x="23225" y="120000"/>
                          <a:pt x="23225" y="120000"/>
                          <a:pt x="23225" y="120000"/>
                        </a:cubicBezTo>
                        <a:cubicBezTo>
                          <a:pt x="15483" y="80000"/>
                          <a:pt x="7741" y="40000"/>
                          <a:pt x="0" y="0"/>
                        </a:cubicBezTo>
                        <a:cubicBezTo>
                          <a:pt x="19354" y="0"/>
                          <a:pt x="19354" y="0"/>
                          <a:pt x="19354" y="0"/>
                        </a:cubicBezTo>
                        <a:cubicBezTo>
                          <a:pt x="23225" y="28571"/>
                          <a:pt x="27096" y="51428"/>
                          <a:pt x="30967" y="74285"/>
                        </a:cubicBezTo>
                        <a:cubicBezTo>
                          <a:pt x="34838" y="80000"/>
                          <a:pt x="34838" y="85714"/>
                          <a:pt x="34838" y="91428"/>
                        </a:cubicBezTo>
                        <a:cubicBezTo>
                          <a:pt x="34838" y="91428"/>
                          <a:pt x="34838" y="91428"/>
                          <a:pt x="34838" y="91428"/>
                        </a:cubicBezTo>
                        <a:cubicBezTo>
                          <a:pt x="38709" y="74285"/>
                          <a:pt x="38709" y="74285"/>
                          <a:pt x="38709" y="74285"/>
                        </a:cubicBezTo>
                        <a:cubicBezTo>
                          <a:pt x="50322" y="0"/>
                          <a:pt x="50322" y="0"/>
                          <a:pt x="50322" y="0"/>
                        </a:cubicBezTo>
                        <a:cubicBezTo>
                          <a:pt x="69677" y="0"/>
                          <a:pt x="69677" y="0"/>
                          <a:pt x="69677" y="0"/>
                        </a:cubicBezTo>
                        <a:cubicBezTo>
                          <a:pt x="85161" y="74285"/>
                          <a:pt x="85161" y="74285"/>
                          <a:pt x="85161" y="74285"/>
                        </a:cubicBezTo>
                        <a:cubicBezTo>
                          <a:pt x="85161" y="91428"/>
                          <a:pt x="85161" y="91428"/>
                          <a:pt x="85161" y="91428"/>
                        </a:cubicBezTo>
                        <a:cubicBezTo>
                          <a:pt x="85161" y="91428"/>
                          <a:pt x="85161" y="91428"/>
                          <a:pt x="85161" y="91428"/>
                        </a:cubicBezTo>
                        <a:cubicBezTo>
                          <a:pt x="89032" y="85714"/>
                          <a:pt x="89032" y="74285"/>
                          <a:pt x="89032" y="68571"/>
                        </a:cubicBezTo>
                        <a:cubicBezTo>
                          <a:pt x="92903" y="45714"/>
                          <a:pt x="96774" y="22857"/>
                          <a:pt x="100645" y="0"/>
                        </a:cubicBezTo>
                        <a:lnTo>
                          <a:pt x="1200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" name="Shape 194"/>
                  <p:cNvSpPr/>
                  <p:nvPr/>
                </p:nvSpPr>
                <p:spPr>
                  <a:xfrm>
                    <a:off x="3819525" y="6042025"/>
                    <a:ext cx="18900" cy="222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" name="Shape 195"/>
                  <p:cNvSpPr/>
                  <p:nvPr/>
                </p:nvSpPr>
                <p:spPr>
                  <a:xfrm>
                    <a:off x="3851275" y="5997575"/>
                    <a:ext cx="507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20000" y="114285"/>
                        </a:moveTo>
                        <a:cubicBezTo>
                          <a:pt x="105000" y="120000"/>
                          <a:pt x="90000" y="120000"/>
                          <a:pt x="75000" y="120000"/>
                        </a:cubicBezTo>
                        <a:cubicBezTo>
                          <a:pt x="22500" y="120000"/>
                          <a:pt x="0" y="97142"/>
                          <a:pt x="0" y="62857"/>
                        </a:cubicBezTo>
                        <a:cubicBezTo>
                          <a:pt x="0" y="22857"/>
                          <a:pt x="30000" y="0"/>
                          <a:pt x="75000" y="0"/>
                        </a:cubicBezTo>
                        <a:cubicBezTo>
                          <a:pt x="90000" y="0"/>
                          <a:pt x="105000" y="0"/>
                          <a:pt x="120000" y="5714"/>
                        </a:cubicBezTo>
                        <a:cubicBezTo>
                          <a:pt x="105000" y="28571"/>
                          <a:pt x="105000" y="28571"/>
                          <a:pt x="105000" y="28571"/>
                        </a:cubicBezTo>
                        <a:cubicBezTo>
                          <a:pt x="97500" y="22857"/>
                          <a:pt x="90000" y="22857"/>
                          <a:pt x="82500" y="22857"/>
                        </a:cubicBezTo>
                        <a:cubicBezTo>
                          <a:pt x="52500" y="22857"/>
                          <a:pt x="45000" y="34285"/>
                          <a:pt x="45000" y="57142"/>
                        </a:cubicBezTo>
                        <a:cubicBezTo>
                          <a:pt x="45000" y="85714"/>
                          <a:pt x="52500" y="97142"/>
                          <a:pt x="82500" y="97142"/>
                        </a:cubicBezTo>
                        <a:cubicBezTo>
                          <a:pt x="90000" y="97142"/>
                          <a:pt x="105000" y="97142"/>
                          <a:pt x="112500" y="91428"/>
                        </a:cubicBezTo>
                        <a:lnTo>
                          <a:pt x="120000" y="11428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Shape 196"/>
                  <p:cNvSpPr/>
                  <p:nvPr/>
                </p:nvSpPr>
                <p:spPr>
                  <a:xfrm>
                    <a:off x="3911600" y="5997575"/>
                    <a:ext cx="477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48000" y="120000"/>
                        </a:moveTo>
                        <a:cubicBezTo>
                          <a:pt x="32000" y="120000"/>
                          <a:pt x="16000" y="120000"/>
                          <a:pt x="0" y="114285"/>
                        </a:cubicBezTo>
                        <a:cubicBezTo>
                          <a:pt x="8000" y="91428"/>
                          <a:pt x="8000" y="91428"/>
                          <a:pt x="8000" y="91428"/>
                        </a:cubicBezTo>
                        <a:cubicBezTo>
                          <a:pt x="24000" y="97142"/>
                          <a:pt x="40000" y="97142"/>
                          <a:pt x="48000" y="97142"/>
                        </a:cubicBezTo>
                        <a:cubicBezTo>
                          <a:pt x="64000" y="97142"/>
                          <a:pt x="72000" y="91428"/>
                          <a:pt x="72000" y="85714"/>
                        </a:cubicBezTo>
                        <a:cubicBezTo>
                          <a:pt x="72000" y="80000"/>
                          <a:pt x="64000" y="74285"/>
                          <a:pt x="48000" y="68571"/>
                        </a:cubicBezTo>
                        <a:cubicBezTo>
                          <a:pt x="24000" y="62857"/>
                          <a:pt x="0" y="57142"/>
                          <a:pt x="0" y="34285"/>
                        </a:cubicBezTo>
                        <a:cubicBezTo>
                          <a:pt x="0" y="11428"/>
                          <a:pt x="24000" y="0"/>
                          <a:pt x="64000" y="0"/>
                        </a:cubicBezTo>
                        <a:cubicBezTo>
                          <a:pt x="80000" y="0"/>
                          <a:pt x="96000" y="0"/>
                          <a:pt x="104000" y="0"/>
                        </a:cubicBezTo>
                        <a:cubicBezTo>
                          <a:pt x="104000" y="22857"/>
                          <a:pt x="104000" y="22857"/>
                          <a:pt x="104000" y="22857"/>
                        </a:cubicBezTo>
                        <a:cubicBezTo>
                          <a:pt x="88000" y="22857"/>
                          <a:pt x="80000" y="22857"/>
                          <a:pt x="72000" y="22857"/>
                        </a:cubicBezTo>
                        <a:cubicBezTo>
                          <a:pt x="48000" y="22857"/>
                          <a:pt x="48000" y="28571"/>
                          <a:pt x="48000" y="34285"/>
                        </a:cubicBezTo>
                        <a:cubicBezTo>
                          <a:pt x="48000" y="40000"/>
                          <a:pt x="56000" y="45714"/>
                          <a:pt x="72000" y="51428"/>
                        </a:cubicBezTo>
                        <a:cubicBezTo>
                          <a:pt x="104000" y="57142"/>
                          <a:pt x="120000" y="62857"/>
                          <a:pt x="120000" y="80000"/>
                        </a:cubicBezTo>
                        <a:cubicBezTo>
                          <a:pt x="120000" y="102857"/>
                          <a:pt x="88000" y="120000"/>
                          <a:pt x="48000" y="12000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" name="Shape 197"/>
                  <p:cNvSpPr/>
                  <p:nvPr/>
                </p:nvSpPr>
                <p:spPr>
                  <a:xfrm>
                    <a:off x="3965575" y="5969000"/>
                    <a:ext cx="28500" cy="954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53333" y="120000"/>
                        </a:moveTo>
                        <a:cubicBezTo>
                          <a:pt x="53333" y="52000"/>
                          <a:pt x="53333" y="52000"/>
                          <a:pt x="53333" y="52000"/>
                        </a:cubicBezTo>
                        <a:cubicBezTo>
                          <a:pt x="0" y="52000"/>
                          <a:pt x="0" y="52000"/>
                          <a:pt x="0" y="52000"/>
                        </a:cubicBezTo>
                        <a:cubicBezTo>
                          <a:pt x="0" y="36000"/>
                          <a:pt x="0" y="36000"/>
                          <a:pt x="0" y="36000"/>
                        </a:cubicBezTo>
                        <a:cubicBezTo>
                          <a:pt x="120000" y="36000"/>
                          <a:pt x="120000" y="36000"/>
                          <a:pt x="120000" y="36000"/>
                        </a:cubicBezTo>
                        <a:cubicBezTo>
                          <a:pt x="120000" y="120000"/>
                          <a:pt x="120000" y="120000"/>
                          <a:pt x="120000" y="120000"/>
                        </a:cubicBezTo>
                        <a:lnTo>
                          <a:pt x="53333" y="120000"/>
                        </a:lnTo>
                        <a:close/>
                        <a:moveTo>
                          <a:pt x="80000" y="24000"/>
                        </a:moveTo>
                        <a:cubicBezTo>
                          <a:pt x="53333" y="24000"/>
                          <a:pt x="40000" y="20000"/>
                          <a:pt x="40000" y="12000"/>
                        </a:cubicBezTo>
                        <a:cubicBezTo>
                          <a:pt x="40000" y="4000"/>
                          <a:pt x="53333" y="0"/>
                          <a:pt x="80000" y="0"/>
                        </a:cubicBezTo>
                        <a:cubicBezTo>
                          <a:pt x="106666" y="0"/>
                          <a:pt x="120000" y="4000"/>
                          <a:pt x="120000" y="12000"/>
                        </a:cubicBezTo>
                        <a:cubicBezTo>
                          <a:pt x="120000" y="20000"/>
                          <a:pt x="106666" y="24000"/>
                          <a:pt x="80000" y="2400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" name="Shape 198"/>
                  <p:cNvSpPr/>
                  <p:nvPr/>
                </p:nvSpPr>
                <p:spPr>
                  <a:xfrm>
                    <a:off x="4013200" y="5997575"/>
                    <a:ext cx="396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110000" y="28571"/>
                        </a:moveTo>
                        <a:cubicBezTo>
                          <a:pt x="110000" y="28571"/>
                          <a:pt x="100000" y="28571"/>
                          <a:pt x="90000" y="28571"/>
                        </a:cubicBezTo>
                        <a:cubicBezTo>
                          <a:pt x="80000" y="28571"/>
                          <a:pt x="70000" y="34285"/>
                          <a:pt x="50000" y="45714"/>
                        </a:cubicBezTo>
                        <a:cubicBezTo>
                          <a:pt x="50000" y="120000"/>
                          <a:pt x="50000" y="120000"/>
                          <a:pt x="50000" y="120000"/>
                        </a:cubicBezTo>
                        <a:cubicBezTo>
                          <a:pt x="0" y="120000"/>
                          <a:pt x="0" y="120000"/>
                          <a:pt x="0" y="12000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0000" y="0"/>
                          <a:pt x="40000" y="0"/>
                          <a:pt x="40000" y="0"/>
                        </a:cubicBezTo>
                        <a:cubicBezTo>
                          <a:pt x="40000" y="22857"/>
                          <a:pt x="40000" y="22857"/>
                          <a:pt x="40000" y="22857"/>
                        </a:cubicBezTo>
                        <a:cubicBezTo>
                          <a:pt x="60000" y="5714"/>
                          <a:pt x="80000" y="0"/>
                          <a:pt x="100000" y="0"/>
                        </a:cubicBezTo>
                        <a:cubicBezTo>
                          <a:pt x="110000" y="0"/>
                          <a:pt x="110000" y="0"/>
                          <a:pt x="120000" y="0"/>
                        </a:cubicBezTo>
                        <a:lnTo>
                          <a:pt x="110000" y="2857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Shape 199"/>
                  <p:cNvSpPr/>
                  <p:nvPr/>
                </p:nvSpPr>
                <p:spPr>
                  <a:xfrm>
                    <a:off x="4062413" y="5997575"/>
                    <a:ext cx="666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57142" y="120000"/>
                        </a:moveTo>
                        <a:cubicBezTo>
                          <a:pt x="17142" y="120000"/>
                          <a:pt x="0" y="97142"/>
                          <a:pt x="0" y="62857"/>
                        </a:cubicBezTo>
                        <a:cubicBezTo>
                          <a:pt x="0" y="22857"/>
                          <a:pt x="17142" y="0"/>
                          <a:pt x="57142" y="0"/>
                        </a:cubicBezTo>
                        <a:cubicBezTo>
                          <a:pt x="97142" y="0"/>
                          <a:pt x="120000" y="22857"/>
                          <a:pt x="120000" y="57142"/>
                        </a:cubicBezTo>
                        <a:cubicBezTo>
                          <a:pt x="120000" y="97142"/>
                          <a:pt x="97142" y="120000"/>
                          <a:pt x="57142" y="120000"/>
                        </a:cubicBezTo>
                        <a:moveTo>
                          <a:pt x="57142" y="22857"/>
                        </a:moveTo>
                        <a:cubicBezTo>
                          <a:pt x="40000" y="22857"/>
                          <a:pt x="28571" y="40000"/>
                          <a:pt x="28571" y="57142"/>
                        </a:cubicBezTo>
                        <a:cubicBezTo>
                          <a:pt x="28571" y="80000"/>
                          <a:pt x="34285" y="97142"/>
                          <a:pt x="57142" y="97142"/>
                        </a:cubicBezTo>
                        <a:cubicBezTo>
                          <a:pt x="80000" y="97142"/>
                          <a:pt x="85714" y="80000"/>
                          <a:pt x="85714" y="62857"/>
                        </a:cubicBezTo>
                        <a:cubicBezTo>
                          <a:pt x="85714" y="34285"/>
                          <a:pt x="80000" y="22857"/>
                          <a:pt x="57142" y="22857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" name="Shape 200"/>
                  <p:cNvSpPr/>
                  <p:nvPr/>
                </p:nvSpPr>
                <p:spPr>
                  <a:xfrm>
                    <a:off x="4141788" y="6042025"/>
                    <a:ext cx="18900" cy="222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" name="Shape 201"/>
                  <p:cNvSpPr/>
                  <p:nvPr/>
                </p:nvSpPr>
                <p:spPr>
                  <a:xfrm>
                    <a:off x="4176713" y="5997575"/>
                    <a:ext cx="573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93333" y="120000"/>
                        </a:moveTo>
                        <a:cubicBezTo>
                          <a:pt x="86666" y="108571"/>
                          <a:pt x="86666" y="108571"/>
                          <a:pt x="86666" y="108571"/>
                        </a:cubicBezTo>
                        <a:cubicBezTo>
                          <a:pt x="80000" y="114285"/>
                          <a:pt x="66666" y="120000"/>
                          <a:pt x="46666" y="120000"/>
                        </a:cubicBezTo>
                        <a:cubicBezTo>
                          <a:pt x="20000" y="120000"/>
                          <a:pt x="0" y="108571"/>
                          <a:pt x="0" y="85714"/>
                        </a:cubicBezTo>
                        <a:cubicBezTo>
                          <a:pt x="0" y="57142"/>
                          <a:pt x="26666" y="45714"/>
                          <a:pt x="66666" y="45714"/>
                        </a:cubicBezTo>
                        <a:cubicBezTo>
                          <a:pt x="86666" y="45714"/>
                          <a:pt x="86666" y="45714"/>
                          <a:pt x="86666" y="45714"/>
                        </a:cubicBezTo>
                        <a:cubicBezTo>
                          <a:pt x="86666" y="40000"/>
                          <a:pt x="86666" y="40000"/>
                          <a:pt x="86666" y="40000"/>
                        </a:cubicBezTo>
                        <a:cubicBezTo>
                          <a:pt x="86666" y="28571"/>
                          <a:pt x="80000" y="22857"/>
                          <a:pt x="53333" y="22857"/>
                        </a:cubicBezTo>
                        <a:cubicBezTo>
                          <a:pt x="40000" y="22857"/>
                          <a:pt x="26666" y="22857"/>
                          <a:pt x="13333" y="28571"/>
                        </a:cubicBezTo>
                        <a:cubicBezTo>
                          <a:pt x="13333" y="5714"/>
                          <a:pt x="13333" y="5714"/>
                          <a:pt x="13333" y="5714"/>
                        </a:cubicBezTo>
                        <a:cubicBezTo>
                          <a:pt x="26666" y="0"/>
                          <a:pt x="40000" y="0"/>
                          <a:pt x="60000" y="0"/>
                        </a:cubicBezTo>
                        <a:cubicBezTo>
                          <a:pt x="100000" y="0"/>
                          <a:pt x="120000" y="11428"/>
                          <a:pt x="120000" y="40000"/>
                        </a:cubicBezTo>
                        <a:cubicBezTo>
                          <a:pt x="120000" y="120000"/>
                          <a:pt x="120000" y="120000"/>
                          <a:pt x="120000" y="120000"/>
                        </a:cubicBezTo>
                        <a:lnTo>
                          <a:pt x="93333" y="120000"/>
                        </a:lnTo>
                        <a:close/>
                        <a:moveTo>
                          <a:pt x="86666" y="68571"/>
                        </a:moveTo>
                        <a:cubicBezTo>
                          <a:pt x="66666" y="68571"/>
                          <a:pt x="66666" y="68571"/>
                          <a:pt x="66666" y="68571"/>
                        </a:cubicBezTo>
                        <a:cubicBezTo>
                          <a:pt x="46666" y="68571"/>
                          <a:pt x="33333" y="74285"/>
                          <a:pt x="33333" y="85714"/>
                        </a:cubicBezTo>
                        <a:cubicBezTo>
                          <a:pt x="33333" y="91428"/>
                          <a:pt x="40000" y="97142"/>
                          <a:pt x="53333" y="97142"/>
                        </a:cubicBezTo>
                        <a:cubicBezTo>
                          <a:pt x="66666" y="97142"/>
                          <a:pt x="73333" y="97142"/>
                          <a:pt x="86666" y="85714"/>
                        </a:cubicBezTo>
                        <a:lnTo>
                          <a:pt x="86666" y="6857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Shape 202"/>
                  <p:cNvSpPr/>
                  <p:nvPr/>
                </p:nvSpPr>
                <p:spPr>
                  <a:xfrm>
                    <a:off x="4252913" y="5997575"/>
                    <a:ext cx="57300" cy="666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20000" h="120000" extrusionOk="0">
                        <a:moveTo>
                          <a:pt x="93333" y="120000"/>
                        </a:moveTo>
                        <a:cubicBezTo>
                          <a:pt x="93333" y="102857"/>
                          <a:pt x="93333" y="102857"/>
                          <a:pt x="93333" y="102857"/>
                        </a:cubicBezTo>
                        <a:cubicBezTo>
                          <a:pt x="80000" y="114285"/>
                          <a:pt x="66666" y="120000"/>
                          <a:pt x="46666" y="120000"/>
                        </a:cubicBezTo>
                        <a:cubicBezTo>
                          <a:pt x="13333" y="120000"/>
                          <a:pt x="0" y="102857"/>
                          <a:pt x="0" y="74285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3333" y="0"/>
                          <a:pt x="33333" y="0"/>
                          <a:pt x="33333" y="0"/>
                        </a:cubicBezTo>
                        <a:cubicBezTo>
                          <a:pt x="33333" y="68571"/>
                          <a:pt x="33333" y="68571"/>
                          <a:pt x="33333" y="68571"/>
                        </a:cubicBezTo>
                        <a:cubicBezTo>
                          <a:pt x="33333" y="85714"/>
                          <a:pt x="40000" y="97142"/>
                          <a:pt x="53333" y="97142"/>
                        </a:cubicBezTo>
                        <a:cubicBezTo>
                          <a:pt x="66666" y="97142"/>
                          <a:pt x="73333" y="91428"/>
                          <a:pt x="86666" y="80000"/>
                        </a:cubicBezTo>
                        <a:cubicBezTo>
                          <a:pt x="86666" y="0"/>
                          <a:pt x="86666" y="0"/>
                          <a:pt x="86666" y="0"/>
                        </a:cubicBezTo>
                        <a:cubicBezTo>
                          <a:pt x="120000" y="0"/>
                          <a:pt x="120000" y="0"/>
                          <a:pt x="120000" y="0"/>
                        </a:cubicBezTo>
                        <a:cubicBezTo>
                          <a:pt x="120000" y="120000"/>
                          <a:pt x="120000" y="120000"/>
                          <a:pt x="120000" y="120000"/>
                        </a:cubicBezTo>
                        <a:lnTo>
                          <a:pt x="93333" y="1200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 lIns="91425" tIns="45700" rIns="91425" bIns="45700" anchor="t" anchorCtr="0">
                    <a:noAutofit/>
                  </a:bodyPr>
                  <a:lstStyle/>
                  <a:p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203" name="Shape 203"/>
            <p:cNvGrpSpPr/>
            <p:nvPr/>
          </p:nvGrpSpPr>
          <p:grpSpPr>
            <a:xfrm>
              <a:off x="0" y="-1190"/>
              <a:ext cx="9048750" cy="2419351"/>
              <a:chOff x="0" y="-1475"/>
              <a:chExt cx="5700" cy="1524"/>
            </a:xfrm>
          </p:grpSpPr>
          <p:sp>
            <p:nvSpPr>
              <p:cNvPr id="204" name="Shape 204"/>
              <p:cNvSpPr/>
              <p:nvPr/>
            </p:nvSpPr>
            <p:spPr>
              <a:xfrm>
                <a:off x="0" y="-1475"/>
                <a:ext cx="5700" cy="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0" y="-55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23958" y="0"/>
                      <a:pt x="26000" y="0"/>
                    </a:cubicBezTo>
                    <a:cubicBezTo>
                      <a:pt x="34291" y="0"/>
                      <a:pt x="37750" y="36266"/>
                      <a:pt x="42166" y="68266"/>
                    </a:cubicBezTo>
                    <a:cubicBezTo>
                      <a:pt x="45958" y="96000"/>
                      <a:pt x="51125" y="120000"/>
                      <a:pt x="57791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0" y="-327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51916" y="0"/>
                      <a:pt x="51916" y="0"/>
                      <a:pt x="51916" y="0"/>
                    </a:cubicBezTo>
                    <a:cubicBezTo>
                      <a:pt x="45583" y="0"/>
                      <a:pt x="43500" y="4247"/>
                      <a:pt x="42166" y="16991"/>
                    </a:cubicBezTo>
                    <a:cubicBezTo>
                      <a:pt x="39416" y="43539"/>
                      <a:pt x="35750" y="120000"/>
                      <a:pt x="25791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Shape 207"/>
              <p:cNvSpPr/>
              <p:nvPr/>
            </p:nvSpPr>
            <p:spPr>
              <a:xfrm>
                <a:off x="0" y="-70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23958" y="0"/>
                      <a:pt x="26000" y="0"/>
                    </a:cubicBezTo>
                    <a:cubicBezTo>
                      <a:pt x="34291" y="0"/>
                      <a:pt x="37750" y="36266"/>
                      <a:pt x="42166" y="68266"/>
                    </a:cubicBezTo>
                    <a:cubicBezTo>
                      <a:pt x="45958" y="96000"/>
                      <a:pt x="51125" y="120000"/>
                      <a:pt x="57791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0" y="-477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51916" y="0"/>
                      <a:pt x="51916" y="0"/>
                      <a:pt x="51916" y="0"/>
                    </a:cubicBezTo>
                    <a:cubicBezTo>
                      <a:pt x="45583" y="0"/>
                      <a:pt x="43500" y="4247"/>
                      <a:pt x="42166" y="16991"/>
                    </a:cubicBezTo>
                    <a:cubicBezTo>
                      <a:pt x="39416" y="43539"/>
                      <a:pt x="35750" y="120000"/>
                      <a:pt x="25791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0" y="-85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23958" y="0"/>
                      <a:pt x="26000" y="0"/>
                    </a:cubicBezTo>
                    <a:cubicBezTo>
                      <a:pt x="34291" y="0"/>
                      <a:pt x="37750" y="36266"/>
                      <a:pt x="42166" y="68266"/>
                    </a:cubicBezTo>
                    <a:cubicBezTo>
                      <a:pt x="45958" y="96000"/>
                      <a:pt x="51125" y="120000"/>
                      <a:pt x="57791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0" y="-627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51916" y="0"/>
                      <a:pt x="51916" y="0"/>
                      <a:pt x="51916" y="0"/>
                    </a:cubicBezTo>
                    <a:cubicBezTo>
                      <a:pt x="45583" y="0"/>
                      <a:pt x="43500" y="4247"/>
                      <a:pt x="42166" y="16991"/>
                    </a:cubicBezTo>
                    <a:cubicBezTo>
                      <a:pt x="39416" y="44601"/>
                      <a:pt x="35750" y="120000"/>
                      <a:pt x="25791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0" y="-131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cubicBezTo>
                      <a:pt x="120000" y="120000"/>
                      <a:pt x="94583" y="120000"/>
                      <a:pt x="92583" y="120000"/>
                    </a:cubicBezTo>
                    <a:cubicBezTo>
                      <a:pt x="84250" y="120000"/>
                      <a:pt x="80791" y="83733"/>
                      <a:pt x="76375" y="51200"/>
                    </a:cubicBezTo>
                    <a:cubicBezTo>
                      <a:pt x="72625" y="24000"/>
                      <a:pt x="67416" y="0"/>
                      <a:pt x="6075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0" y="-1311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cubicBezTo>
                      <a:pt x="66625" y="119999"/>
                      <a:pt x="66625" y="119999"/>
                      <a:pt x="66625" y="119999"/>
                    </a:cubicBezTo>
                    <a:cubicBezTo>
                      <a:pt x="72958" y="119999"/>
                      <a:pt x="75041" y="116785"/>
                      <a:pt x="76375" y="102857"/>
                    </a:cubicBezTo>
                    <a:cubicBezTo>
                      <a:pt x="79125" y="76071"/>
                      <a:pt x="82791" y="0"/>
                      <a:pt x="9275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0" y="-116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cubicBezTo>
                      <a:pt x="120000" y="120000"/>
                      <a:pt x="94583" y="120000"/>
                      <a:pt x="92583" y="120000"/>
                    </a:cubicBezTo>
                    <a:cubicBezTo>
                      <a:pt x="84250" y="120000"/>
                      <a:pt x="80791" y="83733"/>
                      <a:pt x="76375" y="51200"/>
                    </a:cubicBezTo>
                    <a:cubicBezTo>
                      <a:pt x="72625" y="24000"/>
                      <a:pt x="67416" y="0"/>
                      <a:pt x="6075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0" y="-1161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cubicBezTo>
                      <a:pt x="66625" y="119999"/>
                      <a:pt x="66625" y="119999"/>
                      <a:pt x="66625" y="119999"/>
                    </a:cubicBezTo>
                    <a:cubicBezTo>
                      <a:pt x="72958" y="119999"/>
                      <a:pt x="75041" y="116785"/>
                      <a:pt x="76375" y="102857"/>
                    </a:cubicBezTo>
                    <a:cubicBezTo>
                      <a:pt x="79125" y="76071"/>
                      <a:pt x="82791" y="0"/>
                      <a:pt x="9275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0" y="-1011"/>
                <a:ext cx="5700" cy="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cubicBezTo>
                      <a:pt x="120000" y="120000"/>
                      <a:pt x="94583" y="120000"/>
                      <a:pt x="92583" y="120000"/>
                    </a:cubicBezTo>
                    <a:cubicBezTo>
                      <a:pt x="84250" y="120000"/>
                      <a:pt x="80791" y="83733"/>
                      <a:pt x="76375" y="51200"/>
                    </a:cubicBezTo>
                    <a:cubicBezTo>
                      <a:pt x="72625" y="24000"/>
                      <a:pt x="67416" y="0"/>
                      <a:pt x="6075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007E9A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0" y="-1011"/>
                <a:ext cx="570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cubicBezTo>
                      <a:pt x="66625" y="119999"/>
                      <a:pt x="66625" y="119999"/>
                      <a:pt x="66625" y="119999"/>
                    </a:cubicBezTo>
                    <a:cubicBezTo>
                      <a:pt x="72958" y="119999"/>
                      <a:pt x="75041" y="116785"/>
                      <a:pt x="76375" y="102857"/>
                    </a:cubicBezTo>
                    <a:cubicBezTo>
                      <a:pt x="79125" y="76071"/>
                      <a:pt x="82791" y="0"/>
                      <a:pt x="9275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7" name="Shape 217"/>
          <p:cNvSpPr txBox="1">
            <a:spLocks noGrp="1"/>
          </p:cNvSpPr>
          <p:nvPr>
            <p:ph type="ctrTitle"/>
          </p:nvPr>
        </p:nvSpPr>
        <p:spPr>
          <a:xfrm>
            <a:off x="344441" y="2341960"/>
            <a:ext cx="8467500" cy="81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ubTitle" idx="1"/>
          </p:nvPr>
        </p:nvSpPr>
        <p:spPr>
          <a:xfrm>
            <a:off x="344441" y="3192819"/>
            <a:ext cx="84756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8" marR="0" lvl="1" indent="-12688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-12677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5" marR="0" lvl="3" indent="-12665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2" marR="0" lvl="5" indent="-12642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-12631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8" marR="0" lvl="8" indent="-12608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2"/>
          </p:nvPr>
        </p:nvSpPr>
        <p:spPr>
          <a:xfrm>
            <a:off x="359999" y="4219470"/>
            <a:ext cx="4752000" cy="1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137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58777" y="205982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358779" y="951313"/>
            <a:ext cx="8461500" cy="34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956866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lumn Conten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58777" y="205982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58779" y="951313"/>
            <a:ext cx="8461500" cy="34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94078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358779" y="951313"/>
            <a:ext cx="8461500" cy="34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2"/>
          </p:nvPr>
        </p:nvSpPr>
        <p:spPr>
          <a:xfrm>
            <a:off x="360363" y="202500"/>
            <a:ext cx="8460000" cy="63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0000"/>
              </a:lnSpc>
              <a:spcBef>
                <a:spcPts val="0"/>
              </a:spcBef>
              <a:buClr>
                <a:srgbClr val="007E9A"/>
              </a:buClr>
              <a:buSzPct val="100000"/>
              <a:buFont typeface="Calibri"/>
              <a:buNone/>
              <a:defRPr sz="2200" b="1" i="0" u="none" strike="noStrike" cap="none">
                <a:solidFill>
                  <a:srgbClr val="007E9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216184" algn="l" rtl="0">
              <a:lnSpc>
                <a:spcPct val="90000"/>
              </a:lnSpc>
              <a:spcBef>
                <a:spcPts val="600"/>
              </a:spcBef>
              <a:buClr>
                <a:srgbClr val="00A9CE"/>
              </a:buClr>
              <a:buSzPct val="100000"/>
              <a:buFont typeface="Calibri"/>
              <a:buNone/>
              <a:defRPr sz="2800" b="0" i="0" u="none" strike="noStrike" cap="none">
                <a:solidFill>
                  <a:srgbClr val="00A9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216278" algn="l" rtl="0">
              <a:lnSpc>
                <a:spcPct val="90000"/>
              </a:lnSpc>
              <a:spcBef>
                <a:spcPts val="600"/>
              </a:spcBef>
              <a:buClr>
                <a:srgbClr val="00A9CE"/>
              </a:buClr>
              <a:buSzPct val="100000"/>
              <a:buFont typeface="Calibri"/>
              <a:buNone/>
              <a:defRPr sz="2800" b="0" i="0" u="none" strike="noStrike" cap="none">
                <a:solidFill>
                  <a:srgbClr val="00A9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216373" algn="l" rtl="0">
              <a:lnSpc>
                <a:spcPct val="90000"/>
              </a:lnSpc>
              <a:spcBef>
                <a:spcPts val="600"/>
              </a:spcBef>
              <a:buClr>
                <a:srgbClr val="00A9CE"/>
              </a:buClr>
              <a:buSzPct val="100000"/>
              <a:buFont typeface="Calibri"/>
              <a:buNone/>
              <a:defRPr sz="2800" b="0" i="0" u="none" strike="noStrike" cap="none">
                <a:solidFill>
                  <a:srgbClr val="00A9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844847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58777" y="205982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80007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326157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Layou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58777" y="205982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360000" y="957265"/>
            <a:ext cx="8460000" cy="341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215995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7E9A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007E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libri"/>
              <a:buNone/>
              <a:defRPr sz="4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2200"/>
              </a:spcBef>
              <a:buClr>
                <a:srgbClr val="00313C"/>
              </a:buClr>
              <a:buSzPct val="100000"/>
              <a:buFont typeface="Calibri"/>
              <a:buNone/>
              <a:defRPr sz="2000" b="1" i="0" u="none" strike="noStrike" cap="none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734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843980"/>
            <a:ext cx="3599631" cy="43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89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">
    <p:bg>
      <p:bgPr>
        <a:solidFill>
          <a:schemeClr val="accent2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Shape 248"/>
          <p:cNvGrpSpPr/>
          <p:nvPr/>
        </p:nvGrpSpPr>
        <p:grpSpPr>
          <a:xfrm>
            <a:off x="-9525" y="4538666"/>
            <a:ext cx="9169500" cy="636900"/>
            <a:chOff x="-9525" y="4538663"/>
            <a:chExt cx="9169500" cy="636900"/>
          </a:xfrm>
        </p:grpSpPr>
        <p:sp>
          <p:nvSpPr>
            <p:cNvPr id="249" name="Shape 249"/>
            <p:cNvSpPr/>
            <p:nvPr/>
          </p:nvSpPr>
          <p:spPr>
            <a:xfrm>
              <a:off x="-7938" y="4542235"/>
              <a:ext cx="91614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>
              <a:off x="1588" y="4775598"/>
              <a:ext cx="9142500" cy="36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-9525" y="4538663"/>
              <a:ext cx="91695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-9525" y="4767263"/>
              <a:ext cx="91677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-9525" y="4562475"/>
              <a:ext cx="91695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0" y="4794250"/>
              <a:ext cx="9150300" cy="352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0" y="4794250"/>
              <a:ext cx="91503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0" y="4575175"/>
              <a:ext cx="9150300" cy="49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643"/>
                  </a:moveTo>
                  <a:cubicBezTo>
                    <a:pt x="117372" y="7643"/>
                    <a:pt x="117372" y="7643"/>
                    <a:pt x="117372" y="7643"/>
                  </a:cubicBezTo>
                  <a:cubicBezTo>
                    <a:pt x="111324" y="7643"/>
                    <a:pt x="109113" y="40509"/>
                    <a:pt x="107445" y="52738"/>
                  </a:cubicBezTo>
                  <a:cubicBezTo>
                    <a:pt x="120000" y="52738"/>
                    <a:pt x="120000" y="52738"/>
                    <a:pt x="120000" y="52738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7643"/>
                    <a:pt x="120000" y="7643"/>
                    <a:pt x="120000" y="7643"/>
                  </a:cubicBezTo>
                  <a:moveTo>
                    <a:pt x="9797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2738"/>
                    <a:pt x="0" y="52738"/>
                    <a:pt x="0" y="52738"/>
                  </a:cubicBezTo>
                  <a:cubicBezTo>
                    <a:pt x="107445" y="52738"/>
                    <a:pt x="107445" y="52738"/>
                    <a:pt x="107445" y="52738"/>
                  </a:cubicBezTo>
                  <a:cubicBezTo>
                    <a:pt x="105401" y="22165"/>
                    <a:pt x="102022" y="0"/>
                    <a:pt x="97977" y="0"/>
                  </a:cubicBezTo>
                </a:path>
              </a:pathLst>
            </a:custGeom>
            <a:solidFill>
              <a:srgbClr val="00242D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0" y="4794250"/>
              <a:ext cx="9150300" cy="279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4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272"/>
                    <a:pt x="0" y="12272"/>
                    <a:pt x="0" y="12272"/>
                  </a:cubicBezTo>
                  <a:cubicBezTo>
                    <a:pt x="101522" y="12272"/>
                    <a:pt x="101522" y="12272"/>
                    <a:pt x="101522" y="12272"/>
                  </a:cubicBezTo>
                  <a:cubicBezTo>
                    <a:pt x="105359" y="12272"/>
                    <a:pt x="106611" y="9545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moveTo>
                    <a:pt x="120000" y="0"/>
                  </a:moveTo>
                  <a:cubicBezTo>
                    <a:pt x="107445" y="0"/>
                    <a:pt x="107445" y="0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cubicBezTo>
                    <a:pt x="109489" y="54545"/>
                    <a:pt x="112241" y="120000"/>
                    <a:pt x="117247" y="120000"/>
                  </a:cubicBezTo>
                  <a:cubicBezTo>
                    <a:pt x="118498" y="120000"/>
                    <a:pt x="120000" y="120000"/>
                    <a:pt x="120000" y="120000"/>
                  </a:cubicBezTo>
                  <a:cubicBezTo>
                    <a:pt x="120000" y="0"/>
                    <a:pt x="120000" y="0"/>
                    <a:pt x="120000" y="0"/>
                  </a:cubicBezTo>
                </a:path>
              </a:pathLst>
            </a:custGeom>
            <a:solidFill>
              <a:srgbClr val="00242D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0" y="4606925"/>
              <a:ext cx="8193000" cy="216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04117"/>
                  </a:moveTo>
                  <a:cubicBezTo>
                    <a:pt x="117437" y="47647"/>
                    <a:pt x="113944" y="0"/>
                    <a:pt x="1094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13385" y="120000"/>
                    <a:pt x="113385" y="120000"/>
                    <a:pt x="113385" y="120000"/>
                  </a:cubicBezTo>
                  <a:cubicBezTo>
                    <a:pt x="117670" y="120000"/>
                    <a:pt x="119068" y="116470"/>
                    <a:pt x="120000" y="10411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193088" y="4606925"/>
              <a:ext cx="957300" cy="431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83" y="0"/>
                  </a:moveTo>
                  <a:cubicBezTo>
                    <a:pt x="37076" y="0"/>
                    <a:pt x="15946" y="37941"/>
                    <a:pt x="0" y="52058"/>
                  </a:cubicBezTo>
                  <a:cubicBezTo>
                    <a:pt x="25514" y="83823"/>
                    <a:pt x="45847" y="120000"/>
                    <a:pt x="93687" y="120000"/>
                  </a:cubicBezTo>
                  <a:cubicBezTo>
                    <a:pt x="105647" y="120000"/>
                    <a:pt x="120000" y="120000"/>
                    <a:pt x="120000" y="120000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94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360004" y="957263"/>
            <a:ext cx="7477200" cy="341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4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75000"/>
              </a:lnSpc>
              <a:spcBef>
                <a:spcPts val="600"/>
              </a:spcBef>
              <a:spcAft>
                <a:spcPts val="851"/>
              </a:spcAft>
              <a:buClr>
                <a:schemeClr val="lt1"/>
              </a:buClr>
              <a:buSzPct val="1000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Calibri"/>
              <a:buNone/>
              <a:defRPr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3656" y="4659719"/>
            <a:ext cx="324000" cy="3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979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 Option 1">
    <p:bg>
      <p:bgPr>
        <a:solidFill>
          <a:schemeClr val="accen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subTitle" idx="1"/>
          </p:nvPr>
        </p:nvSpPr>
        <p:spPr>
          <a:xfrm>
            <a:off x="358774" y="2499742"/>
            <a:ext cx="6121500" cy="144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3000"/>
              </a:spcBef>
              <a:buClr>
                <a:schemeClr val="lt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chemeClr val="lt1"/>
              </a:buClr>
              <a:buSzPct val="1000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66392" marR="0" lvl="2" indent="-266392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5" marR="0" lvl="3" indent="-12665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2" marR="0" lvl="5" indent="-12642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-12631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8" marR="0" lvl="8" indent="-12608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358775" y="1563641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5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grpSp>
        <p:nvGrpSpPr>
          <p:cNvPr id="267" name="Shape 267"/>
          <p:cNvGrpSpPr/>
          <p:nvPr/>
        </p:nvGrpSpPr>
        <p:grpSpPr>
          <a:xfrm>
            <a:off x="0" y="4124457"/>
            <a:ext cx="9144328" cy="745811"/>
            <a:chOff x="1" y="4124455"/>
            <a:chExt cx="9144328" cy="745811"/>
          </a:xfrm>
        </p:grpSpPr>
        <p:grpSp>
          <p:nvGrpSpPr>
            <p:cNvPr id="268" name="Shape 268"/>
            <p:cNvGrpSpPr/>
            <p:nvPr/>
          </p:nvGrpSpPr>
          <p:grpSpPr>
            <a:xfrm>
              <a:off x="1" y="4124455"/>
              <a:ext cx="9144328" cy="745811"/>
              <a:chOff x="1" y="4124455"/>
              <a:chExt cx="9159900" cy="745811"/>
            </a:xfrm>
          </p:grpSpPr>
          <p:sp>
            <p:nvSpPr>
              <p:cNvPr id="269" name="Shape 269"/>
              <p:cNvSpPr/>
              <p:nvPr/>
            </p:nvSpPr>
            <p:spPr>
              <a:xfrm>
                <a:off x="1" y="4171566"/>
                <a:ext cx="9159900" cy="69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590" y="48000"/>
                    </a:moveTo>
                    <a:cubicBezTo>
                      <a:pt x="0" y="48000"/>
                      <a:pt x="0" y="48000"/>
                      <a:pt x="0" y="48000"/>
                    </a:cubicBezTo>
                    <a:cubicBezTo>
                      <a:pt x="0" y="55636"/>
                      <a:pt x="0" y="55636"/>
                      <a:pt x="0" y="55636"/>
                    </a:cubicBezTo>
                    <a:cubicBezTo>
                      <a:pt x="91718" y="55636"/>
                      <a:pt x="91718" y="55636"/>
                      <a:pt x="91718" y="55636"/>
                    </a:cubicBezTo>
                    <a:cubicBezTo>
                      <a:pt x="97507" y="55636"/>
                      <a:pt x="99382" y="54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moveTo>
                      <a:pt x="119999" y="0"/>
                    </a:moveTo>
                    <a:cubicBezTo>
                      <a:pt x="118917" y="0"/>
                      <a:pt x="118917" y="0"/>
                      <a:pt x="118917" y="0"/>
                    </a:cubicBezTo>
                    <a:cubicBezTo>
                      <a:pt x="118917" y="48000"/>
                      <a:pt x="118917" y="48000"/>
                      <a:pt x="118917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3672" y="80727"/>
                      <a:pt x="107754" y="120000"/>
                      <a:pt x="115293" y="120000"/>
                    </a:cubicBezTo>
                    <a:cubicBezTo>
                      <a:pt x="117125" y="120000"/>
                      <a:pt x="119999" y="120000"/>
                      <a:pt x="119999" y="120000"/>
                    </a:cubicBezTo>
                    <a:cubicBezTo>
                      <a:pt x="119999" y="0"/>
                      <a:pt x="119999" y="0"/>
                      <a:pt x="119999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1" y="4124455"/>
                <a:ext cx="9077700" cy="327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7475"/>
                    </a:moveTo>
                    <a:cubicBezTo>
                      <a:pt x="116553" y="17475"/>
                      <a:pt x="116553" y="17475"/>
                      <a:pt x="116553" y="17475"/>
                    </a:cubicBezTo>
                    <a:cubicBezTo>
                      <a:pt x="107390" y="17475"/>
                      <a:pt x="104028" y="93203"/>
                      <a:pt x="101506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cubicBezTo>
                      <a:pt x="120000" y="17475"/>
                      <a:pt x="120000" y="17475"/>
                      <a:pt x="120000" y="17475"/>
                    </a:cubicBezTo>
                    <a:moveTo>
                      <a:pt x="872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101506" y="120000"/>
                      <a:pt x="101506" y="120000"/>
                      <a:pt x="101506" y="120000"/>
                    </a:cubicBezTo>
                    <a:cubicBezTo>
                      <a:pt x="98437" y="50097"/>
                      <a:pt x="93309" y="0"/>
                      <a:pt x="87215" y="0"/>
                    </a:cubicBezTo>
                  </a:path>
                </a:pathLst>
              </a:custGeom>
              <a:solidFill>
                <a:srgbClr val="007E9A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1" y="4171566"/>
                <a:ext cx="7677900" cy="324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3529"/>
                    </a:moveTo>
                    <a:cubicBezTo>
                      <a:pt x="115925" y="48235"/>
                      <a:pt x="110310" y="0"/>
                      <a:pt x="10310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109416" y="120000"/>
                      <a:pt x="109416" y="120000"/>
                      <a:pt x="109416" y="120000"/>
                    </a:cubicBezTo>
                    <a:cubicBezTo>
                      <a:pt x="116322" y="120000"/>
                      <a:pt x="118559" y="116470"/>
                      <a:pt x="120000" y="10352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7677873" y="4171566"/>
                <a:ext cx="1482000" cy="64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188" y="0"/>
                    </a:moveTo>
                    <a:cubicBezTo>
                      <a:pt x="36051" y="0"/>
                      <a:pt x="15450" y="38235"/>
                      <a:pt x="0" y="51764"/>
                    </a:cubicBezTo>
                    <a:cubicBezTo>
                      <a:pt x="24721" y="83529"/>
                      <a:pt x="44291" y="120000"/>
                      <a:pt x="90901" y="120000"/>
                    </a:cubicBezTo>
                    <a:cubicBezTo>
                      <a:pt x="102231" y="120000"/>
                      <a:pt x="120000" y="120000"/>
                      <a:pt x="120000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lnTo>
                      <a:pt x="921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73" name="Shape 273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1816" y="4256808"/>
              <a:ext cx="489038" cy="4890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" name="Shape 274"/>
            <p:cNvGrpSpPr/>
            <p:nvPr/>
          </p:nvGrpSpPr>
          <p:grpSpPr>
            <a:xfrm>
              <a:off x="359503" y="4355599"/>
              <a:ext cx="612695" cy="71550"/>
              <a:chOff x="3495675" y="5969000"/>
              <a:chExt cx="814538" cy="95400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349567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3870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0967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1290" y="74285"/>
                      <a:pt x="81290" y="74285"/>
                      <a:pt x="81290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360362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7741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0967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5161" y="74285"/>
                      <a:pt x="85161" y="74285"/>
                      <a:pt x="85161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371157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7741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4838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5161" y="74285"/>
                      <a:pt x="85161" y="74285"/>
                      <a:pt x="85161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3819525" y="6042025"/>
                <a:ext cx="18900" cy="22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3851275" y="5997575"/>
                <a:ext cx="507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285"/>
                    </a:moveTo>
                    <a:cubicBezTo>
                      <a:pt x="105000" y="120000"/>
                      <a:pt x="90000" y="120000"/>
                      <a:pt x="75000" y="120000"/>
                    </a:cubicBezTo>
                    <a:cubicBezTo>
                      <a:pt x="22500" y="120000"/>
                      <a:pt x="0" y="97142"/>
                      <a:pt x="0" y="62857"/>
                    </a:cubicBezTo>
                    <a:cubicBezTo>
                      <a:pt x="0" y="22857"/>
                      <a:pt x="30000" y="0"/>
                      <a:pt x="75000" y="0"/>
                    </a:cubicBezTo>
                    <a:cubicBezTo>
                      <a:pt x="90000" y="0"/>
                      <a:pt x="105000" y="0"/>
                      <a:pt x="120000" y="5714"/>
                    </a:cubicBezTo>
                    <a:cubicBezTo>
                      <a:pt x="105000" y="28571"/>
                      <a:pt x="105000" y="28571"/>
                      <a:pt x="105000" y="28571"/>
                    </a:cubicBezTo>
                    <a:cubicBezTo>
                      <a:pt x="97500" y="22857"/>
                      <a:pt x="90000" y="22857"/>
                      <a:pt x="82500" y="22857"/>
                    </a:cubicBezTo>
                    <a:cubicBezTo>
                      <a:pt x="52500" y="22857"/>
                      <a:pt x="45000" y="34285"/>
                      <a:pt x="45000" y="57142"/>
                    </a:cubicBezTo>
                    <a:cubicBezTo>
                      <a:pt x="45000" y="85714"/>
                      <a:pt x="52500" y="97142"/>
                      <a:pt x="82500" y="97142"/>
                    </a:cubicBezTo>
                    <a:cubicBezTo>
                      <a:pt x="90000" y="97142"/>
                      <a:pt x="105000" y="97142"/>
                      <a:pt x="112500" y="91428"/>
                    </a:cubicBezTo>
                    <a:lnTo>
                      <a:pt x="120000" y="114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3911600" y="5997575"/>
                <a:ext cx="477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120000"/>
                    </a:moveTo>
                    <a:cubicBezTo>
                      <a:pt x="32000" y="120000"/>
                      <a:pt x="16000" y="120000"/>
                      <a:pt x="0" y="114285"/>
                    </a:cubicBezTo>
                    <a:cubicBezTo>
                      <a:pt x="8000" y="91428"/>
                      <a:pt x="8000" y="91428"/>
                      <a:pt x="8000" y="91428"/>
                    </a:cubicBezTo>
                    <a:cubicBezTo>
                      <a:pt x="24000" y="97142"/>
                      <a:pt x="40000" y="97142"/>
                      <a:pt x="48000" y="97142"/>
                    </a:cubicBezTo>
                    <a:cubicBezTo>
                      <a:pt x="64000" y="97142"/>
                      <a:pt x="72000" y="91428"/>
                      <a:pt x="72000" y="85714"/>
                    </a:cubicBezTo>
                    <a:cubicBezTo>
                      <a:pt x="72000" y="80000"/>
                      <a:pt x="64000" y="74285"/>
                      <a:pt x="48000" y="68571"/>
                    </a:cubicBezTo>
                    <a:cubicBezTo>
                      <a:pt x="24000" y="62857"/>
                      <a:pt x="0" y="57142"/>
                      <a:pt x="0" y="34285"/>
                    </a:cubicBezTo>
                    <a:cubicBezTo>
                      <a:pt x="0" y="11428"/>
                      <a:pt x="24000" y="0"/>
                      <a:pt x="64000" y="0"/>
                    </a:cubicBezTo>
                    <a:cubicBezTo>
                      <a:pt x="80000" y="0"/>
                      <a:pt x="96000" y="0"/>
                      <a:pt x="104000" y="0"/>
                    </a:cubicBezTo>
                    <a:cubicBezTo>
                      <a:pt x="104000" y="22857"/>
                      <a:pt x="104000" y="22857"/>
                      <a:pt x="104000" y="22857"/>
                    </a:cubicBezTo>
                    <a:cubicBezTo>
                      <a:pt x="88000" y="22857"/>
                      <a:pt x="80000" y="22857"/>
                      <a:pt x="72000" y="22857"/>
                    </a:cubicBezTo>
                    <a:cubicBezTo>
                      <a:pt x="48000" y="22857"/>
                      <a:pt x="48000" y="28571"/>
                      <a:pt x="48000" y="34285"/>
                    </a:cubicBezTo>
                    <a:cubicBezTo>
                      <a:pt x="48000" y="40000"/>
                      <a:pt x="56000" y="45714"/>
                      <a:pt x="72000" y="51428"/>
                    </a:cubicBezTo>
                    <a:cubicBezTo>
                      <a:pt x="104000" y="57142"/>
                      <a:pt x="120000" y="62857"/>
                      <a:pt x="120000" y="80000"/>
                    </a:cubicBezTo>
                    <a:cubicBezTo>
                      <a:pt x="120000" y="102857"/>
                      <a:pt x="88000" y="120000"/>
                      <a:pt x="48000" y="1200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3965575" y="5969000"/>
                <a:ext cx="28500" cy="95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3" y="120000"/>
                    </a:moveTo>
                    <a:cubicBezTo>
                      <a:pt x="53333" y="52000"/>
                      <a:pt x="53333" y="52000"/>
                      <a:pt x="53333" y="52000"/>
                    </a:cubicBezTo>
                    <a:cubicBezTo>
                      <a:pt x="0" y="52000"/>
                      <a:pt x="0" y="52000"/>
                      <a:pt x="0" y="52000"/>
                    </a:cubicBezTo>
                    <a:cubicBezTo>
                      <a:pt x="0" y="36000"/>
                      <a:pt x="0" y="36000"/>
                      <a:pt x="0" y="36000"/>
                    </a:cubicBezTo>
                    <a:cubicBezTo>
                      <a:pt x="120000" y="36000"/>
                      <a:pt x="120000" y="36000"/>
                      <a:pt x="120000" y="36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53333" y="120000"/>
                    </a:lnTo>
                    <a:close/>
                    <a:moveTo>
                      <a:pt x="80000" y="24000"/>
                    </a:moveTo>
                    <a:cubicBezTo>
                      <a:pt x="53333" y="24000"/>
                      <a:pt x="40000" y="20000"/>
                      <a:pt x="40000" y="12000"/>
                    </a:cubicBezTo>
                    <a:cubicBezTo>
                      <a:pt x="40000" y="4000"/>
                      <a:pt x="53333" y="0"/>
                      <a:pt x="80000" y="0"/>
                    </a:cubicBezTo>
                    <a:cubicBezTo>
                      <a:pt x="106666" y="0"/>
                      <a:pt x="120000" y="4000"/>
                      <a:pt x="120000" y="12000"/>
                    </a:cubicBezTo>
                    <a:cubicBezTo>
                      <a:pt x="120000" y="20000"/>
                      <a:pt x="106666" y="24000"/>
                      <a:pt x="80000" y="240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4013200" y="5997575"/>
                <a:ext cx="396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000" y="28571"/>
                    </a:moveTo>
                    <a:cubicBezTo>
                      <a:pt x="110000" y="28571"/>
                      <a:pt x="100000" y="28571"/>
                      <a:pt x="90000" y="28571"/>
                    </a:cubicBezTo>
                    <a:cubicBezTo>
                      <a:pt x="80000" y="28571"/>
                      <a:pt x="70000" y="34285"/>
                      <a:pt x="50000" y="45714"/>
                    </a:cubicBezTo>
                    <a:cubicBezTo>
                      <a:pt x="50000" y="120000"/>
                      <a:pt x="50000" y="120000"/>
                      <a:pt x="50000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000" y="0"/>
                      <a:pt x="40000" y="0"/>
                      <a:pt x="40000" y="0"/>
                    </a:cubicBezTo>
                    <a:cubicBezTo>
                      <a:pt x="40000" y="22857"/>
                      <a:pt x="40000" y="22857"/>
                      <a:pt x="40000" y="22857"/>
                    </a:cubicBezTo>
                    <a:cubicBezTo>
                      <a:pt x="60000" y="5714"/>
                      <a:pt x="80000" y="0"/>
                      <a:pt x="100000" y="0"/>
                    </a:cubicBezTo>
                    <a:cubicBezTo>
                      <a:pt x="110000" y="0"/>
                      <a:pt x="110000" y="0"/>
                      <a:pt x="120000" y="0"/>
                    </a:cubicBezTo>
                    <a:lnTo>
                      <a:pt x="110000" y="285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4062413" y="5997575"/>
                <a:ext cx="666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2" y="120000"/>
                    </a:moveTo>
                    <a:cubicBezTo>
                      <a:pt x="17142" y="120000"/>
                      <a:pt x="0" y="97142"/>
                      <a:pt x="0" y="62857"/>
                    </a:cubicBezTo>
                    <a:cubicBezTo>
                      <a:pt x="0" y="22857"/>
                      <a:pt x="17142" y="0"/>
                      <a:pt x="57142" y="0"/>
                    </a:cubicBezTo>
                    <a:cubicBezTo>
                      <a:pt x="97142" y="0"/>
                      <a:pt x="120000" y="22857"/>
                      <a:pt x="120000" y="57142"/>
                    </a:cubicBezTo>
                    <a:cubicBezTo>
                      <a:pt x="120000" y="97142"/>
                      <a:pt x="97142" y="120000"/>
                      <a:pt x="57142" y="120000"/>
                    </a:cubicBezTo>
                    <a:moveTo>
                      <a:pt x="57142" y="22857"/>
                    </a:moveTo>
                    <a:cubicBezTo>
                      <a:pt x="40000" y="22857"/>
                      <a:pt x="28571" y="40000"/>
                      <a:pt x="28571" y="57142"/>
                    </a:cubicBezTo>
                    <a:cubicBezTo>
                      <a:pt x="28571" y="80000"/>
                      <a:pt x="34285" y="97142"/>
                      <a:pt x="57142" y="97142"/>
                    </a:cubicBezTo>
                    <a:cubicBezTo>
                      <a:pt x="80000" y="97142"/>
                      <a:pt x="85714" y="80000"/>
                      <a:pt x="85714" y="62857"/>
                    </a:cubicBezTo>
                    <a:cubicBezTo>
                      <a:pt x="85714" y="34285"/>
                      <a:pt x="80000" y="22857"/>
                      <a:pt x="57142" y="2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4141788" y="6042025"/>
                <a:ext cx="18900" cy="22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4176713" y="5997575"/>
                <a:ext cx="573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333" y="120000"/>
                    </a:moveTo>
                    <a:cubicBezTo>
                      <a:pt x="86666" y="108571"/>
                      <a:pt x="86666" y="108571"/>
                      <a:pt x="86666" y="108571"/>
                    </a:cubicBezTo>
                    <a:cubicBezTo>
                      <a:pt x="80000" y="114285"/>
                      <a:pt x="66666" y="120000"/>
                      <a:pt x="46666" y="120000"/>
                    </a:cubicBezTo>
                    <a:cubicBezTo>
                      <a:pt x="20000" y="120000"/>
                      <a:pt x="0" y="108571"/>
                      <a:pt x="0" y="85714"/>
                    </a:cubicBezTo>
                    <a:cubicBezTo>
                      <a:pt x="0" y="57142"/>
                      <a:pt x="26666" y="45714"/>
                      <a:pt x="66666" y="45714"/>
                    </a:cubicBezTo>
                    <a:cubicBezTo>
                      <a:pt x="86666" y="45714"/>
                      <a:pt x="86666" y="45714"/>
                      <a:pt x="86666" y="45714"/>
                    </a:cubicBezTo>
                    <a:cubicBezTo>
                      <a:pt x="86666" y="40000"/>
                      <a:pt x="86666" y="40000"/>
                      <a:pt x="86666" y="40000"/>
                    </a:cubicBezTo>
                    <a:cubicBezTo>
                      <a:pt x="86666" y="28571"/>
                      <a:pt x="80000" y="22857"/>
                      <a:pt x="53333" y="22857"/>
                    </a:cubicBezTo>
                    <a:cubicBezTo>
                      <a:pt x="40000" y="22857"/>
                      <a:pt x="26666" y="22857"/>
                      <a:pt x="13333" y="28571"/>
                    </a:cubicBezTo>
                    <a:cubicBezTo>
                      <a:pt x="13333" y="5714"/>
                      <a:pt x="13333" y="5714"/>
                      <a:pt x="13333" y="5714"/>
                    </a:cubicBezTo>
                    <a:cubicBezTo>
                      <a:pt x="26666" y="0"/>
                      <a:pt x="40000" y="0"/>
                      <a:pt x="60000" y="0"/>
                    </a:cubicBezTo>
                    <a:cubicBezTo>
                      <a:pt x="100000" y="0"/>
                      <a:pt x="120000" y="11428"/>
                      <a:pt x="120000" y="4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93333" y="120000"/>
                    </a:lnTo>
                    <a:close/>
                    <a:moveTo>
                      <a:pt x="86666" y="68571"/>
                    </a:moveTo>
                    <a:cubicBezTo>
                      <a:pt x="66666" y="68571"/>
                      <a:pt x="66666" y="68571"/>
                      <a:pt x="66666" y="68571"/>
                    </a:cubicBezTo>
                    <a:cubicBezTo>
                      <a:pt x="46666" y="68571"/>
                      <a:pt x="33333" y="74285"/>
                      <a:pt x="33333" y="85714"/>
                    </a:cubicBezTo>
                    <a:cubicBezTo>
                      <a:pt x="33333" y="91428"/>
                      <a:pt x="40000" y="97142"/>
                      <a:pt x="53333" y="97142"/>
                    </a:cubicBezTo>
                    <a:cubicBezTo>
                      <a:pt x="66666" y="97142"/>
                      <a:pt x="73333" y="97142"/>
                      <a:pt x="86666" y="85714"/>
                    </a:cubicBezTo>
                    <a:lnTo>
                      <a:pt x="86666" y="685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4252913" y="5997575"/>
                <a:ext cx="573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333" y="120000"/>
                    </a:moveTo>
                    <a:cubicBezTo>
                      <a:pt x="93333" y="102857"/>
                      <a:pt x="93333" y="102857"/>
                      <a:pt x="93333" y="102857"/>
                    </a:cubicBezTo>
                    <a:cubicBezTo>
                      <a:pt x="80000" y="114285"/>
                      <a:pt x="66666" y="120000"/>
                      <a:pt x="46666" y="120000"/>
                    </a:cubicBezTo>
                    <a:cubicBezTo>
                      <a:pt x="13333" y="120000"/>
                      <a:pt x="0" y="102857"/>
                      <a:pt x="0" y="7428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333" y="0"/>
                      <a:pt x="33333" y="0"/>
                      <a:pt x="33333" y="0"/>
                    </a:cubicBezTo>
                    <a:cubicBezTo>
                      <a:pt x="33333" y="68571"/>
                      <a:pt x="33333" y="68571"/>
                      <a:pt x="33333" y="68571"/>
                    </a:cubicBezTo>
                    <a:cubicBezTo>
                      <a:pt x="33333" y="85714"/>
                      <a:pt x="40000" y="97142"/>
                      <a:pt x="53333" y="97142"/>
                    </a:cubicBezTo>
                    <a:cubicBezTo>
                      <a:pt x="66666" y="97142"/>
                      <a:pt x="73333" y="91428"/>
                      <a:pt x="86666" y="80000"/>
                    </a:cubicBezTo>
                    <a:cubicBezTo>
                      <a:pt x="86666" y="0"/>
                      <a:pt x="86666" y="0"/>
                      <a:pt x="86666" y="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93333" y="1200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7" name="Shape 287"/>
          <p:cNvSpPr txBox="1">
            <a:spLocks noGrp="1"/>
          </p:cNvSpPr>
          <p:nvPr>
            <p:ph type="body" idx="2"/>
          </p:nvPr>
        </p:nvSpPr>
        <p:spPr>
          <a:xfrm>
            <a:off x="359999" y="4219470"/>
            <a:ext cx="4752000" cy="1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90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 Option 2">
    <p:bg>
      <p:bgPr>
        <a:solidFill>
          <a:schemeClr val="accen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subTitle" idx="1"/>
          </p:nvPr>
        </p:nvSpPr>
        <p:spPr>
          <a:xfrm>
            <a:off x="358774" y="950916"/>
            <a:ext cx="6121500" cy="299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3000"/>
              </a:spcBef>
              <a:buClr>
                <a:schemeClr val="lt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Clr>
                <a:schemeClr val="lt1"/>
              </a:buClr>
              <a:buSzPct val="1000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66392" marR="0" lvl="2" indent="-266392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5" marR="0" lvl="3" indent="-12665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ctr" rtl="0">
              <a:lnSpc>
                <a:spcPct val="90000"/>
              </a:lnSpc>
              <a:spcBef>
                <a:spcPts val="600"/>
              </a:spcBef>
              <a:buClr>
                <a:srgbClr val="888888"/>
              </a:buClr>
              <a:buSzPct val="100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2" marR="0" lvl="5" indent="-12642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-12631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8" marR="0" lvl="8" indent="-12608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90" name="Shape 290"/>
          <p:cNvGrpSpPr/>
          <p:nvPr/>
        </p:nvGrpSpPr>
        <p:grpSpPr>
          <a:xfrm>
            <a:off x="0" y="4124457"/>
            <a:ext cx="9144328" cy="745811"/>
            <a:chOff x="1" y="4124455"/>
            <a:chExt cx="9144328" cy="745811"/>
          </a:xfrm>
        </p:grpSpPr>
        <p:grpSp>
          <p:nvGrpSpPr>
            <p:cNvPr id="291" name="Shape 291"/>
            <p:cNvGrpSpPr/>
            <p:nvPr/>
          </p:nvGrpSpPr>
          <p:grpSpPr>
            <a:xfrm>
              <a:off x="1" y="4124455"/>
              <a:ext cx="9144328" cy="745811"/>
              <a:chOff x="1" y="4124455"/>
              <a:chExt cx="9159900" cy="745811"/>
            </a:xfrm>
          </p:grpSpPr>
          <p:sp>
            <p:nvSpPr>
              <p:cNvPr id="292" name="Shape 292"/>
              <p:cNvSpPr/>
              <p:nvPr/>
            </p:nvSpPr>
            <p:spPr>
              <a:xfrm>
                <a:off x="1" y="4171566"/>
                <a:ext cx="9159900" cy="69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590" y="48000"/>
                    </a:moveTo>
                    <a:cubicBezTo>
                      <a:pt x="0" y="48000"/>
                      <a:pt x="0" y="48000"/>
                      <a:pt x="0" y="48000"/>
                    </a:cubicBezTo>
                    <a:cubicBezTo>
                      <a:pt x="0" y="55636"/>
                      <a:pt x="0" y="55636"/>
                      <a:pt x="0" y="55636"/>
                    </a:cubicBezTo>
                    <a:cubicBezTo>
                      <a:pt x="91718" y="55636"/>
                      <a:pt x="91718" y="55636"/>
                      <a:pt x="91718" y="55636"/>
                    </a:cubicBezTo>
                    <a:cubicBezTo>
                      <a:pt x="97507" y="55636"/>
                      <a:pt x="99382" y="54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moveTo>
                      <a:pt x="119999" y="0"/>
                    </a:moveTo>
                    <a:cubicBezTo>
                      <a:pt x="118917" y="0"/>
                      <a:pt x="118917" y="0"/>
                      <a:pt x="118917" y="0"/>
                    </a:cubicBezTo>
                    <a:cubicBezTo>
                      <a:pt x="118917" y="48000"/>
                      <a:pt x="118917" y="48000"/>
                      <a:pt x="118917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0590" y="48000"/>
                      <a:pt x="100590" y="48000"/>
                      <a:pt x="100590" y="48000"/>
                    </a:cubicBezTo>
                    <a:cubicBezTo>
                      <a:pt x="103672" y="80727"/>
                      <a:pt x="107754" y="120000"/>
                      <a:pt x="115293" y="120000"/>
                    </a:cubicBezTo>
                    <a:cubicBezTo>
                      <a:pt x="117125" y="120000"/>
                      <a:pt x="119999" y="120000"/>
                      <a:pt x="119999" y="120000"/>
                    </a:cubicBezTo>
                    <a:cubicBezTo>
                      <a:pt x="119999" y="0"/>
                      <a:pt x="119999" y="0"/>
                      <a:pt x="119999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1" y="4124455"/>
                <a:ext cx="9077700" cy="327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7475"/>
                    </a:moveTo>
                    <a:cubicBezTo>
                      <a:pt x="116553" y="17475"/>
                      <a:pt x="116553" y="17475"/>
                      <a:pt x="116553" y="17475"/>
                    </a:cubicBezTo>
                    <a:cubicBezTo>
                      <a:pt x="107390" y="17475"/>
                      <a:pt x="104028" y="93203"/>
                      <a:pt x="101506" y="12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cubicBezTo>
                      <a:pt x="120000" y="17475"/>
                      <a:pt x="120000" y="17475"/>
                      <a:pt x="120000" y="17475"/>
                    </a:cubicBezTo>
                    <a:moveTo>
                      <a:pt x="872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101506" y="120000"/>
                      <a:pt x="101506" y="120000"/>
                      <a:pt x="101506" y="120000"/>
                    </a:cubicBezTo>
                    <a:cubicBezTo>
                      <a:pt x="98437" y="50097"/>
                      <a:pt x="93309" y="0"/>
                      <a:pt x="87215" y="0"/>
                    </a:cubicBezTo>
                  </a:path>
                </a:pathLst>
              </a:custGeom>
              <a:solidFill>
                <a:srgbClr val="007E9A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1" y="4171566"/>
                <a:ext cx="7677900" cy="324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3529"/>
                    </a:moveTo>
                    <a:cubicBezTo>
                      <a:pt x="115925" y="48235"/>
                      <a:pt x="110310" y="0"/>
                      <a:pt x="10310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109416" y="120000"/>
                      <a:pt x="109416" y="120000"/>
                      <a:pt x="109416" y="120000"/>
                    </a:cubicBezTo>
                    <a:cubicBezTo>
                      <a:pt x="116322" y="120000"/>
                      <a:pt x="118559" y="116470"/>
                      <a:pt x="120000" y="10352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7677873" y="4171566"/>
                <a:ext cx="1482000" cy="64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188" y="0"/>
                    </a:moveTo>
                    <a:cubicBezTo>
                      <a:pt x="36051" y="0"/>
                      <a:pt x="15450" y="38235"/>
                      <a:pt x="0" y="51764"/>
                    </a:cubicBezTo>
                    <a:cubicBezTo>
                      <a:pt x="24721" y="83529"/>
                      <a:pt x="44291" y="120000"/>
                      <a:pt x="90901" y="120000"/>
                    </a:cubicBezTo>
                    <a:cubicBezTo>
                      <a:pt x="102231" y="120000"/>
                      <a:pt x="120000" y="120000"/>
                      <a:pt x="120000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lnTo>
                      <a:pt x="921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96" name="Shape 296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1816" y="4256808"/>
              <a:ext cx="489038" cy="4890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" name="Shape 297"/>
            <p:cNvGrpSpPr/>
            <p:nvPr/>
          </p:nvGrpSpPr>
          <p:grpSpPr>
            <a:xfrm>
              <a:off x="359503" y="4355599"/>
              <a:ext cx="612695" cy="71550"/>
              <a:chOff x="3495675" y="5969000"/>
              <a:chExt cx="814538" cy="95400"/>
            </a:xfrm>
          </p:grpSpPr>
          <p:sp>
            <p:nvSpPr>
              <p:cNvPr id="298" name="Shape 298"/>
              <p:cNvSpPr/>
              <p:nvPr/>
            </p:nvSpPr>
            <p:spPr>
              <a:xfrm>
                <a:off x="349567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3870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0967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1290" y="74285"/>
                      <a:pt x="81290" y="74285"/>
                      <a:pt x="81290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360362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7741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0967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5161" y="74285"/>
                      <a:pt x="85161" y="74285"/>
                      <a:pt x="85161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3711575" y="5997575"/>
                <a:ext cx="984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12258" y="40000"/>
                      <a:pt x="104516" y="80000"/>
                      <a:pt x="96774" y="120000"/>
                    </a:cubicBezTo>
                    <a:cubicBezTo>
                      <a:pt x="73548" y="120000"/>
                      <a:pt x="73548" y="120000"/>
                      <a:pt x="73548" y="120000"/>
                    </a:cubicBezTo>
                    <a:cubicBezTo>
                      <a:pt x="61935" y="51428"/>
                      <a:pt x="61935" y="51428"/>
                      <a:pt x="61935" y="51428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40000"/>
                      <a:pt x="58064" y="40000"/>
                      <a:pt x="58064" y="40000"/>
                    </a:cubicBezTo>
                    <a:cubicBezTo>
                      <a:pt x="58064" y="51428"/>
                      <a:pt x="58064" y="51428"/>
                      <a:pt x="58064" y="51428"/>
                    </a:cubicBezTo>
                    <a:cubicBezTo>
                      <a:pt x="46451" y="120000"/>
                      <a:pt x="46451" y="120000"/>
                      <a:pt x="46451" y="120000"/>
                    </a:cubicBezTo>
                    <a:cubicBezTo>
                      <a:pt x="23225" y="120000"/>
                      <a:pt x="23225" y="120000"/>
                      <a:pt x="23225" y="120000"/>
                    </a:cubicBezTo>
                    <a:cubicBezTo>
                      <a:pt x="15483" y="80000"/>
                      <a:pt x="7741" y="40000"/>
                      <a:pt x="0" y="0"/>
                    </a:cubicBezTo>
                    <a:cubicBezTo>
                      <a:pt x="19354" y="0"/>
                      <a:pt x="19354" y="0"/>
                      <a:pt x="19354" y="0"/>
                    </a:cubicBezTo>
                    <a:cubicBezTo>
                      <a:pt x="23225" y="28571"/>
                      <a:pt x="27096" y="51428"/>
                      <a:pt x="30967" y="74285"/>
                    </a:cubicBezTo>
                    <a:cubicBezTo>
                      <a:pt x="34838" y="80000"/>
                      <a:pt x="34838" y="85714"/>
                      <a:pt x="34838" y="91428"/>
                    </a:cubicBezTo>
                    <a:cubicBezTo>
                      <a:pt x="34838" y="91428"/>
                      <a:pt x="34838" y="91428"/>
                      <a:pt x="34838" y="91428"/>
                    </a:cubicBezTo>
                    <a:cubicBezTo>
                      <a:pt x="38709" y="74285"/>
                      <a:pt x="38709" y="74285"/>
                      <a:pt x="38709" y="74285"/>
                    </a:cubicBezTo>
                    <a:cubicBezTo>
                      <a:pt x="50322" y="0"/>
                      <a:pt x="50322" y="0"/>
                      <a:pt x="50322" y="0"/>
                    </a:cubicBezTo>
                    <a:cubicBezTo>
                      <a:pt x="69677" y="0"/>
                      <a:pt x="69677" y="0"/>
                      <a:pt x="69677" y="0"/>
                    </a:cubicBezTo>
                    <a:cubicBezTo>
                      <a:pt x="85161" y="74285"/>
                      <a:pt x="85161" y="74285"/>
                      <a:pt x="85161" y="74285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5161" y="91428"/>
                      <a:pt x="85161" y="91428"/>
                      <a:pt x="85161" y="91428"/>
                    </a:cubicBezTo>
                    <a:cubicBezTo>
                      <a:pt x="89032" y="85714"/>
                      <a:pt x="89032" y="74285"/>
                      <a:pt x="89032" y="68571"/>
                    </a:cubicBezTo>
                    <a:cubicBezTo>
                      <a:pt x="92903" y="45714"/>
                      <a:pt x="96774" y="22857"/>
                      <a:pt x="100645" y="0"/>
                    </a:cubicBez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3819525" y="6042025"/>
                <a:ext cx="18900" cy="22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3851275" y="5997575"/>
                <a:ext cx="507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285"/>
                    </a:moveTo>
                    <a:cubicBezTo>
                      <a:pt x="105000" y="120000"/>
                      <a:pt x="90000" y="120000"/>
                      <a:pt x="75000" y="120000"/>
                    </a:cubicBezTo>
                    <a:cubicBezTo>
                      <a:pt x="22500" y="120000"/>
                      <a:pt x="0" y="97142"/>
                      <a:pt x="0" y="62857"/>
                    </a:cubicBezTo>
                    <a:cubicBezTo>
                      <a:pt x="0" y="22857"/>
                      <a:pt x="30000" y="0"/>
                      <a:pt x="75000" y="0"/>
                    </a:cubicBezTo>
                    <a:cubicBezTo>
                      <a:pt x="90000" y="0"/>
                      <a:pt x="105000" y="0"/>
                      <a:pt x="120000" y="5714"/>
                    </a:cubicBezTo>
                    <a:cubicBezTo>
                      <a:pt x="105000" y="28571"/>
                      <a:pt x="105000" y="28571"/>
                      <a:pt x="105000" y="28571"/>
                    </a:cubicBezTo>
                    <a:cubicBezTo>
                      <a:pt x="97500" y="22857"/>
                      <a:pt x="90000" y="22857"/>
                      <a:pt x="82500" y="22857"/>
                    </a:cubicBezTo>
                    <a:cubicBezTo>
                      <a:pt x="52500" y="22857"/>
                      <a:pt x="45000" y="34285"/>
                      <a:pt x="45000" y="57142"/>
                    </a:cubicBezTo>
                    <a:cubicBezTo>
                      <a:pt x="45000" y="85714"/>
                      <a:pt x="52500" y="97142"/>
                      <a:pt x="82500" y="97142"/>
                    </a:cubicBezTo>
                    <a:cubicBezTo>
                      <a:pt x="90000" y="97142"/>
                      <a:pt x="105000" y="97142"/>
                      <a:pt x="112500" y="91428"/>
                    </a:cubicBezTo>
                    <a:lnTo>
                      <a:pt x="120000" y="1142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Shape 303"/>
              <p:cNvSpPr/>
              <p:nvPr/>
            </p:nvSpPr>
            <p:spPr>
              <a:xfrm>
                <a:off x="3911600" y="5997575"/>
                <a:ext cx="477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120000"/>
                    </a:moveTo>
                    <a:cubicBezTo>
                      <a:pt x="32000" y="120000"/>
                      <a:pt x="16000" y="120000"/>
                      <a:pt x="0" y="114285"/>
                    </a:cubicBezTo>
                    <a:cubicBezTo>
                      <a:pt x="8000" y="91428"/>
                      <a:pt x="8000" y="91428"/>
                      <a:pt x="8000" y="91428"/>
                    </a:cubicBezTo>
                    <a:cubicBezTo>
                      <a:pt x="24000" y="97142"/>
                      <a:pt x="40000" y="97142"/>
                      <a:pt x="48000" y="97142"/>
                    </a:cubicBezTo>
                    <a:cubicBezTo>
                      <a:pt x="64000" y="97142"/>
                      <a:pt x="72000" y="91428"/>
                      <a:pt x="72000" y="85714"/>
                    </a:cubicBezTo>
                    <a:cubicBezTo>
                      <a:pt x="72000" y="80000"/>
                      <a:pt x="64000" y="74285"/>
                      <a:pt x="48000" y="68571"/>
                    </a:cubicBezTo>
                    <a:cubicBezTo>
                      <a:pt x="24000" y="62857"/>
                      <a:pt x="0" y="57142"/>
                      <a:pt x="0" y="34285"/>
                    </a:cubicBezTo>
                    <a:cubicBezTo>
                      <a:pt x="0" y="11428"/>
                      <a:pt x="24000" y="0"/>
                      <a:pt x="64000" y="0"/>
                    </a:cubicBezTo>
                    <a:cubicBezTo>
                      <a:pt x="80000" y="0"/>
                      <a:pt x="96000" y="0"/>
                      <a:pt x="104000" y="0"/>
                    </a:cubicBezTo>
                    <a:cubicBezTo>
                      <a:pt x="104000" y="22857"/>
                      <a:pt x="104000" y="22857"/>
                      <a:pt x="104000" y="22857"/>
                    </a:cubicBezTo>
                    <a:cubicBezTo>
                      <a:pt x="88000" y="22857"/>
                      <a:pt x="80000" y="22857"/>
                      <a:pt x="72000" y="22857"/>
                    </a:cubicBezTo>
                    <a:cubicBezTo>
                      <a:pt x="48000" y="22857"/>
                      <a:pt x="48000" y="28571"/>
                      <a:pt x="48000" y="34285"/>
                    </a:cubicBezTo>
                    <a:cubicBezTo>
                      <a:pt x="48000" y="40000"/>
                      <a:pt x="56000" y="45714"/>
                      <a:pt x="72000" y="51428"/>
                    </a:cubicBezTo>
                    <a:cubicBezTo>
                      <a:pt x="104000" y="57142"/>
                      <a:pt x="120000" y="62857"/>
                      <a:pt x="120000" y="80000"/>
                    </a:cubicBezTo>
                    <a:cubicBezTo>
                      <a:pt x="120000" y="102857"/>
                      <a:pt x="88000" y="120000"/>
                      <a:pt x="48000" y="1200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3965575" y="5969000"/>
                <a:ext cx="28500" cy="95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3" y="120000"/>
                    </a:moveTo>
                    <a:cubicBezTo>
                      <a:pt x="53333" y="52000"/>
                      <a:pt x="53333" y="52000"/>
                      <a:pt x="53333" y="52000"/>
                    </a:cubicBezTo>
                    <a:cubicBezTo>
                      <a:pt x="0" y="52000"/>
                      <a:pt x="0" y="52000"/>
                      <a:pt x="0" y="52000"/>
                    </a:cubicBezTo>
                    <a:cubicBezTo>
                      <a:pt x="0" y="36000"/>
                      <a:pt x="0" y="36000"/>
                      <a:pt x="0" y="36000"/>
                    </a:cubicBezTo>
                    <a:cubicBezTo>
                      <a:pt x="120000" y="36000"/>
                      <a:pt x="120000" y="36000"/>
                      <a:pt x="120000" y="36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53333" y="120000"/>
                    </a:lnTo>
                    <a:close/>
                    <a:moveTo>
                      <a:pt x="80000" y="24000"/>
                    </a:moveTo>
                    <a:cubicBezTo>
                      <a:pt x="53333" y="24000"/>
                      <a:pt x="40000" y="20000"/>
                      <a:pt x="40000" y="12000"/>
                    </a:cubicBezTo>
                    <a:cubicBezTo>
                      <a:pt x="40000" y="4000"/>
                      <a:pt x="53333" y="0"/>
                      <a:pt x="80000" y="0"/>
                    </a:cubicBezTo>
                    <a:cubicBezTo>
                      <a:pt x="106666" y="0"/>
                      <a:pt x="120000" y="4000"/>
                      <a:pt x="120000" y="12000"/>
                    </a:cubicBezTo>
                    <a:cubicBezTo>
                      <a:pt x="120000" y="20000"/>
                      <a:pt x="106666" y="24000"/>
                      <a:pt x="80000" y="2400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4013200" y="5997575"/>
                <a:ext cx="396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000" y="28571"/>
                    </a:moveTo>
                    <a:cubicBezTo>
                      <a:pt x="110000" y="28571"/>
                      <a:pt x="100000" y="28571"/>
                      <a:pt x="90000" y="28571"/>
                    </a:cubicBezTo>
                    <a:cubicBezTo>
                      <a:pt x="80000" y="28571"/>
                      <a:pt x="70000" y="34285"/>
                      <a:pt x="50000" y="45714"/>
                    </a:cubicBezTo>
                    <a:cubicBezTo>
                      <a:pt x="50000" y="120000"/>
                      <a:pt x="50000" y="120000"/>
                      <a:pt x="50000" y="12000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000" y="0"/>
                      <a:pt x="40000" y="0"/>
                      <a:pt x="40000" y="0"/>
                    </a:cubicBezTo>
                    <a:cubicBezTo>
                      <a:pt x="40000" y="22857"/>
                      <a:pt x="40000" y="22857"/>
                      <a:pt x="40000" y="22857"/>
                    </a:cubicBezTo>
                    <a:cubicBezTo>
                      <a:pt x="60000" y="5714"/>
                      <a:pt x="80000" y="0"/>
                      <a:pt x="100000" y="0"/>
                    </a:cubicBezTo>
                    <a:cubicBezTo>
                      <a:pt x="110000" y="0"/>
                      <a:pt x="110000" y="0"/>
                      <a:pt x="120000" y="0"/>
                    </a:cubicBezTo>
                    <a:lnTo>
                      <a:pt x="110000" y="285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4062413" y="5997575"/>
                <a:ext cx="666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2" y="120000"/>
                    </a:moveTo>
                    <a:cubicBezTo>
                      <a:pt x="17142" y="120000"/>
                      <a:pt x="0" y="97142"/>
                      <a:pt x="0" y="62857"/>
                    </a:cubicBezTo>
                    <a:cubicBezTo>
                      <a:pt x="0" y="22857"/>
                      <a:pt x="17142" y="0"/>
                      <a:pt x="57142" y="0"/>
                    </a:cubicBezTo>
                    <a:cubicBezTo>
                      <a:pt x="97142" y="0"/>
                      <a:pt x="120000" y="22857"/>
                      <a:pt x="120000" y="57142"/>
                    </a:cubicBezTo>
                    <a:cubicBezTo>
                      <a:pt x="120000" y="97142"/>
                      <a:pt x="97142" y="120000"/>
                      <a:pt x="57142" y="120000"/>
                    </a:cubicBezTo>
                    <a:moveTo>
                      <a:pt x="57142" y="22857"/>
                    </a:moveTo>
                    <a:cubicBezTo>
                      <a:pt x="40000" y="22857"/>
                      <a:pt x="28571" y="40000"/>
                      <a:pt x="28571" y="57142"/>
                    </a:cubicBezTo>
                    <a:cubicBezTo>
                      <a:pt x="28571" y="80000"/>
                      <a:pt x="34285" y="97142"/>
                      <a:pt x="57142" y="97142"/>
                    </a:cubicBezTo>
                    <a:cubicBezTo>
                      <a:pt x="80000" y="97142"/>
                      <a:pt x="85714" y="80000"/>
                      <a:pt x="85714" y="62857"/>
                    </a:cubicBezTo>
                    <a:cubicBezTo>
                      <a:pt x="85714" y="34285"/>
                      <a:pt x="80000" y="22857"/>
                      <a:pt x="57142" y="2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4141788" y="6042025"/>
                <a:ext cx="18900" cy="22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4176713" y="5997575"/>
                <a:ext cx="573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333" y="120000"/>
                    </a:moveTo>
                    <a:cubicBezTo>
                      <a:pt x="86666" y="108571"/>
                      <a:pt x="86666" y="108571"/>
                      <a:pt x="86666" y="108571"/>
                    </a:cubicBezTo>
                    <a:cubicBezTo>
                      <a:pt x="80000" y="114285"/>
                      <a:pt x="66666" y="120000"/>
                      <a:pt x="46666" y="120000"/>
                    </a:cubicBezTo>
                    <a:cubicBezTo>
                      <a:pt x="20000" y="120000"/>
                      <a:pt x="0" y="108571"/>
                      <a:pt x="0" y="85714"/>
                    </a:cubicBezTo>
                    <a:cubicBezTo>
                      <a:pt x="0" y="57142"/>
                      <a:pt x="26666" y="45714"/>
                      <a:pt x="66666" y="45714"/>
                    </a:cubicBezTo>
                    <a:cubicBezTo>
                      <a:pt x="86666" y="45714"/>
                      <a:pt x="86666" y="45714"/>
                      <a:pt x="86666" y="45714"/>
                    </a:cubicBezTo>
                    <a:cubicBezTo>
                      <a:pt x="86666" y="40000"/>
                      <a:pt x="86666" y="40000"/>
                      <a:pt x="86666" y="40000"/>
                    </a:cubicBezTo>
                    <a:cubicBezTo>
                      <a:pt x="86666" y="28571"/>
                      <a:pt x="80000" y="22857"/>
                      <a:pt x="53333" y="22857"/>
                    </a:cubicBezTo>
                    <a:cubicBezTo>
                      <a:pt x="40000" y="22857"/>
                      <a:pt x="26666" y="22857"/>
                      <a:pt x="13333" y="28571"/>
                    </a:cubicBezTo>
                    <a:cubicBezTo>
                      <a:pt x="13333" y="5714"/>
                      <a:pt x="13333" y="5714"/>
                      <a:pt x="13333" y="5714"/>
                    </a:cubicBezTo>
                    <a:cubicBezTo>
                      <a:pt x="26666" y="0"/>
                      <a:pt x="40000" y="0"/>
                      <a:pt x="60000" y="0"/>
                    </a:cubicBezTo>
                    <a:cubicBezTo>
                      <a:pt x="100000" y="0"/>
                      <a:pt x="120000" y="11428"/>
                      <a:pt x="120000" y="4000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93333" y="120000"/>
                    </a:lnTo>
                    <a:close/>
                    <a:moveTo>
                      <a:pt x="86666" y="68571"/>
                    </a:moveTo>
                    <a:cubicBezTo>
                      <a:pt x="66666" y="68571"/>
                      <a:pt x="66666" y="68571"/>
                      <a:pt x="66666" y="68571"/>
                    </a:cubicBezTo>
                    <a:cubicBezTo>
                      <a:pt x="46666" y="68571"/>
                      <a:pt x="33333" y="74285"/>
                      <a:pt x="33333" y="85714"/>
                    </a:cubicBezTo>
                    <a:cubicBezTo>
                      <a:pt x="33333" y="91428"/>
                      <a:pt x="40000" y="97142"/>
                      <a:pt x="53333" y="97142"/>
                    </a:cubicBezTo>
                    <a:cubicBezTo>
                      <a:pt x="66666" y="97142"/>
                      <a:pt x="73333" y="97142"/>
                      <a:pt x="86666" y="85714"/>
                    </a:cubicBezTo>
                    <a:lnTo>
                      <a:pt x="86666" y="685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4252913" y="5997575"/>
                <a:ext cx="57300" cy="66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333" y="120000"/>
                    </a:moveTo>
                    <a:cubicBezTo>
                      <a:pt x="93333" y="102857"/>
                      <a:pt x="93333" y="102857"/>
                      <a:pt x="93333" y="102857"/>
                    </a:cubicBezTo>
                    <a:cubicBezTo>
                      <a:pt x="80000" y="114285"/>
                      <a:pt x="66666" y="120000"/>
                      <a:pt x="46666" y="120000"/>
                    </a:cubicBezTo>
                    <a:cubicBezTo>
                      <a:pt x="13333" y="120000"/>
                      <a:pt x="0" y="102857"/>
                      <a:pt x="0" y="7428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333" y="0"/>
                      <a:pt x="33333" y="0"/>
                      <a:pt x="33333" y="0"/>
                    </a:cubicBezTo>
                    <a:cubicBezTo>
                      <a:pt x="33333" y="68571"/>
                      <a:pt x="33333" y="68571"/>
                      <a:pt x="33333" y="68571"/>
                    </a:cubicBezTo>
                    <a:cubicBezTo>
                      <a:pt x="33333" y="85714"/>
                      <a:pt x="40000" y="97142"/>
                      <a:pt x="53333" y="97142"/>
                    </a:cubicBezTo>
                    <a:cubicBezTo>
                      <a:pt x="66666" y="97142"/>
                      <a:pt x="73333" y="91428"/>
                      <a:pt x="86666" y="80000"/>
                    </a:cubicBezTo>
                    <a:cubicBezTo>
                      <a:pt x="86666" y="0"/>
                      <a:pt x="86666" y="0"/>
                      <a:pt x="86666" y="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120000"/>
                      <a:pt x="120000" y="120000"/>
                      <a:pt x="120000" y="120000"/>
                    </a:cubicBezTo>
                    <a:lnTo>
                      <a:pt x="93333" y="1200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0" name="Shape 310"/>
          <p:cNvSpPr txBox="1">
            <a:spLocks noGrp="1"/>
          </p:cNvSpPr>
          <p:nvPr>
            <p:ph type="body" idx="2"/>
          </p:nvPr>
        </p:nvSpPr>
        <p:spPr>
          <a:xfrm>
            <a:off x="359999" y="4219470"/>
            <a:ext cx="4752000" cy="1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215995" marR="0" lvl="0" indent="-21599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2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240"/>
              </a:spcBef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3088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82296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chemeClr val="dk2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-12691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-12683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96500"/>
              <a:buFont typeface="Calibri"/>
              <a:buNone/>
              <a:defRPr sz="13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-1267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5" marR="0" lvl="4" indent="-12665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None/>
              <a:defRPr sz="12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6" marR="0" lvl="5" indent="-12656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-12649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-1264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-12631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body" idx="2"/>
          </p:nvPr>
        </p:nvSpPr>
        <p:spPr>
          <a:xfrm>
            <a:off x="822960" y="1936751"/>
            <a:ext cx="3703200" cy="24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body" idx="3"/>
          </p:nvPr>
        </p:nvSpPr>
        <p:spPr>
          <a:xfrm>
            <a:off x="466344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chemeClr val="dk2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-12691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-12683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96500"/>
              <a:buFont typeface="Calibri"/>
              <a:buNone/>
              <a:defRPr sz="13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-1267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5" marR="0" lvl="4" indent="-12665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None/>
              <a:defRPr sz="12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6" marR="0" lvl="5" indent="-12656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-12649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-1264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-12631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4"/>
          </p:nvPr>
        </p:nvSpPr>
        <p:spPr>
          <a:xfrm>
            <a:off x="4663440" y="1936751"/>
            <a:ext cx="3703200" cy="24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dt" idx="10"/>
          </p:nvPr>
        </p:nvSpPr>
        <p:spPr>
          <a:xfrm>
            <a:off x="822963" y="4844840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000000"/>
              </a:solidFill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40832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08104" y="2859782"/>
            <a:ext cx="3312046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ct val="5000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AU" dirty="0" smtClean="0"/>
              <a:t>Phone:</a:t>
            </a:r>
            <a:r>
              <a:rPr lang="en-AU" b="0" dirty="0" smtClean="0"/>
              <a:t> +61 2 6249 9111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Web:</a:t>
            </a:r>
            <a:r>
              <a:rPr lang="en-AU" b="0" dirty="0" smtClean="0"/>
              <a:t> www.ga.gov.au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Email:</a:t>
            </a:r>
            <a:r>
              <a:rPr lang="en-AU" b="0" dirty="0" smtClean="0"/>
              <a:t> feedback@ga.gov.au</a:t>
            </a:r>
          </a:p>
          <a:p>
            <a:pPr fontAlgn="base">
              <a:spcAft>
                <a:spcPct val="0"/>
              </a:spcAft>
            </a:pPr>
            <a:r>
              <a:rPr lang="en-AU" dirty="0" smtClean="0"/>
              <a:t>Address:</a:t>
            </a:r>
            <a:r>
              <a:rPr lang="en-AU" b="0" dirty="0" smtClean="0"/>
              <a:t> </a:t>
            </a:r>
            <a:r>
              <a:rPr lang="en-AU" b="0" dirty="0" err="1" smtClean="0"/>
              <a:t>Cnr</a:t>
            </a:r>
            <a:r>
              <a:rPr lang="en-AU" b="0" dirty="0" smtClean="0"/>
              <a:t> Jerrabomberra Avenue and Hindmarsh Drive, Symonston ACT 2609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24525" y="2211388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20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284664" y="4844654"/>
            <a:ext cx="4751387" cy="310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dirty="0">
              <a:solidFill>
                <a:srgbClr val="4D4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1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5F4807-364C-455B-9F55-69808DB70173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27/04/2018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84664" y="4844654"/>
            <a:ext cx="4751387" cy="310753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DD077D-A5BE-461C-A4BC-30679D0AD87D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47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581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 here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9680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r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r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r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52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6" r:id="rId5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6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83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9" r:id="rId5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38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6" r:id="rId5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3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41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solidFill>
                  <a:prstClr val="black"/>
                </a:solidFill>
              </a:endParaRPr>
            </a:p>
          </p:txBody>
        </p:sp>
      </p:grpSp>
      <p:pic>
        <p:nvPicPr>
          <p:cNvPr id="49" name="Picture 78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8" y="951311"/>
            <a:ext cx="8461375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4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3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Shape 64"/>
          <p:cNvGrpSpPr/>
          <p:nvPr/>
        </p:nvGrpSpPr>
        <p:grpSpPr>
          <a:xfrm>
            <a:off x="-9525" y="4538666"/>
            <a:ext cx="9169500" cy="636900"/>
            <a:chOff x="-9525" y="4538663"/>
            <a:chExt cx="9169500" cy="636900"/>
          </a:xfrm>
        </p:grpSpPr>
        <p:sp>
          <p:nvSpPr>
            <p:cNvPr id="65" name="Shape 65"/>
            <p:cNvSpPr/>
            <p:nvPr/>
          </p:nvSpPr>
          <p:spPr>
            <a:xfrm>
              <a:off x="-7938" y="4542235"/>
              <a:ext cx="91614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1588" y="4775598"/>
              <a:ext cx="9142500" cy="36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-9525" y="4538663"/>
              <a:ext cx="91695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-9525" y="4767263"/>
              <a:ext cx="91677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-9525" y="4562475"/>
              <a:ext cx="91695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0" y="4794250"/>
              <a:ext cx="9150300" cy="352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0" y="4794250"/>
              <a:ext cx="91503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0" y="4575175"/>
              <a:ext cx="9150300" cy="498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643"/>
                  </a:moveTo>
                  <a:cubicBezTo>
                    <a:pt x="117372" y="7643"/>
                    <a:pt x="117372" y="7643"/>
                    <a:pt x="117372" y="7643"/>
                  </a:cubicBezTo>
                  <a:cubicBezTo>
                    <a:pt x="111324" y="7643"/>
                    <a:pt x="109113" y="40509"/>
                    <a:pt x="107445" y="52738"/>
                  </a:cubicBezTo>
                  <a:cubicBezTo>
                    <a:pt x="120000" y="52738"/>
                    <a:pt x="120000" y="52738"/>
                    <a:pt x="120000" y="52738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7643"/>
                    <a:pt x="120000" y="7643"/>
                    <a:pt x="120000" y="7643"/>
                  </a:cubicBezTo>
                  <a:moveTo>
                    <a:pt x="9797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2738"/>
                    <a:pt x="0" y="52738"/>
                    <a:pt x="0" y="52738"/>
                  </a:cubicBezTo>
                  <a:cubicBezTo>
                    <a:pt x="107445" y="52738"/>
                    <a:pt x="107445" y="52738"/>
                    <a:pt x="107445" y="52738"/>
                  </a:cubicBezTo>
                  <a:cubicBezTo>
                    <a:pt x="105401" y="22165"/>
                    <a:pt x="102022" y="0"/>
                    <a:pt x="9797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0" y="4794250"/>
              <a:ext cx="9150300" cy="279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4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272"/>
                    <a:pt x="0" y="12272"/>
                    <a:pt x="0" y="12272"/>
                  </a:cubicBezTo>
                  <a:cubicBezTo>
                    <a:pt x="101522" y="12272"/>
                    <a:pt x="101522" y="12272"/>
                    <a:pt x="101522" y="12272"/>
                  </a:cubicBezTo>
                  <a:cubicBezTo>
                    <a:pt x="105359" y="12272"/>
                    <a:pt x="106611" y="9545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moveTo>
                    <a:pt x="120000" y="0"/>
                  </a:moveTo>
                  <a:cubicBezTo>
                    <a:pt x="107445" y="0"/>
                    <a:pt x="107445" y="0"/>
                    <a:pt x="107445" y="0"/>
                  </a:cubicBezTo>
                  <a:cubicBezTo>
                    <a:pt x="107445" y="0"/>
                    <a:pt x="107445" y="0"/>
                    <a:pt x="107445" y="0"/>
                  </a:cubicBezTo>
                  <a:cubicBezTo>
                    <a:pt x="109489" y="54545"/>
                    <a:pt x="112241" y="120000"/>
                    <a:pt x="117247" y="120000"/>
                  </a:cubicBezTo>
                  <a:cubicBezTo>
                    <a:pt x="118498" y="120000"/>
                    <a:pt x="120000" y="120000"/>
                    <a:pt x="120000" y="120000"/>
                  </a:cubicBezTo>
                  <a:cubicBezTo>
                    <a:pt x="120000" y="0"/>
                    <a:pt x="120000" y="0"/>
                    <a:pt x="120000" y="0"/>
                  </a:cubicBezTo>
                </a:path>
              </a:pathLst>
            </a:custGeom>
            <a:solidFill>
              <a:srgbClr val="00242D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4606925"/>
              <a:ext cx="8193000" cy="216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04117"/>
                  </a:moveTo>
                  <a:cubicBezTo>
                    <a:pt x="117437" y="47647"/>
                    <a:pt x="113944" y="0"/>
                    <a:pt x="1094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13385" y="120000"/>
                    <a:pt x="113385" y="120000"/>
                    <a:pt x="113385" y="120000"/>
                  </a:cubicBezTo>
                  <a:cubicBezTo>
                    <a:pt x="117670" y="120000"/>
                    <a:pt x="119068" y="116470"/>
                    <a:pt x="120000" y="10411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8193088" y="4606925"/>
              <a:ext cx="957300" cy="431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83" y="0"/>
                  </a:moveTo>
                  <a:cubicBezTo>
                    <a:pt x="37076" y="0"/>
                    <a:pt x="15946" y="37941"/>
                    <a:pt x="0" y="52058"/>
                  </a:cubicBezTo>
                  <a:cubicBezTo>
                    <a:pt x="25514" y="83823"/>
                    <a:pt x="45847" y="120000"/>
                    <a:pt x="93687" y="120000"/>
                  </a:cubicBezTo>
                  <a:cubicBezTo>
                    <a:pt x="105647" y="120000"/>
                    <a:pt x="120000" y="120000"/>
                    <a:pt x="120000" y="120000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94883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" name="Shape 76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3656" y="4659719"/>
            <a:ext cx="324000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58777" y="205982"/>
            <a:ext cx="8461500" cy="63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  <a:defRPr sz="3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58779" y="951313"/>
            <a:ext cx="8461500" cy="34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5995" marR="0" lvl="0" indent="-63595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31989" marR="0" lvl="1" indent="-89089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984" marR="0" lvl="2" indent="-89184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63978" marR="0" lvl="3" indent="-89278" algn="l" rtl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79973" marR="0" lvl="4" indent="-102073" algn="l" rtl="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6" marR="0" lvl="5" indent="-11423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6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3" marR="0" lvl="7" indent="-11421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677995" y="4878250"/>
            <a:ext cx="6083700" cy="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r>
              <a:rPr lang="en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  <p:sp>
        <p:nvSpPr>
          <p:cNvPr id="81" name="Shape 81"/>
          <p:cNvSpPr/>
          <p:nvPr/>
        </p:nvSpPr>
        <p:spPr>
          <a:xfrm>
            <a:off x="3179" y="2494958"/>
            <a:ext cx="9161400" cy="6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12702" y="2728320"/>
            <a:ext cx="9142500" cy="36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1592" y="2719986"/>
            <a:ext cx="9167700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9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hyperlink" Target="http://themashd.blogspot.com/2014/10/acer-v-nitro-black-edition-gaming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1347614"/>
            <a:ext cx="4127947" cy="677108"/>
          </a:xfrm>
        </p:spPr>
        <p:txBody>
          <a:bodyPr/>
          <a:lstStyle/>
          <a:p>
            <a:r>
              <a:rPr lang="en-AU" dirty="0" smtClean="0"/>
              <a:t>Digital Earth Australia</a:t>
            </a:r>
            <a:br>
              <a:rPr lang="en-AU" dirty="0" smtClean="0"/>
            </a:br>
            <a:endParaRPr lang="en-AU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Dr Trevor Dhu</a:t>
            </a:r>
          </a:p>
          <a:p>
            <a:r>
              <a:rPr lang="en-AU" sz="1200" dirty="0" smtClean="0"/>
              <a:t>Program Director                                                     Digital Earth Australia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8030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Industry’s requirements for DEA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b="1" dirty="0" smtClean="0"/>
              <a:t>Commercially </a:t>
            </a:r>
            <a:r>
              <a:rPr lang="en-AU" b="1" dirty="0"/>
              <a:t>standard service levels (99.9</a:t>
            </a:r>
            <a:r>
              <a:rPr lang="en-AU" b="1" dirty="0" smtClean="0"/>
              <a:t>%)</a:t>
            </a:r>
          </a:p>
          <a:p>
            <a:r>
              <a:rPr lang="en-AU" b="1" dirty="0" smtClean="0"/>
              <a:t>Flexible </a:t>
            </a:r>
            <a:r>
              <a:rPr lang="en-AU" b="1" dirty="0"/>
              <a:t>access to HPC </a:t>
            </a:r>
            <a:r>
              <a:rPr lang="en-AU" b="1" dirty="0" smtClean="0"/>
              <a:t>capability; and</a:t>
            </a:r>
          </a:p>
          <a:p>
            <a:r>
              <a:rPr lang="en-AU" dirty="0" smtClean="0"/>
              <a:t>Speedy, reliable delivery of analysis ready data.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AWS Pilot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Australia is implementing a continental scale pilot on AWS in order to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Data </a:t>
            </a:r>
            <a:r>
              <a:rPr lang="en-AU" dirty="0"/>
              <a:t>hub and data synchronisation </a:t>
            </a:r>
            <a:r>
              <a:rPr lang="en-AU" dirty="0" smtClean="0"/>
              <a:t>technologies</a:t>
            </a: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Implementation of GA’s ARD processing pipelines</a:t>
            </a: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Ingestion of data into an Open Data Cube and subsequent continental scale processing </a:t>
            </a:r>
            <a:r>
              <a:rPr lang="en-AU" dirty="0"/>
              <a:t>of </a:t>
            </a:r>
            <a:r>
              <a:rPr lang="en-AU" dirty="0" smtClean="0"/>
              <a:t>data.</a:t>
            </a:r>
            <a:endParaRPr lang="en-AU" b="1" dirty="0"/>
          </a:p>
          <a:p>
            <a:endParaRPr lang="en-AU" dirty="0"/>
          </a:p>
          <a:p>
            <a:r>
              <a:rPr lang="en-AU" dirty="0" smtClean="0"/>
              <a:t>Ultimately the purpose is to model </a:t>
            </a:r>
            <a:r>
              <a:rPr lang="en-AU" dirty="0"/>
              <a:t>future costs </a:t>
            </a:r>
            <a:r>
              <a:rPr lang="en-AU" dirty="0" smtClean="0"/>
              <a:t>and understand the feasibility of our proposed architecture on a commercial cloud.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36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Industry’s requirements for DEA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Commercially </a:t>
            </a:r>
            <a:r>
              <a:rPr lang="en-AU" dirty="0"/>
              <a:t>standard service levels (99.9</a:t>
            </a:r>
            <a:r>
              <a:rPr lang="en-AU" dirty="0" smtClean="0"/>
              <a:t>%)</a:t>
            </a:r>
          </a:p>
          <a:p>
            <a:r>
              <a:rPr lang="en-AU" dirty="0" smtClean="0"/>
              <a:t>Flexible </a:t>
            </a:r>
            <a:r>
              <a:rPr lang="en-AU" dirty="0"/>
              <a:t>access to HPC </a:t>
            </a:r>
            <a:r>
              <a:rPr lang="en-AU" dirty="0" smtClean="0"/>
              <a:t>capability; and</a:t>
            </a:r>
          </a:p>
          <a:p>
            <a:r>
              <a:rPr lang="en-AU" b="1" dirty="0" smtClean="0"/>
              <a:t>Speedy, reliable delivery of analysis ready data.</a:t>
            </a:r>
            <a:endParaRPr lang="en-AU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24919" r="13986" b="5091"/>
          <a:stretch/>
        </p:blipFill>
        <p:spPr bwMode="auto">
          <a:xfrm>
            <a:off x="-227371" y="14858"/>
            <a:ext cx="9598742" cy="512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92929\OneDrive - Geoscience Australia\Presentations\For UNESCAP\Open Data Cu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3115"/>
            <a:ext cx="267952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1135" y="460910"/>
            <a:ext cx="259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www.opendatacube.org</a:t>
            </a:r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54" y="192646"/>
            <a:ext cx="3372891" cy="4773066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9505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287016" y="2358937"/>
            <a:ext cx="8856984" cy="810000"/>
          </a:xfrm>
        </p:spPr>
        <p:txBody>
          <a:bodyPr>
            <a:noAutofit/>
          </a:bodyPr>
          <a:lstStyle/>
          <a:p>
            <a:r>
              <a:rPr lang="en-AU" sz="3800" dirty="0" smtClean="0"/>
              <a:t>CSIRO’s Open </a:t>
            </a:r>
            <a:r>
              <a:rPr lang="en-AU" sz="3800" dirty="0" err="1" smtClean="0"/>
              <a:t>DataCube</a:t>
            </a:r>
            <a:r>
              <a:rPr lang="en-AU" sz="3800" dirty="0" smtClean="0"/>
              <a:t> Activities: Update </a:t>
            </a:r>
            <a:endParaRPr lang="en-AU" sz="3800" dirty="0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263127" y="3289158"/>
            <a:ext cx="8475710" cy="270030"/>
          </a:xfrm>
        </p:spPr>
        <p:txBody>
          <a:bodyPr>
            <a:noAutofit/>
          </a:bodyPr>
          <a:lstStyle/>
          <a:p>
            <a:r>
              <a:rPr lang="en-AU" sz="1800" dirty="0"/>
              <a:t>Alex Held | Matt Paget | Robert </a:t>
            </a:r>
            <a:r>
              <a:rPr lang="en-AU" sz="1800" dirty="0" smtClean="0"/>
              <a:t>Woodcock</a:t>
            </a:r>
          </a:p>
          <a:p>
            <a:r>
              <a:rPr lang="en-AU" sz="1800" dirty="0" smtClean="0"/>
              <a:t>April 2018</a:t>
            </a:r>
            <a:endParaRPr lang="en-AU" sz="18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3528" y="4219470"/>
            <a:ext cx="4752000" cy="108000"/>
          </a:xfrm>
        </p:spPr>
        <p:txBody>
          <a:bodyPr/>
          <a:lstStyle/>
          <a:p>
            <a:r>
              <a:rPr lang="en-AU" dirty="0"/>
              <a:t>Astronomy and Space Science | Land and water | Mineral Resources</a:t>
            </a:r>
          </a:p>
        </p:txBody>
      </p:sp>
      <p:sp>
        <p:nvSpPr>
          <p:cNvPr id="14" name="Footer Placeholder 2"/>
          <p:cNvSpPr txBox="1">
            <a:spLocks/>
          </p:cNvSpPr>
          <p:nvPr/>
        </p:nvSpPr>
        <p:spPr bwMode="auto">
          <a:xfrm>
            <a:off x="361953" y="3867894"/>
            <a:ext cx="8042275" cy="1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animal, invertebrate&#10;&#10;Description generated with high confidence">
            <a:extLst>
              <a:ext uri="{FF2B5EF4-FFF2-40B4-BE49-F238E27FC236}">
                <a16:creationId xmlns:a16="http://schemas.microsoft.com/office/drawing/2014/main" xmlns="" id="{61E217CF-E437-4B47-BC50-4CB5522F7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4070"/>
            <a:ext cx="9144000" cy="2558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4AEDD2-2C91-45B3-9E87-37068717A81A}"/>
              </a:ext>
            </a:extLst>
          </p:cNvPr>
          <p:cNvSpPr txBox="1"/>
          <p:nvPr/>
        </p:nvSpPr>
        <p:spPr>
          <a:xfrm>
            <a:off x="7343507" y="2243084"/>
            <a:ext cx="180049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00" dirty="0">
                <a:solidFill>
                  <a:prstClr val="black"/>
                </a:solidFill>
              </a:rPr>
              <a:t>Image courtesy of Digital Earth Australia, Geoscience Australia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52120" y="123303"/>
            <a:ext cx="340485" cy="838549"/>
            <a:chOff x="5652120" y="123303"/>
            <a:chExt cx="340485" cy="838549"/>
          </a:xfrm>
        </p:grpSpPr>
        <p:pic>
          <p:nvPicPr>
            <p:cNvPr id="8" name="Picture 7" descr="Cube_Layer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483518"/>
              <a:ext cx="340485" cy="478334"/>
            </a:xfrm>
            <a:prstGeom prst="rect">
              <a:avLst/>
            </a:prstGeom>
          </p:spPr>
        </p:pic>
        <p:pic>
          <p:nvPicPr>
            <p:cNvPr id="12" name="Picture 11" descr="Cube_Layer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123303"/>
              <a:ext cx="340485" cy="47833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563888" y="-56805"/>
            <a:ext cx="340485" cy="838549"/>
            <a:chOff x="5652120" y="123303"/>
            <a:chExt cx="340485" cy="838549"/>
          </a:xfrm>
        </p:grpSpPr>
        <p:pic>
          <p:nvPicPr>
            <p:cNvPr id="15" name="Picture 14" descr="Cube_Layer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483518"/>
              <a:ext cx="340485" cy="478334"/>
            </a:xfrm>
            <a:prstGeom prst="rect">
              <a:avLst/>
            </a:prstGeom>
          </p:spPr>
        </p:pic>
        <p:pic>
          <p:nvPicPr>
            <p:cNvPr id="17" name="Picture 16" descr="Cube_Layer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123303"/>
              <a:ext cx="340485" cy="47833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9375" y="362470"/>
            <a:ext cx="340485" cy="838549"/>
            <a:chOff x="5652120" y="123303"/>
            <a:chExt cx="340485" cy="838549"/>
          </a:xfrm>
        </p:grpSpPr>
        <p:pic>
          <p:nvPicPr>
            <p:cNvPr id="21" name="Picture 20" descr="Cube_Layer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483518"/>
              <a:ext cx="340485" cy="478334"/>
            </a:xfrm>
            <a:prstGeom prst="rect">
              <a:avLst/>
            </a:prstGeom>
          </p:spPr>
        </p:pic>
        <p:pic>
          <p:nvPicPr>
            <p:cNvPr id="22" name="Picture 21" descr="Cube_Layer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123303"/>
              <a:ext cx="340485" cy="47833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812360" y="1243191"/>
            <a:ext cx="169629" cy="611283"/>
            <a:chOff x="5652120" y="123303"/>
            <a:chExt cx="340485" cy="838549"/>
          </a:xfrm>
        </p:grpSpPr>
        <p:pic>
          <p:nvPicPr>
            <p:cNvPr id="24" name="Picture 23" descr="Cube_Layers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483518"/>
              <a:ext cx="340485" cy="478334"/>
            </a:xfrm>
            <a:prstGeom prst="rect">
              <a:avLst/>
            </a:prstGeom>
          </p:spPr>
        </p:pic>
        <p:pic>
          <p:nvPicPr>
            <p:cNvPr id="25" name="Picture 24" descr="Cube_Layers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123303"/>
              <a:ext cx="340485" cy="478334"/>
            </a:xfrm>
            <a:prstGeom prst="rect">
              <a:avLst/>
            </a:prstGeom>
          </p:spPr>
        </p:pic>
      </p:grpSp>
      <p:pic>
        <p:nvPicPr>
          <p:cNvPr id="26" name="Picture 25" descr="https://static.wixstatic.com/media/f9d4ea_0152507fbf874aa7bb4a362666d9fe2d~mv2.png/v1/fill/w_128,h_71,al_c,usm_0.66_1.00_0.01/f9d4ea_0152507fbf874aa7bb4a362666d9fe2d~mv2.png">
            <a:extLst>
              <a:ext uri="{FF2B5EF4-FFF2-40B4-BE49-F238E27FC236}">
                <a16:creationId xmlns:a16="http://schemas.microsoft.com/office/drawing/2014/main" xmlns="" id="{AB5E894C-D84E-7A4F-9813-42800A58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26" y="4536116"/>
            <a:ext cx="979973" cy="54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38" b="56956"/>
          <a:stretch/>
        </p:blipFill>
        <p:spPr>
          <a:xfrm>
            <a:off x="251520" y="-228051"/>
            <a:ext cx="1152128" cy="5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CSIRO Priorities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514" y="845345"/>
            <a:ext cx="8461375" cy="342964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dirty="0" smtClean="0"/>
              <a:t>Science-to-industry implementation </a:t>
            </a:r>
            <a:r>
              <a:rPr lang="mr-IN" dirty="0" smtClean="0"/>
              <a:t>–</a:t>
            </a:r>
            <a:r>
              <a:rPr lang="en-AU" dirty="0" smtClean="0"/>
              <a:t> Incremental-, and disruptive technologies: e.g. </a:t>
            </a:r>
            <a:r>
              <a:rPr lang="en-AU" dirty="0" err="1" smtClean="0"/>
              <a:t>Wifi</a:t>
            </a:r>
            <a:endParaRPr lang="en-AU" dirty="0" smtClean="0"/>
          </a:p>
          <a:p>
            <a:pPr marL="457200" indent="-457200">
              <a:buFont typeface="+mj-lt"/>
              <a:buAutoNum type="arabicPeriod"/>
            </a:pPr>
            <a:r>
              <a:rPr lang="en-AU" dirty="0" smtClean="0"/>
              <a:t>Support for the Open </a:t>
            </a:r>
            <a:r>
              <a:rPr lang="en-AU" dirty="0"/>
              <a:t>Data Cube </a:t>
            </a:r>
            <a:r>
              <a:rPr lang="en-AU" dirty="0" smtClean="0"/>
              <a:t>Partnership </a:t>
            </a:r>
          </a:p>
          <a:p>
            <a:pPr lvl="1"/>
            <a:r>
              <a:rPr lang="en-AU" dirty="0" smtClean="0"/>
              <a:t>Development of baseline ‘core’ ODC platform with ODC partners</a:t>
            </a:r>
          </a:p>
          <a:p>
            <a:pPr lvl="1"/>
            <a:r>
              <a:rPr lang="en-AU" dirty="0" smtClean="0"/>
              <a:t>Focus on key DC Projects (e.g. Vietnam, NZ, Taiwan, CAS-RADI</a:t>
            </a:r>
          </a:p>
          <a:p>
            <a:pPr lvl="1"/>
            <a:r>
              <a:rPr lang="en-AU" dirty="0" smtClean="0"/>
              <a:t>CEOS </a:t>
            </a:r>
            <a:r>
              <a:rPr lang="en-AU" dirty="0" err="1" smtClean="0"/>
              <a:t>DataCube</a:t>
            </a:r>
            <a:r>
              <a:rPr lang="en-AU" dirty="0" smtClean="0"/>
              <a:t> activities world-wide </a:t>
            </a:r>
            <a:r>
              <a:rPr lang="mr-IN" dirty="0" smtClean="0"/>
              <a:t>–</a:t>
            </a:r>
            <a:r>
              <a:rPr lang="en-AU" dirty="0" smtClean="0"/>
              <a:t> SAR Cube </a:t>
            </a:r>
            <a:r>
              <a:rPr lang="en-AU" dirty="0" err="1" smtClean="0"/>
              <a:t>implemenation</a:t>
            </a:r>
            <a:endParaRPr lang="en-AU" dirty="0" smtClean="0"/>
          </a:p>
          <a:p>
            <a:pPr marL="457200" indent="-457200">
              <a:buFont typeface="+mj-lt"/>
              <a:buAutoNum type="arabicPeriod"/>
            </a:pPr>
            <a:r>
              <a:rPr lang="en-AU" dirty="0" smtClean="0"/>
              <a:t>But also, </a:t>
            </a:r>
            <a:r>
              <a:rPr lang="en-AU" b="1" dirty="0" smtClean="0"/>
              <a:t>enhance use-, of/and access to </a:t>
            </a:r>
            <a:r>
              <a:rPr lang="en-AU" b="1" dirty="0" err="1" smtClean="0"/>
              <a:t>DataCube</a:t>
            </a:r>
            <a:r>
              <a:rPr lang="en-AU" b="1" dirty="0" smtClean="0"/>
              <a:t> technology by wider academia, geospatial industry and start-ups in Australia and wold-wide (eventually)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15</a:t>
            </a:fld>
            <a:r>
              <a:rPr lang="en-AU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Update: Asia </a:t>
            </a:r>
            <a:r>
              <a:rPr lang="en-AU" dirty="0"/>
              <a:t>Pacific - Open Data Cube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000" y="845642"/>
            <a:ext cx="8352927" cy="367240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dirty="0"/>
              <a:t>Vietnam</a:t>
            </a:r>
          </a:p>
          <a:p>
            <a:pPr lvl="1"/>
            <a:r>
              <a:rPr lang="en-AU" dirty="0"/>
              <a:t>Began engagement in Dec 2016, following CSIRO’s role as Chair of CEOS in 2015/16</a:t>
            </a:r>
          </a:p>
          <a:p>
            <a:pPr lvl="1"/>
            <a:r>
              <a:rPr lang="en-AU" dirty="0"/>
              <a:t>MOU signed with Vietnam National Space </a:t>
            </a:r>
            <a:r>
              <a:rPr lang="en-AU" dirty="0" err="1"/>
              <a:t>Center</a:t>
            </a:r>
            <a:r>
              <a:rPr lang="en-AU" dirty="0"/>
              <a:t> and Vietnam Academy of Science and Technology. VNSC in turn have an MOU signed with FIPI (for REDD+)</a:t>
            </a:r>
          </a:p>
          <a:p>
            <a:pPr lvl="1"/>
            <a:r>
              <a:rPr lang="en-AU" dirty="0"/>
              <a:t>Five visits for technical, strategic and application exchanges in 2017 (4 to Vietnam, 1 to </a:t>
            </a:r>
            <a:r>
              <a:rPr lang="en-AU" dirty="0" err="1"/>
              <a:t>Aust</a:t>
            </a:r>
            <a:r>
              <a:rPr lang="en-AU" dirty="0"/>
              <a:t>)</a:t>
            </a:r>
          </a:p>
          <a:p>
            <a:pPr lvl="1"/>
            <a:r>
              <a:rPr lang="en-AU" dirty="0"/>
              <a:t>Hardware, resources and initial training complete. Implementation in 2018</a:t>
            </a:r>
          </a:p>
          <a:p>
            <a:pPr marL="0" indent="0">
              <a:buNone/>
            </a:pPr>
            <a:r>
              <a:rPr lang="en-AU" dirty="0"/>
              <a:t>China</a:t>
            </a:r>
          </a:p>
          <a:p>
            <a:pPr lvl="1"/>
            <a:r>
              <a:rPr lang="en-AU" dirty="0"/>
              <a:t>Initial technical and strategic discussions over two visits (1 to China, 1 to </a:t>
            </a:r>
            <a:r>
              <a:rPr lang="en-AU" dirty="0" err="1"/>
              <a:t>Aust</a:t>
            </a:r>
            <a:r>
              <a:rPr lang="en-AU" dirty="0"/>
              <a:t>)</a:t>
            </a:r>
          </a:p>
          <a:p>
            <a:pPr lvl="1"/>
            <a:r>
              <a:rPr lang="en-AU" dirty="0"/>
              <a:t>Linked to broader satellite ground station and regional EO training centres, likely under ‘Belt &amp; Road’</a:t>
            </a:r>
          </a:p>
          <a:p>
            <a:pPr marL="0" indent="0">
              <a:buNone/>
            </a:pPr>
            <a:r>
              <a:rPr lang="en-AU" dirty="0"/>
              <a:t>New Zealand</a:t>
            </a:r>
          </a:p>
          <a:p>
            <a:pPr lvl="1"/>
            <a:r>
              <a:rPr lang="en-AU" dirty="0"/>
              <a:t>Proposal accepted by Centre for Space Science Technology (start-up associated with NZ Space)</a:t>
            </a:r>
          </a:p>
          <a:p>
            <a:pPr lvl="1"/>
            <a:r>
              <a:rPr lang="en-AU" dirty="0"/>
              <a:t>First technical workshop in Nov 2017, sponsored by NZ</a:t>
            </a:r>
          </a:p>
          <a:p>
            <a:pPr marL="0" indent="0">
              <a:buNone/>
            </a:pPr>
            <a:r>
              <a:rPr lang="en-AU" dirty="0"/>
              <a:t>Taiwan</a:t>
            </a:r>
          </a:p>
          <a:p>
            <a:pPr lvl="1"/>
            <a:r>
              <a:rPr lang="en-AU" dirty="0"/>
              <a:t>Collaboration between National Taiwan University and National Space </a:t>
            </a:r>
            <a:r>
              <a:rPr lang="en-AU" dirty="0" smtClean="0"/>
              <a:t>Program Organization</a:t>
            </a:r>
            <a:endParaRPr lang="en-AU" dirty="0"/>
          </a:p>
          <a:p>
            <a:pPr lvl="1"/>
            <a:r>
              <a:rPr lang="en-AU" dirty="0"/>
              <a:t>Technical exchange visit in July 2017, sponsored by NTU</a:t>
            </a:r>
          </a:p>
          <a:p>
            <a:pPr marL="0" indent="0">
              <a:buNone/>
            </a:pPr>
            <a:r>
              <a:rPr lang="en-AU" dirty="0"/>
              <a:t>Singapore, India, Seychelles</a:t>
            </a:r>
          </a:p>
          <a:p>
            <a:pPr lvl="1"/>
            <a:r>
              <a:rPr lang="en-AU" dirty="0"/>
              <a:t>Early stage collaboration discussions and technical exchanges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16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5545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23528" y="205979"/>
            <a:ext cx="8352928" cy="639321"/>
          </a:xfrm>
          <a:prstGeom prst="rect">
            <a:avLst/>
          </a:prstGeom>
        </p:spPr>
        <p:txBody>
          <a:bodyPr vert="horz" lIns="48978" tIns="48978" rIns="48978" bIns="48978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AU" sz="2800" dirty="0" smtClean="0"/>
              <a:t>What would a “ODC-Inside” business </a:t>
            </a:r>
            <a:r>
              <a:rPr lang="en-AU" sz="2800" dirty="0"/>
              <a:t>m</a:t>
            </a:r>
            <a:r>
              <a:rPr lang="en-AU" sz="2800" dirty="0" smtClean="0"/>
              <a:t>odel look like ?</a:t>
            </a:r>
            <a:endParaRPr lang="en-AU" sz="2800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539552" y="836075"/>
            <a:ext cx="7848872" cy="3429643"/>
          </a:xfrm>
          <a:prstGeom prst="rect">
            <a:avLst/>
          </a:prstGeom>
        </p:spPr>
        <p:txBody>
          <a:bodyPr vert="horz" lIns="48978" tIns="48978" rIns="48978" bIns="48978" rtlCol="0" anchor="t" anchorCtr="0">
            <a:noAutofit/>
          </a:bodyPr>
          <a:lstStyle/>
          <a:p>
            <a:pPr marL="244922" indent="-122461">
              <a:spcBef>
                <a:spcPts val="0"/>
              </a:spcBef>
            </a:pPr>
            <a:r>
              <a:rPr lang="en-AU" dirty="0" smtClean="0"/>
              <a:t>Provides access on pay-per-use basis to multi-sensor + end-to-end processing workflows</a:t>
            </a:r>
          </a:p>
          <a:p>
            <a:pPr marL="244922" indent="-122461">
              <a:spcBef>
                <a:spcPts val="0"/>
              </a:spcBef>
            </a:pPr>
            <a:r>
              <a:rPr lang="en-AU" dirty="0" smtClean="0"/>
              <a:t>Scalable: Servicing multiple clients at same time</a:t>
            </a:r>
            <a:endParaRPr lang="en-AU" dirty="0"/>
          </a:p>
          <a:p>
            <a:pPr marL="244922" indent="-122461">
              <a:spcBef>
                <a:spcPts val="0"/>
              </a:spcBef>
            </a:pPr>
            <a:r>
              <a:rPr lang="en-AU" dirty="0"/>
              <a:t>Clients can </a:t>
            </a:r>
            <a:r>
              <a:rPr lang="en-AU" dirty="0" smtClean="0"/>
              <a:t>use </a:t>
            </a:r>
            <a:r>
              <a:rPr lang="en-AU" dirty="0"/>
              <a:t>CSIRO solutions </a:t>
            </a:r>
            <a:r>
              <a:rPr lang="en-AU" dirty="0" smtClean="0"/>
              <a:t>(applications) and data, or BYO (bring your own) analysis tools and data</a:t>
            </a:r>
            <a:endParaRPr lang="en-AU" dirty="0"/>
          </a:p>
          <a:p>
            <a:pPr marL="244922" indent="-122461">
              <a:spcBef>
                <a:spcPts val="0"/>
              </a:spcBef>
            </a:pPr>
            <a:r>
              <a:rPr lang="en-AU" dirty="0" smtClean="0"/>
              <a:t>Clients </a:t>
            </a:r>
            <a:r>
              <a:rPr lang="en-AU" dirty="0"/>
              <a:t>desire to use CSIRO validated data analytics research </a:t>
            </a:r>
            <a:r>
              <a:rPr lang="en-AU" dirty="0" smtClean="0"/>
              <a:t>outcomes</a:t>
            </a:r>
          </a:p>
          <a:p>
            <a:pPr marL="244922" indent="-122461">
              <a:spcBef>
                <a:spcPts val="0"/>
              </a:spcBef>
            </a:pPr>
            <a:r>
              <a:rPr lang="en-AU" dirty="0" smtClean="0"/>
              <a:t>Simple, easy financial transaction for use and access of platform (</a:t>
            </a:r>
            <a:r>
              <a:rPr lang="en-AU" dirty="0" err="1" smtClean="0"/>
              <a:t>ie</a:t>
            </a:r>
            <a:r>
              <a:rPr lang="en-AU" dirty="0" smtClean="0"/>
              <a:t> App Store/UBER)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16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80623"/>
            <a:ext cx="8461374" cy="639365"/>
          </a:xfrm>
        </p:spPr>
        <p:txBody>
          <a:bodyPr>
            <a:normAutofit/>
          </a:bodyPr>
          <a:lstStyle/>
          <a:p>
            <a:r>
              <a:rPr lang="en-AU" sz="2800" dirty="0" smtClean="0"/>
              <a:t>Opportunities offered </a:t>
            </a:r>
            <a:r>
              <a:rPr lang="en-AU" sz="2800" smtClean="0"/>
              <a:t>by Different Platforms</a:t>
            </a:r>
            <a:endParaRPr lang="en-AU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Super computer - NCI</a:t>
            </a:r>
          </a:p>
          <a:p>
            <a:pPr lvl="1"/>
            <a:r>
              <a:rPr lang="en-AU" dirty="0"/>
              <a:t>Collaboration between GA, CSIRO and NCI</a:t>
            </a:r>
          </a:p>
          <a:p>
            <a:pPr lvl="2"/>
            <a:endParaRPr lang="en-AU" dirty="0"/>
          </a:p>
          <a:p>
            <a:pPr marL="0" indent="0">
              <a:buNone/>
            </a:pPr>
            <a:r>
              <a:rPr lang="en-AU" dirty="0"/>
              <a:t>Amazon Web Services (AWS)</a:t>
            </a:r>
          </a:p>
          <a:p>
            <a:pPr lvl="1"/>
            <a:r>
              <a:rPr lang="en-AU" dirty="0" smtClean="0"/>
              <a:t>Files </a:t>
            </a:r>
            <a:r>
              <a:rPr lang="en-AU" dirty="0"/>
              <a:t>in S3 + single EC2 instance</a:t>
            </a:r>
          </a:p>
          <a:p>
            <a:pPr lvl="1"/>
            <a:r>
              <a:rPr lang="en-AU" dirty="0" smtClean="0"/>
              <a:t>Arrays </a:t>
            </a:r>
            <a:r>
              <a:rPr lang="en-AU" dirty="0"/>
              <a:t>in S3 + scalable </a:t>
            </a:r>
            <a:r>
              <a:rPr lang="en-AU" dirty="0" smtClean="0"/>
              <a:t>EC2 (CSIRO)</a:t>
            </a:r>
            <a:endParaRPr lang="en-AU" dirty="0"/>
          </a:p>
          <a:p>
            <a:pPr lvl="1"/>
            <a:endParaRPr lang="en-AU" dirty="0"/>
          </a:p>
          <a:p>
            <a:pPr marL="0" indent="0">
              <a:buNone/>
            </a:pPr>
            <a:r>
              <a:rPr lang="en-AU" dirty="0"/>
              <a:t>Desktop</a:t>
            </a:r>
          </a:p>
          <a:p>
            <a:pPr lvl="1"/>
            <a:r>
              <a:rPr lang="en-AU" dirty="0" err="1"/>
              <a:t>Github</a:t>
            </a:r>
            <a:r>
              <a:rPr lang="en-AU" dirty="0"/>
              <a:t> code</a:t>
            </a:r>
          </a:p>
          <a:p>
            <a:pPr lvl="1"/>
            <a:r>
              <a:rPr lang="en-AU" dirty="0"/>
              <a:t>Linux, Mac, Windows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18</a:t>
            </a:fld>
            <a:r>
              <a:rPr lang="en-AU" dirty="0">
                <a:solidFill>
                  <a:srgbClr val="FFFFFF"/>
                </a:solidFill>
              </a:rPr>
              <a:t> 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6EE9F1-2AA3-4881-A7EB-83CF5EDF7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584" y="1844509"/>
            <a:ext cx="1345974" cy="1345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838A3F-6E3A-45BB-8957-B4D8A9F53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699542"/>
            <a:ext cx="1475095" cy="73542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NCI">
            <a:extLst>
              <a:ext uri="{FF2B5EF4-FFF2-40B4-BE49-F238E27FC236}">
                <a16:creationId xmlns:a16="http://schemas.microsoft.com/office/drawing/2014/main" xmlns="" id="{4A68200A-2F19-4DFC-B516-DCA549C8E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52"/>
          <a:stretch/>
        </p:blipFill>
        <p:spPr bwMode="auto">
          <a:xfrm>
            <a:off x="5448266" y="1491344"/>
            <a:ext cx="1373220" cy="4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78F275-C8EF-4216-A3BA-897744775F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4" b="91204" l="3125" r="99870">
                        <a14:foregroundMark x1="17708" y1="36111" x2="11068" y2="42130"/>
                        <a14:foregroundMark x1="11068" y1="42130" x2="8073" y2="53009"/>
                        <a14:foregroundMark x1="8073" y1="53009" x2="50000" y2="46296"/>
                        <a14:foregroundMark x1="50000" y1="46296" x2="28906" y2="62500"/>
                        <a14:foregroundMark x1="28906" y1="62500" x2="35286" y2="65972"/>
                        <a14:foregroundMark x1="35286" y1="65972" x2="29167" y2="71759"/>
                        <a14:foregroundMark x1="29167" y1="71759" x2="42969" y2="73380"/>
                        <a14:foregroundMark x1="42969" y1="73380" x2="50521" y2="72917"/>
                        <a14:foregroundMark x1="50521" y1="72917" x2="57682" y2="80556"/>
                        <a14:foregroundMark x1="57682" y1="80556" x2="75000" y2="78241"/>
                        <a14:foregroundMark x1="75000" y1="78241" x2="76432" y2="87037"/>
                        <a14:foregroundMark x1="45515" y1="5579" x2="46484" y2="5324"/>
                        <a14:foregroundMark x1="32422" y1="9028" x2="43697" y2="6058"/>
                        <a14:foregroundMark x1="46484" y1="5324" x2="52995" y2="9028"/>
                        <a14:foregroundMark x1="52995" y1="9028" x2="53255" y2="9491"/>
                        <a14:foregroundMark x1="33073" y1="72222" x2="57552" y2="70370"/>
                        <a14:foregroundMark x1="57552" y1="70370" x2="28646" y2="81250"/>
                        <a14:foregroundMark x1="28646" y1="81250" x2="42578" y2="81481"/>
                        <a14:foregroundMark x1="42578" y1="81481" x2="57031" y2="80556"/>
                        <a14:foregroundMark x1="57031" y1="80556" x2="35286" y2="88657"/>
                        <a14:foregroundMark x1="35286" y1="88657" x2="49740" y2="90972"/>
                        <a14:foregroundMark x1="49740" y1="90972" x2="47396" y2="91204"/>
                        <a14:foregroundMark x1="36328" y1="56019" x2="44141" y2="57407"/>
                        <a14:foregroundMark x1="44141" y1="57407" x2="38672" y2="64352"/>
                        <a14:foregroundMark x1="38672" y1="64352" x2="49219" y2="59491"/>
                        <a14:foregroundMark x1="49219" y1="59491" x2="75651" y2="62037"/>
                        <a14:foregroundMark x1="75651" y1="62037" x2="41667" y2="68981"/>
                        <a14:foregroundMark x1="41667" y1="68981" x2="66146" y2="64352"/>
                        <a14:foregroundMark x1="66146" y1="64352" x2="52214" y2="58796"/>
                        <a14:foregroundMark x1="52214" y1="58796" x2="33724" y2="60417"/>
                        <a14:foregroundMark x1="33724" y1="60417" x2="42448" y2="62037"/>
                        <a14:foregroundMark x1="42448" y1="62037" x2="63021" y2="59491"/>
                        <a14:foregroundMark x1="63021" y1="59491" x2="42318" y2="53935"/>
                        <a14:foregroundMark x1="42318" y1="53935" x2="54818" y2="54630"/>
                        <a14:foregroundMark x1="54818" y1="54630" x2="45443" y2="54398"/>
                        <a14:foregroundMark x1="45443" y1="54398" x2="60677" y2="60185"/>
                        <a14:foregroundMark x1="60677" y1="60185" x2="33594" y2="72222"/>
                        <a14:foregroundMark x1="33594" y1="72222" x2="44922" y2="73148"/>
                        <a14:foregroundMark x1="44922" y1="73148" x2="55859" y2="72222"/>
                        <a14:foregroundMark x1="55859" y1="72222" x2="47917" y2="74074"/>
                        <a14:foregroundMark x1="47917" y1="74074" x2="54427" y2="74306"/>
                        <a14:foregroundMark x1="54427" y1="74306" x2="66016" y2="73843"/>
                        <a14:foregroundMark x1="66016" y1="73843" x2="53776" y2="77546"/>
                        <a14:foregroundMark x1="53776" y1="77546" x2="80469" y2="75231"/>
                        <a14:foregroundMark x1="80469" y1="75231" x2="74609" y2="75926"/>
                        <a14:foregroundMark x1="68490" y1="58102" x2="61719" y2="56481"/>
                        <a14:foregroundMark x1="61719" y1="56481" x2="69141" y2="55787"/>
                        <a14:foregroundMark x1="69141" y1="55787" x2="57422" y2="58565"/>
                        <a14:foregroundMark x1="57422" y1="58565" x2="81771" y2="65046"/>
                        <a14:foregroundMark x1="81771" y1="65046" x2="68620" y2="53704"/>
                        <a14:foregroundMark x1="68620" y1="53704" x2="60547" y2="51852"/>
                        <a14:foregroundMark x1="60547" y1="51852" x2="66927" y2="53704"/>
                        <a14:foregroundMark x1="66927" y1="53704" x2="72135" y2="58102"/>
                        <a14:foregroundMark x1="73828" y1="57639" x2="78776" y2="65278"/>
                        <a14:foregroundMark x1="78776" y1="65278" x2="77344" y2="53704"/>
                        <a14:foregroundMark x1="77344" y1="53704" x2="73828" y2="55324"/>
                        <a14:foregroundMark x1="76693" y1="65278" x2="69922" y2="75000"/>
                        <a14:foregroundMark x1="69922" y1="75000" x2="96345" y2="66013"/>
                        <a14:foregroundMark x1="96199" y1="66197" x2="69141" y2="76389"/>
                        <a14:foregroundMark x1="69141" y1="76389" x2="76042" y2="71065"/>
                        <a14:foregroundMark x1="76042" y1="71065" x2="76042" y2="69213"/>
                        <a14:foregroundMark x1="13151" y1="67824" x2="6380" y2="66667"/>
                        <a14:foregroundMark x1="6380" y1="66667" x2="3125" y2="62731"/>
                        <a14:foregroundMark x1="38021" y1="63889" x2="37500" y2="62731"/>
                        <a14:foregroundMark x1="33073" y1="63426" x2="40885" y2="67130"/>
                        <a14:foregroundMark x1="40885" y1="67130" x2="35026" y2="61111"/>
                        <a14:foregroundMark x1="35026" y1="61111" x2="37500" y2="62731"/>
                        <a14:backgroundMark x1="36719" y1="4167" x2="43229" y2="2546"/>
                        <a14:backgroundMark x1="43229" y1="2546" x2="46484" y2="3009"/>
                        <a14:backgroundMark x1="98568" y1="65741" x2="99870" y2="64815"/>
                        <a14:backgroundMark x1="99349" y1="65046" x2="97526" y2="65972"/>
                        <a14:backgroundMark x1="96745" y1="65509" x2="97526" y2="6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168" y="1977706"/>
            <a:ext cx="1993415" cy="1121296"/>
          </a:xfrm>
          <a:prstGeom prst="rect">
            <a:avLst/>
          </a:prstGeom>
        </p:spPr>
      </p:pic>
      <p:pic>
        <p:nvPicPr>
          <p:cNvPr id="12" name="Picture 11" descr="An open computer sitting on a table&#10;&#10;Description generated with very high confidence">
            <a:extLst>
              <a:ext uri="{FF2B5EF4-FFF2-40B4-BE49-F238E27FC236}">
                <a16:creationId xmlns:a16="http://schemas.microsoft.com/office/drawing/2014/main" xmlns="" id="{AE38915A-AD5B-49B1-B1BB-4A253C54D7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352355" y="3243466"/>
            <a:ext cx="1469131" cy="104101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4FC6D845-23E3-4B54-8ABF-BE5219297850}"/>
              </a:ext>
            </a:extLst>
          </p:cNvPr>
          <p:cNvCxnSpPr/>
          <p:nvPr/>
        </p:nvCxnSpPr>
        <p:spPr>
          <a:xfrm flipH="1" flipV="1">
            <a:off x="7236296" y="1275606"/>
            <a:ext cx="432048" cy="45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7F34144-7D55-46A3-A299-AC2F2E95DD13}"/>
              </a:ext>
            </a:extLst>
          </p:cNvPr>
          <p:cNvCxnSpPr/>
          <p:nvPr/>
        </p:nvCxnSpPr>
        <p:spPr>
          <a:xfrm flipH="1">
            <a:off x="7131583" y="2465446"/>
            <a:ext cx="464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DBF8CCB-4CCE-44A9-A6AB-059136F81338}"/>
              </a:ext>
            </a:extLst>
          </p:cNvPr>
          <p:cNvCxnSpPr>
            <a:cxnSpLocks/>
          </p:cNvCxnSpPr>
          <p:nvPr/>
        </p:nvCxnSpPr>
        <p:spPr>
          <a:xfrm flipH="1">
            <a:off x="7236296" y="3243466"/>
            <a:ext cx="504056" cy="520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1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139952" y="1167594"/>
            <a:ext cx="810089" cy="81008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24482" rIns="48978" bIns="24482" anchor="ctr" anchorCtr="0">
            <a:noAutofit/>
          </a:bodyPr>
          <a:lstStyle/>
          <a:p>
            <a:pPr algn="ctr"/>
            <a:endParaRPr sz="189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1223625" y="951576"/>
            <a:ext cx="6642804" cy="4084393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24482" rIns="48978" bIns="24482" anchor="ctr" anchorCtr="0">
            <a:noAutofit/>
          </a:bodyPr>
          <a:lstStyle/>
          <a:p>
            <a:pPr algn="ctr"/>
            <a:endParaRPr sz="189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6668397" y="1059522"/>
            <a:ext cx="1133518" cy="38937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918000" rIns="48978" bIns="24482" anchor="t" anchorCtr="0">
            <a:noAutofit/>
          </a:bodyPr>
          <a:lstStyle/>
          <a:p>
            <a:pPr algn="ctr">
              <a:buSzPct val="25000"/>
            </a:pPr>
            <a:r>
              <a:rPr lang="en-AU" sz="189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Market Analysts</a:t>
            </a:r>
          </a:p>
          <a:p>
            <a:endParaRPr sz="964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r>
              <a:rPr lang="en-AU" sz="964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CSIRO</a:t>
            </a:r>
          </a:p>
          <a:p>
            <a:pPr marL="244922" indent="-122461">
              <a:buClr>
                <a:srgbClr val="FFFFFF"/>
              </a:buClr>
              <a:buFont typeface="Calibri"/>
              <a:buChar char="●"/>
            </a:pPr>
            <a:r>
              <a:rPr lang="en-AU" sz="964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Mike Andreas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67544" y="205979"/>
            <a:ext cx="7290568" cy="63936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AU" sz="243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Testing the Business Model</a:t>
            </a:r>
            <a:br>
              <a:rPr lang="en-AU" sz="243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AU" sz="1619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Who we spoke </a:t>
            </a:r>
            <a:r>
              <a:rPr lang="en-AU" sz="1619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mr-IN" sz="1619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AU" sz="1619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over 40 companies and potential users</a:t>
            </a:r>
            <a:endParaRPr lang="en-AU" sz="1619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530379" y="1059522"/>
            <a:ext cx="1566161" cy="38937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918000" rIns="48978" bIns="24482" anchor="t" anchorCtr="0">
            <a:noAutofit/>
          </a:bodyPr>
          <a:lstStyle/>
          <a:p>
            <a:pPr algn="ctr">
              <a:buSzPct val="25000"/>
            </a:pPr>
            <a:r>
              <a:rPr lang="en-AU" sz="189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Environment</a:t>
            </a:r>
          </a:p>
          <a:p>
            <a:endParaRPr sz="643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International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CEOS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ESA</a:t>
            </a:r>
          </a:p>
          <a:p>
            <a:pPr>
              <a:lnSpc>
                <a:spcPct val="115000"/>
              </a:lnSpc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prstClr val="black"/>
              </a:buClr>
            </a:pPr>
            <a:r>
              <a:rPr lang="en-AU" sz="9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Govt</a:t>
            </a:r>
            <a:endParaRPr lang="en-AU" sz="9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Murray Darling Basin Authority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Geoscience Australia x 3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Dept. Environment</a:t>
            </a:r>
          </a:p>
          <a:p>
            <a:pPr>
              <a:lnSpc>
                <a:spcPct val="115000"/>
              </a:lnSpc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Consultants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EOMap</a:t>
            </a:r>
            <a:endParaRPr lang="en-AU" sz="9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endParaRPr sz="7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148973" y="1059522"/>
            <a:ext cx="1375714" cy="38937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918000" rIns="48978" bIns="24482" anchor="t" anchorCtr="0">
            <a:noAutofit/>
          </a:bodyPr>
          <a:lstStyle/>
          <a:p>
            <a:pPr algn="ctr">
              <a:buSzPct val="25000"/>
            </a:pPr>
            <a:r>
              <a:rPr lang="en-AU" sz="189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Agriculture</a:t>
            </a:r>
          </a:p>
          <a:p>
            <a:endParaRPr sz="643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Industry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Sugar Research </a:t>
            </a:r>
            <a:r>
              <a:rPr lang="en-AU" sz="9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Australia</a:t>
            </a:r>
            <a:endParaRPr lang="en-AU" sz="9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Consultants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WILMAR</a:t>
            </a:r>
            <a:endParaRPr lang="en-AU" sz="9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prstClr val="black"/>
              </a:buClr>
            </a:pPr>
            <a:r>
              <a:rPr lang="en-AU" sz="9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Govt</a:t>
            </a:r>
            <a:endParaRPr lang="en-AU" sz="9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ABARES x 2</a:t>
            </a:r>
          </a:p>
          <a:p>
            <a:pPr>
              <a:lnSpc>
                <a:spcPct val="115000"/>
              </a:lnSpc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prstClr val="black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Research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Andries</a:t>
            </a: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AU" sz="9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Potgieter</a:t>
            </a: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(UQ)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Andrew Robson (UNE)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Yvette </a:t>
            </a:r>
            <a:r>
              <a:rPr lang="en-AU" sz="9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Everingham</a:t>
            </a:r>
            <a:r>
              <a:rPr lang="en-AU" sz="9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(JCU)</a:t>
            </a:r>
          </a:p>
        </p:txBody>
      </p:sp>
      <p:sp>
        <p:nvSpPr>
          <p:cNvPr id="127" name="Shape 127"/>
          <p:cNvSpPr/>
          <p:nvPr/>
        </p:nvSpPr>
        <p:spPr>
          <a:xfrm>
            <a:off x="1289786" y="1059522"/>
            <a:ext cx="1188161" cy="38937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918000" rIns="48978" bIns="24482" anchor="t" anchorCtr="0">
            <a:noAutofit/>
          </a:bodyPr>
          <a:lstStyle/>
          <a:p>
            <a:pPr algn="ctr">
              <a:buSzPct val="25000"/>
            </a:pPr>
            <a:r>
              <a:rPr lang="en-AU" sz="189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Mining</a:t>
            </a:r>
          </a:p>
          <a:p>
            <a:endParaRPr sz="643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BHPB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Rio Tinto</a:t>
            </a:r>
          </a:p>
          <a:p>
            <a:pPr>
              <a:buClr>
                <a:prstClr val="black"/>
              </a:buClr>
            </a:pPr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AngloGold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Juniors (Cauldron Energy, BM mining)</a:t>
            </a:r>
          </a:p>
          <a:p>
            <a:r>
              <a:rPr lang="en-AU" sz="8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Doray</a:t>
            </a:r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Minerals</a:t>
            </a:r>
          </a:p>
          <a:p>
            <a:pPr>
              <a:buClr>
                <a:prstClr val="black"/>
              </a:buClr>
            </a:pPr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Roy Hill</a:t>
            </a:r>
          </a:p>
          <a:p>
            <a:endParaRPr sz="8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r>
              <a:rPr lang="en-AU" sz="8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Mellardo</a:t>
            </a:r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&amp; Co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Quantitative </a:t>
            </a:r>
            <a:r>
              <a:rPr lang="en-AU" sz="800" dirty="0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Group</a:t>
            </a:r>
            <a:endParaRPr sz="8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Leapfrog x 2</a:t>
            </a:r>
          </a:p>
          <a:p>
            <a:r>
              <a:rPr lang="en-AU" sz="800" dirty="0" err="1" smtClea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Maptek</a:t>
            </a:r>
            <a:endParaRPr sz="8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SA Geological Survey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Geoscience Australia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Business Foundations (</a:t>
            </a:r>
            <a:r>
              <a:rPr lang="en-AU" sz="8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AusIndustry</a:t>
            </a:r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)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JK Research Centre UQ</a:t>
            </a:r>
          </a:p>
          <a:p>
            <a:r>
              <a:rPr lang="en-AU" sz="80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Curtin </a:t>
            </a:r>
            <a:r>
              <a:rPr lang="en-AU" sz="800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Uni</a:t>
            </a:r>
            <a:endParaRPr lang="en-AU" sz="80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r="19568" b="3502"/>
          <a:stretch/>
        </p:blipFill>
        <p:spPr>
          <a:xfrm>
            <a:off x="1413697" y="1095067"/>
            <a:ext cx="940339" cy="939696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 l="2107" t="1784" r="2097" b="1774"/>
          <a:stretch/>
        </p:blipFill>
        <p:spPr>
          <a:xfrm>
            <a:off x="2803607" y="1077804"/>
            <a:ext cx="1026161" cy="955125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 l="2022" r="37956"/>
          <a:stretch/>
        </p:blipFill>
        <p:spPr>
          <a:xfrm>
            <a:off x="4365321" y="1077804"/>
            <a:ext cx="955768" cy="972321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7">
            <a:alphaModFix/>
          </a:blip>
          <a:srcRect l="4175" r="15380"/>
          <a:stretch/>
        </p:blipFill>
        <p:spPr>
          <a:xfrm>
            <a:off x="6757272" y="1081085"/>
            <a:ext cx="955768" cy="955768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2" name="Shape 132"/>
          <p:cNvSpPr/>
          <p:nvPr/>
        </p:nvSpPr>
        <p:spPr>
          <a:xfrm>
            <a:off x="5577107" y="1059522"/>
            <a:ext cx="1038857" cy="38937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AF5C0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48978" tIns="918000" rIns="48978" bIns="24482" anchor="t" anchorCtr="0">
            <a:noAutofit/>
          </a:bodyPr>
          <a:lstStyle/>
          <a:p>
            <a:pPr algn="ctr">
              <a:buSzPct val="25000"/>
            </a:pPr>
            <a:r>
              <a:rPr lang="en-AU" sz="189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CSIRO</a:t>
            </a:r>
          </a:p>
          <a:p>
            <a:endParaRPr sz="643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prstClr val="black"/>
              </a:buClr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Minerals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Workshops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Anonymous</a:t>
            </a:r>
          </a:p>
          <a:p>
            <a:pPr>
              <a:lnSpc>
                <a:spcPct val="115000"/>
              </a:lnSpc>
              <a:buClr>
                <a:prstClr val="black"/>
              </a:buClr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prstClr val="black"/>
              </a:buClr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Land &amp; Water</a:t>
            </a:r>
          </a:p>
          <a:p>
            <a:pPr marL="244922" indent="-170085">
              <a:lnSpc>
                <a:spcPct val="115000"/>
              </a:lnSpc>
              <a:buClr>
                <a:srgbClr val="FFFFFF"/>
              </a:buClr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David Lemon</a:t>
            </a:r>
          </a:p>
          <a:p>
            <a:pPr>
              <a:lnSpc>
                <a:spcPct val="115000"/>
              </a:lnSpc>
            </a:pPr>
            <a:endParaRPr sz="964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Finance &amp; BD</a:t>
            </a:r>
          </a:p>
          <a:p>
            <a:pPr marL="244922" indent="-122461">
              <a:lnSpc>
                <a:spcPct val="115000"/>
              </a:lnSpc>
              <a:buClr>
                <a:srgbClr val="FFFFFF"/>
              </a:buClr>
              <a:buFont typeface="Calibri"/>
              <a:buChar char="●"/>
            </a:pPr>
            <a:r>
              <a:rPr lang="en-AU" sz="964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(pending)</a:t>
            </a:r>
          </a:p>
          <a:p>
            <a:endParaRPr sz="787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8">
            <a:alphaModFix/>
          </a:blip>
          <a:srcRect l="13637" t="14866" r="13630" b="12400"/>
          <a:stretch/>
        </p:blipFill>
        <p:spPr>
          <a:xfrm>
            <a:off x="5618655" y="1077482"/>
            <a:ext cx="955768" cy="955768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5123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24919" r="13986" b="5091"/>
          <a:stretch/>
        </p:blipFill>
        <p:spPr bwMode="auto">
          <a:xfrm>
            <a:off x="-227371" y="14858"/>
            <a:ext cx="9598742" cy="512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92929\OneDrive - Geoscience Australia\Presentations\For UNESCAP\Open Data Cu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3115"/>
            <a:ext cx="267952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1135" y="460910"/>
            <a:ext cx="259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FFFF"/>
                </a:solidFill>
              </a:rPr>
              <a:t>www.opendatacube.org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762340" y="60221"/>
            <a:ext cx="6345964" cy="639321"/>
          </a:xfrm>
          <a:prstGeom prst="rect">
            <a:avLst/>
          </a:prstGeom>
        </p:spPr>
        <p:txBody>
          <a:bodyPr vert="horz" lIns="48978" tIns="48978" rIns="48978" bIns="48978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AU"/>
              <a:t>What we learnt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23528" y="699542"/>
            <a:ext cx="6345964" cy="3535653"/>
          </a:xfrm>
          <a:prstGeom prst="rect">
            <a:avLst/>
          </a:prstGeom>
        </p:spPr>
        <p:txBody>
          <a:bodyPr vert="horz" lIns="48978" tIns="48978" rIns="48978" bIns="48978" rtlCol="0" anchor="t" anchorCtr="0">
            <a:noAutofit/>
          </a:bodyPr>
          <a:lstStyle/>
          <a:p>
            <a:pPr marL="244922" indent="-12246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Customers value </a:t>
            </a:r>
            <a:r>
              <a:rPr lang="en-AU" dirty="0" smtClean="0"/>
              <a:t>CSIRO’s </a:t>
            </a:r>
            <a:r>
              <a:rPr lang="en-AU" b="1" dirty="0"/>
              <a:t>deep </a:t>
            </a:r>
            <a:r>
              <a:rPr lang="en-AU" b="1" dirty="0" smtClean="0"/>
              <a:t>science and </a:t>
            </a:r>
            <a:r>
              <a:rPr lang="en-AU" b="1" dirty="0" err="1" smtClean="0"/>
              <a:t>techncial</a:t>
            </a:r>
            <a:r>
              <a:rPr lang="en-AU" b="1" dirty="0" smtClean="0"/>
              <a:t> expertise</a:t>
            </a:r>
            <a:r>
              <a:rPr lang="en-AU" dirty="0" smtClean="0"/>
              <a:t> </a:t>
            </a:r>
            <a:r>
              <a:rPr lang="en-AU" dirty="0"/>
              <a:t>and </a:t>
            </a:r>
            <a:r>
              <a:rPr lang="en-AU" b="1" dirty="0"/>
              <a:t>validated research</a:t>
            </a:r>
          </a:p>
          <a:p>
            <a:pPr marL="244922" indent="-12246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Many of the customer’s pains parallel our </a:t>
            </a:r>
            <a:r>
              <a:rPr lang="en-AU" dirty="0" smtClean="0"/>
              <a:t>own internal </a:t>
            </a:r>
            <a:r>
              <a:rPr lang="en-AU" dirty="0"/>
              <a:t>pains - we have</a:t>
            </a:r>
            <a:r>
              <a:rPr lang="en-AU" b="1" dirty="0"/>
              <a:t> more </a:t>
            </a:r>
            <a:r>
              <a:rPr lang="en-AU" b="1" dirty="0" smtClean="0"/>
              <a:t>data and tools </a:t>
            </a:r>
            <a:r>
              <a:rPr lang="en-AU" b="1" dirty="0"/>
              <a:t>available </a:t>
            </a:r>
            <a:r>
              <a:rPr lang="en-AU" dirty="0"/>
              <a:t>than we initially thought</a:t>
            </a:r>
          </a:p>
          <a:p>
            <a:pPr marL="244922" indent="-12246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There are many operational components that are </a:t>
            </a:r>
            <a:r>
              <a:rPr lang="en-AU" b="1" dirty="0"/>
              <a:t>valid across multiple market segments</a:t>
            </a:r>
          </a:p>
          <a:p>
            <a:pPr marL="244922" indent="-122461">
              <a:lnSpc>
                <a:spcPct val="100000"/>
              </a:lnSpc>
              <a:spcBef>
                <a:spcPts val="0"/>
              </a:spcBef>
            </a:pPr>
            <a:r>
              <a:rPr lang="en-AU" dirty="0"/>
              <a:t>Customers are interested in </a:t>
            </a:r>
            <a:r>
              <a:rPr lang="en-AU" b="1" dirty="0" smtClean="0"/>
              <a:t>smaller, well defined transactions </a:t>
            </a:r>
            <a:r>
              <a:rPr lang="en-AU" dirty="0"/>
              <a:t>to </a:t>
            </a:r>
            <a:r>
              <a:rPr lang="en-AU" dirty="0" smtClean="0"/>
              <a:t>access platform data and capabilities and receive </a:t>
            </a:r>
            <a:r>
              <a:rPr lang="en-AU" dirty="0"/>
              <a:t>our ‘products’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280" y="2571750"/>
            <a:ext cx="1880864" cy="1880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8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AU" sz="2400" dirty="0"/>
              <a:t>Talking to industry</a:t>
            </a:r>
            <a:br>
              <a:rPr lang="en-AU" sz="2400" dirty="0"/>
            </a:br>
            <a:r>
              <a:rPr lang="en-AU" sz="2100" dirty="0"/>
              <a:t>Analytics: Barriers as perceived by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AU" dirty="0"/>
              <a:t>Upfront cost of organising Government and Industry data ready for analysis</a:t>
            </a:r>
          </a:p>
          <a:p>
            <a:pPr lvl="0"/>
            <a:r>
              <a:rPr lang="en-AU" dirty="0"/>
              <a:t>Large scale R&amp;D investment considered high </a:t>
            </a:r>
            <a:r>
              <a:rPr lang="en-AU" dirty="0" smtClean="0"/>
              <a:t>risk:</a:t>
            </a:r>
          </a:p>
          <a:p>
            <a:pPr lvl="1"/>
            <a:r>
              <a:rPr lang="en-AU" dirty="0" smtClean="0"/>
              <a:t>new </a:t>
            </a:r>
            <a:r>
              <a:rPr lang="en-AU" dirty="0"/>
              <a:t>data integration techniques are unproven and difficult to </a:t>
            </a:r>
            <a:r>
              <a:rPr lang="en-AU" dirty="0" smtClean="0"/>
              <a:t>validate;</a:t>
            </a:r>
          </a:p>
          <a:p>
            <a:pPr lvl="1"/>
            <a:r>
              <a:rPr lang="en-AU" dirty="0" smtClean="0"/>
              <a:t>there </a:t>
            </a:r>
            <a:r>
              <a:rPr lang="en-AU" dirty="0"/>
              <a:t>is a very large choice of algorithms and often only one can be trialled with no clear way of prioritising.</a:t>
            </a:r>
          </a:p>
          <a:p>
            <a:pPr lvl="0"/>
            <a:r>
              <a:rPr lang="en-AU" dirty="0"/>
              <a:t>It is difficult to incorporate a new technique into the broader </a:t>
            </a:r>
            <a:r>
              <a:rPr lang="en-AU" dirty="0" smtClean="0"/>
              <a:t>decision- </a:t>
            </a:r>
            <a:r>
              <a:rPr lang="en-AU" dirty="0"/>
              <a:t>making workflow of an organisation.</a:t>
            </a:r>
          </a:p>
          <a:p>
            <a:pPr lvl="0"/>
            <a:r>
              <a:rPr lang="en-AU" dirty="0"/>
              <a:t>Large computational capacity is not a normal part of the </a:t>
            </a:r>
            <a:r>
              <a:rPr lang="en-AU" dirty="0" smtClean="0"/>
              <a:t>EO data  industry, </a:t>
            </a:r>
            <a:r>
              <a:rPr lang="en-AU" dirty="0"/>
              <a:t>which is </a:t>
            </a:r>
            <a:r>
              <a:rPr lang="en-AU" dirty="0" smtClean="0"/>
              <a:t>often smaller, specialised </a:t>
            </a:r>
            <a:r>
              <a:rPr lang="en-AU" dirty="0"/>
              <a:t>companies with limited resources.</a:t>
            </a:r>
          </a:p>
        </p:txBody>
      </p:sp>
    </p:spTree>
    <p:extLst>
      <p:ext uri="{BB962C8B-B14F-4D97-AF65-F5344CB8AC3E}">
        <p14:creationId xmlns:p14="http://schemas.microsoft.com/office/powerpoint/2010/main" val="7061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title"/>
          </p:nvPr>
        </p:nvSpPr>
        <p:spPr>
          <a:xfrm>
            <a:off x="358776" y="205982"/>
            <a:ext cx="8677719" cy="6393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228600" algn="l" rtl="0">
              <a:spcBef>
                <a:spcPts val="0"/>
              </a:spcBef>
              <a:buClr>
                <a:schemeClr val="accent2"/>
              </a:buClr>
              <a:buSzPct val="100000"/>
              <a:buFont typeface="Calibri"/>
              <a:buNone/>
            </a:pPr>
            <a:r>
              <a:rPr lang="en-AU" sz="2400" smtClean="0"/>
              <a:t>CSIRO’s </a:t>
            </a:r>
            <a:r>
              <a:rPr lang="en" sz="2400" dirty="0" smtClean="0"/>
              <a:t>Open</a:t>
            </a:r>
            <a:r>
              <a:rPr lang="en" sz="2400" b="1" i="0" u="none" strike="noStrike" cap="none" dirty="0" smtClean="0">
                <a:solidFill>
                  <a:schemeClr val="accent2"/>
                </a:solidFill>
                <a:sym typeface="Calibri"/>
              </a:rPr>
              <a:t> </a:t>
            </a:r>
            <a:r>
              <a:rPr lang="en" sz="2400" b="1" i="0" u="none" strike="noStrike" cap="none" dirty="0">
                <a:solidFill>
                  <a:schemeClr val="accent2"/>
                </a:solidFill>
                <a:sym typeface="Calibri"/>
              </a:rPr>
              <a:t>Data Cube </a:t>
            </a:r>
            <a:r>
              <a:rPr lang="en-AU" sz="2400" b="1" i="0" u="none" strike="noStrike" cap="none" dirty="0" smtClean="0">
                <a:solidFill>
                  <a:schemeClr val="accent2"/>
                </a:solidFill>
                <a:sym typeface="Calibri"/>
              </a:rPr>
              <a:t>Implementation </a:t>
            </a:r>
            <a:r>
              <a:rPr lang="en" sz="2400" b="1" i="0" u="none" strike="noStrike" cap="none" dirty="0" smtClean="0">
                <a:solidFill>
                  <a:schemeClr val="accent2"/>
                </a:solidFill>
                <a:sym typeface="Calibri"/>
              </a:rPr>
              <a:t>on </a:t>
            </a:r>
            <a:r>
              <a:rPr lang="en" sz="2400" b="1" i="0" u="none" strike="noStrike" cap="none" dirty="0">
                <a:solidFill>
                  <a:schemeClr val="accent2"/>
                </a:solidFill>
                <a:sym typeface="Calibri"/>
              </a:rPr>
              <a:t>AWS – S3 Arrays</a:t>
            </a:r>
          </a:p>
        </p:txBody>
      </p:sp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330200" y="893949"/>
            <a:ext cx="3781200" cy="379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1295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000"/>
              <a:buFont typeface="Arial"/>
              <a:buNone/>
            </a:pPr>
            <a:r>
              <a:rPr lang="en" sz="204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AWS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Fast, scalable, accessible, durable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 ecosystem</a:t>
            </a:r>
          </a:p>
          <a:p>
            <a:pPr marL="0" marR="0" lvl="0" indent="-12954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2000"/>
              <a:buFont typeface="Arial"/>
              <a:buNone/>
            </a:pPr>
            <a:r>
              <a:rPr lang="en" sz="204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 data on Cloud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Aligned with S3 principles – objects not files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advantage of I/O concurrency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change to Applications – S3 driver</a:t>
            </a:r>
          </a:p>
          <a:p>
            <a:pPr marL="0" marR="0" lvl="0" indent="-12954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2000"/>
              <a:buFont typeface="Arial"/>
              <a:buNone/>
            </a:pPr>
            <a:r>
              <a:rPr lang="en" sz="204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Execution engine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exploiting Cloud elasticity</a:t>
            </a:r>
          </a:p>
          <a:p>
            <a:pPr marL="431989" marR="0" lvl="1" indent="-216089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EC2 Spot instances – cheap Top 500?</a:t>
            </a:r>
          </a:p>
          <a:p>
            <a:pPr marL="215995" marR="0" lvl="0" indent="-215995" algn="l" rtl="0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ct val="102000"/>
              <a:buFont typeface="Arial"/>
              <a:buNone/>
            </a:pPr>
            <a:endParaRPr sz="20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Shape 745"/>
          <p:cNvSpPr txBox="1">
            <a:spLocks noGrp="1"/>
          </p:cNvSpPr>
          <p:nvPr>
            <p:ph type="body" idx="2"/>
          </p:nvPr>
        </p:nvSpPr>
        <p:spPr>
          <a:xfrm>
            <a:off x="4781551" y="95131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215995" marR="0" lvl="0" indent="-21599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Shape 746"/>
          <p:cNvSpPr txBox="1">
            <a:spLocks noGrp="1"/>
          </p:cNvSpPr>
          <p:nvPr>
            <p:ph type="sldNum" idx="12"/>
          </p:nvPr>
        </p:nvSpPr>
        <p:spPr>
          <a:xfrm>
            <a:off x="330201" y="4878250"/>
            <a:ext cx="288900" cy="9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" sz="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  <a:defRPr/>
              </a:pPr>
              <a:t>22</a:t>
            </a:fld>
            <a:r>
              <a:rPr lang="en" sz="9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|</a:t>
            </a:r>
          </a:p>
        </p:txBody>
      </p:sp>
      <p:pic>
        <p:nvPicPr>
          <p:cNvPr id="747" name="Shape 747" descr="https://lh3.googleusercontent.com/OJxc4dsEtFfe5LR69munCB71qZkdxnNpi3qvbPlPJtxp7almN14-NG-4Dh2Zi9AbI8onyi9smnz1qr3skzDkl-oEilAnDwO6DtZUAoQBBUecL3FphJxNXXiwR-4QXABgkv_YcDA228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3" y="893953"/>
            <a:ext cx="4790974" cy="346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6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251520" y="121514"/>
            <a:ext cx="6346030" cy="63936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AU" sz="27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179512" y="267494"/>
            <a:ext cx="8895248" cy="33144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 marL="0" indent="0">
              <a:buSzPct val="98794"/>
              <a:buNone/>
            </a:pPr>
            <a:r>
              <a:rPr lang="en-A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AU" sz="500" dirty="0"/>
          </a:p>
          <a:p>
            <a:pPr marL="114296" indent="0">
              <a:buNone/>
            </a:pPr>
            <a:r>
              <a:rPr lang="en-AU" sz="2000" dirty="0" smtClean="0"/>
              <a:t>CSIRO’s Commercial </a:t>
            </a:r>
            <a:r>
              <a:rPr lang="en-AU" sz="2000" dirty="0" err="1" smtClean="0"/>
              <a:t>DataCube</a:t>
            </a:r>
            <a:r>
              <a:rPr lang="en-AU" sz="2000" dirty="0"/>
              <a:t> </a:t>
            </a:r>
            <a:r>
              <a:rPr lang="en-AU" sz="2000" dirty="0" smtClean="0"/>
              <a:t>Pilot: the “Earth Analytics Industry Innovation Hub” </a:t>
            </a:r>
          </a:p>
          <a:p>
            <a:pPr marL="496647" lvl="1" indent="-244922"/>
            <a:r>
              <a:rPr lang="en-AU" sz="1800" dirty="0" smtClean="0"/>
              <a:t>Initially start as a ‘Business within the business”</a:t>
            </a:r>
          </a:p>
          <a:p>
            <a:pPr marL="659929" lvl="2" indent="-244922"/>
            <a:r>
              <a:rPr lang="en-AU" sz="1800" dirty="0" smtClean="0"/>
              <a:t>Learn how to monetise and operate discrete </a:t>
            </a:r>
            <a:r>
              <a:rPr lang="en-AU" sz="1800" dirty="0"/>
              <a:t>transactions and </a:t>
            </a:r>
            <a:r>
              <a:rPr lang="en-AU" sz="1800" dirty="0" smtClean="0"/>
              <a:t>revenue flow to research team and partners</a:t>
            </a:r>
            <a:endParaRPr lang="en-AU" sz="1800" dirty="0"/>
          </a:p>
          <a:p>
            <a:pPr marL="496647" lvl="1" indent="-244922"/>
            <a:r>
              <a:rPr lang="en-AU" sz="1800" dirty="0"/>
              <a:t>Affirming science and valuing </a:t>
            </a:r>
            <a:r>
              <a:rPr lang="en-AU" sz="1800" dirty="0" smtClean="0"/>
              <a:t>contribution</a:t>
            </a:r>
            <a:endParaRPr lang="en-AU" sz="500" dirty="0"/>
          </a:p>
          <a:p>
            <a:pPr marL="114296" indent="0">
              <a:buNone/>
            </a:pPr>
            <a:r>
              <a:rPr lang="en-AU" sz="2000" dirty="0" smtClean="0"/>
              <a:t>Acceleration</a:t>
            </a:r>
            <a:endParaRPr lang="en-AU" sz="2000" dirty="0"/>
          </a:p>
          <a:p>
            <a:pPr marL="496647" lvl="1" indent="-244922"/>
            <a:r>
              <a:rPr lang="en-AU" sz="1800" dirty="0" smtClean="0"/>
              <a:t>Market </a:t>
            </a:r>
            <a:r>
              <a:rPr lang="en-AU" sz="1800" dirty="0"/>
              <a:t>opportunity assessment and </a:t>
            </a:r>
            <a:r>
              <a:rPr lang="en-AU" sz="1800" dirty="0" smtClean="0"/>
              <a:t>pricing </a:t>
            </a:r>
            <a:r>
              <a:rPr lang="en-AU" sz="1800" dirty="0"/>
              <a:t>needs refinement</a:t>
            </a:r>
          </a:p>
          <a:p>
            <a:pPr marL="496647" lvl="1" indent="-244922"/>
            <a:r>
              <a:rPr lang="en-AU" sz="1800" dirty="0"/>
              <a:t>Maturing </a:t>
            </a:r>
            <a:r>
              <a:rPr lang="en-AU" sz="1800" dirty="0" smtClean="0"/>
              <a:t>outcomes </a:t>
            </a:r>
            <a:r>
              <a:rPr lang="en-AU" sz="1800" dirty="0"/>
              <a:t>to an </a:t>
            </a:r>
            <a:r>
              <a:rPr lang="en-AU" sz="1800" dirty="0" smtClean="0"/>
              <a:t>acceleration </a:t>
            </a:r>
            <a:r>
              <a:rPr lang="en-AU" sz="1800" dirty="0" smtClean="0"/>
              <a:t>pitch</a:t>
            </a:r>
            <a:endParaRPr lang="en-AU" sz="1800" dirty="0"/>
          </a:p>
          <a:p>
            <a:pPr marL="35725" indent="0">
              <a:buNone/>
            </a:pPr>
            <a:r>
              <a:rPr lang="en-AU" sz="2000" dirty="0"/>
              <a:t>Status</a:t>
            </a:r>
            <a:endParaRPr lang="en-AU" sz="2000" dirty="0"/>
          </a:p>
          <a:p>
            <a:pPr marL="537475" lvl="1" indent="-285750"/>
            <a:r>
              <a:rPr lang="en-AU" sz="1800" dirty="0" smtClean="0"/>
              <a:t>Alpha-testing + Python </a:t>
            </a:r>
            <a:r>
              <a:rPr lang="en-AU" sz="1800" dirty="0" err="1" smtClean="0"/>
              <a:t>Jupyter</a:t>
            </a:r>
            <a:r>
              <a:rPr lang="en-AU" sz="1800" dirty="0" smtClean="0"/>
              <a:t> Notebooks</a:t>
            </a:r>
          </a:p>
          <a:p>
            <a:pPr marL="537475" lvl="1" indent="-285750"/>
            <a:r>
              <a:rPr lang="en-AU" sz="1800" dirty="0" smtClean="0"/>
              <a:t>Limited data and 3-4 applications initially</a:t>
            </a:r>
          </a:p>
          <a:p>
            <a:pPr marL="537475" lvl="1" indent="-285750"/>
            <a:r>
              <a:rPr lang="en-AU" sz="1800" dirty="0" smtClean="0"/>
              <a:t>Keen to collaborate with interested ODC partners</a:t>
            </a:r>
            <a:endParaRPr lang="en-AU" sz="1800" dirty="0"/>
          </a:p>
          <a:p>
            <a:pPr marL="496647" lvl="1" indent="-244922"/>
            <a:endParaRPr lang="en-AU" sz="1800" dirty="0"/>
          </a:p>
          <a:p>
            <a:pPr marL="244922" indent="-244922"/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7550" y="3363838"/>
            <a:ext cx="2546450" cy="1216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9143" y="859471"/>
            <a:ext cx="7309570" cy="3169094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tabLst>
                <a:tab pos="355591" algn="l"/>
              </a:tabLst>
            </a:pPr>
            <a:r>
              <a:rPr lang="en-US" sz="1500" b="1" dirty="0" err="1"/>
              <a:t>Dr</a:t>
            </a:r>
            <a:r>
              <a:rPr lang="en-US" sz="1500" b="1" dirty="0"/>
              <a:t> Alex Held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>Director, CSIRO Centre for Earth Observation</a:t>
            </a:r>
            <a:br>
              <a:rPr lang="en-US" sz="1500" dirty="0"/>
            </a:br>
            <a:r>
              <a:rPr lang="en-US" sz="1500" b="1" dirty="0"/>
              <a:t>e</a:t>
            </a:r>
            <a:r>
              <a:rPr lang="en-US" sz="1500" dirty="0"/>
              <a:t>	Alex.Held@csiro.au</a:t>
            </a:r>
          </a:p>
          <a:p>
            <a:pPr lvl="1">
              <a:lnSpc>
                <a:spcPct val="80000"/>
              </a:lnSpc>
              <a:tabLst>
                <a:tab pos="355591" algn="l"/>
              </a:tabLst>
            </a:pPr>
            <a:endParaRPr lang="en-US" sz="1500" b="1" dirty="0"/>
          </a:p>
          <a:p>
            <a:pPr lvl="1">
              <a:lnSpc>
                <a:spcPct val="80000"/>
              </a:lnSpc>
              <a:tabLst>
                <a:tab pos="355591" algn="l"/>
              </a:tabLst>
            </a:pPr>
            <a:r>
              <a:rPr lang="en-US" sz="1500" b="1" dirty="0" err="1"/>
              <a:t>Dr</a:t>
            </a:r>
            <a:r>
              <a:rPr lang="en-US" sz="1500" b="1" dirty="0"/>
              <a:t> Robert Woodcock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>Senior Principal Research Consultant</a:t>
            </a:r>
            <a:br>
              <a:rPr lang="en-US" sz="1500" dirty="0"/>
            </a:br>
            <a:r>
              <a:rPr lang="en-US" sz="1500" b="1" dirty="0"/>
              <a:t>e</a:t>
            </a:r>
            <a:r>
              <a:rPr lang="en-US" sz="1500" dirty="0"/>
              <a:t>	Robert.Woodcock@csiro.au</a:t>
            </a:r>
          </a:p>
          <a:p>
            <a:pPr lvl="1">
              <a:lnSpc>
                <a:spcPct val="80000"/>
              </a:lnSpc>
              <a:tabLst>
                <a:tab pos="355591" algn="l"/>
              </a:tabLst>
            </a:pPr>
            <a:endParaRPr lang="en-US" sz="1500" dirty="0"/>
          </a:p>
          <a:p>
            <a:pPr marL="269993" lvl="2" indent="-269993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Matt Paget</a:t>
            </a:r>
          </a:p>
          <a:p>
            <a:pPr marL="269993" lvl="2" indent="-269993">
              <a:lnSpc>
                <a:spcPct val="80000"/>
              </a:lnSpc>
              <a:spcAft>
                <a:spcPct val="0"/>
              </a:spcAft>
            </a:pPr>
            <a:r>
              <a:rPr lang="en-US" sz="1500" dirty="0"/>
              <a:t>Data and Systems for Earth Observation</a:t>
            </a:r>
          </a:p>
          <a:p>
            <a:pPr marL="269993" lvl="2" indent="-269993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e</a:t>
            </a:r>
            <a:r>
              <a:rPr lang="en-US" sz="1500" dirty="0"/>
              <a:t>	</a:t>
            </a:r>
            <a:r>
              <a:rPr lang="en-AU" sz="1500" dirty="0" err="1"/>
              <a:t>Matt.Paget</a:t>
            </a:r>
            <a:r>
              <a:rPr lang="en-US" sz="1500" dirty="0"/>
              <a:t>@</a:t>
            </a:r>
            <a:r>
              <a:rPr lang="en-US" sz="1500" dirty="0" err="1"/>
              <a:t>csiro.au</a:t>
            </a:r>
            <a:endParaRPr lang="en-US" sz="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Astronomy and Space Science | Land and water | Mineral Resources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656363E-68E6-4B26-A4E7-18DBD847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837987"/>
            <a:ext cx="5220072" cy="309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08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FDA Concept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5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7574"/>
            <a:ext cx="6602001" cy="305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8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92929\Desktop\AGDC Presentations\DEA Overview Material\What Is DEA - Icons\Slide images\PP-1016 DEA PPT illustration_DEA combined graphic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89" y="52070"/>
            <a:ext cx="9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 smtClean="0"/>
              <a:t>What is Digital Earth Australia?</a:t>
            </a:r>
            <a:endParaRPr lang="en-AU" dirty="0"/>
          </a:p>
        </p:txBody>
      </p:sp>
      <p:pic>
        <p:nvPicPr>
          <p:cNvPr id="3076" name="Picture 4" descr="C:\Users\u92929\Desktop\AGDC Presentations\DEA Overview Material\What Is DEA - Icons\Slide images\PP-1016 DEA PPT illustration_DEA combined graphic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89" y="52070"/>
            <a:ext cx="9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92929\Desktop\AGDC Presentations\DEA Overview Material\What Is DEA - Icons\Slide images\PP-1016 DEA PPT illustration_DEA combined graphic2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89" y="52070"/>
            <a:ext cx="9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92929\Desktop\AGDC Presentations\DEA Overview Material\What Is DEA - Icons\Slide images\PP-1016 DEA PPT illustration_DEA combined graphic2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389" y="52070"/>
            <a:ext cx="9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000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000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8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Digital Earth Australia – Why?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927" y="1269872"/>
            <a:ext cx="5690740" cy="832252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/>
              <a:t>DEA will improve the efficiency and effectiveness of the Australian Government’s investments and improve how we manage our natural </a:t>
            </a:r>
            <a:r>
              <a:rPr lang="en-AU" dirty="0" smtClean="0"/>
              <a:t>resources.</a:t>
            </a:r>
          </a:p>
          <a:p>
            <a:pPr eaLnBrk="1" hangingPunct="1">
              <a:defRPr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dirty="0"/>
              <a:t>Implemented on Australia’s National Computational Infrastructure</a:t>
            </a:r>
          </a:p>
          <a:p>
            <a:pPr eaLnBrk="1" hangingPunct="1">
              <a:defRPr/>
            </a:pPr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7" name="Picture 2" descr="C:\Users\u92929\Desktop\AGDC Presentations\Italy Visit\2017-07-10 -Dhu-DGGS Workshop\Icons and Templates\DEA Icons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255" b="29031"/>
          <a:stretch/>
        </p:blipFill>
        <p:spPr bwMode="auto">
          <a:xfrm>
            <a:off x="1801891" y="1168984"/>
            <a:ext cx="1136314" cy="9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843316" y="2643758"/>
            <a:ext cx="6956150" cy="1060689"/>
            <a:chOff x="1403648" y="3075806"/>
            <a:chExt cx="6956150" cy="1060689"/>
          </a:xfrm>
        </p:grpSpPr>
        <p:grpSp>
          <p:nvGrpSpPr>
            <p:cNvPr id="13" name="Group 12"/>
            <p:cNvGrpSpPr/>
            <p:nvPr/>
          </p:nvGrpSpPr>
          <p:grpSpPr>
            <a:xfrm>
              <a:off x="1403648" y="3075806"/>
              <a:ext cx="1259761" cy="1060689"/>
              <a:chOff x="1249535" y="2861250"/>
              <a:chExt cx="1366618" cy="1150660"/>
            </a:xfrm>
          </p:grpSpPr>
          <p:pic>
            <p:nvPicPr>
              <p:cNvPr id="16" name="Picture 4" descr="C:\Users\u92929\Desktop\AGDC Presentations\Italy Visit\2017-07-10 -Dhu-DGGS Workshop\Icons and Templates\DEA Icons5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936" t="35950" r="17211" b="32830"/>
              <a:stretch/>
            </p:blipFill>
            <p:spPr bwMode="auto">
              <a:xfrm>
                <a:off x="1619672" y="2933654"/>
                <a:ext cx="996481" cy="1078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u92929\Desktop\AGDC Presentations\Italy Visit\2017-07-10 -Dhu-DGGS Workshop\Icons and Templates\DEA Icons5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25" t="35437" r="47264" b="35435"/>
              <a:stretch/>
            </p:blipFill>
            <p:spPr bwMode="auto">
              <a:xfrm>
                <a:off x="1249535" y="2861250"/>
                <a:ext cx="514153" cy="10922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2669058" y="3118016"/>
              <a:ext cx="5690740" cy="832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18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447675" indent="-268288" algn="l" rtl="0" fontAlgn="base">
                <a:spcBef>
                  <a:spcPct val="50000"/>
                </a:spcBef>
                <a:spcAft>
                  <a:spcPct val="0"/>
                </a:spcAft>
                <a:buChar char="•"/>
                <a:defRPr sz="1800">
                  <a:solidFill>
                    <a:srgbClr val="4D4D4D"/>
                  </a:solidFill>
                  <a:latin typeface="+mn-lt"/>
                </a:defRPr>
              </a:lvl2pPr>
              <a:lvl3pPr marL="895350" indent="-268288" algn="l" rtl="0" fontAlgn="base">
                <a:spcBef>
                  <a:spcPct val="25000"/>
                </a:spcBef>
                <a:spcAft>
                  <a:spcPct val="0"/>
                </a:spcAft>
                <a:buFont typeface="Arial" charset="0"/>
                <a:buChar char="–"/>
                <a:defRPr sz="1600">
                  <a:solidFill>
                    <a:srgbClr val="4D4D4D"/>
                  </a:solidFill>
                  <a:latin typeface="+mn-lt"/>
                </a:defRPr>
              </a:lvl3pPr>
              <a:lvl4pPr marL="1350963" indent="-271463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defRPr sz="1600">
                  <a:solidFill>
                    <a:srgbClr val="4D4D4D"/>
                  </a:solidFill>
                  <a:latin typeface="+mn-lt"/>
                </a:defRPr>
              </a:lvl4pPr>
              <a:lvl5pPr marL="1792288" indent="-261938" algn="l" rtl="0" fontAlgn="base">
                <a:spcBef>
                  <a:spcPct val="25000"/>
                </a:spcBef>
                <a:spcAft>
                  <a:spcPct val="0"/>
                </a:spcAft>
                <a:buFont typeface="Arial" charset="0"/>
                <a:buChar char="–"/>
                <a:defRPr sz="1600">
                  <a:solidFill>
                    <a:srgbClr val="4D4D4D"/>
                  </a:solidFill>
                  <a:latin typeface="+mn-lt"/>
                </a:defRPr>
              </a:lvl5pPr>
              <a:lvl6pPr marL="2249488" indent="-261938" algn="l" rtl="0" fontAlgn="base">
                <a:spcBef>
                  <a:spcPct val="2500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706688" indent="-261938" algn="l" rtl="0" fontAlgn="base">
                <a:spcBef>
                  <a:spcPct val="2500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163888" indent="-261938" algn="l" rtl="0" fontAlgn="base">
                <a:spcBef>
                  <a:spcPct val="2500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621088" indent="-261938" algn="l" rtl="0" fontAlgn="base">
                <a:spcBef>
                  <a:spcPct val="25000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r>
                <a:rPr lang="en-AU" kern="0" dirty="0"/>
                <a:t>DEA will </a:t>
              </a:r>
              <a:r>
                <a:rPr lang="en-AU" kern="0" dirty="0" smtClean="0"/>
                <a:t>support </a:t>
              </a:r>
              <a:r>
                <a:rPr lang="en-AU" kern="0" dirty="0"/>
                <a:t>innovation and growth in the digital </a:t>
              </a:r>
              <a:r>
                <a:rPr lang="en-AU" kern="0" dirty="0" smtClean="0"/>
                <a:t>economy and drive increased productivity across a wide range of sectors.</a:t>
              </a:r>
              <a:endParaRPr lang="en-AU" kern="0" dirty="0"/>
            </a:p>
            <a:p>
              <a:endParaRPr lang="en-AU" kern="0" dirty="0" smtClean="0"/>
            </a:p>
            <a:p>
              <a:endParaRPr lang="en-AU" kern="0" dirty="0" smtClean="0"/>
            </a:p>
            <a:p>
              <a:endParaRPr lang="en-AU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295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Unlocking the value of satellite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005854"/>
            <a:ext cx="6192688" cy="3942160"/>
          </a:xfrm>
        </p:spPr>
        <p:txBody>
          <a:bodyPr/>
          <a:lstStyle/>
          <a:p>
            <a:endParaRPr lang="en-AU" dirty="0"/>
          </a:p>
          <a:p>
            <a:r>
              <a:rPr lang="en-AU" dirty="0" smtClean="0"/>
              <a:t>Kate Williams, Leader – Location Intelligence, GHD</a:t>
            </a:r>
          </a:p>
          <a:p>
            <a:r>
              <a:rPr lang="en-AU" dirty="0" smtClean="0"/>
              <a:t>“</a:t>
            </a:r>
            <a:r>
              <a:rPr lang="en-AU" i="1" dirty="0" smtClean="0"/>
              <a:t>We </a:t>
            </a:r>
            <a:r>
              <a:rPr lang="en-AU" i="1" dirty="0"/>
              <a:t>don’t do a lot of remote sensing work </a:t>
            </a:r>
            <a:r>
              <a:rPr lang="en-AU" i="1" dirty="0" smtClean="0"/>
              <a:t>… [as] processing </a:t>
            </a:r>
            <a:r>
              <a:rPr lang="en-AU" i="1" dirty="0"/>
              <a:t>data before even starting the analysis work makes it cost </a:t>
            </a:r>
            <a:r>
              <a:rPr lang="en-AU" i="1" dirty="0" smtClean="0"/>
              <a:t>prohibitive …”</a:t>
            </a:r>
            <a:endParaRPr lang="en-AU" dirty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Unlocking the value of satellite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437902"/>
            <a:ext cx="6192688" cy="3942160"/>
          </a:xfrm>
        </p:spPr>
        <p:txBody>
          <a:bodyPr/>
          <a:lstStyle/>
          <a:p>
            <a:r>
              <a:rPr lang="en-AU" dirty="0" smtClean="0"/>
              <a:t>Ian Miller, Chief Technology Officer, Spatial Vision</a:t>
            </a:r>
          </a:p>
          <a:p>
            <a:r>
              <a:rPr lang="en-AU" dirty="0" smtClean="0"/>
              <a:t>“</a:t>
            </a:r>
            <a:r>
              <a:rPr lang="en-AU" i="1" dirty="0" smtClean="0"/>
              <a:t>The cost of managing all of that data is so great that it is not viable for small and medium size client projects.</a:t>
            </a:r>
          </a:p>
          <a:p>
            <a:r>
              <a:rPr lang="en-AU" i="1" dirty="0" smtClean="0"/>
              <a:t>To be brought to that scale of project, </a:t>
            </a:r>
            <a:r>
              <a:rPr lang="en-AU" i="1" dirty="0"/>
              <a:t>someone else needs to </a:t>
            </a:r>
            <a:r>
              <a:rPr lang="en-AU" b="1" i="1" dirty="0"/>
              <a:t>collect, collate, calibrate and provide it in easy to consume and analyse </a:t>
            </a:r>
            <a:r>
              <a:rPr lang="en-AU" b="1" i="1" dirty="0" smtClean="0"/>
              <a:t>format</a:t>
            </a:r>
            <a:r>
              <a:rPr lang="en-AU" i="1" dirty="0" smtClean="0"/>
              <a:t>.</a:t>
            </a:r>
          </a:p>
          <a:p>
            <a:r>
              <a:rPr lang="en-AU" i="1" dirty="0" smtClean="0"/>
              <a:t>This </a:t>
            </a:r>
            <a:r>
              <a:rPr lang="en-AU" i="1" dirty="0"/>
              <a:t>can unleash the value of the data to an enormous number of challenges in </a:t>
            </a:r>
            <a:r>
              <a:rPr lang="en-AU" i="1" dirty="0" smtClean="0"/>
              <a:t>Australia”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Industry’s requirements for DEA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Commercially </a:t>
            </a:r>
            <a:r>
              <a:rPr lang="en-AU" dirty="0"/>
              <a:t>standard service levels (99.9</a:t>
            </a:r>
            <a:r>
              <a:rPr lang="en-AU" dirty="0" smtClean="0"/>
              <a:t>%)</a:t>
            </a:r>
          </a:p>
          <a:p>
            <a:r>
              <a:rPr lang="en-AU" dirty="0" smtClean="0"/>
              <a:t>Flexible </a:t>
            </a:r>
            <a:r>
              <a:rPr lang="en-AU" dirty="0"/>
              <a:t>access to HPC </a:t>
            </a:r>
            <a:r>
              <a:rPr lang="en-AU" dirty="0" smtClean="0"/>
              <a:t>capability; and</a:t>
            </a:r>
          </a:p>
          <a:p>
            <a:r>
              <a:rPr lang="en-AU" dirty="0" smtClean="0"/>
              <a:t>Speedy, reliable delivery of analysis ready data.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-814_DEA PP Template_FA2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nd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nd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nd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SIRO Theme">
  <a:themeElements>
    <a:clrScheme name="CSIRO Midday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Widescreen</Template>
  <TotalTime>3356</TotalTime>
  <Words>1382</Words>
  <Application>Microsoft Office PowerPoint</Application>
  <PresentationFormat>On-screen Show (16:9)</PresentationFormat>
  <Paragraphs>224</Paragraphs>
  <Slides>25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PP-814_DEA PP Template_FA2</vt:lpstr>
      <vt:lpstr>End Slides</vt:lpstr>
      <vt:lpstr>Internal Slides</vt:lpstr>
      <vt:lpstr>1_End Slides</vt:lpstr>
      <vt:lpstr>2_End Slides</vt:lpstr>
      <vt:lpstr>CSIRO Theme</vt:lpstr>
      <vt:lpstr>1_CSIRO Theme</vt:lpstr>
      <vt:lpstr>Digital Earth Australia </vt:lpstr>
      <vt:lpstr>PowerPoint Presentation</vt:lpstr>
      <vt:lpstr>What is Digital Earth Australia?</vt:lpstr>
      <vt:lpstr>PowerPoint Presentation</vt:lpstr>
      <vt:lpstr>PowerPoint Presentation</vt:lpstr>
      <vt:lpstr>Digital Earth Australia – Why?</vt:lpstr>
      <vt:lpstr>Unlocking the value of satellite data</vt:lpstr>
      <vt:lpstr>Unlocking the value of satellite data</vt:lpstr>
      <vt:lpstr>Industry’s requirements for DEA</vt:lpstr>
      <vt:lpstr>Industry’s requirements for DEA</vt:lpstr>
      <vt:lpstr>AWS Pilot</vt:lpstr>
      <vt:lpstr>Industry’s requirements for DEA</vt:lpstr>
      <vt:lpstr>PowerPoint Presentation</vt:lpstr>
      <vt:lpstr>CSIRO’s Open DataCube Activities: Update </vt:lpstr>
      <vt:lpstr>CSIRO Priorities  </vt:lpstr>
      <vt:lpstr>Update: Asia Pacific - Open Data Cube Initiatives</vt:lpstr>
      <vt:lpstr>What would a “ODC-Inside” business model look like ?</vt:lpstr>
      <vt:lpstr>Opportunities offered by Different Platforms</vt:lpstr>
      <vt:lpstr>Testing the Business Model Who we spoke to – over 40 companies and potential users</vt:lpstr>
      <vt:lpstr>What we learnt</vt:lpstr>
      <vt:lpstr>Talking to industry Analytics: Barriers as perceived by industry</vt:lpstr>
      <vt:lpstr>CSIRO’s Open Data Cube Implementation on AWS – S3 Arrays</vt:lpstr>
      <vt:lpstr>Next Steps</vt:lpstr>
      <vt:lpstr>PowerPoint Presentation</vt:lpstr>
      <vt:lpstr>FDA Concept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Citation is Important,</dc:title>
  <dc:creator>Fraser, Ryan (Mineral Resources, Kensington)</dc:creator>
  <cp:lastModifiedBy>Geoscience Australia</cp:lastModifiedBy>
  <cp:revision>205</cp:revision>
  <cp:lastPrinted>2018-04-03T02:29:11Z</cp:lastPrinted>
  <dcterms:created xsi:type="dcterms:W3CDTF">2016-10-09T08:08:47Z</dcterms:created>
  <dcterms:modified xsi:type="dcterms:W3CDTF">2018-04-26T14:54:50Z</dcterms:modified>
</cp:coreProperties>
</file>