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1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8876D-B7BE-4DBA-8989-86FB29C6962F}" type="datetimeFigureOut">
              <a:rPr lang="en-US" smtClean="0"/>
              <a:t>10/22/2012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D2E3C-31E5-462B-A16E-2D3EE679B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54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Austerity measures are typically taken if there is a threat that a government cannot honor its debt liabilities.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9D2E3C-31E5-462B-A16E-2D3EE679B0F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79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eos.or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1.docx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icture3.JPG"/>
          <p:cNvPicPr>
            <a:picLocks noChangeAspect="1"/>
          </p:cNvPicPr>
          <p:nvPr/>
        </p:nvPicPr>
        <p:blipFill>
          <a:blip r:embed="rId2" cstate="print"/>
          <a:srcRect l="1639" b="929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219200" y="5867400"/>
            <a:ext cx="7010400" cy="762000"/>
          </a:xfrm>
        </p:spPr>
        <p:txBody>
          <a:bodyPr/>
          <a:lstStyle/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Book Antiqua" pitchFamily="18" charset="0"/>
              </a:rPr>
              <a:t>Presentation to the 26</a:t>
            </a:r>
            <a:r>
              <a:rPr lang="en-US" sz="2000" b="1" baseline="30000" dirty="0" smtClean="0">
                <a:solidFill>
                  <a:srgbClr val="0000FF"/>
                </a:solidFill>
                <a:latin typeface="Book Antiqua" pitchFamily="18" charset="0"/>
              </a:rPr>
              <a:t>th</a:t>
            </a:r>
            <a:r>
              <a:rPr lang="en-US" sz="2000" b="1" dirty="0" smtClean="0">
                <a:solidFill>
                  <a:srgbClr val="0000FF"/>
                </a:solidFill>
                <a:latin typeface="Book Antiqua" pitchFamily="18" charset="0"/>
              </a:rPr>
              <a:t>  CEOS Plenary at Bengaluru, India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00FF"/>
                </a:solidFill>
                <a:latin typeface="Book Antiqua" pitchFamily="18" charset="0"/>
              </a:rPr>
              <a:t>24-27 October, 2012</a:t>
            </a:r>
            <a:endParaRPr lang="en-US" sz="2000" b="1" dirty="0">
              <a:solidFill>
                <a:srgbClr val="0000FF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1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1066800" y="914400"/>
            <a:ext cx="6705600" cy="1600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CEOS-level Engagement at Key Stakeholder Meetings</a:t>
            </a:r>
          </a:p>
        </p:txBody>
      </p:sp>
      <p:sp>
        <p:nvSpPr>
          <p:cNvPr id="14" name="Rectangle 43"/>
          <p:cNvSpPr txBox="1">
            <a:spLocks noChangeArrowheads="1"/>
          </p:cNvSpPr>
          <p:nvPr/>
        </p:nvSpPr>
        <p:spPr>
          <a:xfrm>
            <a:off x="1295400" y="2514600"/>
            <a:ext cx="6705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Calendar: October 2012-November 2013</a:t>
            </a:r>
          </a:p>
        </p:txBody>
      </p:sp>
      <p:sp>
        <p:nvSpPr>
          <p:cNvPr id="15" name="Rectangle 43"/>
          <p:cNvSpPr txBox="1">
            <a:spLocks noChangeArrowheads="1"/>
          </p:cNvSpPr>
          <p:nvPr/>
        </p:nvSpPr>
        <p:spPr>
          <a:xfrm>
            <a:off x="2057400" y="3429000"/>
            <a:ext cx="4826977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Kerry Ann</a:t>
            </a:r>
            <a:r>
              <a:rPr kumimoji="0" lang="en-GB" altLang="ja-JP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  <a:cs typeface="+mn-cs"/>
              </a:rPr>
              <a:t> Sawyer, DCEO</a:t>
            </a:r>
            <a:endParaRPr kumimoji="0" lang="en-GB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ＭＳ Ｐゴシック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1295400" y="152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&lt;Insert your</a:t>
            </a:r>
            <a:r>
              <a:rPr kumimoji="0" lang="en-US" sz="32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Title here&gt;</a:t>
            </a:r>
          </a:p>
        </p:txBody>
      </p:sp>
      <p:pic>
        <p:nvPicPr>
          <p:cNvPr id="1026" name="Picture 2" descr="C:\Users\kerry.sawyer\Desktop\img_089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632013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FF00"/>
                </a:solidFill>
              </a:rPr>
              <a:t>Vidhana</a:t>
            </a: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err="1" smtClean="0">
                <a:solidFill>
                  <a:srgbClr val="FFFF00"/>
                </a:solidFill>
              </a:rPr>
              <a:t>Soudha</a:t>
            </a:r>
            <a:r>
              <a:rPr lang="en-US" sz="2400" b="1" dirty="0" smtClean="0">
                <a:solidFill>
                  <a:srgbClr val="FFFF00"/>
                </a:solidFill>
              </a:rPr>
              <a:t> – the seat of the state legislature of Karnataka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10400" y="1295400"/>
            <a:ext cx="1752600" cy="36933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CEOS Sentry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315200" y="1847165"/>
            <a:ext cx="762000" cy="667435"/>
          </a:xfrm>
          <a:prstGeom prst="ellipse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8077200" y="1694765"/>
            <a:ext cx="381000" cy="36263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1295400" y="152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CEOS Calendar of Events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228600" y="1600200"/>
            <a:ext cx="8686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tabLst/>
              <a:defRPr/>
            </a:pPr>
            <a:r>
              <a:rPr kumimoji="0" lang="en-AU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CEOS Calendar</a:t>
            </a:r>
            <a:r>
              <a:rPr kumimoji="0" lang="en-AU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(</a:t>
            </a:r>
            <a:r>
              <a:rPr kumimoji="0" lang="en-AU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hlinkClick r:id="rId4"/>
              </a:rPr>
              <a:t>www.ceos.org</a:t>
            </a:r>
            <a:r>
              <a:rPr kumimoji="0" lang="en-AU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)</a:t>
            </a:r>
          </a:p>
          <a:p>
            <a:pPr marL="1127125" lvl="2" indent="-325438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sz="2600" kern="0" baseline="0" dirty="0" smtClean="0">
                <a:solidFill>
                  <a:srgbClr val="000000"/>
                </a:solidFill>
                <a:latin typeface="Arial"/>
              </a:rPr>
              <a:t>CEOS</a:t>
            </a:r>
            <a:r>
              <a:rPr lang="en-AU" sz="2600" kern="0" dirty="0" smtClean="0">
                <a:solidFill>
                  <a:srgbClr val="000000"/>
                </a:solidFill>
                <a:latin typeface="Arial"/>
              </a:rPr>
              <a:t> Events</a:t>
            </a:r>
          </a:p>
          <a:p>
            <a:pPr marL="1127125" lvl="2" indent="-325438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kumimoji="0" lang="en-AU" sz="2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GEO</a:t>
            </a:r>
            <a:r>
              <a:rPr kumimoji="0" lang="en-AU" sz="26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 Events</a:t>
            </a:r>
          </a:p>
          <a:p>
            <a:pPr marL="1127125" lvl="2" indent="-325438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sz="2600" kern="0" baseline="0" dirty="0" smtClean="0">
                <a:solidFill>
                  <a:srgbClr val="000000"/>
                </a:solidFill>
                <a:latin typeface="Arial"/>
              </a:rPr>
              <a:t>Related</a:t>
            </a:r>
            <a:r>
              <a:rPr lang="en-AU" sz="2600" kern="0" dirty="0" smtClean="0">
                <a:solidFill>
                  <a:srgbClr val="000000"/>
                </a:solidFill>
                <a:latin typeface="Arial"/>
              </a:rPr>
              <a:t> Events</a:t>
            </a:r>
          </a:p>
          <a:p>
            <a:pPr marL="669925" lvl="1" indent="-325438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669925" lvl="1" indent="-325438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669925" lvl="1" indent="-325438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Will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require notification by CEOS Agencies of attendance at meetings so that, if required, attendee may act or listen on behalf of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CEOS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27" y="3820180"/>
            <a:ext cx="9144000" cy="523220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bg1"/>
                </a:solidFill>
                <a:latin typeface="Arial Black" pitchFamily="34" charset="0"/>
              </a:rPr>
              <a:t>Ensure CEOS is represented at key meetings </a:t>
            </a:r>
            <a:endParaRPr lang="en-US" sz="28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26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3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1295400" y="152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Key Stakeholder Meetings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7608896"/>
              </p:ext>
            </p:extLst>
          </p:nvPr>
        </p:nvGraphicFramePr>
        <p:xfrm>
          <a:off x="130175" y="1676400"/>
          <a:ext cx="8894763" cy="450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5" imgW="6434845" imgH="3257720" progId="Word.Document.12">
                  <p:embed/>
                </p:oleObj>
              </mc:Choice>
              <mc:Fallback>
                <p:oleObj name="Document" r:id="rId5" imgW="6434845" imgH="32577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0175" y="1676400"/>
                        <a:ext cx="8894763" cy="4506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0807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3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1295400" y="152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itchFamily="-106" charset="0"/>
                <a:ea typeface="ＭＳ Ｐゴシック" pitchFamily="-106" charset="-128"/>
                <a:cs typeface="Tahoma" pitchFamily="-106" charset="0"/>
              </a:rPr>
              <a:t>Other Key Stakeholder Meetings?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0" y="1568335"/>
            <a:ext cx="8915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69925" lvl="1" indent="-325438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sz="2800" kern="0" dirty="0" smtClean="0">
                <a:solidFill>
                  <a:srgbClr val="000000"/>
                </a:solidFill>
                <a:latin typeface="Arial"/>
              </a:rPr>
              <a:t>Note </a:t>
            </a:r>
            <a:r>
              <a:rPr lang="en-AU" sz="2800" kern="0" dirty="0">
                <a:solidFill>
                  <a:srgbClr val="000000"/>
                </a:solidFill>
                <a:latin typeface="Arial"/>
              </a:rPr>
              <a:t>the Climate theme in the meetings</a:t>
            </a:r>
          </a:p>
          <a:p>
            <a:pPr marL="1127125" lvl="2" indent="-325438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sz="2400" kern="0" dirty="0" smtClean="0">
                <a:solidFill>
                  <a:srgbClr val="000000"/>
                </a:solidFill>
                <a:latin typeface="Arial"/>
              </a:rPr>
              <a:t>Are there other themes?</a:t>
            </a:r>
          </a:p>
          <a:p>
            <a:pPr marL="669925" lvl="1" indent="-325438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sz="2800" kern="0" dirty="0" smtClean="0">
                <a:solidFill>
                  <a:srgbClr val="000000"/>
                </a:solidFill>
                <a:latin typeface="Arial"/>
              </a:rPr>
              <a:t>In times of fiscal constraints and austerity measures, CEOS Agencies may be called upon to attend a meeting on behalf of the CEOS Chair (</a:t>
            </a:r>
            <a:r>
              <a:rPr lang="en-AU" sz="2800" i="1" kern="0" dirty="0" smtClean="0">
                <a:solidFill>
                  <a:srgbClr val="000000"/>
                </a:solidFill>
                <a:latin typeface="Arial"/>
              </a:rPr>
              <a:t>e.g.,</a:t>
            </a:r>
            <a:r>
              <a:rPr lang="en-AU" sz="2800" kern="0" dirty="0" smtClean="0">
                <a:solidFill>
                  <a:srgbClr val="000000"/>
                </a:solidFill>
                <a:latin typeface="Arial"/>
              </a:rPr>
              <a:t> in certain geographic regions)</a:t>
            </a:r>
          </a:p>
          <a:p>
            <a:pPr marL="1127125" lvl="2" indent="-325438" fontAlgn="base"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  <a:defRPr/>
            </a:pPr>
            <a:r>
              <a:rPr lang="en-AU" sz="2400" kern="0" dirty="0" smtClean="0">
                <a:solidFill>
                  <a:srgbClr val="000000"/>
                </a:solidFill>
                <a:latin typeface="Arial"/>
              </a:rPr>
              <a:t>Therefore, it is important that we have a clear idea of our key stakeholder meetings so that we can plan for CEOS engagement</a:t>
            </a:r>
          </a:p>
        </p:txBody>
      </p:sp>
    </p:spTree>
    <p:extLst>
      <p:ext uri="{BB962C8B-B14F-4D97-AF65-F5344CB8AC3E}">
        <p14:creationId xmlns:p14="http://schemas.microsoft.com/office/powerpoint/2010/main" val="104383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icture1.jpg"/>
          <p:cNvPicPr>
            <a:picLocks noChangeAspect="1"/>
          </p:cNvPicPr>
          <p:nvPr/>
        </p:nvPicPr>
        <p:blipFill>
          <a:blip r:embed="rId2" cstate="print"/>
          <a:srcRect b="80000"/>
          <a:stretch>
            <a:fillRect/>
          </a:stretch>
        </p:blipFill>
        <p:spPr>
          <a:xfrm>
            <a:off x="0" y="0"/>
            <a:ext cx="9144000" cy="1371600"/>
          </a:xfrm>
          <a:prstGeom prst="rect">
            <a:avLst/>
          </a:prstGeom>
        </p:spPr>
      </p:pic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2057400" y="6492875"/>
            <a:ext cx="4724400" cy="36512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The 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26</a:t>
            </a:r>
            <a:r>
              <a:rPr lang="en-US" b="1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th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</a:rPr>
              <a:t>  CEOS Plenary – Bengaluru, India - 24-27 October, 2012</a:t>
            </a:r>
            <a:endParaRPr lang="en-US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5400" cy="8445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 bwMode="auto">
          <a:xfrm>
            <a:off x="1295400" y="152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304800" y="2971800"/>
            <a:ext cx="8686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tabLst/>
              <a:defRPr/>
            </a:pPr>
            <a:r>
              <a:rPr kumimoji="0" lang="en-AU" sz="8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sha" pitchFamily="34" charset="-79"/>
                <a:cs typeface="Gisha" pitchFamily="34" charset="-79"/>
              </a:rPr>
              <a:t>Dhanyavad</a:t>
            </a:r>
            <a:r>
              <a:rPr kumimoji="0" lang="en-AU" sz="8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Gisha" pitchFamily="34" charset="-79"/>
                <a:cs typeface="Gisha" pitchFamily="34" charset="-79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1070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260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Word Document</vt:lpstr>
      <vt:lpstr>CEOS-level Engagement at Key Stakeholder Meetings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Kerry Sawyer</dc:creator>
  <cp:lastModifiedBy>Kerry Sawyer</cp:lastModifiedBy>
  <cp:revision>15</cp:revision>
  <dcterms:created xsi:type="dcterms:W3CDTF">2006-08-16T00:00:00Z</dcterms:created>
  <dcterms:modified xsi:type="dcterms:W3CDTF">2012-10-23T00:49:21Z</dcterms:modified>
</cp:coreProperties>
</file>