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0" r:id="rId2"/>
    <p:sldMasterId id="2147483693" r:id="rId3"/>
  </p:sldMasterIdLst>
  <p:notesMasterIdLst>
    <p:notesMasterId r:id="rId20"/>
  </p:notesMasterIdLst>
  <p:sldIdLst>
    <p:sldId id="260" r:id="rId4"/>
    <p:sldId id="269" r:id="rId5"/>
    <p:sldId id="280" r:id="rId6"/>
    <p:sldId id="263" r:id="rId7"/>
    <p:sldId id="277" r:id="rId8"/>
    <p:sldId id="267" r:id="rId9"/>
    <p:sldId id="271" r:id="rId10"/>
    <p:sldId id="278" r:id="rId11"/>
    <p:sldId id="261" r:id="rId12"/>
    <p:sldId id="276" r:id="rId13"/>
    <p:sldId id="279" r:id="rId14"/>
    <p:sldId id="272" r:id="rId15"/>
    <p:sldId id="270" r:id="rId16"/>
    <p:sldId id="264" r:id="rId17"/>
    <p:sldId id="268" r:id="rId18"/>
    <p:sldId id="281" r:id="rId19"/>
  </p:sldIdLst>
  <p:sldSz cx="9144000" cy="6858000" type="screen4x3"/>
  <p:notesSz cx="6881813"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81" autoAdjust="0"/>
    <p:restoredTop sz="90618" autoAdjust="0"/>
  </p:normalViewPr>
  <p:slideViewPr>
    <p:cSldViewPr snapToGrid="0" snapToObjects="1">
      <p:cViewPr varScale="1">
        <p:scale>
          <a:sx n="87" d="100"/>
          <a:sy n="87" d="100"/>
        </p:scale>
        <p:origin x="-504"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71F80E-FCEA-4183-B4DB-0D6B1A41F25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E0068ED1-F9C6-48B6-93B1-B8E7DBCFF387}">
      <dgm:prSet phldrT="[Text]" custT="1"/>
      <dgm:spPr>
        <a:ln>
          <a:solidFill>
            <a:schemeClr val="accent1"/>
          </a:solidFill>
        </a:ln>
      </dgm:spPr>
      <dgm:t>
        <a:bodyPr/>
        <a:lstStyle/>
        <a:p>
          <a:r>
            <a:rPr lang="en-GB" sz="1400" b="1" dirty="0" smtClean="0">
              <a:solidFill>
                <a:srgbClr val="FAE27E"/>
              </a:solidFill>
            </a:rPr>
            <a:t>C1 Sustained ocean observations </a:t>
          </a:r>
          <a:endParaRPr lang="fr-FR" sz="1400" b="1" dirty="0">
            <a:solidFill>
              <a:srgbClr val="FAE27E"/>
            </a:solidFill>
          </a:endParaRPr>
        </a:p>
      </dgm:t>
    </dgm:pt>
    <dgm:pt modelId="{C2EA8196-D867-463E-8004-C01CA7CD3E0F}" type="parTrans" cxnId="{F881C41A-4EA9-4E74-A976-F60EF31DFE8D}">
      <dgm:prSet/>
      <dgm:spPr/>
      <dgm:t>
        <a:bodyPr/>
        <a:lstStyle/>
        <a:p>
          <a:endParaRPr lang="fr-FR"/>
        </a:p>
      </dgm:t>
    </dgm:pt>
    <dgm:pt modelId="{D109C665-9D33-46AE-ABEE-778D7518E4A3}" type="sibTrans" cxnId="{F881C41A-4EA9-4E74-A976-F60EF31DFE8D}">
      <dgm:prSet/>
      <dgm:spPr/>
      <dgm:t>
        <a:bodyPr/>
        <a:lstStyle/>
        <a:p>
          <a:endParaRPr lang="fr-FR"/>
        </a:p>
      </dgm:t>
    </dgm:pt>
    <dgm:pt modelId="{F18392DC-47AA-486A-A9CC-43E54AFCDDA6}">
      <dgm:prSet phldrT="[Text]" custT="1"/>
      <dgm:spPr>
        <a:solidFill>
          <a:schemeClr val="accent1">
            <a:lumMod val="20000"/>
            <a:lumOff val="80000"/>
            <a:alpha val="90000"/>
          </a:schemeClr>
        </a:solidFill>
        <a:ln>
          <a:solidFill>
            <a:schemeClr val="accent1">
              <a:alpha val="90000"/>
            </a:schemeClr>
          </a:solidFill>
        </a:ln>
      </dgm:spPr>
      <dgm:t>
        <a:bodyPr/>
        <a:lstStyle/>
        <a:p>
          <a:pPr>
            <a:spcAft>
              <a:spcPts val="100"/>
            </a:spcAft>
          </a:pPr>
          <a:r>
            <a:rPr lang="en-GB" sz="1100" b="1" dirty="0" smtClean="0">
              <a:solidFill>
                <a:schemeClr val="accent1"/>
              </a:solidFill>
            </a:rPr>
            <a:t>GOOS</a:t>
          </a:r>
          <a:endParaRPr lang="fr-FR" sz="1100" b="1" dirty="0">
            <a:solidFill>
              <a:schemeClr val="accent1"/>
            </a:solidFill>
          </a:endParaRPr>
        </a:p>
      </dgm:t>
    </dgm:pt>
    <dgm:pt modelId="{3F0A8450-1950-4E05-944E-4C3A821C720C}" type="parTrans" cxnId="{9FDBE569-04D7-4328-B962-DE3EDC13A2D8}">
      <dgm:prSet/>
      <dgm:spPr/>
      <dgm:t>
        <a:bodyPr/>
        <a:lstStyle/>
        <a:p>
          <a:endParaRPr lang="fr-FR"/>
        </a:p>
      </dgm:t>
    </dgm:pt>
    <dgm:pt modelId="{CE8EA454-2BF5-4073-882C-60C87BF35F9E}" type="sibTrans" cxnId="{9FDBE569-04D7-4328-B962-DE3EDC13A2D8}">
      <dgm:prSet/>
      <dgm:spPr/>
      <dgm:t>
        <a:bodyPr/>
        <a:lstStyle/>
        <a:p>
          <a:endParaRPr lang="fr-FR"/>
        </a:p>
      </dgm:t>
    </dgm:pt>
    <dgm:pt modelId="{8C8A100F-F952-4978-9FCA-BF9F8733CD86}">
      <dgm:prSet phldrT="[Text]" custT="1"/>
      <dgm:spPr>
        <a:ln>
          <a:solidFill>
            <a:schemeClr val="accent1"/>
          </a:solidFill>
        </a:ln>
      </dgm:spPr>
      <dgm:t>
        <a:bodyPr/>
        <a:lstStyle/>
        <a:p>
          <a:r>
            <a:rPr lang="en-GB" sz="1400" b="1" dirty="0" smtClean="0">
              <a:solidFill>
                <a:srgbClr val="FAE27E"/>
              </a:solidFill>
            </a:rPr>
            <a:t>C2 Sustained ecosystems and food security</a:t>
          </a:r>
          <a:endParaRPr lang="fr-FR" sz="1400" b="1" dirty="0">
            <a:solidFill>
              <a:srgbClr val="FAE27E"/>
            </a:solidFill>
          </a:endParaRPr>
        </a:p>
      </dgm:t>
    </dgm:pt>
    <dgm:pt modelId="{DB8C8BC8-BA99-4CEA-8171-DEE3C1B1C013}" type="parTrans" cxnId="{230EE931-2B51-431F-BA22-ED66F84B6997}">
      <dgm:prSet/>
      <dgm:spPr/>
      <dgm:t>
        <a:bodyPr/>
        <a:lstStyle/>
        <a:p>
          <a:endParaRPr lang="fr-FR"/>
        </a:p>
      </dgm:t>
    </dgm:pt>
    <dgm:pt modelId="{D26D9611-FBE3-4941-AAC7-C8F85FE53B20}" type="sibTrans" cxnId="{230EE931-2B51-431F-BA22-ED66F84B6997}">
      <dgm:prSet/>
      <dgm:spPr/>
      <dgm:t>
        <a:bodyPr/>
        <a:lstStyle/>
        <a:p>
          <a:endParaRPr lang="fr-FR"/>
        </a:p>
      </dgm:t>
    </dgm:pt>
    <dgm:pt modelId="{D7A77AFD-FD26-438F-96EB-740E7F6AA9DD}">
      <dgm:prSet phldrT="[Text]" custT="1"/>
      <dgm:spPr>
        <a:solidFill>
          <a:schemeClr val="accent1">
            <a:lumMod val="20000"/>
            <a:lumOff val="80000"/>
            <a:alpha val="90000"/>
          </a:schemeClr>
        </a:solidFill>
        <a:ln>
          <a:solidFill>
            <a:schemeClr val="accent1">
              <a:alpha val="90000"/>
            </a:schemeClr>
          </a:solidFill>
        </a:ln>
      </dgm:spPr>
      <dgm:t>
        <a:bodyPr/>
        <a:lstStyle/>
        <a:p>
          <a:pPr>
            <a:spcAft>
              <a:spcPts val="0"/>
            </a:spcAft>
          </a:pPr>
          <a:r>
            <a:rPr lang="en-GB" sz="950" b="1" dirty="0" err="1" smtClean="0">
              <a:solidFill>
                <a:schemeClr val="accent1"/>
              </a:solidFill>
            </a:rPr>
            <a:t>ChloroGIN</a:t>
          </a:r>
          <a:endParaRPr lang="fr-FR" sz="950" b="1" dirty="0">
            <a:solidFill>
              <a:schemeClr val="accent1"/>
            </a:solidFill>
          </a:endParaRPr>
        </a:p>
      </dgm:t>
    </dgm:pt>
    <dgm:pt modelId="{A7C91BBE-2205-4961-AABE-3AB74A584690}" type="parTrans" cxnId="{5CC8196C-27B8-4C72-9BCC-2BFAE1D4F686}">
      <dgm:prSet/>
      <dgm:spPr/>
      <dgm:t>
        <a:bodyPr/>
        <a:lstStyle/>
        <a:p>
          <a:endParaRPr lang="fr-FR"/>
        </a:p>
      </dgm:t>
    </dgm:pt>
    <dgm:pt modelId="{33F0DFAD-B49B-4B15-BB06-30260CA448F9}" type="sibTrans" cxnId="{5CC8196C-27B8-4C72-9BCC-2BFAE1D4F686}">
      <dgm:prSet/>
      <dgm:spPr/>
      <dgm:t>
        <a:bodyPr/>
        <a:lstStyle/>
        <a:p>
          <a:endParaRPr lang="fr-FR"/>
        </a:p>
      </dgm:t>
    </dgm:pt>
    <dgm:pt modelId="{64D81F66-4AFC-40A2-BCA7-6CF2DB37E850}">
      <dgm:prSet phldrT="[Text]" custT="1"/>
      <dgm:spPr>
        <a:ln>
          <a:solidFill>
            <a:schemeClr val="accent1"/>
          </a:solidFill>
        </a:ln>
      </dgm:spPr>
      <dgm:t>
        <a:bodyPr/>
        <a:lstStyle/>
        <a:p>
          <a:r>
            <a:rPr lang="en-GB" sz="1400" b="1" dirty="0" smtClean="0">
              <a:solidFill>
                <a:srgbClr val="FAE27E"/>
              </a:solidFill>
            </a:rPr>
            <a:t>C3 Ocean forecasting</a:t>
          </a:r>
          <a:endParaRPr lang="fr-FR" sz="1400" b="1" dirty="0">
            <a:solidFill>
              <a:srgbClr val="FAE27E"/>
            </a:solidFill>
          </a:endParaRPr>
        </a:p>
      </dgm:t>
    </dgm:pt>
    <dgm:pt modelId="{18EC0E3A-6DBE-4D9A-AA36-4EE2A5FAB692}" type="parTrans" cxnId="{498BF155-0139-488E-ADE4-AC85536F2527}">
      <dgm:prSet/>
      <dgm:spPr/>
      <dgm:t>
        <a:bodyPr/>
        <a:lstStyle/>
        <a:p>
          <a:endParaRPr lang="fr-FR"/>
        </a:p>
      </dgm:t>
    </dgm:pt>
    <dgm:pt modelId="{D7E1C4F2-BCDD-4588-B760-6CEF61EA1591}" type="sibTrans" cxnId="{498BF155-0139-488E-ADE4-AC85536F2527}">
      <dgm:prSet/>
      <dgm:spPr/>
      <dgm:t>
        <a:bodyPr/>
        <a:lstStyle/>
        <a:p>
          <a:endParaRPr lang="fr-FR"/>
        </a:p>
      </dgm:t>
    </dgm:pt>
    <dgm:pt modelId="{D0D52342-A611-4534-8CB2-70A7D18D24E1}">
      <dgm:prSet phldrT="[Text]" custT="1"/>
      <dgm:spPr>
        <a:solidFill>
          <a:schemeClr val="accent1">
            <a:lumMod val="20000"/>
            <a:lumOff val="80000"/>
            <a:alpha val="90000"/>
          </a:schemeClr>
        </a:solidFill>
        <a:ln>
          <a:solidFill>
            <a:schemeClr val="accent1">
              <a:alpha val="90000"/>
            </a:schemeClr>
          </a:solidFill>
        </a:ln>
      </dgm:spPr>
      <dgm:t>
        <a:bodyPr/>
        <a:lstStyle/>
        <a:p>
          <a:r>
            <a:rPr lang="en-GB" sz="1100" b="1" dirty="0" smtClean="0">
              <a:solidFill>
                <a:schemeClr val="accent1"/>
              </a:solidFill>
            </a:rPr>
            <a:t>GODAE </a:t>
          </a:r>
          <a:r>
            <a:rPr lang="en-GB" sz="1100" b="1" dirty="0" err="1" smtClean="0">
              <a:solidFill>
                <a:schemeClr val="accent1"/>
              </a:solidFill>
            </a:rPr>
            <a:t>OceanView</a:t>
          </a:r>
          <a:r>
            <a:rPr lang="en-GB" sz="1100" b="1" dirty="0" smtClean="0">
              <a:solidFill>
                <a:schemeClr val="accent1"/>
              </a:solidFill>
            </a:rPr>
            <a:t> MEP-TT</a:t>
          </a:r>
          <a:endParaRPr lang="fr-FR" sz="1100" b="1" dirty="0">
            <a:solidFill>
              <a:schemeClr val="accent1"/>
            </a:solidFill>
          </a:endParaRPr>
        </a:p>
      </dgm:t>
    </dgm:pt>
    <dgm:pt modelId="{ACF3ACDE-80AD-420D-8ACC-89129D0D9099}" type="parTrans" cxnId="{3E4CA399-FD30-4CA4-977A-6FE551FBDDF6}">
      <dgm:prSet/>
      <dgm:spPr/>
      <dgm:t>
        <a:bodyPr/>
        <a:lstStyle/>
        <a:p>
          <a:endParaRPr lang="fr-FR"/>
        </a:p>
      </dgm:t>
    </dgm:pt>
    <dgm:pt modelId="{F1E9FF77-08C8-490E-8B90-7B116CDD8DD3}" type="sibTrans" cxnId="{3E4CA399-FD30-4CA4-977A-6FE551FBDDF6}">
      <dgm:prSet/>
      <dgm:spPr/>
      <dgm:t>
        <a:bodyPr/>
        <a:lstStyle/>
        <a:p>
          <a:endParaRPr lang="fr-FR"/>
        </a:p>
      </dgm:t>
    </dgm:pt>
    <dgm:pt modelId="{829B57AA-9ECA-4ADE-B70D-AC4314A0783D}">
      <dgm:prSet phldrT="[Text]" custT="1"/>
      <dgm:spPr>
        <a:solidFill>
          <a:schemeClr val="accent1">
            <a:lumMod val="20000"/>
            <a:lumOff val="80000"/>
            <a:alpha val="90000"/>
          </a:schemeClr>
        </a:solidFill>
        <a:ln>
          <a:solidFill>
            <a:schemeClr val="accent1">
              <a:alpha val="90000"/>
            </a:schemeClr>
          </a:solidFill>
        </a:ln>
      </dgm:spPr>
      <dgm:t>
        <a:bodyPr/>
        <a:lstStyle/>
        <a:p>
          <a:r>
            <a:rPr lang="en-GB" sz="1100" b="1" dirty="0" smtClean="0">
              <a:solidFill>
                <a:schemeClr val="accent1"/>
              </a:solidFill>
            </a:rPr>
            <a:t>GODAE </a:t>
          </a:r>
          <a:r>
            <a:rPr lang="en-GB" sz="1100" b="1" dirty="0" err="1" smtClean="0">
              <a:solidFill>
                <a:schemeClr val="accent1"/>
              </a:solidFill>
            </a:rPr>
            <a:t>OceanView</a:t>
          </a:r>
          <a:r>
            <a:rPr lang="en-GB" sz="1100" b="1" dirty="0" smtClean="0">
              <a:solidFill>
                <a:schemeClr val="accent1"/>
              </a:solidFill>
            </a:rPr>
            <a:t> COSS-TT</a:t>
          </a:r>
          <a:endParaRPr lang="fr-FR" sz="1100" b="1" dirty="0">
            <a:solidFill>
              <a:schemeClr val="accent1"/>
            </a:solidFill>
          </a:endParaRPr>
        </a:p>
      </dgm:t>
    </dgm:pt>
    <dgm:pt modelId="{38A70090-412C-475E-9FFE-63B7A747FA12}" type="parTrans" cxnId="{C82EB4B8-91E6-4292-8CBF-B67716B75B90}">
      <dgm:prSet/>
      <dgm:spPr/>
      <dgm:t>
        <a:bodyPr/>
        <a:lstStyle/>
        <a:p>
          <a:endParaRPr lang="fr-FR"/>
        </a:p>
      </dgm:t>
    </dgm:pt>
    <dgm:pt modelId="{6C2E028B-E953-4DD3-90C0-253F8BDB56E6}" type="sibTrans" cxnId="{C82EB4B8-91E6-4292-8CBF-B67716B75B90}">
      <dgm:prSet/>
      <dgm:spPr/>
      <dgm:t>
        <a:bodyPr/>
        <a:lstStyle/>
        <a:p>
          <a:endParaRPr lang="fr-FR"/>
        </a:p>
      </dgm:t>
    </dgm:pt>
    <dgm:pt modelId="{E8471220-32EF-445C-BF4E-ED411881DDE7}">
      <dgm:prSet phldrT="[Text]" custT="1"/>
      <dgm:spPr>
        <a:solidFill>
          <a:schemeClr val="accent1">
            <a:lumMod val="20000"/>
            <a:lumOff val="80000"/>
            <a:alpha val="90000"/>
          </a:schemeClr>
        </a:solidFill>
        <a:ln>
          <a:solidFill>
            <a:schemeClr val="accent1">
              <a:alpha val="90000"/>
            </a:schemeClr>
          </a:solidFill>
        </a:ln>
      </dgm:spPr>
      <dgm:t>
        <a:bodyPr/>
        <a:lstStyle/>
        <a:p>
          <a:pPr>
            <a:spcAft>
              <a:spcPts val="100"/>
            </a:spcAft>
          </a:pPr>
          <a:r>
            <a:rPr lang="en-GB" sz="1100" b="1" dirty="0" smtClean="0">
              <a:solidFill>
                <a:schemeClr val="accent1"/>
              </a:solidFill>
            </a:rPr>
            <a:t> Argo</a:t>
          </a:r>
          <a:endParaRPr lang="fr-FR" sz="1100" b="1" dirty="0">
            <a:solidFill>
              <a:schemeClr val="accent1"/>
            </a:solidFill>
          </a:endParaRPr>
        </a:p>
      </dgm:t>
    </dgm:pt>
    <dgm:pt modelId="{D42BFE46-1E99-43B3-96E2-9D58A23E7EBC}" type="parTrans" cxnId="{7524B100-6884-4F1D-A71E-D798BD0F3684}">
      <dgm:prSet/>
      <dgm:spPr/>
      <dgm:t>
        <a:bodyPr/>
        <a:lstStyle/>
        <a:p>
          <a:endParaRPr lang="fr-FR"/>
        </a:p>
      </dgm:t>
    </dgm:pt>
    <dgm:pt modelId="{8B2D875B-FEEF-4DE6-AB52-90A3453EB12C}" type="sibTrans" cxnId="{7524B100-6884-4F1D-A71E-D798BD0F3684}">
      <dgm:prSet/>
      <dgm:spPr/>
      <dgm:t>
        <a:bodyPr/>
        <a:lstStyle/>
        <a:p>
          <a:endParaRPr lang="fr-FR"/>
        </a:p>
      </dgm:t>
    </dgm:pt>
    <dgm:pt modelId="{FB12C909-5C96-43F9-AA4C-0CF978DEA43A}">
      <dgm:prSet phldrT="[Text]" custT="1"/>
      <dgm:spPr>
        <a:solidFill>
          <a:schemeClr val="accent1">
            <a:lumMod val="20000"/>
            <a:lumOff val="80000"/>
            <a:alpha val="90000"/>
          </a:schemeClr>
        </a:solidFill>
        <a:ln>
          <a:solidFill>
            <a:schemeClr val="accent1">
              <a:alpha val="90000"/>
            </a:schemeClr>
          </a:solidFill>
        </a:ln>
      </dgm:spPr>
      <dgm:t>
        <a:bodyPr/>
        <a:lstStyle/>
        <a:p>
          <a:pPr>
            <a:spcAft>
              <a:spcPts val="100"/>
            </a:spcAft>
          </a:pPr>
          <a:r>
            <a:rPr lang="en-GB" sz="1100" b="1" dirty="0" err="1" smtClean="0">
              <a:solidFill>
                <a:schemeClr val="accent1"/>
              </a:solidFill>
            </a:rPr>
            <a:t>OceanSITES</a:t>
          </a:r>
          <a:endParaRPr lang="fr-FR" sz="1100" b="1" dirty="0">
            <a:solidFill>
              <a:schemeClr val="accent1"/>
            </a:solidFill>
          </a:endParaRPr>
        </a:p>
      </dgm:t>
    </dgm:pt>
    <dgm:pt modelId="{B5B1B3DD-B130-45A6-9A1C-55FC8CC94060}" type="parTrans" cxnId="{550DFC8B-5C41-4A62-B436-2804D9E55097}">
      <dgm:prSet/>
      <dgm:spPr/>
      <dgm:t>
        <a:bodyPr/>
        <a:lstStyle/>
        <a:p>
          <a:endParaRPr lang="fr-FR"/>
        </a:p>
      </dgm:t>
    </dgm:pt>
    <dgm:pt modelId="{B9FF44F2-C4A6-4D2D-B8C7-824BE8D80A6A}" type="sibTrans" cxnId="{550DFC8B-5C41-4A62-B436-2804D9E55097}">
      <dgm:prSet/>
      <dgm:spPr/>
      <dgm:t>
        <a:bodyPr/>
        <a:lstStyle/>
        <a:p>
          <a:endParaRPr lang="fr-FR"/>
        </a:p>
      </dgm:t>
    </dgm:pt>
    <dgm:pt modelId="{49F0E05F-F1A7-4134-91CD-CFB3B274EC82}">
      <dgm:prSet phldrT="[Text]" custT="1"/>
      <dgm:spPr>
        <a:solidFill>
          <a:schemeClr val="accent1">
            <a:lumMod val="20000"/>
            <a:lumOff val="80000"/>
            <a:alpha val="90000"/>
          </a:schemeClr>
        </a:solidFill>
        <a:ln>
          <a:solidFill>
            <a:schemeClr val="accent1">
              <a:alpha val="90000"/>
            </a:schemeClr>
          </a:solidFill>
        </a:ln>
      </dgm:spPr>
      <dgm:t>
        <a:bodyPr/>
        <a:lstStyle/>
        <a:p>
          <a:pPr>
            <a:spcAft>
              <a:spcPts val="100"/>
            </a:spcAft>
          </a:pPr>
          <a:r>
            <a:rPr lang="en-GB" sz="1100" b="1" dirty="0" smtClean="0">
              <a:solidFill>
                <a:schemeClr val="accent1"/>
              </a:solidFill>
            </a:rPr>
            <a:t>CEOS Virtual Constellations</a:t>
          </a:r>
          <a:endParaRPr lang="fr-FR" sz="1100" b="1" dirty="0">
            <a:solidFill>
              <a:schemeClr val="accent1"/>
            </a:solidFill>
          </a:endParaRPr>
        </a:p>
      </dgm:t>
    </dgm:pt>
    <dgm:pt modelId="{A007632D-1FB3-4FF6-9D25-82ECD55F9AAE}" type="parTrans" cxnId="{A07EEA46-AE47-4C5A-9B40-2DFCBACE418A}">
      <dgm:prSet/>
      <dgm:spPr/>
      <dgm:t>
        <a:bodyPr/>
        <a:lstStyle/>
        <a:p>
          <a:endParaRPr lang="fr-FR"/>
        </a:p>
      </dgm:t>
    </dgm:pt>
    <dgm:pt modelId="{30DC5628-CE5E-4A53-A052-EC0C132A7AB2}" type="sibTrans" cxnId="{A07EEA46-AE47-4C5A-9B40-2DFCBACE418A}">
      <dgm:prSet/>
      <dgm:spPr/>
      <dgm:t>
        <a:bodyPr/>
        <a:lstStyle/>
        <a:p>
          <a:endParaRPr lang="fr-FR"/>
        </a:p>
      </dgm:t>
    </dgm:pt>
    <dgm:pt modelId="{ABEB16A2-6993-435B-8F1A-DDE9D6C4603B}">
      <dgm:prSet phldrT="[Text]" custT="1"/>
      <dgm:spPr>
        <a:solidFill>
          <a:schemeClr val="accent1">
            <a:lumMod val="20000"/>
            <a:lumOff val="80000"/>
            <a:alpha val="90000"/>
          </a:schemeClr>
        </a:solidFill>
        <a:ln>
          <a:solidFill>
            <a:schemeClr val="accent1">
              <a:alpha val="90000"/>
            </a:schemeClr>
          </a:solidFill>
        </a:ln>
      </dgm:spPr>
      <dgm:t>
        <a:bodyPr/>
        <a:lstStyle/>
        <a:p>
          <a:pPr>
            <a:spcAft>
              <a:spcPts val="100"/>
            </a:spcAft>
          </a:pPr>
          <a:r>
            <a:rPr lang="en-GB" sz="1100" b="1" dirty="0" smtClean="0">
              <a:solidFill>
                <a:schemeClr val="accent1"/>
              </a:solidFill>
            </a:rPr>
            <a:t>HF Radar</a:t>
          </a:r>
          <a:endParaRPr lang="fr-FR" sz="1100" b="1" dirty="0">
            <a:solidFill>
              <a:schemeClr val="accent1"/>
            </a:solidFill>
          </a:endParaRPr>
        </a:p>
      </dgm:t>
    </dgm:pt>
    <dgm:pt modelId="{A1277619-C4EF-454D-96E8-27A32FF6278C}" type="parTrans" cxnId="{9252351A-4F9D-442A-B766-ABEAEBFF265D}">
      <dgm:prSet/>
      <dgm:spPr/>
      <dgm:t>
        <a:bodyPr/>
        <a:lstStyle/>
        <a:p>
          <a:endParaRPr lang="fr-FR"/>
        </a:p>
      </dgm:t>
    </dgm:pt>
    <dgm:pt modelId="{5C62BDDB-BFFA-4133-8C9A-0BA56956CD84}" type="sibTrans" cxnId="{9252351A-4F9D-442A-B766-ABEAEBFF265D}">
      <dgm:prSet/>
      <dgm:spPr/>
      <dgm:t>
        <a:bodyPr/>
        <a:lstStyle/>
        <a:p>
          <a:endParaRPr lang="fr-FR"/>
        </a:p>
      </dgm:t>
    </dgm:pt>
    <dgm:pt modelId="{A2DF3245-5EFB-4331-907F-A19F559D384F}">
      <dgm:prSet phldrT="[Text]" custT="1"/>
      <dgm:spPr>
        <a:solidFill>
          <a:schemeClr val="accent1">
            <a:lumMod val="20000"/>
            <a:lumOff val="80000"/>
            <a:alpha val="90000"/>
          </a:schemeClr>
        </a:solidFill>
        <a:ln>
          <a:solidFill>
            <a:schemeClr val="accent1">
              <a:alpha val="90000"/>
            </a:schemeClr>
          </a:solidFill>
        </a:ln>
      </dgm:spPr>
      <dgm:t>
        <a:bodyPr/>
        <a:lstStyle/>
        <a:p>
          <a:pPr>
            <a:spcAft>
              <a:spcPts val="0"/>
            </a:spcAft>
          </a:pPr>
          <a:r>
            <a:rPr lang="en-GB" sz="950" b="1" dirty="0" smtClean="0">
              <a:solidFill>
                <a:schemeClr val="accent1"/>
              </a:solidFill>
            </a:rPr>
            <a:t>Antares</a:t>
          </a:r>
          <a:endParaRPr lang="fr-FR" sz="950" b="1" dirty="0">
            <a:solidFill>
              <a:schemeClr val="accent1"/>
            </a:solidFill>
          </a:endParaRPr>
        </a:p>
      </dgm:t>
    </dgm:pt>
    <dgm:pt modelId="{C1310203-D56B-4E5F-889F-AA1A47E6A68E}" type="parTrans" cxnId="{368A02D7-908A-43E7-90C7-70C1279E1332}">
      <dgm:prSet/>
      <dgm:spPr/>
      <dgm:t>
        <a:bodyPr/>
        <a:lstStyle/>
        <a:p>
          <a:endParaRPr lang="fr-FR"/>
        </a:p>
      </dgm:t>
    </dgm:pt>
    <dgm:pt modelId="{6096D54F-8D03-43F4-89FB-A0DEF97BDF4E}" type="sibTrans" cxnId="{368A02D7-908A-43E7-90C7-70C1279E1332}">
      <dgm:prSet/>
      <dgm:spPr/>
      <dgm:t>
        <a:bodyPr/>
        <a:lstStyle/>
        <a:p>
          <a:endParaRPr lang="fr-FR"/>
        </a:p>
      </dgm:t>
    </dgm:pt>
    <dgm:pt modelId="{78665469-12F6-4AC3-8270-87F98FEDAE9E}">
      <dgm:prSet phldrT="[Text]" custT="1"/>
      <dgm:spPr>
        <a:solidFill>
          <a:schemeClr val="accent1">
            <a:lumMod val="20000"/>
            <a:lumOff val="80000"/>
            <a:alpha val="90000"/>
          </a:schemeClr>
        </a:solidFill>
        <a:ln>
          <a:solidFill>
            <a:schemeClr val="accent1">
              <a:alpha val="90000"/>
            </a:schemeClr>
          </a:solidFill>
        </a:ln>
      </dgm:spPr>
      <dgm:t>
        <a:bodyPr/>
        <a:lstStyle/>
        <a:p>
          <a:pPr>
            <a:spcAft>
              <a:spcPts val="0"/>
            </a:spcAft>
          </a:pPr>
          <a:r>
            <a:rPr lang="en-GB" sz="950" b="1" dirty="0" smtClean="0">
              <a:solidFill>
                <a:schemeClr val="accent1"/>
              </a:solidFill>
            </a:rPr>
            <a:t>SAFARI</a:t>
          </a:r>
          <a:endParaRPr lang="fr-FR" sz="950" b="1" dirty="0">
            <a:solidFill>
              <a:schemeClr val="accent1"/>
            </a:solidFill>
          </a:endParaRPr>
        </a:p>
      </dgm:t>
    </dgm:pt>
    <dgm:pt modelId="{0398ADFC-7E1F-4A25-BA04-FFA7E9227DC3}" type="parTrans" cxnId="{02C55A17-4650-40F6-9403-A0D2D3550304}">
      <dgm:prSet/>
      <dgm:spPr/>
      <dgm:t>
        <a:bodyPr/>
        <a:lstStyle/>
        <a:p>
          <a:endParaRPr lang="fr-FR"/>
        </a:p>
      </dgm:t>
    </dgm:pt>
    <dgm:pt modelId="{C2E2D7FF-E182-40EA-946E-379BD0EA08AF}" type="sibTrans" cxnId="{02C55A17-4650-40F6-9403-A0D2D3550304}">
      <dgm:prSet/>
      <dgm:spPr/>
      <dgm:t>
        <a:bodyPr/>
        <a:lstStyle/>
        <a:p>
          <a:endParaRPr lang="fr-FR"/>
        </a:p>
      </dgm:t>
    </dgm:pt>
    <dgm:pt modelId="{E77C5709-D10A-4179-BFFA-88CECC8F1921}">
      <dgm:prSet phldrT="[Text]" custT="1"/>
      <dgm:spPr>
        <a:solidFill>
          <a:schemeClr val="accent1">
            <a:lumMod val="20000"/>
            <a:lumOff val="80000"/>
            <a:alpha val="90000"/>
          </a:schemeClr>
        </a:solidFill>
        <a:ln>
          <a:solidFill>
            <a:schemeClr val="accent1">
              <a:alpha val="90000"/>
            </a:schemeClr>
          </a:solidFill>
        </a:ln>
      </dgm:spPr>
      <dgm:t>
        <a:bodyPr/>
        <a:lstStyle/>
        <a:p>
          <a:pPr>
            <a:spcAft>
              <a:spcPts val="0"/>
            </a:spcAft>
          </a:pPr>
          <a:r>
            <a:rPr lang="en-GB" sz="950" b="1" dirty="0" smtClean="0">
              <a:solidFill>
                <a:schemeClr val="accent1"/>
              </a:solidFill>
            </a:rPr>
            <a:t>GEOHAB</a:t>
          </a:r>
          <a:endParaRPr lang="fr-FR" sz="950" b="1" dirty="0">
            <a:solidFill>
              <a:schemeClr val="accent1"/>
            </a:solidFill>
          </a:endParaRPr>
        </a:p>
      </dgm:t>
    </dgm:pt>
    <dgm:pt modelId="{CB45BACD-1348-45EA-B74E-BF37728D7B69}" type="parTrans" cxnId="{9540F217-03C9-49F6-90E2-636557BDB09A}">
      <dgm:prSet/>
      <dgm:spPr/>
      <dgm:t>
        <a:bodyPr/>
        <a:lstStyle/>
        <a:p>
          <a:endParaRPr lang="fr-FR"/>
        </a:p>
      </dgm:t>
    </dgm:pt>
    <dgm:pt modelId="{3C48A7DE-EA57-4613-9107-E990AD97766C}" type="sibTrans" cxnId="{9540F217-03C9-49F6-90E2-636557BDB09A}">
      <dgm:prSet/>
      <dgm:spPr/>
      <dgm:t>
        <a:bodyPr/>
        <a:lstStyle/>
        <a:p>
          <a:endParaRPr lang="fr-FR"/>
        </a:p>
      </dgm:t>
    </dgm:pt>
    <dgm:pt modelId="{85AAF46A-B21D-4B93-ABFE-E5FBD571F7B9}">
      <dgm:prSet phldrT="[Text]" custT="1"/>
      <dgm:spPr>
        <a:solidFill>
          <a:schemeClr val="accent1">
            <a:lumMod val="20000"/>
            <a:lumOff val="80000"/>
            <a:alpha val="90000"/>
          </a:schemeClr>
        </a:solidFill>
        <a:ln>
          <a:solidFill>
            <a:schemeClr val="accent1">
              <a:alpha val="90000"/>
            </a:schemeClr>
          </a:solidFill>
        </a:ln>
      </dgm:spPr>
      <dgm:t>
        <a:bodyPr/>
        <a:lstStyle/>
        <a:p>
          <a:pPr>
            <a:spcAft>
              <a:spcPts val="0"/>
            </a:spcAft>
          </a:pPr>
          <a:r>
            <a:rPr lang="en-GB" sz="950" b="1" dirty="0" smtClean="0">
              <a:solidFill>
                <a:schemeClr val="accent1"/>
              </a:solidFill>
            </a:rPr>
            <a:t>GACS</a:t>
          </a:r>
          <a:endParaRPr lang="fr-FR" sz="950" b="1" dirty="0">
            <a:solidFill>
              <a:schemeClr val="accent1"/>
            </a:solidFill>
          </a:endParaRPr>
        </a:p>
      </dgm:t>
    </dgm:pt>
    <dgm:pt modelId="{B2A9B2C8-CDE8-4205-A261-407D3180538F}" type="parTrans" cxnId="{7AE7DF8D-4751-44AE-8D1F-2CF3C9F8B474}">
      <dgm:prSet/>
      <dgm:spPr/>
      <dgm:t>
        <a:bodyPr/>
        <a:lstStyle/>
        <a:p>
          <a:endParaRPr lang="fr-FR"/>
        </a:p>
      </dgm:t>
    </dgm:pt>
    <dgm:pt modelId="{462C133A-BD04-41B5-ADDF-7C50B1181AB2}" type="sibTrans" cxnId="{7AE7DF8D-4751-44AE-8D1F-2CF3C9F8B474}">
      <dgm:prSet/>
      <dgm:spPr/>
      <dgm:t>
        <a:bodyPr/>
        <a:lstStyle/>
        <a:p>
          <a:endParaRPr lang="fr-FR"/>
        </a:p>
      </dgm:t>
    </dgm:pt>
    <dgm:pt modelId="{AE0868B4-7858-4B08-987F-06A037F2ED24}">
      <dgm:prSet phldrT="[Text]" custT="1"/>
      <dgm:spPr>
        <a:solidFill>
          <a:schemeClr val="accent1">
            <a:lumMod val="20000"/>
            <a:lumOff val="80000"/>
            <a:alpha val="90000"/>
          </a:schemeClr>
        </a:solidFill>
        <a:ln>
          <a:solidFill>
            <a:schemeClr val="accent1">
              <a:alpha val="90000"/>
            </a:schemeClr>
          </a:solidFill>
        </a:ln>
      </dgm:spPr>
      <dgm:t>
        <a:bodyPr/>
        <a:lstStyle/>
        <a:p>
          <a:pPr>
            <a:spcAft>
              <a:spcPts val="0"/>
            </a:spcAft>
          </a:pPr>
          <a:r>
            <a:rPr lang="en-GB" sz="950" b="1" dirty="0" smtClean="0">
              <a:solidFill>
                <a:schemeClr val="accent1"/>
              </a:solidFill>
            </a:rPr>
            <a:t>IQOE</a:t>
          </a:r>
          <a:endParaRPr lang="fr-FR" sz="950" b="1" dirty="0">
            <a:solidFill>
              <a:schemeClr val="accent1"/>
            </a:solidFill>
          </a:endParaRPr>
        </a:p>
      </dgm:t>
    </dgm:pt>
    <dgm:pt modelId="{95CDB68E-BF89-4E94-86F7-8EC13651A341}" type="parTrans" cxnId="{3BE5E85B-9BA2-4BD9-AB2A-18540DD70332}">
      <dgm:prSet/>
      <dgm:spPr/>
      <dgm:t>
        <a:bodyPr/>
        <a:lstStyle/>
        <a:p>
          <a:endParaRPr lang="fr-FR"/>
        </a:p>
      </dgm:t>
    </dgm:pt>
    <dgm:pt modelId="{AF25857A-A61D-4C37-B8BF-BBBFB07EE476}" type="sibTrans" cxnId="{3BE5E85B-9BA2-4BD9-AB2A-18540DD70332}">
      <dgm:prSet/>
      <dgm:spPr/>
      <dgm:t>
        <a:bodyPr/>
        <a:lstStyle/>
        <a:p>
          <a:endParaRPr lang="fr-FR"/>
        </a:p>
      </dgm:t>
    </dgm:pt>
    <dgm:pt modelId="{4F5EF60E-F7AB-41A5-B962-2B8D12F8B88A}">
      <dgm:prSet phldrT="[Text]" custT="1"/>
      <dgm:spPr>
        <a:solidFill>
          <a:schemeClr val="accent1">
            <a:lumMod val="20000"/>
            <a:lumOff val="80000"/>
            <a:alpha val="90000"/>
          </a:schemeClr>
        </a:solidFill>
        <a:ln>
          <a:solidFill>
            <a:schemeClr val="accent1">
              <a:alpha val="90000"/>
            </a:schemeClr>
          </a:solidFill>
        </a:ln>
      </dgm:spPr>
      <dgm:t>
        <a:bodyPr/>
        <a:lstStyle/>
        <a:p>
          <a:pPr>
            <a:spcAft>
              <a:spcPts val="100"/>
            </a:spcAft>
          </a:pPr>
          <a:r>
            <a:rPr lang="en-GB" sz="1100" b="1" dirty="0" smtClean="0">
              <a:solidFill>
                <a:schemeClr val="accent1"/>
              </a:solidFill>
            </a:rPr>
            <a:t>GEOWOW</a:t>
          </a:r>
          <a:endParaRPr lang="fr-FR" sz="1100" b="1" dirty="0">
            <a:solidFill>
              <a:schemeClr val="accent1"/>
            </a:solidFill>
          </a:endParaRPr>
        </a:p>
      </dgm:t>
    </dgm:pt>
    <dgm:pt modelId="{BA63C281-E036-43CC-B94A-0E0323372415}" type="parTrans" cxnId="{5E7712CB-BE6F-4693-A0AC-3870CF11D06E}">
      <dgm:prSet/>
      <dgm:spPr/>
      <dgm:t>
        <a:bodyPr/>
        <a:lstStyle/>
        <a:p>
          <a:endParaRPr lang="fr-FR"/>
        </a:p>
      </dgm:t>
    </dgm:pt>
    <dgm:pt modelId="{73D92B5B-F49B-4FB4-BCCC-97ABAEADC7AA}" type="sibTrans" cxnId="{5E7712CB-BE6F-4693-A0AC-3870CF11D06E}">
      <dgm:prSet/>
      <dgm:spPr/>
      <dgm:t>
        <a:bodyPr/>
        <a:lstStyle/>
        <a:p>
          <a:endParaRPr lang="fr-FR"/>
        </a:p>
      </dgm:t>
    </dgm:pt>
    <dgm:pt modelId="{BB7D8C69-3908-424C-8A84-0F19EBD9F8FA}">
      <dgm:prSet phldrT="[Text]" custT="1"/>
      <dgm:spPr>
        <a:solidFill>
          <a:schemeClr val="accent1">
            <a:lumMod val="20000"/>
            <a:lumOff val="80000"/>
            <a:alpha val="90000"/>
          </a:schemeClr>
        </a:solidFill>
        <a:ln>
          <a:solidFill>
            <a:schemeClr val="accent1">
              <a:alpha val="90000"/>
            </a:schemeClr>
          </a:solidFill>
        </a:ln>
      </dgm:spPr>
      <dgm:t>
        <a:bodyPr/>
        <a:lstStyle/>
        <a:p>
          <a:r>
            <a:rPr lang="en-GB" sz="1100" b="1" dirty="0" smtClean="0">
              <a:solidFill>
                <a:schemeClr val="accent1"/>
              </a:solidFill>
            </a:rPr>
            <a:t>GODAE </a:t>
          </a:r>
          <a:r>
            <a:rPr lang="en-GB" sz="1100" b="1" dirty="0" err="1" smtClean="0">
              <a:solidFill>
                <a:schemeClr val="accent1"/>
              </a:solidFill>
            </a:rPr>
            <a:t>OceanView</a:t>
          </a:r>
          <a:r>
            <a:rPr lang="en-GB" sz="1100" b="1" dirty="0" smtClean="0">
              <a:solidFill>
                <a:schemeClr val="accent1"/>
              </a:solidFill>
            </a:rPr>
            <a:t>  OSE-TT</a:t>
          </a:r>
          <a:endParaRPr lang="fr-FR" sz="1100" b="1" dirty="0">
            <a:solidFill>
              <a:schemeClr val="accent1"/>
            </a:solidFill>
          </a:endParaRPr>
        </a:p>
      </dgm:t>
    </dgm:pt>
    <dgm:pt modelId="{C85B2393-C405-44FD-A795-4112D9542E8F}" type="parTrans" cxnId="{AD04638A-E6B6-4291-836B-CDFC041E99DD}">
      <dgm:prSet/>
      <dgm:spPr/>
      <dgm:t>
        <a:bodyPr/>
        <a:lstStyle/>
        <a:p>
          <a:endParaRPr lang="fr-FR"/>
        </a:p>
      </dgm:t>
    </dgm:pt>
    <dgm:pt modelId="{3B09B46D-5E3E-44C8-A5B1-2B78F7030544}" type="sibTrans" cxnId="{AD04638A-E6B6-4291-836B-CDFC041E99DD}">
      <dgm:prSet/>
      <dgm:spPr/>
      <dgm:t>
        <a:bodyPr/>
        <a:lstStyle/>
        <a:p>
          <a:endParaRPr lang="fr-FR"/>
        </a:p>
      </dgm:t>
    </dgm:pt>
    <dgm:pt modelId="{8C740EE8-5034-407C-B2F7-4D766CABAB85}">
      <dgm:prSet phldrT="[Text]" custT="1"/>
      <dgm:spPr>
        <a:solidFill>
          <a:schemeClr val="accent1">
            <a:lumMod val="20000"/>
            <a:lumOff val="80000"/>
            <a:alpha val="90000"/>
          </a:schemeClr>
        </a:solidFill>
        <a:ln>
          <a:solidFill>
            <a:schemeClr val="accent1">
              <a:alpha val="90000"/>
            </a:schemeClr>
          </a:solidFill>
        </a:ln>
      </dgm:spPr>
      <dgm:t>
        <a:bodyPr/>
        <a:lstStyle/>
        <a:p>
          <a:r>
            <a:rPr lang="en-GB" sz="1100" b="1" dirty="0" smtClean="0">
              <a:solidFill>
                <a:schemeClr val="accent1"/>
              </a:solidFill>
            </a:rPr>
            <a:t>GODAE </a:t>
          </a:r>
          <a:r>
            <a:rPr lang="en-GB" sz="1100" b="1" dirty="0" err="1" smtClean="0">
              <a:solidFill>
                <a:schemeClr val="accent1"/>
              </a:solidFill>
            </a:rPr>
            <a:t>OceanView</a:t>
          </a:r>
          <a:r>
            <a:rPr lang="en-GB" sz="1100" b="1" dirty="0" smtClean="0">
              <a:solidFill>
                <a:schemeClr val="accent1"/>
              </a:solidFill>
            </a:rPr>
            <a:t> IV-TT</a:t>
          </a:r>
          <a:endParaRPr lang="fr-FR" sz="1100" b="1" dirty="0">
            <a:solidFill>
              <a:schemeClr val="accent1"/>
            </a:solidFill>
          </a:endParaRPr>
        </a:p>
      </dgm:t>
    </dgm:pt>
    <dgm:pt modelId="{797FFD23-E53F-4E1A-8928-8FDEC4C7D04E}" type="parTrans" cxnId="{C4FF7835-C66C-449D-BD48-ABDB80A7C927}">
      <dgm:prSet/>
      <dgm:spPr/>
      <dgm:t>
        <a:bodyPr/>
        <a:lstStyle/>
        <a:p>
          <a:endParaRPr lang="fr-FR"/>
        </a:p>
      </dgm:t>
    </dgm:pt>
    <dgm:pt modelId="{4802B95B-500F-48F9-8435-570B4B54C59D}" type="sibTrans" cxnId="{C4FF7835-C66C-449D-BD48-ABDB80A7C927}">
      <dgm:prSet/>
      <dgm:spPr/>
      <dgm:t>
        <a:bodyPr/>
        <a:lstStyle/>
        <a:p>
          <a:endParaRPr lang="fr-FR"/>
        </a:p>
      </dgm:t>
    </dgm:pt>
    <dgm:pt modelId="{99BB7789-849B-40B2-A55F-F8BF878AD729}">
      <dgm:prSet phldrT="[Text]" custT="1"/>
      <dgm:spPr>
        <a:ln>
          <a:solidFill>
            <a:schemeClr val="accent1"/>
          </a:solidFill>
        </a:ln>
      </dgm:spPr>
      <dgm:t>
        <a:bodyPr/>
        <a:lstStyle/>
        <a:p>
          <a:r>
            <a:rPr lang="en-GB" sz="1400" b="1" dirty="0" smtClean="0">
              <a:solidFill>
                <a:srgbClr val="FAE27E"/>
              </a:solidFill>
            </a:rPr>
            <a:t>C4 Services for the coastal zone </a:t>
          </a:r>
          <a:endParaRPr lang="fr-FR" sz="1400" b="1" dirty="0">
            <a:solidFill>
              <a:srgbClr val="FAE27E"/>
            </a:solidFill>
          </a:endParaRPr>
        </a:p>
      </dgm:t>
    </dgm:pt>
    <dgm:pt modelId="{1D0A8ADF-5DD1-4E61-8A60-1922D8F63FC9}" type="parTrans" cxnId="{2B336362-14DD-465D-8587-852369EABA04}">
      <dgm:prSet/>
      <dgm:spPr/>
      <dgm:t>
        <a:bodyPr/>
        <a:lstStyle/>
        <a:p>
          <a:endParaRPr lang="fr-FR"/>
        </a:p>
      </dgm:t>
    </dgm:pt>
    <dgm:pt modelId="{330A6FEA-B7A4-44CD-AD75-2E39C1A55490}" type="sibTrans" cxnId="{2B336362-14DD-465D-8587-852369EABA04}">
      <dgm:prSet/>
      <dgm:spPr/>
      <dgm:t>
        <a:bodyPr/>
        <a:lstStyle/>
        <a:p>
          <a:endParaRPr lang="fr-FR"/>
        </a:p>
      </dgm:t>
    </dgm:pt>
    <dgm:pt modelId="{DB4997FD-7086-4E5F-8774-4EC876543FEA}">
      <dgm:prSet phldrT="[Text]" custT="1"/>
      <dgm:spPr>
        <a:solidFill>
          <a:schemeClr val="accent1">
            <a:lumMod val="20000"/>
            <a:lumOff val="80000"/>
            <a:alpha val="90000"/>
          </a:schemeClr>
        </a:solidFill>
        <a:ln>
          <a:solidFill>
            <a:schemeClr val="accent1">
              <a:alpha val="90000"/>
            </a:schemeClr>
          </a:solidFill>
        </a:ln>
      </dgm:spPr>
      <dgm:t>
        <a:bodyPr/>
        <a:lstStyle/>
        <a:p>
          <a:r>
            <a:rPr lang="en-GB" sz="1100" b="1" dirty="0" smtClean="0">
              <a:solidFill>
                <a:schemeClr val="accent1"/>
              </a:solidFill>
            </a:rPr>
            <a:t>Coastal Zone Community of Practice</a:t>
          </a:r>
          <a:endParaRPr lang="fr-FR" sz="1100" b="1" dirty="0">
            <a:solidFill>
              <a:schemeClr val="accent1"/>
            </a:solidFill>
          </a:endParaRPr>
        </a:p>
      </dgm:t>
    </dgm:pt>
    <dgm:pt modelId="{7FCC209C-8A97-4C0B-A992-591F78D9FE56}" type="parTrans" cxnId="{F111A3C9-88A6-4101-A4A6-F9D0D59A5C85}">
      <dgm:prSet/>
      <dgm:spPr/>
      <dgm:t>
        <a:bodyPr/>
        <a:lstStyle/>
        <a:p>
          <a:endParaRPr lang="fr-FR"/>
        </a:p>
      </dgm:t>
    </dgm:pt>
    <dgm:pt modelId="{5D20B7F7-0DED-4B02-A53D-1C2F80C98957}" type="sibTrans" cxnId="{F111A3C9-88A6-4101-A4A6-F9D0D59A5C85}">
      <dgm:prSet/>
      <dgm:spPr/>
      <dgm:t>
        <a:bodyPr/>
        <a:lstStyle/>
        <a:p>
          <a:endParaRPr lang="fr-FR"/>
        </a:p>
      </dgm:t>
    </dgm:pt>
    <dgm:pt modelId="{C0426BE0-8649-4D45-83A1-6FF1ACF3E1E1}">
      <dgm:prSet phldrT="[Text]" custT="1"/>
      <dgm:spPr>
        <a:solidFill>
          <a:schemeClr val="accent1">
            <a:lumMod val="20000"/>
            <a:lumOff val="80000"/>
            <a:alpha val="90000"/>
          </a:schemeClr>
        </a:solidFill>
        <a:ln>
          <a:solidFill>
            <a:schemeClr val="accent1">
              <a:alpha val="90000"/>
            </a:schemeClr>
          </a:solidFill>
        </a:ln>
      </dgm:spPr>
      <dgm:t>
        <a:bodyPr/>
        <a:lstStyle/>
        <a:p>
          <a:r>
            <a:rPr lang="en-GB" sz="1100" b="1" dirty="0" smtClean="0">
              <a:solidFill>
                <a:schemeClr val="accent1"/>
              </a:solidFill>
            </a:rPr>
            <a:t>Panel for Integrated Coastal Observations</a:t>
          </a:r>
          <a:endParaRPr lang="fr-FR" sz="1100" b="1" dirty="0">
            <a:solidFill>
              <a:schemeClr val="accent1"/>
            </a:solidFill>
          </a:endParaRPr>
        </a:p>
      </dgm:t>
    </dgm:pt>
    <dgm:pt modelId="{6CAD1192-CCE2-4CB0-85BB-554D99A5F290}" type="parTrans" cxnId="{943F34DC-05FB-4A2A-AF3B-D4F68F2FAB34}">
      <dgm:prSet/>
      <dgm:spPr/>
      <dgm:t>
        <a:bodyPr/>
        <a:lstStyle/>
        <a:p>
          <a:endParaRPr lang="fr-FR"/>
        </a:p>
      </dgm:t>
    </dgm:pt>
    <dgm:pt modelId="{568E21D1-B604-42F7-B73E-38ED3415D95F}" type="sibTrans" cxnId="{943F34DC-05FB-4A2A-AF3B-D4F68F2FAB34}">
      <dgm:prSet/>
      <dgm:spPr/>
      <dgm:t>
        <a:bodyPr/>
        <a:lstStyle/>
        <a:p>
          <a:endParaRPr lang="fr-FR"/>
        </a:p>
      </dgm:t>
    </dgm:pt>
    <dgm:pt modelId="{17B7BFB0-EB75-43FD-876A-E579A00E42AD}">
      <dgm:prSet phldrT="[Text]" custT="1"/>
      <dgm:spPr>
        <a:ln>
          <a:solidFill>
            <a:schemeClr val="accent1"/>
          </a:solidFill>
        </a:ln>
      </dgm:spPr>
      <dgm:t>
        <a:bodyPr/>
        <a:lstStyle/>
        <a:p>
          <a:r>
            <a:rPr lang="en-GB" sz="1400" b="1" dirty="0" smtClean="0">
              <a:solidFill>
                <a:srgbClr val="FAE27E"/>
              </a:solidFill>
            </a:rPr>
            <a:t>C5 Ocean climate and carbon</a:t>
          </a:r>
          <a:endParaRPr lang="fr-FR" sz="1400" b="1" dirty="0">
            <a:solidFill>
              <a:srgbClr val="FAE27E"/>
            </a:solidFill>
          </a:endParaRPr>
        </a:p>
      </dgm:t>
    </dgm:pt>
    <dgm:pt modelId="{9B7012D4-9DCE-4399-AA6F-1F7C3110BA32}" type="parTrans" cxnId="{1366AD32-7E09-4BE3-85BF-313F47CA6FC0}">
      <dgm:prSet/>
      <dgm:spPr/>
      <dgm:t>
        <a:bodyPr/>
        <a:lstStyle/>
        <a:p>
          <a:endParaRPr lang="fr-FR"/>
        </a:p>
      </dgm:t>
    </dgm:pt>
    <dgm:pt modelId="{1F873862-AC16-4EC7-8E64-EEE053A7B03C}" type="sibTrans" cxnId="{1366AD32-7E09-4BE3-85BF-313F47CA6FC0}">
      <dgm:prSet/>
      <dgm:spPr/>
      <dgm:t>
        <a:bodyPr/>
        <a:lstStyle/>
        <a:p>
          <a:endParaRPr lang="fr-FR"/>
        </a:p>
      </dgm:t>
    </dgm:pt>
    <dgm:pt modelId="{C258858B-B36B-4C7F-AA9D-3574A4F58557}">
      <dgm:prSet phldrT="[Text]" custT="1"/>
      <dgm:spPr>
        <a:solidFill>
          <a:schemeClr val="accent1">
            <a:lumMod val="20000"/>
            <a:lumOff val="80000"/>
            <a:alpha val="90000"/>
          </a:schemeClr>
        </a:solidFill>
        <a:ln>
          <a:solidFill>
            <a:schemeClr val="accent1">
              <a:alpha val="90000"/>
            </a:schemeClr>
          </a:solidFill>
        </a:ln>
      </dgm:spPr>
      <dgm:t>
        <a:bodyPr/>
        <a:lstStyle/>
        <a:p>
          <a:pPr>
            <a:spcAft>
              <a:spcPts val="100"/>
            </a:spcAft>
          </a:pPr>
          <a:r>
            <a:rPr lang="en-GB" sz="1100" b="1" dirty="0" smtClean="0">
              <a:solidFill>
                <a:schemeClr val="accent1"/>
              </a:solidFill>
            </a:rPr>
            <a:t>GCOS Essential Climate Variables</a:t>
          </a:r>
          <a:endParaRPr lang="fr-FR" sz="1100" b="1" dirty="0">
            <a:solidFill>
              <a:schemeClr val="accent1"/>
            </a:solidFill>
          </a:endParaRPr>
        </a:p>
      </dgm:t>
    </dgm:pt>
    <dgm:pt modelId="{0BC3F257-2AB5-48FC-918B-E1BC96EB36F1}" type="parTrans" cxnId="{D59763C0-2A84-47BE-868D-E44EE7D11E0F}">
      <dgm:prSet/>
      <dgm:spPr/>
      <dgm:t>
        <a:bodyPr/>
        <a:lstStyle/>
        <a:p>
          <a:endParaRPr lang="fr-FR"/>
        </a:p>
      </dgm:t>
    </dgm:pt>
    <dgm:pt modelId="{DA3DAD31-64D4-4CC3-B888-3FC53779AC7B}" type="sibTrans" cxnId="{D59763C0-2A84-47BE-868D-E44EE7D11E0F}">
      <dgm:prSet/>
      <dgm:spPr/>
      <dgm:t>
        <a:bodyPr/>
        <a:lstStyle/>
        <a:p>
          <a:endParaRPr lang="fr-FR"/>
        </a:p>
      </dgm:t>
    </dgm:pt>
    <dgm:pt modelId="{1EAF701E-8033-4D3B-8F18-686C6B79DA68}">
      <dgm:prSet phldrT="[Text]" custT="1"/>
      <dgm:spPr>
        <a:solidFill>
          <a:schemeClr val="accent1">
            <a:lumMod val="20000"/>
            <a:lumOff val="80000"/>
            <a:alpha val="90000"/>
          </a:schemeClr>
        </a:solidFill>
        <a:ln>
          <a:solidFill>
            <a:schemeClr val="accent1">
              <a:alpha val="90000"/>
            </a:schemeClr>
          </a:solidFill>
        </a:ln>
      </dgm:spPr>
      <dgm:t>
        <a:bodyPr/>
        <a:lstStyle/>
        <a:p>
          <a:pPr>
            <a:spcAft>
              <a:spcPts val="100"/>
            </a:spcAft>
          </a:pPr>
          <a:r>
            <a:rPr lang="en-GB" sz="1100" b="1" dirty="0" smtClean="0">
              <a:solidFill>
                <a:schemeClr val="accent1"/>
              </a:solidFill>
            </a:rPr>
            <a:t>IOCCP</a:t>
          </a:r>
          <a:endParaRPr lang="fr-FR" sz="1100" b="1" dirty="0">
            <a:solidFill>
              <a:schemeClr val="accent1"/>
            </a:solidFill>
          </a:endParaRPr>
        </a:p>
      </dgm:t>
    </dgm:pt>
    <dgm:pt modelId="{4EB4FAD1-A26C-4AC0-B3A0-23C86E8B1649}" type="parTrans" cxnId="{0F9BF595-FE7B-4BB0-8980-D898120123DE}">
      <dgm:prSet/>
      <dgm:spPr/>
      <dgm:t>
        <a:bodyPr/>
        <a:lstStyle/>
        <a:p>
          <a:endParaRPr lang="fr-FR"/>
        </a:p>
      </dgm:t>
    </dgm:pt>
    <dgm:pt modelId="{40034BF9-211C-40ED-99FB-0DBDF26CC233}" type="sibTrans" cxnId="{0F9BF595-FE7B-4BB0-8980-D898120123DE}">
      <dgm:prSet/>
      <dgm:spPr/>
      <dgm:t>
        <a:bodyPr/>
        <a:lstStyle/>
        <a:p>
          <a:endParaRPr lang="fr-FR"/>
        </a:p>
      </dgm:t>
    </dgm:pt>
    <dgm:pt modelId="{5141CB54-15E0-461F-AEEF-048B58354755}">
      <dgm:prSet phldrT="[Text]" custT="1"/>
      <dgm:spPr>
        <a:solidFill>
          <a:schemeClr val="accent1">
            <a:lumMod val="20000"/>
            <a:lumOff val="80000"/>
            <a:alpha val="90000"/>
          </a:schemeClr>
        </a:solidFill>
        <a:ln>
          <a:solidFill>
            <a:schemeClr val="accent1">
              <a:alpha val="90000"/>
            </a:schemeClr>
          </a:solidFill>
        </a:ln>
      </dgm:spPr>
      <dgm:t>
        <a:bodyPr/>
        <a:lstStyle/>
        <a:p>
          <a:pPr>
            <a:spcAft>
              <a:spcPts val="100"/>
            </a:spcAft>
          </a:pPr>
          <a:r>
            <a:rPr lang="en-GB" sz="1100" b="1" dirty="0" smtClean="0">
              <a:solidFill>
                <a:schemeClr val="accent1"/>
              </a:solidFill>
            </a:rPr>
            <a:t>Ocean acidification</a:t>
          </a:r>
          <a:endParaRPr lang="fr-FR" sz="1100" b="1" dirty="0">
            <a:solidFill>
              <a:schemeClr val="accent1"/>
            </a:solidFill>
          </a:endParaRPr>
        </a:p>
      </dgm:t>
    </dgm:pt>
    <dgm:pt modelId="{47514FA1-A39E-436B-8592-5370BA8FBAFB}" type="parTrans" cxnId="{D1370969-4AED-447F-814A-83AE02985C5A}">
      <dgm:prSet/>
      <dgm:spPr/>
      <dgm:t>
        <a:bodyPr/>
        <a:lstStyle/>
        <a:p>
          <a:endParaRPr lang="fr-FR"/>
        </a:p>
      </dgm:t>
    </dgm:pt>
    <dgm:pt modelId="{46DCEFB1-9532-4434-AFE7-9C28D508CB26}" type="sibTrans" cxnId="{D1370969-4AED-447F-814A-83AE02985C5A}">
      <dgm:prSet/>
      <dgm:spPr/>
      <dgm:t>
        <a:bodyPr/>
        <a:lstStyle/>
        <a:p>
          <a:endParaRPr lang="fr-FR"/>
        </a:p>
      </dgm:t>
    </dgm:pt>
    <dgm:pt modelId="{14DEAA06-9071-4889-9768-297D3BCF9241}">
      <dgm:prSet phldrT="[Text]" custT="1"/>
      <dgm:spPr>
        <a:solidFill>
          <a:schemeClr val="accent1">
            <a:lumMod val="20000"/>
            <a:lumOff val="80000"/>
            <a:alpha val="90000"/>
          </a:schemeClr>
        </a:solidFill>
        <a:ln>
          <a:solidFill>
            <a:schemeClr val="accent1">
              <a:alpha val="90000"/>
            </a:schemeClr>
          </a:solidFill>
        </a:ln>
      </dgm:spPr>
      <dgm:t>
        <a:bodyPr/>
        <a:lstStyle/>
        <a:p>
          <a:pPr>
            <a:spcAft>
              <a:spcPts val="100"/>
            </a:spcAft>
          </a:pPr>
          <a:r>
            <a:rPr lang="en-GB" sz="1100" b="1" dirty="0" smtClean="0">
              <a:solidFill>
                <a:schemeClr val="accent1"/>
              </a:solidFill>
            </a:rPr>
            <a:t>CEOS Carbon Strategy</a:t>
          </a:r>
          <a:endParaRPr lang="fr-FR" sz="1100" b="1" dirty="0">
            <a:solidFill>
              <a:schemeClr val="accent1"/>
            </a:solidFill>
          </a:endParaRPr>
        </a:p>
      </dgm:t>
    </dgm:pt>
    <dgm:pt modelId="{F02525C8-CB42-44AF-9D4B-D761F0122359}" type="parTrans" cxnId="{97FEF61D-5709-4346-B572-8050A3F02366}">
      <dgm:prSet/>
      <dgm:spPr/>
      <dgm:t>
        <a:bodyPr/>
        <a:lstStyle/>
        <a:p>
          <a:endParaRPr lang="fr-FR"/>
        </a:p>
      </dgm:t>
    </dgm:pt>
    <dgm:pt modelId="{ED8B43CB-9582-4ED2-A918-A9D599AE9C54}" type="sibTrans" cxnId="{97FEF61D-5709-4346-B572-8050A3F02366}">
      <dgm:prSet/>
      <dgm:spPr/>
      <dgm:t>
        <a:bodyPr/>
        <a:lstStyle/>
        <a:p>
          <a:endParaRPr lang="fr-FR"/>
        </a:p>
      </dgm:t>
    </dgm:pt>
    <dgm:pt modelId="{09CB0798-EE7D-449A-A881-C8EFD87FEF25}">
      <dgm:prSet phldrT="[Text]" custT="1"/>
      <dgm:spPr>
        <a:ln>
          <a:solidFill>
            <a:schemeClr val="accent1"/>
          </a:solidFill>
        </a:ln>
      </dgm:spPr>
      <dgm:t>
        <a:bodyPr/>
        <a:lstStyle/>
        <a:p>
          <a:r>
            <a:rPr lang="en-GB" sz="1400" b="1" dirty="0" smtClean="0">
              <a:solidFill>
                <a:srgbClr val="FAE27E"/>
              </a:solidFill>
            </a:rPr>
            <a:t>C6 Developing capacity and societal awareness</a:t>
          </a:r>
          <a:endParaRPr lang="fr-FR" sz="1400" b="1" dirty="0">
            <a:solidFill>
              <a:srgbClr val="FAE27E"/>
            </a:solidFill>
          </a:endParaRPr>
        </a:p>
      </dgm:t>
    </dgm:pt>
    <dgm:pt modelId="{D53ED841-E747-4622-A803-14B8B888DE9E}" type="parTrans" cxnId="{5D5A1053-D371-4E30-9E90-6B153B56B22D}">
      <dgm:prSet/>
      <dgm:spPr/>
      <dgm:t>
        <a:bodyPr/>
        <a:lstStyle/>
        <a:p>
          <a:endParaRPr lang="fr-FR"/>
        </a:p>
      </dgm:t>
    </dgm:pt>
    <dgm:pt modelId="{0E89BA1E-20B0-4A72-916A-7EE779927B81}" type="sibTrans" cxnId="{5D5A1053-D371-4E30-9E90-6B153B56B22D}">
      <dgm:prSet/>
      <dgm:spPr/>
      <dgm:t>
        <a:bodyPr/>
        <a:lstStyle/>
        <a:p>
          <a:endParaRPr lang="fr-FR"/>
        </a:p>
      </dgm:t>
    </dgm:pt>
    <dgm:pt modelId="{B7110365-3F59-48A8-BE19-B9B9E04909CA}">
      <dgm:prSet phldrT="[Text]" custT="1"/>
      <dgm:spPr>
        <a:solidFill>
          <a:schemeClr val="accent1">
            <a:lumMod val="20000"/>
            <a:lumOff val="80000"/>
            <a:alpha val="90000"/>
          </a:schemeClr>
        </a:solidFill>
        <a:ln>
          <a:solidFill>
            <a:schemeClr val="accent1">
              <a:alpha val="90000"/>
            </a:schemeClr>
          </a:solidFill>
        </a:ln>
      </dgm:spPr>
      <dgm:t>
        <a:bodyPr/>
        <a:lstStyle/>
        <a:p>
          <a:pPr>
            <a:spcAft>
              <a:spcPts val="0"/>
            </a:spcAft>
          </a:pPr>
          <a:r>
            <a:rPr lang="en-GB" sz="950" b="1" dirty="0" smtClean="0">
              <a:solidFill>
                <a:schemeClr val="accent1"/>
              </a:solidFill>
            </a:rPr>
            <a:t>Visiting professorship programmes</a:t>
          </a:r>
          <a:endParaRPr lang="fr-FR" sz="950" b="1" dirty="0">
            <a:solidFill>
              <a:schemeClr val="accent1"/>
            </a:solidFill>
          </a:endParaRPr>
        </a:p>
      </dgm:t>
    </dgm:pt>
    <dgm:pt modelId="{0C7DA853-ADA0-4EA2-B897-766479C639D7}" type="parTrans" cxnId="{0F8CD218-C5E1-427B-93F7-8898B688D3CF}">
      <dgm:prSet/>
      <dgm:spPr/>
      <dgm:t>
        <a:bodyPr/>
        <a:lstStyle/>
        <a:p>
          <a:endParaRPr lang="fr-FR"/>
        </a:p>
      </dgm:t>
    </dgm:pt>
    <dgm:pt modelId="{A735C853-C695-4B4F-B38E-4A1D9413C497}" type="sibTrans" cxnId="{0F8CD218-C5E1-427B-93F7-8898B688D3CF}">
      <dgm:prSet/>
      <dgm:spPr/>
      <dgm:t>
        <a:bodyPr/>
        <a:lstStyle/>
        <a:p>
          <a:endParaRPr lang="fr-FR"/>
        </a:p>
      </dgm:t>
    </dgm:pt>
    <dgm:pt modelId="{68A7CF60-53E2-4D91-B1ED-385F167EF0BA}">
      <dgm:prSet phldrT="[Text]" custT="1"/>
      <dgm:spPr>
        <a:solidFill>
          <a:schemeClr val="accent1">
            <a:lumMod val="20000"/>
            <a:lumOff val="80000"/>
            <a:alpha val="90000"/>
          </a:schemeClr>
        </a:solidFill>
        <a:ln>
          <a:solidFill>
            <a:schemeClr val="accent1">
              <a:alpha val="90000"/>
            </a:schemeClr>
          </a:solidFill>
        </a:ln>
      </dgm:spPr>
      <dgm:t>
        <a:bodyPr/>
        <a:lstStyle/>
        <a:p>
          <a:pPr>
            <a:spcAft>
              <a:spcPts val="0"/>
            </a:spcAft>
          </a:pPr>
          <a:r>
            <a:rPr lang="en-GB" sz="950" b="1" dirty="0" smtClean="0">
              <a:solidFill>
                <a:schemeClr val="accent1"/>
              </a:solidFill>
            </a:rPr>
            <a:t>Fellowship programmes</a:t>
          </a:r>
          <a:endParaRPr lang="fr-FR" sz="950" b="1" dirty="0">
            <a:solidFill>
              <a:schemeClr val="accent1"/>
            </a:solidFill>
          </a:endParaRPr>
        </a:p>
      </dgm:t>
    </dgm:pt>
    <dgm:pt modelId="{F602B8B4-9061-4EF2-846B-8CBA912D9E32}" type="parTrans" cxnId="{296348A0-BE46-4AC7-A92D-B84D768AC2B3}">
      <dgm:prSet/>
      <dgm:spPr/>
      <dgm:t>
        <a:bodyPr/>
        <a:lstStyle/>
        <a:p>
          <a:endParaRPr lang="fr-FR"/>
        </a:p>
      </dgm:t>
    </dgm:pt>
    <dgm:pt modelId="{1E9C89CD-F039-4E19-8162-764D26E9AEB6}" type="sibTrans" cxnId="{296348A0-BE46-4AC7-A92D-B84D768AC2B3}">
      <dgm:prSet/>
      <dgm:spPr/>
      <dgm:t>
        <a:bodyPr/>
        <a:lstStyle/>
        <a:p>
          <a:endParaRPr lang="fr-FR"/>
        </a:p>
      </dgm:t>
    </dgm:pt>
    <dgm:pt modelId="{7403BAFD-FE0C-48D9-984E-DC0E740674FE}">
      <dgm:prSet phldrT="[Text]" custT="1"/>
      <dgm:spPr>
        <a:solidFill>
          <a:schemeClr val="accent1">
            <a:lumMod val="20000"/>
            <a:lumOff val="80000"/>
            <a:alpha val="90000"/>
          </a:schemeClr>
        </a:solidFill>
        <a:ln>
          <a:solidFill>
            <a:schemeClr val="accent1">
              <a:alpha val="90000"/>
            </a:schemeClr>
          </a:solidFill>
        </a:ln>
      </dgm:spPr>
      <dgm:t>
        <a:bodyPr/>
        <a:lstStyle/>
        <a:p>
          <a:pPr>
            <a:spcAft>
              <a:spcPts val="0"/>
            </a:spcAft>
          </a:pPr>
          <a:r>
            <a:rPr lang="en-GB" sz="950" b="1" dirty="0" smtClean="0">
              <a:solidFill>
                <a:schemeClr val="accent1"/>
              </a:solidFill>
            </a:rPr>
            <a:t>Centres of excellence</a:t>
          </a:r>
          <a:endParaRPr lang="fr-FR" sz="950" b="1" dirty="0">
            <a:solidFill>
              <a:schemeClr val="accent1"/>
            </a:solidFill>
          </a:endParaRPr>
        </a:p>
      </dgm:t>
    </dgm:pt>
    <dgm:pt modelId="{63060DDC-2C6E-44D8-9816-EFAC0DF64FFF}" type="parTrans" cxnId="{2979BA5D-6505-4FEC-BE60-382FCEB6DB49}">
      <dgm:prSet/>
      <dgm:spPr/>
      <dgm:t>
        <a:bodyPr/>
        <a:lstStyle/>
        <a:p>
          <a:endParaRPr lang="fr-FR"/>
        </a:p>
      </dgm:t>
    </dgm:pt>
    <dgm:pt modelId="{27A9EAF8-BD43-4F0F-BEF7-7A817CD0DFB9}" type="sibTrans" cxnId="{2979BA5D-6505-4FEC-BE60-382FCEB6DB49}">
      <dgm:prSet/>
      <dgm:spPr/>
      <dgm:t>
        <a:bodyPr/>
        <a:lstStyle/>
        <a:p>
          <a:endParaRPr lang="fr-FR"/>
        </a:p>
      </dgm:t>
    </dgm:pt>
    <dgm:pt modelId="{7C37681B-8CE1-4ACE-9CDB-28B50A90B61E}">
      <dgm:prSet phldrT="[Text]" custT="1"/>
      <dgm:spPr>
        <a:solidFill>
          <a:schemeClr val="accent1">
            <a:lumMod val="20000"/>
            <a:lumOff val="80000"/>
            <a:alpha val="90000"/>
          </a:schemeClr>
        </a:solidFill>
        <a:ln>
          <a:solidFill>
            <a:schemeClr val="accent1">
              <a:alpha val="90000"/>
            </a:schemeClr>
          </a:solidFill>
        </a:ln>
      </dgm:spPr>
      <dgm:t>
        <a:bodyPr/>
        <a:lstStyle/>
        <a:p>
          <a:pPr>
            <a:spcAft>
              <a:spcPts val="0"/>
            </a:spcAft>
          </a:pPr>
          <a:r>
            <a:rPr lang="en-GB" sz="950" b="1" dirty="0" smtClean="0">
              <a:solidFill>
                <a:schemeClr val="accent1"/>
              </a:solidFill>
            </a:rPr>
            <a:t>Summer/winter schools</a:t>
          </a:r>
          <a:endParaRPr lang="fr-FR" sz="950" b="1" dirty="0">
            <a:solidFill>
              <a:schemeClr val="accent1"/>
            </a:solidFill>
          </a:endParaRPr>
        </a:p>
      </dgm:t>
    </dgm:pt>
    <dgm:pt modelId="{6BA211AD-FC14-4248-A46C-BFD4DAE3152F}" type="parTrans" cxnId="{D9DFEFE9-1AC6-4C74-811F-96B5B09C8C62}">
      <dgm:prSet/>
      <dgm:spPr/>
      <dgm:t>
        <a:bodyPr/>
        <a:lstStyle/>
        <a:p>
          <a:endParaRPr lang="fr-FR"/>
        </a:p>
      </dgm:t>
    </dgm:pt>
    <dgm:pt modelId="{84823538-FB66-4642-8BFE-3F1AF2509EB6}" type="sibTrans" cxnId="{D9DFEFE9-1AC6-4C74-811F-96B5B09C8C62}">
      <dgm:prSet/>
      <dgm:spPr/>
      <dgm:t>
        <a:bodyPr/>
        <a:lstStyle/>
        <a:p>
          <a:endParaRPr lang="fr-FR"/>
        </a:p>
      </dgm:t>
    </dgm:pt>
    <dgm:pt modelId="{9388D3EE-2D3B-402A-AA16-4546FA6864BD}">
      <dgm:prSet phldrT="[Text]" custT="1"/>
      <dgm:spPr>
        <a:solidFill>
          <a:schemeClr val="accent1">
            <a:lumMod val="20000"/>
            <a:lumOff val="80000"/>
            <a:alpha val="90000"/>
          </a:schemeClr>
        </a:solidFill>
        <a:ln>
          <a:solidFill>
            <a:schemeClr val="accent1">
              <a:alpha val="90000"/>
            </a:schemeClr>
          </a:solidFill>
        </a:ln>
      </dgm:spPr>
      <dgm:t>
        <a:bodyPr/>
        <a:lstStyle/>
        <a:p>
          <a:pPr>
            <a:spcAft>
              <a:spcPts val="0"/>
            </a:spcAft>
          </a:pPr>
          <a:r>
            <a:rPr lang="en-GB" sz="950" b="1" dirty="0" smtClean="0">
              <a:solidFill>
                <a:schemeClr val="accent1"/>
              </a:solidFill>
            </a:rPr>
            <a:t>Shipboard training</a:t>
          </a:r>
          <a:endParaRPr lang="fr-FR" sz="950" b="1" dirty="0">
            <a:solidFill>
              <a:schemeClr val="accent1"/>
            </a:solidFill>
          </a:endParaRPr>
        </a:p>
      </dgm:t>
    </dgm:pt>
    <dgm:pt modelId="{F8F76BEE-0B7C-4230-AF71-01C837774926}" type="parTrans" cxnId="{057B76EF-B4E4-4710-8A9B-4D5B3E04FCE6}">
      <dgm:prSet/>
      <dgm:spPr/>
      <dgm:t>
        <a:bodyPr/>
        <a:lstStyle/>
        <a:p>
          <a:endParaRPr lang="fr-FR"/>
        </a:p>
      </dgm:t>
    </dgm:pt>
    <dgm:pt modelId="{9D39ACFB-912C-4BE7-B878-B888AAC910EE}" type="sibTrans" cxnId="{057B76EF-B4E4-4710-8A9B-4D5B3E04FCE6}">
      <dgm:prSet/>
      <dgm:spPr/>
      <dgm:t>
        <a:bodyPr/>
        <a:lstStyle/>
        <a:p>
          <a:endParaRPr lang="fr-FR"/>
        </a:p>
      </dgm:t>
    </dgm:pt>
    <dgm:pt modelId="{9BECE19A-8B47-4CBD-B86A-A981676319B0}">
      <dgm:prSet phldrT="[Text]" custT="1"/>
      <dgm:spPr>
        <a:solidFill>
          <a:schemeClr val="accent1">
            <a:lumMod val="20000"/>
            <a:lumOff val="80000"/>
            <a:alpha val="90000"/>
          </a:schemeClr>
        </a:solidFill>
        <a:ln>
          <a:solidFill>
            <a:schemeClr val="accent1">
              <a:alpha val="90000"/>
            </a:schemeClr>
          </a:solidFill>
        </a:ln>
      </dgm:spPr>
      <dgm:t>
        <a:bodyPr/>
        <a:lstStyle/>
        <a:p>
          <a:pPr>
            <a:spcAft>
              <a:spcPts val="0"/>
            </a:spcAft>
          </a:pPr>
          <a:r>
            <a:rPr lang="en-GB" sz="950" b="1" dirty="0" smtClean="0">
              <a:solidFill>
                <a:schemeClr val="accent1"/>
              </a:solidFill>
            </a:rPr>
            <a:t>Data management training</a:t>
          </a:r>
          <a:endParaRPr lang="fr-FR" sz="950" b="1" dirty="0">
            <a:solidFill>
              <a:schemeClr val="accent1"/>
            </a:solidFill>
          </a:endParaRPr>
        </a:p>
      </dgm:t>
    </dgm:pt>
    <dgm:pt modelId="{FAFA9584-E964-48ED-B67E-A7608F7B010F}" type="parTrans" cxnId="{C95A4E52-8774-4627-9365-0BE444C37DFD}">
      <dgm:prSet/>
      <dgm:spPr/>
      <dgm:t>
        <a:bodyPr/>
        <a:lstStyle/>
        <a:p>
          <a:endParaRPr lang="fr-FR"/>
        </a:p>
      </dgm:t>
    </dgm:pt>
    <dgm:pt modelId="{BE6E12EE-2488-4051-ADA0-89ABED7A9642}" type="sibTrans" cxnId="{C95A4E52-8774-4627-9365-0BE444C37DFD}">
      <dgm:prSet/>
      <dgm:spPr/>
      <dgm:t>
        <a:bodyPr/>
        <a:lstStyle/>
        <a:p>
          <a:endParaRPr lang="fr-FR"/>
        </a:p>
      </dgm:t>
    </dgm:pt>
    <dgm:pt modelId="{04322DC1-513D-4DD2-8D63-2626FDB2B91C}">
      <dgm:prSet phldrT="[Text]" custT="1"/>
      <dgm:spPr>
        <a:solidFill>
          <a:schemeClr val="accent1">
            <a:lumMod val="20000"/>
            <a:lumOff val="80000"/>
            <a:alpha val="90000"/>
          </a:schemeClr>
        </a:solidFill>
        <a:ln>
          <a:solidFill>
            <a:schemeClr val="accent1">
              <a:alpha val="90000"/>
            </a:schemeClr>
          </a:solidFill>
        </a:ln>
      </dgm:spPr>
      <dgm:t>
        <a:bodyPr/>
        <a:lstStyle/>
        <a:p>
          <a:pPr>
            <a:spcAft>
              <a:spcPts val="0"/>
            </a:spcAft>
          </a:pPr>
          <a:r>
            <a:rPr lang="en-GB" sz="950" b="1" dirty="0" smtClean="0">
              <a:solidFill>
                <a:schemeClr val="accent1"/>
              </a:solidFill>
            </a:rPr>
            <a:t>Distance learning</a:t>
          </a:r>
          <a:endParaRPr lang="fr-FR" sz="950" b="1" dirty="0">
            <a:solidFill>
              <a:schemeClr val="accent1"/>
            </a:solidFill>
          </a:endParaRPr>
        </a:p>
      </dgm:t>
    </dgm:pt>
    <dgm:pt modelId="{ED93673B-2DA6-4566-A885-44D9C1F42413}" type="parTrans" cxnId="{6942072D-DA2C-4FD9-8683-B81C5D055346}">
      <dgm:prSet/>
      <dgm:spPr/>
      <dgm:t>
        <a:bodyPr/>
        <a:lstStyle/>
        <a:p>
          <a:endParaRPr lang="fr-FR"/>
        </a:p>
      </dgm:t>
    </dgm:pt>
    <dgm:pt modelId="{C0620AFA-308E-4EE1-BEEE-BACDCBE11BC4}" type="sibTrans" cxnId="{6942072D-DA2C-4FD9-8683-B81C5D055346}">
      <dgm:prSet/>
      <dgm:spPr/>
      <dgm:t>
        <a:bodyPr/>
        <a:lstStyle/>
        <a:p>
          <a:endParaRPr lang="fr-FR"/>
        </a:p>
      </dgm:t>
    </dgm:pt>
    <dgm:pt modelId="{4CB9DDCE-F60E-4B99-8343-947528099D85}">
      <dgm:prSet phldrT="[Text]" custT="1"/>
      <dgm:spPr>
        <a:solidFill>
          <a:schemeClr val="accent1">
            <a:lumMod val="20000"/>
            <a:lumOff val="80000"/>
            <a:alpha val="90000"/>
          </a:schemeClr>
        </a:solidFill>
        <a:ln>
          <a:solidFill>
            <a:schemeClr val="accent1">
              <a:alpha val="90000"/>
            </a:schemeClr>
          </a:solidFill>
        </a:ln>
      </dgm:spPr>
      <dgm:t>
        <a:bodyPr/>
        <a:lstStyle/>
        <a:p>
          <a:pPr>
            <a:spcAft>
              <a:spcPts val="0"/>
            </a:spcAft>
          </a:pPr>
          <a:r>
            <a:rPr lang="en-GB" sz="950" b="1" dirty="0" smtClean="0">
              <a:solidFill>
                <a:schemeClr val="accent1"/>
              </a:solidFill>
            </a:rPr>
            <a:t>Outreach activities</a:t>
          </a:r>
          <a:endParaRPr lang="fr-FR" sz="950" b="1" dirty="0">
            <a:solidFill>
              <a:schemeClr val="accent1"/>
            </a:solidFill>
          </a:endParaRPr>
        </a:p>
      </dgm:t>
    </dgm:pt>
    <dgm:pt modelId="{5207BE66-BA91-4CF6-A8FA-42B45069B6E0}" type="parTrans" cxnId="{5C56BE64-512C-44EC-9104-B18EF5B73F73}">
      <dgm:prSet/>
      <dgm:spPr/>
      <dgm:t>
        <a:bodyPr/>
        <a:lstStyle/>
        <a:p>
          <a:endParaRPr lang="fr-FR"/>
        </a:p>
      </dgm:t>
    </dgm:pt>
    <dgm:pt modelId="{345AFA45-59ED-48A0-ADD0-8F985AD1E8BF}" type="sibTrans" cxnId="{5C56BE64-512C-44EC-9104-B18EF5B73F73}">
      <dgm:prSet/>
      <dgm:spPr/>
      <dgm:t>
        <a:bodyPr/>
        <a:lstStyle/>
        <a:p>
          <a:endParaRPr lang="fr-FR"/>
        </a:p>
      </dgm:t>
    </dgm:pt>
    <dgm:pt modelId="{AADB46A2-667C-4288-9A8C-60E9B99B1E8B}">
      <dgm:prSet phldrT="[Text]" custT="1"/>
      <dgm:spPr>
        <a:solidFill>
          <a:schemeClr val="accent1">
            <a:lumMod val="20000"/>
            <a:lumOff val="80000"/>
            <a:alpha val="90000"/>
          </a:schemeClr>
        </a:solidFill>
        <a:ln>
          <a:solidFill>
            <a:schemeClr val="accent1">
              <a:alpha val="90000"/>
            </a:schemeClr>
          </a:solidFill>
        </a:ln>
      </dgm:spPr>
      <dgm:t>
        <a:bodyPr/>
        <a:lstStyle/>
        <a:p>
          <a:pPr>
            <a:spcAft>
              <a:spcPts val="0"/>
            </a:spcAft>
          </a:pPr>
          <a:r>
            <a:rPr lang="en-GB" sz="950" b="1" dirty="0" smtClean="0">
              <a:solidFill>
                <a:schemeClr val="accent1"/>
              </a:solidFill>
            </a:rPr>
            <a:t>Mangrove monitoring</a:t>
          </a:r>
          <a:endParaRPr lang="fr-FR" sz="950" b="1" dirty="0">
            <a:solidFill>
              <a:schemeClr val="accent1"/>
            </a:solidFill>
          </a:endParaRPr>
        </a:p>
      </dgm:t>
    </dgm:pt>
    <dgm:pt modelId="{9D3CB014-E4B6-4C21-A44A-FC33647802E4}" type="parTrans" cxnId="{56A47CE0-C4ED-4CF2-96F7-DA207C817C74}">
      <dgm:prSet/>
      <dgm:spPr/>
      <dgm:t>
        <a:bodyPr/>
        <a:lstStyle/>
        <a:p>
          <a:endParaRPr lang="fr-FR"/>
        </a:p>
      </dgm:t>
    </dgm:pt>
    <dgm:pt modelId="{54A1C2A2-73B5-487F-977A-AF2C2CB820D1}" type="sibTrans" cxnId="{56A47CE0-C4ED-4CF2-96F7-DA207C817C74}">
      <dgm:prSet/>
      <dgm:spPr/>
      <dgm:t>
        <a:bodyPr/>
        <a:lstStyle/>
        <a:p>
          <a:endParaRPr lang="fr-FR"/>
        </a:p>
      </dgm:t>
    </dgm:pt>
    <dgm:pt modelId="{04DC9E11-0D6A-4BA5-8D10-6EE02348C6B9}">
      <dgm:prSet phldrT="[Text]" custT="1"/>
      <dgm:spPr>
        <a:solidFill>
          <a:schemeClr val="accent1">
            <a:lumMod val="20000"/>
            <a:lumOff val="80000"/>
            <a:alpha val="90000"/>
          </a:schemeClr>
        </a:solidFill>
        <a:ln>
          <a:solidFill>
            <a:schemeClr val="accent1">
              <a:alpha val="90000"/>
            </a:schemeClr>
          </a:solidFill>
        </a:ln>
      </dgm:spPr>
      <dgm:t>
        <a:bodyPr/>
        <a:lstStyle/>
        <a:p>
          <a:pPr>
            <a:spcAft>
              <a:spcPts val="0"/>
            </a:spcAft>
          </a:pPr>
          <a:r>
            <a:rPr lang="en-GB" sz="950" b="1" dirty="0" smtClean="0">
              <a:solidFill>
                <a:schemeClr val="accent1"/>
              </a:solidFill>
            </a:rPr>
            <a:t>Coral reef monitoring (GCRMN, I-CREOS)</a:t>
          </a:r>
          <a:endParaRPr lang="fr-FR" sz="950" b="1" dirty="0">
            <a:solidFill>
              <a:schemeClr val="accent1"/>
            </a:solidFill>
          </a:endParaRPr>
        </a:p>
      </dgm:t>
    </dgm:pt>
    <dgm:pt modelId="{E757CCAC-1CBC-4547-97A0-35630C7818EB}" type="parTrans" cxnId="{DE9D1C3E-69B9-4CEE-A065-2BD74171EBFF}">
      <dgm:prSet/>
      <dgm:spPr/>
      <dgm:t>
        <a:bodyPr/>
        <a:lstStyle/>
        <a:p>
          <a:endParaRPr lang="fr-FR"/>
        </a:p>
      </dgm:t>
    </dgm:pt>
    <dgm:pt modelId="{4B258F77-73E2-45DE-8D3D-EA1AE13D2FCA}" type="sibTrans" cxnId="{DE9D1C3E-69B9-4CEE-A065-2BD74171EBFF}">
      <dgm:prSet/>
      <dgm:spPr/>
      <dgm:t>
        <a:bodyPr/>
        <a:lstStyle/>
        <a:p>
          <a:endParaRPr lang="fr-FR"/>
        </a:p>
      </dgm:t>
    </dgm:pt>
    <dgm:pt modelId="{E77E3B7B-9D93-4BDC-9AA6-8CFC0D1539E4}">
      <dgm:prSet phldrT="[Text]" custT="1"/>
      <dgm:spPr>
        <a:solidFill>
          <a:schemeClr val="accent1">
            <a:lumMod val="20000"/>
            <a:lumOff val="80000"/>
            <a:alpha val="90000"/>
          </a:schemeClr>
        </a:solidFill>
        <a:ln>
          <a:solidFill>
            <a:schemeClr val="accent1">
              <a:alpha val="90000"/>
            </a:schemeClr>
          </a:solidFill>
        </a:ln>
      </dgm:spPr>
      <dgm:t>
        <a:bodyPr/>
        <a:lstStyle/>
        <a:p>
          <a:pPr>
            <a:spcAft>
              <a:spcPts val="0"/>
            </a:spcAft>
          </a:pPr>
          <a:r>
            <a:rPr lang="en-GB" sz="950" b="1" dirty="0" smtClean="0">
              <a:solidFill>
                <a:schemeClr val="accent1"/>
              </a:solidFill>
            </a:rPr>
            <a:t>Estuary monitoring (Our Global Estuary)</a:t>
          </a:r>
          <a:endParaRPr lang="fr-FR" sz="950" b="1" dirty="0">
            <a:solidFill>
              <a:schemeClr val="accent1"/>
            </a:solidFill>
          </a:endParaRPr>
        </a:p>
      </dgm:t>
    </dgm:pt>
    <dgm:pt modelId="{80C87E12-4ED9-461C-9B54-7D0B4E1DD67F}" type="parTrans" cxnId="{D9ECB7C1-FC3C-4403-B038-FF2D2717726E}">
      <dgm:prSet/>
      <dgm:spPr/>
      <dgm:t>
        <a:bodyPr/>
        <a:lstStyle/>
        <a:p>
          <a:endParaRPr lang="fr-FR"/>
        </a:p>
      </dgm:t>
    </dgm:pt>
    <dgm:pt modelId="{93E99483-8341-4FD6-9065-E993409881F3}" type="sibTrans" cxnId="{D9ECB7C1-FC3C-4403-B038-FF2D2717726E}">
      <dgm:prSet/>
      <dgm:spPr/>
      <dgm:t>
        <a:bodyPr/>
        <a:lstStyle/>
        <a:p>
          <a:endParaRPr lang="fr-FR"/>
        </a:p>
      </dgm:t>
    </dgm:pt>
    <dgm:pt modelId="{1101DA48-2E53-4ED3-8AD6-4005DDAA33BA}">
      <dgm:prSet phldrT="[Text]" custT="1"/>
      <dgm:spPr>
        <a:solidFill>
          <a:schemeClr val="accent1">
            <a:lumMod val="20000"/>
            <a:lumOff val="80000"/>
            <a:alpha val="90000"/>
          </a:schemeClr>
        </a:solidFill>
        <a:ln>
          <a:solidFill>
            <a:schemeClr val="accent1">
              <a:alpha val="90000"/>
            </a:schemeClr>
          </a:solidFill>
        </a:ln>
      </dgm:spPr>
      <dgm:t>
        <a:bodyPr/>
        <a:lstStyle/>
        <a:p>
          <a:r>
            <a:rPr lang="en-GB" sz="1100" b="1" dirty="0" smtClean="0">
              <a:solidFill>
                <a:schemeClr val="accent1"/>
              </a:solidFill>
            </a:rPr>
            <a:t>Global Coastal Zone Information System</a:t>
          </a:r>
          <a:endParaRPr lang="fr-FR" sz="1100" b="1" dirty="0">
            <a:solidFill>
              <a:schemeClr val="accent1"/>
            </a:solidFill>
          </a:endParaRPr>
        </a:p>
      </dgm:t>
    </dgm:pt>
    <dgm:pt modelId="{A5A0FA81-4330-4743-9DB7-92E0F8D87A4C}" type="parTrans" cxnId="{F54DEF93-CB84-493F-85A2-20C67C0CCC58}">
      <dgm:prSet/>
      <dgm:spPr/>
      <dgm:t>
        <a:bodyPr/>
        <a:lstStyle/>
        <a:p>
          <a:endParaRPr lang="fr-FR"/>
        </a:p>
      </dgm:t>
    </dgm:pt>
    <dgm:pt modelId="{7CB03304-D614-40D4-A981-D5D58B1E0D73}" type="sibTrans" cxnId="{F54DEF93-CB84-493F-85A2-20C67C0CCC58}">
      <dgm:prSet/>
      <dgm:spPr/>
      <dgm:t>
        <a:bodyPr/>
        <a:lstStyle/>
        <a:p>
          <a:endParaRPr lang="fr-FR"/>
        </a:p>
      </dgm:t>
    </dgm:pt>
    <dgm:pt modelId="{D905D92F-EABC-42DE-826A-038580D6F93E}" type="pres">
      <dgm:prSet presAssocID="{4A71F80E-FCEA-4183-B4DB-0D6B1A41F252}" presName="Name0" presStyleCnt="0">
        <dgm:presLayoutVars>
          <dgm:dir/>
          <dgm:animLvl val="lvl"/>
          <dgm:resizeHandles val="exact"/>
        </dgm:presLayoutVars>
      </dgm:prSet>
      <dgm:spPr/>
      <dgm:t>
        <a:bodyPr/>
        <a:lstStyle/>
        <a:p>
          <a:endParaRPr lang="fr-FR"/>
        </a:p>
      </dgm:t>
    </dgm:pt>
    <dgm:pt modelId="{E6E7699E-50C5-4077-8A2F-A8205A60A6A9}" type="pres">
      <dgm:prSet presAssocID="{E0068ED1-F9C6-48B6-93B1-B8E7DBCFF387}" presName="linNode" presStyleCnt="0"/>
      <dgm:spPr/>
    </dgm:pt>
    <dgm:pt modelId="{09A49B55-9723-4F3E-978A-319B55E13F91}" type="pres">
      <dgm:prSet presAssocID="{E0068ED1-F9C6-48B6-93B1-B8E7DBCFF387}" presName="parentText" presStyleLbl="node1" presStyleIdx="0" presStyleCnt="6">
        <dgm:presLayoutVars>
          <dgm:chMax val="1"/>
          <dgm:bulletEnabled val="1"/>
        </dgm:presLayoutVars>
      </dgm:prSet>
      <dgm:spPr/>
      <dgm:t>
        <a:bodyPr/>
        <a:lstStyle/>
        <a:p>
          <a:endParaRPr lang="fr-FR"/>
        </a:p>
      </dgm:t>
    </dgm:pt>
    <dgm:pt modelId="{2581F076-B93F-4C3F-B02E-1B12C650A94C}" type="pres">
      <dgm:prSet presAssocID="{E0068ED1-F9C6-48B6-93B1-B8E7DBCFF387}" presName="descendantText" presStyleLbl="alignAccFollowNode1" presStyleIdx="0" presStyleCnt="6" custScaleY="128628">
        <dgm:presLayoutVars>
          <dgm:bulletEnabled val="1"/>
        </dgm:presLayoutVars>
      </dgm:prSet>
      <dgm:spPr/>
      <dgm:t>
        <a:bodyPr/>
        <a:lstStyle/>
        <a:p>
          <a:endParaRPr lang="fr-FR"/>
        </a:p>
      </dgm:t>
    </dgm:pt>
    <dgm:pt modelId="{8A15F710-E5EA-46D5-AEDB-1416E3A25FF5}" type="pres">
      <dgm:prSet presAssocID="{D109C665-9D33-46AE-ABEE-778D7518E4A3}" presName="sp" presStyleCnt="0"/>
      <dgm:spPr/>
    </dgm:pt>
    <dgm:pt modelId="{36AF3439-9B83-494C-8FAE-68C8EF960F7E}" type="pres">
      <dgm:prSet presAssocID="{8C8A100F-F952-4978-9FCA-BF9F8733CD86}" presName="linNode" presStyleCnt="0"/>
      <dgm:spPr/>
    </dgm:pt>
    <dgm:pt modelId="{F1373DFB-D056-4C53-9411-D0C32750DE55}" type="pres">
      <dgm:prSet presAssocID="{8C8A100F-F952-4978-9FCA-BF9F8733CD86}" presName="parentText" presStyleLbl="node1" presStyleIdx="1" presStyleCnt="6">
        <dgm:presLayoutVars>
          <dgm:chMax val="1"/>
          <dgm:bulletEnabled val="1"/>
        </dgm:presLayoutVars>
      </dgm:prSet>
      <dgm:spPr/>
      <dgm:t>
        <a:bodyPr/>
        <a:lstStyle/>
        <a:p>
          <a:endParaRPr lang="fr-FR"/>
        </a:p>
      </dgm:t>
    </dgm:pt>
    <dgm:pt modelId="{022E21C5-3ED9-4AB2-A4E1-3F11089DB3F2}" type="pres">
      <dgm:prSet presAssocID="{8C8A100F-F952-4978-9FCA-BF9F8733CD86}" presName="descendantText" presStyleLbl="alignAccFollowNode1" presStyleIdx="1" presStyleCnt="6" custScaleY="163535">
        <dgm:presLayoutVars>
          <dgm:bulletEnabled val="1"/>
        </dgm:presLayoutVars>
      </dgm:prSet>
      <dgm:spPr/>
      <dgm:t>
        <a:bodyPr/>
        <a:lstStyle/>
        <a:p>
          <a:endParaRPr lang="fr-FR"/>
        </a:p>
      </dgm:t>
    </dgm:pt>
    <dgm:pt modelId="{33440682-53F7-464F-BA92-3F5E2CD43789}" type="pres">
      <dgm:prSet presAssocID="{D26D9611-FBE3-4941-AAC7-C8F85FE53B20}" presName="sp" presStyleCnt="0"/>
      <dgm:spPr/>
    </dgm:pt>
    <dgm:pt modelId="{B2BF2EDD-3E57-43FC-8DD3-626FA37687ED}" type="pres">
      <dgm:prSet presAssocID="{64D81F66-4AFC-40A2-BCA7-6CF2DB37E850}" presName="linNode" presStyleCnt="0"/>
      <dgm:spPr/>
    </dgm:pt>
    <dgm:pt modelId="{CA22A8E6-B34C-408E-ACDF-FDB729C30FD1}" type="pres">
      <dgm:prSet presAssocID="{64D81F66-4AFC-40A2-BCA7-6CF2DB37E850}" presName="parentText" presStyleLbl="node1" presStyleIdx="2" presStyleCnt="6">
        <dgm:presLayoutVars>
          <dgm:chMax val="1"/>
          <dgm:bulletEnabled val="1"/>
        </dgm:presLayoutVars>
      </dgm:prSet>
      <dgm:spPr/>
      <dgm:t>
        <a:bodyPr/>
        <a:lstStyle/>
        <a:p>
          <a:endParaRPr lang="fr-FR"/>
        </a:p>
      </dgm:t>
    </dgm:pt>
    <dgm:pt modelId="{A7A36D86-4132-4315-8417-2F93885B274C}" type="pres">
      <dgm:prSet presAssocID="{64D81F66-4AFC-40A2-BCA7-6CF2DB37E850}" presName="descendantText" presStyleLbl="alignAccFollowNode1" presStyleIdx="2" presStyleCnt="6" custScaleX="100000" custScaleY="102240">
        <dgm:presLayoutVars>
          <dgm:bulletEnabled val="1"/>
        </dgm:presLayoutVars>
      </dgm:prSet>
      <dgm:spPr/>
      <dgm:t>
        <a:bodyPr/>
        <a:lstStyle/>
        <a:p>
          <a:endParaRPr lang="fr-FR"/>
        </a:p>
      </dgm:t>
    </dgm:pt>
    <dgm:pt modelId="{1E7E7EE6-CDA2-4BBF-A090-1511BE3DD348}" type="pres">
      <dgm:prSet presAssocID="{D7E1C4F2-BCDD-4588-B760-6CEF61EA1591}" presName="sp" presStyleCnt="0"/>
      <dgm:spPr/>
    </dgm:pt>
    <dgm:pt modelId="{5050B5D1-31AC-465B-A340-13CCB7217B99}" type="pres">
      <dgm:prSet presAssocID="{99BB7789-849B-40B2-A55F-F8BF878AD729}" presName="linNode" presStyleCnt="0"/>
      <dgm:spPr/>
    </dgm:pt>
    <dgm:pt modelId="{D476BD16-E2FE-4CC4-ACBD-D97C7616AA18}" type="pres">
      <dgm:prSet presAssocID="{99BB7789-849B-40B2-A55F-F8BF878AD729}" presName="parentText" presStyleLbl="node1" presStyleIdx="3" presStyleCnt="6">
        <dgm:presLayoutVars>
          <dgm:chMax val="1"/>
          <dgm:bulletEnabled val="1"/>
        </dgm:presLayoutVars>
      </dgm:prSet>
      <dgm:spPr/>
      <dgm:t>
        <a:bodyPr/>
        <a:lstStyle/>
        <a:p>
          <a:endParaRPr lang="fr-FR"/>
        </a:p>
      </dgm:t>
    </dgm:pt>
    <dgm:pt modelId="{49AF1BB7-1275-49DB-B7F8-70096B101D7A}" type="pres">
      <dgm:prSet presAssocID="{99BB7789-849B-40B2-A55F-F8BF878AD729}" presName="descendantText" presStyleLbl="alignAccFollowNode1" presStyleIdx="3" presStyleCnt="6" custScaleY="117832">
        <dgm:presLayoutVars>
          <dgm:bulletEnabled val="1"/>
        </dgm:presLayoutVars>
      </dgm:prSet>
      <dgm:spPr/>
      <dgm:t>
        <a:bodyPr/>
        <a:lstStyle/>
        <a:p>
          <a:endParaRPr lang="fr-FR"/>
        </a:p>
      </dgm:t>
    </dgm:pt>
    <dgm:pt modelId="{F9039D4A-CA8A-4F63-B077-5F132DDE10C3}" type="pres">
      <dgm:prSet presAssocID="{330A6FEA-B7A4-44CD-AD75-2E39C1A55490}" presName="sp" presStyleCnt="0"/>
      <dgm:spPr/>
    </dgm:pt>
    <dgm:pt modelId="{39D5743E-FCDC-44C9-B83E-B66216B386D5}" type="pres">
      <dgm:prSet presAssocID="{17B7BFB0-EB75-43FD-876A-E579A00E42AD}" presName="linNode" presStyleCnt="0"/>
      <dgm:spPr/>
    </dgm:pt>
    <dgm:pt modelId="{69097DA0-8B2B-4C41-AAFD-0FB5B81A5F44}" type="pres">
      <dgm:prSet presAssocID="{17B7BFB0-EB75-43FD-876A-E579A00E42AD}" presName="parentText" presStyleLbl="node1" presStyleIdx="4" presStyleCnt="6">
        <dgm:presLayoutVars>
          <dgm:chMax val="1"/>
          <dgm:bulletEnabled val="1"/>
        </dgm:presLayoutVars>
      </dgm:prSet>
      <dgm:spPr/>
      <dgm:t>
        <a:bodyPr/>
        <a:lstStyle/>
        <a:p>
          <a:endParaRPr lang="fr-FR"/>
        </a:p>
      </dgm:t>
    </dgm:pt>
    <dgm:pt modelId="{A159C34E-A2D7-4B28-B4E3-56B63598777C}" type="pres">
      <dgm:prSet presAssocID="{17B7BFB0-EB75-43FD-876A-E579A00E42AD}" presName="descendantText" presStyleLbl="alignAccFollowNode1" presStyleIdx="4" presStyleCnt="6" custScaleY="98840">
        <dgm:presLayoutVars>
          <dgm:bulletEnabled val="1"/>
        </dgm:presLayoutVars>
      </dgm:prSet>
      <dgm:spPr/>
      <dgm:t>
        <a:bodyPr/>
        <a:lstStyle/>
        <a:p>
          <a:endParaRPr lang="fr-FR"/>
        </a:p>
      </dgm:t>
    </dgm:pt>
    <dgm:pt modelId="{FB9BA94A-10EC-497F-A1A1-0CBA8A83D0EE}" type="pres">
      <dgm:prSet presAssocID="{1F873862-AC16-4EC7-8E64-EEE053A7B03C}" presName="sp" presStyleCnt="0"/>
      <dgm:spPr/>
    </dgm:pt>
    <dgm:pt modelId="{120A8B1C-3407-4DE7-B22E-9CBEC4E204D9}" type="pres">
      <dgm:prSet presAssocID="{09CB0798-EE7D-449A-A881-C8EFD87FEF25}" presName="linNode" presStyleCnt="0"/>
      <dgm:spPr/>
    </dgm:pt>
    <dgm:pt modelId="{3ACFC5BC-2193-4A86-9025-81FFD8D40F58}" type="pres">
      <dgm:prSet presAssocID="{09CB0798-EE7D-449A-A881-C8EFD87FEF25}" presName="parentText" presStyleLbl="node1" presStyleIdx="5" presStyleCnt="6">
        <dgm:presLayoutVars>
          <dgm:chMax val="1"/>
          <dgm:bulletEnabled val="1"/>
        </dgm:presLayoutVars>
      </dgm:prSet>
      <dgm:spPr/>
      <dgm:t>
        <a:bodyPr/>
        <a:lstStyle/>
        <a:p>
          <a:endParaRPr lang="fr-FR"/>
        </a:p>
      </dgm:t>
    </dgm:pt>
    <dgm:pt modelId="{3E53A493-E74F-470C-940A-4D053FF79D3F}" type="pres">
      <dgm:prSet presAssocID="{09CB0798-EE7D-449A-A881-C8EFD87FEF25}" presName="descendantText" presStyleLbl="alignAccFollowNode1" presStyleIdx="5" presStyleCnt="6" custScaleY="157251">
        <dgm:presLayoutVars>
          <dgm:bulletEnabled val="1"/>
        </dgm:presLayoutVars>
      </dgm:prSet>
      <dgm:spPr/>
      <dgm:t>
        <a:bodyPr/>
        <a:lstStyle/>
        <a:p>
          <a:endParaRPr lang="fr-FR"/>
        </a:p>
      </dgm:t>
    </dgm:pt>
  </dgm:ptLst>
  <dgm:cxnLst>
    <dgm:cxn modelId="{3BE5E85B-9BA2-4BD9-AB2A-18540DD70332}" srcId="{8C8A100F-F952-4978-9FCA-BF9F8733CD86}" destId="{AE0868B4-7858-4B08-987F-06A037F2ED24}" srcOrd="5" destOrd="0" parTransId="{95CDB68E-BF89-4E94-86F7-8EC13651A341}" sibTransId="{AF25857A-A61D-4C37-B8BF-BBBFB07EE476}"/>
    <dgm:cxn modelId="{C488F400-8D80-48FB-A61D-AE8AC91D39C0}" type="presOf" srcId="{64D81F66-4AFC-40A2-BCA7-6CF2DB37E850}" destId="{CA22A8E6-B34C-408E-ACDF-FDB729C30FD1}" srcOrd="0" destOrd="0" presId="urn:microsoft.com/office/officeart/2005/8/layout/vList5"/>
    <dgm:cxn modelId="{F111A3C9-88A6-4101-A4A6-F9D0D59A5C85}" srcId="{99BB7789-849B-40B2-A55F-F8BF878AD729}" destId="{DB4997FD-7086-4E5F-8774-4EC876543FEA}" srcOrd="0" destOrd="0" parTransId="{7FCC209C-8A97-4C0B-A992-591F78D9FE56}" sibTransId="{5D20B7F7-0DED-4B02-A53D-1C2F80C98957}"/>
    <dgm:cxn modelId="{6942072D-DA2C-4FD9-8683-B81C5D055346}" srcId="{09CB0798-EE7D-449A-A881-C8EFD87FEF25}" destId="{04322DC1-513D-4DD2-8D63-2626FDB2B91C}" srcOrd="6" destOrd="0" parTransId="{ED93673B-2DA6-4566-A885-44D9C1F42413}" sibTransId="{C0620AFA-308E-4EE1-BEEE-BACDCBE11BC4}"/>
    <dgm:cxn modelId="{F881C41A-4EA9-4E74-A976-F60EF31DFE8D}" srcId="{4A71F80E-FCEA-4183-B4DB-0D6B1A41F252}" destId="{E0068ED1-F9C6-48B6-93B1-B8E7DBCFF387}" srcOrd="0" destOrd="0" parTransId="{C2EA8196-D867-463E-8004-C01CA7CD3E0F}" sibTransId="{D109C665-9D33-46AE-ABEE-778D7518E4A3}"/>
    <dgm:cxn modelId="{02C55A17-4650-40F6-9403-A0D2D3550304}" srcId="{8C8A100F-F952-4978-9FCA-BF9F8733CD86}" destId="{78665469-12F6-4AC3-8270-87F98FEDAE9E}" srcOrd="2" destOrd="0" parTransId="{0398ADFC-7E1F-4A25-BA04-FFA7E9227DC3}" sibTransId="{C2E2D7FF-E182-40EA-946E-379BD0EA08AF}"/>
    <dgm:cxn modelId="{C82EB4B8-91E6-4292-8CBF-B67716B75B90}" srcId="{64D81F66-4AFC-40A2-BCA7-6CF2DB37E850}" destId="{829B57AA-9ECA-4ADE-B70D-AC4314A0783D}" srcOrd="1" destOrd="0" parTransId="{38A70090-412C-475E-9FFE-63B7A747FA12}" sibTransId="{6C2E028B-E953-4DD3-90C0-253F8BDB56E6}"/>
    <dgm:cxn modelId="{9252351A-4F9D-442A-B766-ABEAEBFF265D}" srcId="{E0068ED1-F9C6-48B6-93B1-B8E7DBCFF387}" destId="{ABEB16A2-6993-435B-8F1A-DDE9D6C4603B}" srcOrd="2" destOrd="0" parTransId="{A1277619-C4EF-454D-96E8-27A32FF6278C}" sibTransId="{5C62BDDB-BFFA-4133-8C9A-0BA56956CD84}"/>
    <dgm:cxn modelId="{5E7712CB-BE6F-4693-A0AC-3870CF11D06E}" srcId="{E0068ED1-F9C6-48B6-93B1-B8E7DBCFF387}" destId="{4F5EF60E-F7AB-41A5-B962-2B8D12F8B88A}" srcOrd="4" destOrd="0" parTransId="{BA63C281-E036-43CC-B94A-0E0323372415}" sibTransId="{73D92B5B-F49B-4FB4-BCCC-97ABAEADC7AA}"/>
    <dgm:cxn modelId="{77DA7F48-EB9E-4F83-AADE-6F37132116AB}" type="presOf" srcId="{7403BAFD-FE0C-48D9-984E-DC0E740674FE}" destId="{3E53A493-E74F-470C-940A-4D053FF79D3F}" srcOrd="0" destOrd="2" presId="urn:microsoft.com/office/officeart/2005/8/layout/vList5"/>
    <dgm:cxn modelId="{BDA29B3F-D659-4968-B284-423F79DA17A7}" type="presOf" srcId="{4CB9DDCE-F60E-4B99-8343-947528099D85}" destId="{3E53A493-E74F-470C-940A-4D053FF79D3F}" srcOrd="0" destOrd="7" presId="urn:microsoft.com/office/officeart/2005/8/layout/vList5"/>
    <dgm:cxn modelId="{D1BFEEE4-0E44-4DA8-A6AE-8FF9BFB24122}" type="presOf" srcId="{04322DC1-513D-4DD2-8D63-2626FDB2B91C}" destId="{3E53A493-E74F-470C-940A-4D053FF79D3F}" srcOrd="0" destOrd="6" presId="urn:microsoft.com/office/officeart/2005/8/layout/vList5"/>
    <dgm:cxn modelId="{5D5A1053-D371-4E30-9E90-6B153B56B22D}" srcId="{4A71F80E-FCEA-4183-B4DB-0D6B1A41F252}" destId="{09CB0798-EE7D-449A-A881-C8EFD87FEF25}" srcOrd="5" destOrd="0" parTransId="{D53ED841-E747-4622-A803-14B8B888DE9E}" sibTransId="{0E89BA1E-20B0-4A72-916A-7EE779927B81}"/>
    <dgm:cxn modelId="{230EE931-2B51-431F-BA22-ED66F84B6997}" srcId="{4A71F80E-FCEA-4183-B4DB-0D6B1A41F252}" destId="{8C8A100F-F952-4978-9FCA-BF9F8733CD86}" srcOrd="1" destOrd="0" parTransId="{DB8C8BC8-BA99-4CEA-8171-DEE3C1B1C013}" sibTransId="{D26D9611-FBE3-4941-AAC7-C8F85FE53B20}"/>
    <dgm:cxn modelId="{434D0FEF-AE79-4DAE-8557-C7B4EC45C5CA}" type="presOf" srcId="{DB4997FD-7086-4E5F-8774-4EC876543FEA}" destId="{49AF1BB7-1275-49DB-B7F8-70096B101D7A}" srcOrd="0" destOrd="0" presId="urn:microsoft.com/office/officeart/2005/8/layout/vList5"/>
    <dgm:cxn modelId="{AC50DC93-C4E9-40F7-9E44-BBFA33B9CF99}" type="presOf" srcId="{04DC9E11-0D6A-4BA5-8D10-6EE02348C6B9}" destId="{022E21C5-3ED9-4AB2-A4E1-3F11089DB3F2}" srcOrd="0" destOrd="7" presId="urn:microsoft.com/office/officeart/2005/8/layout/vList5"/>
    <dgm:cxn modelId="{057B76EF-B4E4-4710-8A9B-4D5B3E04FCE6}" srcId="{09CB0798-EE7D-449A-A881-C8EFD87FEF25}" destId="{9388D3EE-2D3B-402A-AA16-4546FA6864BD}" srcOrd="4" destOrd="0" parTransId="{F8F76BEE-0B7C-4230-AF71-01C837774926}" sibTransId="{9D39ACFB-912C-4BE7-B878-B888AAC910EE}"/>
    <dgm:cxn modelId="{4CD52AE5-8A43-4828-BDDA-0D70BE79F681}" type="presOf" srcId="{09CB0798-EE7D-449A-A881-C8EFD87FEF25}" destId="{3ACFC5BC-2193-4A86-9025-81FFD8D40F58}" srcOrd="0" destOrd="0" presId="urn:microsoft.com/office/officeart/2005/8/layout/vList5"/>
    <dgm:cxn modelId="{0F9BF595-FE7B-4BB0-8980-D898120123DE}" srcId="{17B7BFB0-EB75-43FD-876A-E579A00E42AD}" destId="{1EAF701E-8033-4D3B-8F18-686C6B79DA68}" srcOrd="1" destOrd="0" parTransId="{4EB4FAD1-A26C-4AC0-B3A0-23C86E8B1649}" sibTransId="{40034BF9-211C-40ED-99FB-0DBDF26CC233}"/>
    <dgm:cxn modelId="{7524B100-6884-4F1D-A71E-D798BD0F3684}" srcId="{E0068ED1-F9C6-48B6-93B1-B8E7DBCFF387}" destId="{E8471220-32EF-445C-BF4E-ED411881DDE7}" srcOrd="1" destOrd="0" parTransId="{D42BFE46-1E99-43B3-96E2-9D58A23E7EBC}" sibTransId="{8B2D875B-FEEF-4DE6-AB52-90A3453EB12C}"/>
    <dgm:cxn modelId="{D984C609-98AC-40B5-937D-323D4F704C4E}" type="presOf" srcId="{E77C5709-D10A-4179-BFFA-88CECC8F1921}" destId="{022E21C5-3ED9-4AB2-A4E1-3F11089DB3F2}" srcOrd="0" destOrd="3" presId="urn:microsoft.com/office/officeart/2005/8/layout/vList5"/>
    <dgm:cxn modelId="{943F34DC-05FB-4A2A-AF3B-D4F68F2FAB34}" srcId="{99BB7789-849B-40B2-A55F-F8BF878AD729}" destId="{C0426BE0-8649-4D45-83A1-6FF1ACF3E1E1}" srcOrd="1" destOrd="0" parTransId="{6CAD1192-CCE2-4CB0-85BB-554D99A5F290}" sibTransId="{568E21D1-B604-42F7-B73E-38ED3415D95F}"/>
    <dgm:cxn modelId="{738CAEE4-9849-4675-9F3B-5C282616799C}" type="presOf" srcId="{E8471220-32EF-445C-BF4E-ED411881DDE7}" destId="{2581F076-B93F-4C3F-B02E-1B12C650A94C}" srcOrd="0" destOrd="1" presId="urn:microsoft.com/office/officeart/2005/8/layout/vList5"/>
    <dgm:cxn modelId="{887A1F00-F889-404A-BC54-C7ABD61EE1B6}" type="presOf" srcId="{85AAF46A-B21D-4B93-ABFE-E5FBD571F7B9}" destId="{022E21C5-3ED9-4AB2-A4E1-3F11089DB3F2}" srcOrd="0" destOrd="4" presId="urn:microsoft.com/office/officeart/2005/8/layout/vList5"/>
    <dgm:cxn modelId="{71BA8942-9994-4A37-89E7-0EEB3E404F5C}" type="presOf" srcId="{17B7BFB0-EB75-43FD-876A-E579A00E42AD}" destId="{69097DA0-8B2B-4C41-AAFD-0FB5B81A5F44}" srcOrd="0" destOrd="0" presId="urn:microsoft.com/office/officeart/2005/8/layout/vList5"/>
    <dgm:cxn modelId="{8CD27384-6DC6-4AC9-BB08-1322C3F24873}" type="presOf" srcId="{E0068ED1-F9C6-48B6-93B1-B8E7DBCFF387}" destId="{09A49B55-9723-4F3E-978A-319B55E13F91}" srcOrd="0" destOrd="0" presId="urn:microsoft.com/office/officeart/2005/8/layout/vList5"/>
    <dgm:cxn modelId="{D59763C0-2A84-47BE-868D-E44EE7D11E0F}" srcId="{17B7BFB0-EB75-43FD-876A-E579A00E42AD}" destId="{C258858B-B36B-4C7F-AA9D-3574A4F58557}" srcOrd="0" destOrd="0" parTransId="{0BC3F257-2AB5-48FC-918B-E1BC96EB36F1}" sibTransId="{DA3DAD31-64D4-4CC3-B888-3FC53779AC7B}"/>
    <dgm:cxn modelId="{D1370969-4AED-447F-814A-83AE02985C5A}" srcId="{17B7BFB0-EB75-43FD-876A-E579A00E42AD}" destId="{5141CB54-15E0-461F-AEEF-048B58354755}" srcOrd="2" destOrd="0" parTransId="{47514FA1-A39E-436B-8592-5370BA8FBAFB}" sibTransId="{46DCEFB1-9532-4434-AFE7-9C28D508CB26}"/>
    <dgm:cxn modelId="{8BD4B373-0B32-480D-83ED-DD5277172551}" type="presOf" srcId="{78665469-12F6-4AC3-8270-87F98FEDAE9E}" destId="{022E21C5-3ED9-4AB2-A4E1-3F11089DB3F2}" srcOrd="0" destOrd="2" presId="urn:microsoft.com/office/officeart/2005/8/layout/vList5"/>
    <dgm:cxn modelId="{E8845A38-A6A4-413E-90F0-1187C3720061}" type="presOf" srcId="{C258858B-B36B-4C7F-AA9D-3574A4F58557}" destId="{A159C34E-A2D7-4B28-B4E3-56B63598777C}" srcOrd="0" destOrd="0" presId="urn:microsoft.com/office/officeart/2005/8/layout/vList5"/>
    <dgm:cxn modelId="{A07EEA46-AE47-4C5A-9B40-2DFCBACE418A}" srcId="{E0068ED1-F9C6-48B6-93B1-B8E7DBCFF387}" destId="{49F0E05F-F1A7-4134-91CD-CFB3B274EC82}" srcOrd="5" destOrd="0" parTransId="{A007632D-1FB3-4FF6-9D25-82ECD55F9AAE}" sibTransId="{30DC5628-CE5E-4A53-A052-EC0C132A7AB2}"/>
    <dgm:cxn modelId="{E78D8B59-6381-4C03-A74C-D0F46B65759E}" type="presOf" srcId="{99BB7789-849B-40B2-A55F-F8BF878AD729}" destId="{D476BD16-E2FE-4CC4-ACBD-D97C7616AA18}" srcOrd="0" destOrd="0" presId="urn:microsoft.com/office/officeart/2005/8/layout/vList5"/>
    <dgm:cxn modelId="{06F1977F-39A1-4648-81D2-E18557AD1083}" type="presOf" srcId="{5141CB54-15E0-461F-AEEF-048B58354755}" destId="{A159C34E-A2D7-4B28-B4E3-56B63598777C}" srcOrd="0" destOrd="2" presId="urn:microsoft.com/office/officeart/2005/8/layout/vList5"/>
    <dgm:cxn modelId="{F6047031-8F12-4780-89E0-355DDDEF8A46}" type="presOf" srcId="{9388D3EE-2D3B-402A-AA16-4546FA6864BD}" destId="{3E53A493-E74F-470C-940A-4D053FF79D3F}" srcOrd="0" destOrd="4" presId="urn:microsoft.com/office/officeart/2005/8/layout/vList5"/>
    <dgm:cxn modelId="{08934FD2-D2C1-44F9-B57F-4D87C79625AB}" type="presOf" srcId="{AE0868B4-7858-4B08-987F-06A037F2ED24}" destId="{022E21C5-3ED9-4AB2-A4E1-3F11089DB3F2}" srcOrd="0" destOrd="5" presId="urn:microsoft.com/office/officeart/2005/8/layout/vList5"/>
    <dgm:cxn modelId="{AD04638A-E6B6-4291-836B-CDFC041E99DD}" srcId="{64D81F66-4AFC-40A2-BCA7-6CF2DB37E850}" destId="{BB7D8C69-3908-424C-8A84-0F19EBD9F8FA}" srcOrd="2" destOrd="0" parTransId="{C85B2393-C405-44FD-A795-4112D9542E8F}" sibTransId="{3B09B46D-5E3E-44C8-A5B1-2B78F7030544}"/>
    <dgm:cxn modelId="{F6850214-9757-49C9-BAA0-A8C6C44B3DED}" type="presOf" srcId="{BB7D8C69-3908-424C-8A84-0F19EBD9F8FA}" destId="{A7A36D86-4132-4315-8417-2F93885B274C}" srcOrd="0" destOrd="2" presId="urn:microsoft.com/office/officeart/2005/8/layout/vList5"/>
    <dgm:cxn modelId="{1366AD32-7E09-4BE3-85BF-313F47CA6FC0}" srcId="{4A71F80E-FCEA-4183-B4DB-0D6B1A41F252}" destId="{17B7BFB0-EB75-43FD-876A-E579A00E42AD}" srcOrd="4" destOrd="0" parTransId="{9B7012D4-9DCE-4399-AA6F-1F7C3110BA32}" sibTransId="{1F873862-AC16-4EC7-8E64-EEE053A7B03C}"/>
    <dgm:cxn modelId="{305A96B3-BDC2-4CE4-8761-236AD25E786F}" type="presOf" srcId="{1101DA48-2E53-4ED3-8AD6-4005DDAA33BA}" destId="{49AF1BB7-1275-49DB-B7F8-70096B101D7A}" srcOrd="0" destOrd="2" presId="urn:microsoft.com/office/officeart/2005/8/layout/vList5"/>
    <dgm:cxn modelId="{D9ECB7C1-FC3C-4403-B038-FF2D2717726E}" srcId="{8C8A100F-F952-4978-9FCA-BF9F8733CD86}" destId="{E77E3B7B-9D93-4BDC-9AA6-8CFC0D1539E4}" srcOrd="8" destOrd="0" parTransId="{80C87E12-4ED9-461C-9B54-7D0B4E1DD67F}" sibTransId="{93E99483-8341-4FD6-9065-E993409881F3}"/>
    <dgm:cxn modelId="{360DA08A-1060-4C9F-8163-EEF68D833D61}" type="presOf" srcId="{8C740EE8-5034-407C-B2F7-4D766CABAB85}" destId="{A7A36D86-4132-4315-8417-2F93885B274C}" srcOrd="0" destOrd="3" presId="urn:microsoft.com/office/officeart/2005/8/layout/vList5"/>
    <dgm:cxn modelId="{296348A0-BE46-4AC7-A92D-B84D768AC2B3}" srcId="{09CB0798-EE7D-449A-A881-C8EFD87FEF25}" destId="{68A7CF60-53E2-4D91-B1ED-385F167EF0BA}" srcOrd="0" destOrd="0" parTransId="{F602B8B4-9061-4EF2-846B-8CBA912D9E32}" sibTransId="{1E9C89CD-F039-4E19-8162-764D26E9AEB6}"/>
    <dgm:cxn modelId="{559111E5-3331-429B-9CC5-0E3534E4FE26}" type="presOf" srcId="{8C8A100F-F952-4978-9FCA-BF9F8733CD86}" destId="{F1373DFB-D056-4C53-9411-D0C32750DE55}" srcOrd="0" destOrd="0" presId="urn:microsoft.com/office/officeart/2005/8/layout/vList5"/>
    <dgm:cxn modelId="{D9DFEFE9-1AC6-4C74-811F-96B5B09C8C62}" srcId="{09CB0798-EE7D-449A-A881-C8EFD87FEF25}" destId="{7C37681B-8CE1-4ACE-9CDB-28B50A90B61E}" srcOrd="3" destOrd="0" parTransId="{6BA211AD-FC14-4248-A46C-BFD4DAE3152F}" sibTransId="{84823538-FB66-4642-8BFE-3F1AF2509EB6}"/>
    <dgm:cxn modelId="{56A47CE0-C4ED-4CF2-96F7-DA207C817C74}" srcId="{8C8A100F-F952-4978-9FCA-BF9F8733CD86}" destId="{AADB46A2-667C-4288-9A8C-60E9B99B1E8B}" srcOrd="6" destOrd="0" parTransId="{9D3CB014-E4B6-4C21-A44A-FC33647802E4}" sibTransId="{54A1C2A2-73B5-487F-977A-AF2C2CB820D1}"/>
    <dgm:cxn modelId="{9540F217-03C9-49F6-90E2-636557BDB09A}" srcId="{8C8A100F-F952-4978-9FCA-BF9F8733CD86}" destId="{E77C5709-D10A-4179-BFFA-88CECC8F1921}" srcOrd="3" destOrd="0" parTransId="{CB45BACD-1348-45EA-B74E-BF37728D7B69}" sibTransId="{3C48A7DE-EA57-4613-9107-E990AD97766C}"/>
    <dgm:cxn modelId="{1326E9EA-4F73-4B7A-86A8-A913DEE90DB6}" type="presOf" srcId="{ABEB16A2-6993-435B-8F1A-DDE9D6C4603B}" destId="{2581F076-B93F-4C3F-B02E-1B12C650A94C}" srcOrd="0" destOrd="2" presId="urn:microsoft.com/office/officeart/2005/8/layout/vList5"/>
    <dgm:cxn modelId="{C95A4E52-8774-4627-9365-0BE444C37DFD}" srcId="{09CB0798-EE7D-449A-A881-C8EFD87FEF25}" destId="{9BECE19A-8B47-4CBD-B86A-A981676319B0}" srcOrd="5" destOrd="0" parTransId="{FAFA9584-E964-48ED-B67E-A7608F7B010F}" sibTransId="{BE6E12EE-2488-4051-ADA0-89ABED7A9642}"/>
    <dgm:cxn modelId="{498BF155-0139-488E-ADE4-AC85536F2527}" srcId="{4A71F80E-FCEA-4183-B4DB-0D6B1A41F252}" destId="{64D81F66-4AFC-40A2-BCA7-6CF2DB37E850}" srcOrd="2" destOrd="0" parTransId="{18EC0E3A-6DBE-4D9A-AA36-4EE2A5FAB692}" sibTransId="{D7E1C4F2-BCDD-4588-B760-6CEF61EA1591}"/>
    <dgm:cxn modelId="{5AD7EFC6-DB28-4B19-AE55-293491AC4518}" type="presOf" srcId="{F18392DC-47AA-486A-A9CC-43E54AFCDDA6}" destId="{2581F076-B93F-4C3F-B02E-1B12C650A94C}" srcOrd="0" destOrd="0" presId="urn:microsoft.com/office/officeart/2005/8/layout/vList5"/>
    <dgm:cxn modelId="{7A3B6A38-581C-40E6-8F62-73EF230EFD16}" type="presOf" srcId="{FB12C909-5C96-43F9-AA4C-0CF978DEA43A}" destId="{2581F076-B93F-4C3F-B02E-1B12C650A94C}" srcOrd="0" destOrd="3" presId="urn:microsoft.com/office/officeart/2005/8/layout/vList5"/>
    <dgm:cxn modelId="{550DFC8B-5C41-4A62-B436-2804D9E55097}" srcId="{E0068ED1-F9C6-48B6-93B1-B8E7DBCFF387}" destId="{FB12C909-5C96-43F9-AA4C-0CF978DEA43A}" srcOrd="3" destOrd="0" parTransId="{B5B1B3DD-B130-45A6-9A1C-55FC8CC94060}" sibTransId="{B9FF44F2-C4A6-4D2D-B8C7-824BE8D80A6A}"/>
    <dgm:cxn modelId="{D63B4CC3-4F74-4344-B9C7-A81E63181C1A}" type="presOf" srcId="{4A71F80E-FCEA-4183-B4DB-0D6B1A41F252}" destId="{D905D92F-EABC-42DE-826A-038580D6F93E}" srcOrd="0" destOrd="0" presId="urn:microsoft.com/office/officeart/2005/8/layout/vList5"/>
    <dgm:cxn modelId="{F5D74C13-E0E1-4D21-9669-E418DEFC6E1C}" type="presOf" srcId="{C0426BE0-8649-4D45-83A1-6FF1ACF3E1E1}" destId="{49AF1BB7-1275-49DB-B7F8-70096B101D7A}" srcOrd="0" destOrd="1" presId="urn:microsoft.com/office/officeart/2005/8/layout/vList5"/>
    <dgm:cxn modelId="{8738E44E-54ED-45B3-8F55-1BAA19E8D456}" type="presOf" srcId="{7C37681B-8CE1-4ACE-9CDB-28B50A90B61E}" destId="{3E53A493-E74F-470C-940A-4D053FF79D3F}" srcOrd="0" destOrd="3" presId="urn:microsoft.com/office/officeart/2005/8/layout/vList5"/>
    <dgm:cxn modelId="{2979BA5D-6505-4FEC-BE60-382FCEB6DB49}" srcId="{09CB0798-EE7D-449A-A881-C8EFD87FEF25}" destId="{7403BAFD-FE0C-48D9-984E-DC0E740674FE}" srcOrd="2" destOrd="0" parTransId="{63060DDC-2C6E-44D8-9816-EFAC0DF64FFF}" sibTransId="{27A9EAF8-BD43-4F0F-BEF7-7A817CD0DFB9}"/>
    <dgm:cxn modelId="{3E4CA399-FD30-4CA4-977A-6FE551FBDDF6}" srcId="{64D81F66-4AFC-40A2-BCA7-6CF2DB37E850}" destId="{D0D52342-A611-4534-8CB2-70A7D18D24E1}" srcOrd="0" destOrd="0" parTransId="{ACF3ACDE-80AD-420D-8ACC-89129D0D9099}" sibTransId="{F1E9FF77-08C8-490E-8B90-7B116CDD8DD3}"/>
    <dgm:cxn modelId="{4DD10FC8-1372-4CC6-BE65-78C297B656A5}" type="presOf" srcId="{D0D52342-A611-4534-8CB2-70A7D18D24E1}" destId="{A7A36D86-4132-4315-8417-2F93885B274C}" srcOrd="0" destOrd="0" presId="urn:microsoft.com/office/officeart/2005/8/layout/vList5"/>
    <dgm:cxn modelId="{97FEF61D-5709-4346-B572-8050A3F02366}" srcId="{17B7BFB0-EB75-43FD-876A-E579A00E42AD}" destId="{14DEAA06-9071-4889-9768-297D3BCF9241}" srcOrd="3" destOrd="0" parTransId="{F02525C8-CB42-44AF-9D4B-D761F0122359}" sibTransId="{ED8B43CB-9582-4ED2-A918-A9D599AE9C54}"/>
    <dgm:cxn modelId="{F2E6EE51-9DFB-4DAD-9E8E-7BAF403870C3}" type="presOf" srcId="{AADB46A2-667C-4288-9A8C-60E9B99B1E8B}" destId="{022E21C5-3ED9-4AB2-A4E1-3F11089DB3F2}" srcOrd="0" destOrd="6" presId="urn:microsoft.com/office/officeart/2005/8/layout/vList5"/>
    <dgm:cxn modelId="{9E6130C0-5899-422F-B47C-0B537B147F94}" type="presOf" srcId="{829B57AA-9ECA-4ADE-B70D-AC4314A0783D}" destId="{A7A36D86-4132-4315-8417-2F93885B274C}" srcOrd="0" destOrd="1" presId="urn:microsoft.com/office/officeart/2005/8/layout/vList5"/>
    <dgm:cxn modelId="{5CC8196C-27B8-4C72-9BCC-2BFAE1D4F686}" srcId="{8C8A100F-F952-4978-9FCA-BF9F8733CD86}" destId="{D7A77AFD-FD26-438F-96EB-740E7F6AA9DD}" srcOrd="0" destOrd="0" parTransId="{A7C91BBE-2205-4961-AABE-3AB74A584690}" sibTransId="{33F0DFAD-B49B-4B15-BB06-30260CA448F9}"/>
    <dgm:cxn modelId="{E6DAF84A-F393-40B4-846E-B48D8E3744FB}" type="presOf" srcId="{9BECE19A-8B47-4CBD-B86A-A981676319B0}" destId="{3E53A493-E74F-470C-940A-4D053FF79D3F}" srcOrd="0" destOrd="5" presId="urn:microsoft.com/office/officeart/2005/8/layout/vList5"/>
    <dgm:cxn modelId="{7E6BF85B-708E-4CA9-A3F0-B4066245FEF0}" type="presOf" srcId="{4F5EF60E-F7AB-41A5-B962-2B8D12F8B88A}" destId="{2581F076-B93F-4C3F-B02E-1B12C650A94C}" srcOrd="0" destOrd="4" presId="urn:microsoft.com/office/officeart/2005/8/layout/vList5"/>
    <dgm:cxn modelId="{DE9D1C3E-69B9-4CEE-A065-2BD74171EBFF}" srcId="{8C8A100F-F952-4978-9FCA-BF9F8733CD86}" destId="{04DC9E11-0D6A-4BA5-8D10-6EE02348C6B9}" srcOrd="7" destOrd="0" parTransId="{E757CCAC-1CBC-4547-97A0-35630C7818EB}" sibTransId="{4B258F77-73E2-45DE-8D3D-EA1AE13D2FCA}"/>
    <dgm:cxn modelId="{BF46D0E6-192F-4AA4-B069-A5E498420C50}" type="presOf" srcId="{B7110365-3F59-48A8-BE19-B9B9E04909CA}" destId="{3E53A493-E74F-470C-940A-4D053FF79D3F}" srcOrd="0" destOrd="1" presId="urn:microsoft.com/office/officeart/2005/8/layout/vList5"/>
    <dgm:cxn modelId="{7AE7DF8D-4751-44AE-8D1F-2CF3C9F8B474}" srcId="{8C8A100F-F952-4978-9FCA-BF9F8733CD86}" destId="{85AAF46A-B21D-4B93-ABFE-E5FBD571F7B9}" srcOrd="4" destOrd="0" parTransId="{B2A9B2C8-CDE8-4205-A261-407D3180538F}" sibTransId="{462C133A-BD04-41B5-ADDF-7C50B1181AB2}"/>
    <dgm:cxn modelId="{368A02D7-908A-43E7-90C7-70C1279E1332}" srcId="{8C8A100F-F952-4978-9FCA-BF9F8733CD86}" destId="{A2DF3245-5EFB-4331-907F-A19F559D384F}" srcOrd="1" destOrd="0" parTransId="{C1310203-D56B-4E5F-889F-AA1A47E6A68E}" sibTransId="{6096D54F-8D03-43F4-89FB-A0DEF97BDF4E}"/>
    <dgm:cxn modelId="{C4FF7835-C66C-449D-BD48-ABDB80A7C927}" srcId="{64D81F66-4AFC-40A2-BCA7-6CF2DB37E850}" destId="{8C740EE8-5034-407C-B2F7-4D766CABAB85}" srcOrd="3" destOrd="0" parTransId="{797FFD23-E53F-4E1A-8928-8FDEC4C7D04E}" sibTransId="{4802B95B-500F-48F9-8435-570B4B54C59D}"/>
    <dgm:cxn modelId="{B0024B7A-D6CA-4D52-8600-DCFA12CFC24B}" type="presOf" srcId="{E77E3B7B-9D93-4BDC-9AA6-8CFC0D1539E4}" destId="{022E21C5-3ED9-4AB2-A4E1-3F11089DB3F2}" srcOrd="0" destOrd="8" presId="urn:microsoft.com/office/officeart/2005/8/layout/vList5"/>
    <dgm:cxn modelId="{E9ECD54A-2EDF-4C6B-850E-709121236AD2}" type="presOf" srcId="{49F0E05F-F1A7-4134-91CD-CFB3B274EC82}" destId="{2581F076-B93F-4C3F-B02E-1B12C650A94C}" srcOrd="0" destOrd="5" presId="urn:microsoft.com/office/officeart/2005/8/layout/vList5"/>
    <dgm:cxn modelId="{06B338AB-F2B8-48C5-BE2C-D9E12F3BF02D}" type="presOf" srcId="{A2DF3245-5EFB-4331-907F-A19F559D384F}" destId="{022E21C5-3ED9-4AB2-A4E1-3F11089DB3F2}" srcOrd="0" destOrd="1" presId="urn:microsoft.com/office/officeart/2005/8/layout/vList5"/>
    <dgm:cxn modelId="{9B97BC4B-12AF-4350-855A-65A82E0AD63B}" type="presOf" srcId="{14DEAA06-9071-4889-9768-297D3BCF9241}" destId="{A159C34E-A2D7-4B28-B4E3-56B63598777C}" srcOrd="0" destOrd="3" presId="urn:microsoft.com/office/officeart/2005/8/layout/vList5"/>
    <dgm:cxn modelId="{5C56BE64-512C-44EC-9104-B18EF5B73F73}" srcId="{09CB0798-EE7D-449A-A881-C8EFD87FEF25}" destId="{4CB9DDCE-F60E-4B99-8343-947528099D85}" srcOrd="7" destOrd="0" parTransId="{5207BE66-BA91-4CF6-A8FA-42B45069B6E0}" sibTransId="{345AFA45-59ED-48A0-ADD0-8F985AD1E8BF}"/>
    <dgm:cxn modelId="{0F8CD218-C5E1-427B-93F7-8898B688D3CF}" srcId="{09CB0798-EE7D-449A-A881-C8EFD87FEF25}" destId="{B7110365-3F59-48A8-BE19-B9B9E04909CA}" srcOrd="1" destOrd="0" parTransId="{0C7DA853-ADA0-4EA2-B897-766479C639D7}" sibTransId="{A735C853-C695-4B4F-B38E-4A1D9413C497}"/>
    <dgm:cxn modelId="{F54DEF93-CB84-493F-85A2-20C67C0CCC58}" srcId="{99BB7789-849B-40B2-A55F-F8BF878AD729}" destId="{1101DA48-2E53-4ED3-8AD6-4005DDAA33BA}" srcOrd="2" destOrd="0" parTransId="{A5A0FA81-4330-4743-9DB7-92E0F8D87A4C}" sibTransId="{7CB03304-D614-40D4-A981-D5D58B1E0D73}"/>
    <dgm:cxn modelId="{244CEECF-5570-4557-970F-40C8B68C7462}" type="presOf" srcId="{1EAF701E-8033-4D3B-8F18-686C6B79DA68}" destId="{A159C34E-A2D7-4B28-B4E3-56B63598777C}" srcOrd="0" destOrd="1" presId="urn:microsoft.com/office/officeart/2005/8/layout/vList5"/>
    <dgm:cxn modelId="{896B2C3E-0CBB-4E29-9613-5FD8B8DAB8B3}" type="presOf" srcId="{68A7CF60-53E2-4D91-B1ED-385F167EF0BA}" destId="{3E53A493-E74F-470C-940A-4D053FF79D3F}" srcOrd="0" destOrd="0" presId="urn:microsoft.com/office/officeart/2005/8/layout/vList5"/>
    <dgm:cxn modelId="{9FDBE569-04D7-4328-B962-DE3EDC13A2D8}" srcId="{E0068ED1-F9C6-48B6-93B1-B8E7DBCFF387}" destId="{F18392DC-47AA-486A-A9CC-43E54AFCDDA6}" srcOrd="0" destOrd="0" parTransId="{3F0A8450-1950-4E05-944E-4C3A821C720C}" sibTransId="{CE8EA454-2BF5-4073-882C-60C87BF35F9E}"/>
    <dgm:cxn modelId="{2B336362-14DD-465D-8587-852369EABA04}" srcId="{4A71F80E-FCEA-4183-B4DB-0D6B1A41F252}" destId="{99BB7789-849B-40B2-A55F-F8BF878AD729}" srcOrd="3" destOrd="0" parTransId="{1D0A8ADF-5DD1-4E61-8A60-1922D8F63FC9}" sibTransId="{330A6FEA-B7A4-44CD-AD75-2E39C1A55490}"/>
    <dgm:cxn modelId="{D64B69CC-C0B9-410D-88EE-4DF6BB439519}" type="presOf" srcId="{D7A77AFD-FD26-438F-96EB-740E7F6AA9DD}" destId="{022E21C5-3ED9-4AB2-A4E1-3F11089DB3F2}" srcOrd="0" destOrd="0" presId="urn:microsoft.com/office/officeart/2005/8/layout/vList5"/>
    <dgm:cxn modelId="{17B01B2D-82A7-4DE9-A402-743BC5E0B329}" type="presParOf" srcId="{D905D92F-EABC-42DE-826A-038580D6F93E}" destId="{E6E7699E-50C5-4077-8A2F-A8205A60A6A9}" srcOrd="0" destOrd="0" presId="urn:microsoft.com/office/officeart/2005/8/layout/vList5"/>
    <dgm:cxn modelId="{A0B01A17-F191-4E5C-B3B5-49FF218C0E22}" type="presParOf" srcId="{E6E7699E-50C5-4077-8A2F-A8205A60A6A9}" destId="{09A49B55-9723-4F3E-978A-319B55E13F91}" srcOrd="0" destOrd="0" presId="urn:microsoft.com/office/officeart/2005/8/layout/vList5"/>
    <dgm:cxn modelId="{912B0D9C-5262-488F-9CEC-8EC7B4A2E82B}" type="presParOf" srcId="{E6E7699E-50C5-4077-8A2F-A8205A60A6A9}" destId="{2581F076-B93F-4C3F-B02E-1B12C650A94C}" srcOrd="1" destOrd="0" presId="urn:microsoft.com/office/officeart/2005/8/layout/vList5"/>
    <dgm:cxn modelId="{3FD03C5D-96AD-4EEF-950A-13DC9388FDC4}" type="presParOf" srcId="{D905D92F-EABC-42DE-826A-038580D6F93E}" destId="{8A15F710-E5EA-46D5-AEDB-1416E3A25FF5}" srcOrd="1" destOrd="0" presId="urn:microsoft.com/office/officeart/2005/8/layout/vList5"/>
    <dgm:cxn modelId="{B8913FD6-6B86-4434-8845-D6111D9990B0}" type="presParOf" srcId="{D905D92F-EABC-42DE-826A-038580D6F93E}" destId="{36AF3439-9B83-494C-8FAE-68C8EF960F7E}" srcOrd="2" destOrd="0" presId="urn:microsoft.com/office/officeart/2005/8/layout/vList5"/>
    <dgm:cxn modelId="{3EFA4F33-4C3A-467F-9609-95531EFFF338}" type="presParOf" srcId="{36AF3439-9B83-494C-8FAE-68C8EF960F7E}" destId="{F1373DFB-D056-4C53-9411-D0C32750DE55}" srcOrd="0" destOrd="0" presId="urn:microsoft.com/office/officeart/2005/8/layout/vList5"/>
    <dgm:cxn modelId="{A1FF43E5-575A-4AA6-AE5A-E7261A56A219}" type="presParOf" srcId="{36AF3439-9B83-494C-8FAE-68C8EF960F7E}" destId="{022E21C5-3ED9-4AB2-A4E1-3F11089DB3F2}" srcOrd="1" destOrd="0" presId="urn:microsoft.com/office/officeart/2005/8/layout/vList5"/>
    <dgm:cxn modelId="{6C721DDB-E364-4B1C-A922-43E8B187B406}" type="presParOf" srcId="{D905D92F-EABC-42DE-826A-038580D6F93E}" destId="{33440682-53F7-464F-BA92-3F5E2CD43789}" srcOrd="3" destOrd="0" presId="urn:microsoft.com/office/officeart/2005/8/layout/vList5"/>
    <dgm:cxn modelId="{8AEDE1D5-615A-4DA9-8DF0-98AB0D65E711}" type="presParOf" srcId="{D905D92F-EABC-42DE-826A-038580D6F93E}" destId="{B2BF2EDD-3E57-43FC-8DD3-626FA37687ED}" srcOrd="4" destOrd="0" presId="urn:microsoft.com/office/officeart/2005/8/layout/vList5"/>
    <dgm:cxn modelId="{E3806F21-53F5-4B23-AC21-91AEE539F471}" type="presParOf" srcId="{B2BF2EDD-3E57-43FC-8DD3-626FA37687ED}" destId="{CA22A8E6-B34C-408E-ACDF-FDB729C30FD1}" srcOrd="0" destOrd="0" presId="urn:microsoft.com/office/officeart/2005/8/layout/vList5"/>
    <dgm:cxn modelId="{DFF54DBB-E98C-4AC1-81CA-DCCC2DBC3536}" type="presParOf" srcId="{B2BF2EDD-3E57-43FC-8DD3-626FA37687ED}" destId="{A7A36D86-4132-4315-8417-2F93885B274C}" srcOrd="1" destOrd="0" presId="urn:microsoft.com/office/officeart/2005/8/layout/vList5"/>
    <dgm:cxn modelId="{F28C1FA8-2A23-4DFB-8166-95F7332891C6}" type="presParOf" srcId="{D905D92F-EABC-42DE-826A-038580D6F93E}" destId="{1E7E7EE6-CDA2-4BBF-A090-1511BE3DD348}" srcOrd="5" destOrd="0" presId="urn:microsoft.com/office/officeart/2005/8/layout/vList5"/>
    <dgm:cxn modelId="{D1023BF7-77FE-4107-A19A-756F29A493FE}" type="presParOf" srcId="{D905D92F-EABC-42DE-826A-038580D6F93E}" destId="{5050B5D1-31AC-465B-A340-13CCB7217B99}" srcOrd="6" destOrd="0" presId="urn:microsoft.com/office/officeart/2005/8/layout/vList5"/>
    <dgm:cxn modelId="{5A814F77-E8E6-48D4-A606-769435CD4B33}" type="presParOf" srcId="{5050B5D1-31AC-465B-A340-13CCB7217B99}" destId="{D476BD16-E2FE-4CC4-ACBD-D97C7616AA18}" srcOrd="0" destOrd="0" presId="urn:microsoft.com/office/officeart/2005/8/layout/vList5"/>
    <dgm:cxn modelId="{841FF9EB-FC42-4D92-ABBE-5F351ECF9AE1}" type="presParOf" srcId="{5050B5D1-31AC-465B-A340-13CCB7217B99}" destId="{49AF1BB7-1275-49DB-B7F8-70096B101D7A}" srcOrd="1" destOrd="0" presId="urn:microsoft.com/office/officeart/2005/8/layout/vList5"/>
    <dgm:cxn modelId="{6694FE37-5CFC-49D0-A3AD-9928AD3D0C25}" type="presParOf" srcId="{D905D92F-EABC-42DE-826A-038580D6F93E}" destId="{F9039D4A-CA8A-4F63-B077-5F132DDE10C3}" srcOrd="7" destOrd="0" presId="urn:microsoft.com/office/officeart/2005/8/layout/vList5"/>
    <dgm:cxn modelId="{E8FAA756-E5B4-41BA-8927-D0C4FBFF98F2}" type="presParOf" srcId="{D905D92F-EABC-42DE-826A-038580D6F93E}" destId="{39D5743E-FCDC-44C9-B83E-B66216B386D5}" srcOrd="8" destOrd="0" presId="urn:microsoft.com/office/officeart/2005/8/layout/vList5"/>
    <dgm:cxn modelId="{7D206A85-3791-4B91-9D54-07D720B51926}" type="presParOf" srcId="{39D5743E-FCDC-44C9-B83E-B66216B386D5}" destId="{69097DA0-8B2B-4C41-AAFD-0FB5B81A5F44}" srcOrd="0" destOrd="0" presId="urn:microsoft.com/office/officeart/2005/8/layout/vList5"/>
    <dgm:cxn modelId="{A21665B4-42B6-496F-A3DF-D39213592B11}" type="presParOf" srcId="{39D5743E-FCDC-44C9-B83E-B66216B386D5}" destId="{A159C34E-A2D7-4B28-B4E3-56B63598777C}" srcOrd="1" destOrd="0" presId="urn:microsoft.com/office/officeart/2005/8/layout/vList5"/>
    <dgm:cxn modelId="{6C0890E5-E89C-474B-B538-0CFEC39DF318}" type="presParOf" srcId="{D905D92F-EABC-42DE-826A-038580D6F93E}" destId="{FB9BA94A-10EC-497F-A1A1-0CBA8A83D0EE}" srcOrd="9" destOrd="0" presId="urn:microsoft.com/office/officeart/2005/8/layout/vList5"/>
    <dgm:cxn modelId="{9D3518CB-4A2D-4400-8D5B-FB8B9D551E76}" type="presParOf" srcId="{D905D92F-EABC-42DE-826A-038580D6F93E}" destId="{120A8B1C-3407-4DE7-B22E-9CBEC4E204D9}" srcOrd="10" destOrd="0" presId="urn:microsoft.com/office/officeart/2005/8/layout/vList5"/>
    <dgm:cxn modelId="{CF72EBA4-3FA8-4FB4-B2CE-AC96E68EB00A}" type="presParOf" srcId="{120A8B1C-3407-4DE7-B22E-9CBEC4E204D9}" destId="{3ACFC5BC-2193-4A86-9025-81FFD8D40F58}" srcOrd="0" destOrd="0" presId="urn:microsoft.com/office/officeart/2005/8/layout/vList5"/>
    <dgm:cxn modelId="{E043CE7B-D6A0-4E8A-AA21-293DFF47F94F}" type="presParOf" srcId="{120A8B1C-3407-4DE7-B22E-9CBEC4E204D9}" destId="{3E53A493-E74F-470C-940A-4D053FF79D3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1F076-B93F-4C3F-B02E-1B12C650A94C}">
      <dsp:nvSpPr>
        <dsp:cNvPr id="0" name=""/>
        <dsp:cNvSpPr/>
      </dsp:nvSpPr>
      <dsp:spPr>
        <a:xfrm rot="5400000">
          <a:off x="4023910" y="-1626021"/>
          <a:ext cx="1003160" cy="4259285"/>
        </a:xfrm>
        <a:prstGeom prst="round2SameRect">
          <a:avLst/>
        </a:prstGeom>
        <a:solidFill>
          <a:schemeClr val="accent1">
            <a:lumMod val="20000"/>
            <a:lumOff val="80000"/>
            <a:alpha val="90000"/>
          </a:schemeClr>
        </a:solid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ts val="100"/>
            </a:spcAft>
            <a:buChar char="••"/>
          </a:pPr>
          <a:r>
            <a:rPr lang="en-GB" sz="1100" b="1" kern="1200" dirty="0" smtClean="0">
              <a:solidFill>
                <a:schemeClr val="accent1"/>
              </a:solidFill>
            </a:rPr>
            <a:t>GOOS</a:t>
          </a:r>
          <a:endParaRPr lang="fr-FR" sz="1100" b="1" kern="1200" dirty="0">
            <a:solidFill>
              <a:schemeClr val="accent1"/>
            </a:solidFill>
          </a:endParaRPr>
        </a:p>
        <a:p>
          <a:pPr marL="57150" lvl="1" indent="-57150" algn="l" defTabSz="488950">
            <a:lnSpc>
              <a:spcPct val="90000"/>
            </a:lnSpc>
            <a:spcBef>
              <a:spcPct val="0"/>
            </a:spcBef>
            <a:spcAft>
              <a:spcPts val="100"/>
            </a:spcAft>
            <a:buChar char="••"/>
          </a:pPr>
          <a:r>
            <a:rPr lang="en-GB" sz="1100" b="1" kern="1200" dirty="0" smtClean="0">
              <a:solidFill>
                <a:schemeClr val="accent1"/>
              </a:solidFill>
            </a:rPr>
            <a:t> Argo</a:t>
          </a:r>
          <a:endParaRPr lang="fr-FR" sz="1100" b="1" kern="1200" dirty="0">
            <a:solidFill>
              <a:schemeClr val="accent1"/>
            </a:solidFill>
          </a:endParaRPr>
        </a:p>
        <a:p>
          <a:pPr marL="57150" lvl="1" indent="-57150" algn="l" defTabSz="488950">
            <a:lnSpc>
              <a:spcPct val="90000"/>
            </a:lnSpc>
            <a:spcBef>
              <a:spcPct val="0"/>
            </a:spcBef>
            <a:spcAft>
              <a:spcPts val="100"/>
            </a:spcAft>
            <a:buChar char="••"/>
          </a:pPr>
          <a:r>
            <a:rPr lang="en-GB" sz="1100" b="1" kern="1200" dirty="0" smtClean="0">
              <a:solidFill>
                <a:schemeClr val="accent1"/>
              </a:solidFill>
            </a:rPr>
            <a:t>HF Radar</a:t>
          </a:r>
          <a:endParaRPr lang="fr-FR" sz="1100" b="1" kern="1200" dirty="0">
            <a:solidFill>
              <a:schemeClr val="accent1"/>
            </a:solidFill>
          </a:endParaRPr>
        </a:p>
        <a:p>
          <a:pPr marL="57150" lvl="1" indent="-57150" algn="l" defTabSz="488950">
            <a:lnSpc>
              <a:spcPct val="90000"/>
            </a:lnSpc>
            <a:spcBef>
              <a:spcPct val="0"/>
            </a:spcBef>
            <a:spcAft>
              <a:spcPts val="100"/>
            </a:spcAft>
            <a:buChar char="••"/>
          </a:pPr>
          <a:r>
            <a:rPr lang="en-GB" sz="1100" b="1" kern="1200" dirty="0" err="1" smtClean="0">
              <a:solidFill>
                <a:schemeClr val="accent1"/>
              </a:solidFill>
            </a:rPr>
            <a:t>OceanSITES</a:t>
          </a:r>
          <a:endParaRPr lang="fr-FR" sz="1100" b="1" kern="1200" dirty="0">
            <a:solidFill>
              <a:schemeClr val="accent1"/>
            </a:solidFill>
          </a:endParaRPr>
        </a:p>
        <a:p>
          <a:pPr marL="57150" lvl="1" indent="-57150" algn="l" defTabSz="488950">
            <a:lnSpc>
              <a:spcPct val="90000"/>
            </a:lnSpc>
            <a:spcBef>
              <a:spcPct val="0"/>
            </a:spcBef>
            <a:spcAft>
              <a:spcPts val="100"/>
            </a:spcAft>
            <a:buChar char="••"/>
          </a:pPr>
          <a:r>
            <a:rPr lang="en-GB" sz="1100" b="1" kern="1200" dirty="0" smtClean="0">
              <a:solidFill>
                <a:schemeClr val="accent1"/>
              </a:solidFill>
            </a:rPr>
            <a:t>GEOWOW</a:t>
          </a:r>
          <a:endParaRPr lang="fr-FR" sz="1100" b="1" kern="1200" dirty="0">
            <a:solidFill>
              <a:schemeClr val="accent1"/>
            </a:solidFill>
          </a:endParaRPr>
        </a:p>
        <a:p>
          <a:pPr marL="57150" lvl="1" indent="-57150" algn="l" defTabSz="488950">
            <a:lnSpc>
              <a:spcPct val="90000"/>
            </a:lnSpc>
            <a:spcBef>
              <a:spcPct val="0"/>
            </a:spcBef>
            <a:spcAft>
              <a:spcPts val="100"/>
            </a:spcAft>
            <a:buChar char="••"/>
          </a:pPr>
          <a:r>
            <a:rPr lang="en-GB" sz="1100" b="1" kern="1200" dirty="0" smtClean="0">
              <a:solidFill>
                <a:schemeClr val="accent1"/>
              </a:solidFill>
            </a:rPr>
            <a:t>CEOS Virtual Constellations</a:t>
          </a:r>
          <a:endParaRPr lang="fr-FR" sz="1100" b="1" kern="1200" dirty="0">
            <a:solidFill>
              <a:schemeClr val="accent1"/>
            </a:solidFill>
          </a:endParaRPr>
        </a:p>
      </dsp:txBody>
      <dsp:txXfrm rot="-5400000">
        <a:off x="2395848" y="51011"/>
        <a:ext cx="4210315" cy="905220"/>
      </dsp:txXfrm>
    </dsp:sp>
    <dsp:sp modelId="{09A49B55-9723-4F3E-978A-319B55E13F91}">
      <dsp:nvSpPr>
        <dsp:cNvPr id="0" name=""/>
        <dsp:cNvSpPr/>
      </dsp:nvSpPr>
      <dsp:spPr>
        <a:xfrm>
          <a:off x="0" y="16187"/>
          <a:ext cx="2395848" cy="974866"/>
        </a:xfrm>
        <a:prstGeom prst="roundRect">
          <a:avLst/>
        </a:prstGeom>
        <a:solidFill>
          <a:schemeClr val="accen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GB" sz="1400" b="1" kern="1200" dirty="0" smtClean="0">
              <a:solidFill>
                <a:srgbClr val="FAE27E"/>
              </a:solidFill>
            </a:rPr>
            <a:t>C1 Sustained ocean observations </a:t>
          </a:r>
          <a:endParaRPr lang="fr-FR" sz="1400" b="1" kern="1200" dirty="0">
            <a:solidFill>
              <a:srgbClr val="FAE27E"/>
            </a:solidFill>
          </a:endParaRPr>
        </a:p>
      </dsp:txBody>
      <dsp:txXfrm>
        <a:off x="47589" y="63776"/>
        <a:ext cx="2300670" cy="879688"/>
      </dsp:txXfrm>
    </dsp:sp>
    <dsp:sp modelId="{022E21C5-3ED9-4AB2-A4E1-3F11089DB3F2}">
      <dsp:nvSpPr>
        <dsp:cNvPr id="0" name=""/>
        <dsp:cNvSpPr/>
      </dsp:nvSpPr>
      <dsp:spPr>
        <a:xfrm rot="5400000">
          <a:off x="3887791" y="-437998"/>
          <a:ext cx="1275398" cy="4259285"/>
        </a:xfrm>
        <a:prstGeom prst="round2SameRect">
          <a:avLst/>
        </a:prstGeom>
        <a:solidFill>
          <a:schemeClr val="accent1">
            <a:lumMod val="20000"/>
            <a:lumOff val="80000"/>
            <a:alpha val="90000"/>
          </a:schemeClr>
        </a:solid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22275">
            <a:lnSpc>
              <a:spcPct val="90000"/>
            </a:lnSpc>
            <a:spcBef>
              <a:spcPct val="0"/>
            </a:spcBef>
            <a:spcAft>
              <a:spcPts val="0"/>
            </a:spcAft>
            <a:buChar char="••"/>
          </a:pPr>
          <a:r>
            <a:rPr lang="en-GB" sz="950" b="1" kern="1200" dirty="0" err="1" smtClean="0">
              <a:solidFill>
                <a:schemeClr val="accent1"/>
              </a:solidFill>
            </a:rPr>
            <a:t>ChloroGIN</a:t>
          </a:r>
          <a:endParaRPr lang="fr-FR" sz="950" b="1" kern="1200" dirty="0">
            <a:solidFill>
              <a:schemeClr val="accent1"/>
            </a:solidFill>
          </a:endParaRPr>
        </a:p>
        <a:p>
          <a:pPr marL="57150" lvl="1" indent="-57150" algn="l" defTabSz="422275">
            <a:lnSpc>
              <a:spcPct val="90000"/>
            </a:lnSpc>
            <a:spcBef>
              <a:spcPct val="0"/>
            </a:spcBef>
            <a:spcAft>
              <a:spcPts val="0"/>
            </a:spcAft>
            <a:buChar char="••"/>
          </a:pPr>
          <a:r>
            <a:rPr lang="en-GB" sz="950" b="1" kern="1200" dirty="0" smtClean="0">
              <a:solidFill>
                <a:schemeClr val="accent1"/>
              </a:solidFill>
            </a:rPr>
            <a:t>Antares</a:t>
          </a:r>
          <a:endParaRPr lang="fr-FR" sz="950" b="1" kern="1200" dirty="0">
            <a:solidFill>
              <a:schemeClr val="accent1"/>
            </a:solidFill>
          </a:endParaRPr>
        </a:p>
        <a:p>
          <a:pPr marL="57150" lvl="1" indent="-57150" algn="l" defTabSz="422275">
            <a:lnSpc>
              <a:spcPct val="90000"/>
            </a:lnSpc>
            <a:spcBef>
              <a:spcPct val="0"/>
            </a:spcBef>
            <a:spcAft>
              <a:spcPts val="0"/>
            </a:spcAft>
            <a:buChar char="••"/>
          </a:pPr>
          <a:r>
            <a:rPr lang="en-GB" sz="950" b="1" kern="1200" dirty="0" smtClean="0">
              <a:solidFill>
                <a:schemeClr val="accent1"/>
              </a:solidFill>
            </a:rPr>
            <a:t>SAFARI</a:t>
          </a:r>
          <a:endParaRPr lang="fr-FR" sz="950" b="1" kern="1200" dirty="0">
            <a:solidFill>
              <a:schemeClr val="accent1"/>
            </a:solidFill>
          </a:endParaRPr>
        </a:p>
        <a:p>
          <a:pPr marL="57150" lvl="1" indent="-57150" algn="l" defTabSz="422275">
            <a:lnSpc>
              <a:spcPct val="90000"/>
            </a:lnSpc>
            <a:spcBef>
              <a:spcPct val="0"/>
            </a:spcBef>
            <a:spcAft>
              <a:spcPts val="0"/>
            </a:spcAft>
            <a:buChar char="••"/>
          </a:pPr>
          <a:r>
            <a:rPr lang="en-GB" sz="950" b="1" kern="1200" dirty="0" smtClean="0">
              <a:solidFill>
                <a:schemeClr val="accent1"/>
              </a:solidFill>
            </a:rPr>
            <a:t>GEOHAB</a:t>
          </a:r>
          <a:endParaRPr lang="fr-FR" sz="950" b="1" kern="1200" dirty="0">
            <a:solidFill>
              <a:schemeClr val="accent1"/>
            </a:solidFill>
          </a:endParaRPr>
        </a:p>
        <a:p>
          <a:pPr marL="57150" lvl="1" indent="-57150" algn="l" defTabSz="422275">
            <a:lnSpc>
              <a:spcPct val="90000"/>
            </a:lnSpc>
            <a:spcBef>
              <a:spcPct val="0"/>
            </a:spcBef>
            <a:spcAft>
              <a:spcPts val="0"/>
            </a:spcAft>
            <a:buChar char="••"/>
          </a:pPr>
          <a:r>
            <a:rPr lang="en-GB" sz="950" b="1" kern="1200" dirty="0" smtClean="0">
              <a:solidFill>
                <a:schemeClr val="accent1"/>
              </a:solidFill>
            </a:rPr>
            <a:t>GACS</a:t>
          </a:r>
          <a:endParaRPr lang="fr-FR" sz="950" b="1" kern="1200" dirty="0">
            <a:solidFill>
              <a:schemeClr val="accent1"/>
            </a:solidFill>
          </a:endParaRPr>
        </a:p>
        <a:p>
          <a:pPr marL="57150" lvl="1" indent="-57150" algn="l" defTabSz="422275">
            <a:lnSpc>
              <a:spcPct val="90000"/>
            </a:lnSpc>
            <a:spcBef>
              <a:spcPct val="0"/>
            </a:spcBef>
            <a:spcAft>
              <a:spcPts val="0"/>
            </a:spcAft>
            <a:buChar char="••"/>
          </a:pPr>
          <a:r>
            <a:rPr lang="en-GB" sz="950" b="1" kern="1200" dirty="0" smtClean="0">
              <a:solidFill>
                <a:schemeClr val="accent1"/>
              </a:solidFill>
            </a:rPr>
            <a:t>IQOE</a:t>
          </a:r>
          <a:endParaRPr lang="fr-FR" sz="950" b="1" kern="1200" dirty="0">
            <a:solidFill>
              <a:schemeClr val="accent1"/>
            </a:solidFill>
          </a:endParaRPr>
        </a:p>
        <a:p>
          <a:pPr marL="57150" lvl="1" indent="-57150" algn="l" defTabSz="422275">
            <a:lnSpc>
              <a:spcPct val="90000"/>
            </a:lnSpc>
            <a:spcBef>
              <a:spcPct val="0"/>
            </a:spcBef>
            <a:spcAft>
              <a:spcPts val="0"/>
            </a:spcAft>
            <a:buChar char="••"/>
          </a:pPr>
          <a:r>
            <a:rPr lang="en-GB" sz="950" b="1" kern="1200" dirty="0" smtClean="0">
              <a:solidFill>
                <a:schemeClr val="accent1"/>
              </a:solidFill>
            </a:rPr>
            <a:t>Mangrove monitoring</a:t>
          </a:r>
          <a:endParaRPr lang="fr-FR" sz="950" b="1" kern="1200" dirty="0">
            <a:solidFill>
              <a:schemeClr val="accent1"/>
            </a:solidFill>
          </a:endParaRPr>
        </a:p>
        <a:p>
          <a:pPr marL="57150" lvl="1" indent="-57150" algn="l" defTabSz="422275">
            <a:lnSpc>
              <a:spcPct val="90000"/>
            </a:lnSpc>
            <a:spcBef>
              <a:spcPct val="0"/>
            </a:spcBef>
            <a:spcAft>
              <a:spcPts val="0"/>
            </a:spcAft>
            <a:buChar char="••"/>
          </a:pPr>
          <a:r>
            <a:rPr lang="en-GB" sz="950" b="1" kern="1200" dirty="0" smtClean="0">
              <a:solidFill>
                <a:schemeClr val="accent1"/>
              </a:solidFill>
            </a:rPr>
            <a:t>Coral reef monitoring (GCRMN, I-CREOS)</a:t>
          </a:r>
          <a:endParaRPr lang="fr-FR" sz="950" b="1" kern="1200" dirty="0">
            <a:solidFill>
              <a:schemeClr val="accent1"/>
            </a:solidFill>
          </a:endParaRPr>
        </a:p>
        <a:p>
          <a:pPr marL="57150" lvl="1" indent="-57150" algn="l" defTabSz="422275">
            <a:lnSpc>
              <a:spcPct val="90000"/>
            </a:lnSpc>
            <a:spcBef>
              <a:spcPct val="0"/>
            </a:spcBef>
            <a:spcAft>
              <a:spcPts val="0"/>
            </a:spcAft>
            <a:buChar char="••"/>
          </a:pPr>
          <a:r>
            <a:rPr lang="en-GB" sz="950" b="1" kern="1200" dirty="0" smtClean="0">
              <a:solidFill>
                <a:schemeClr val="accent1"/>
              </a:solidFill>
            </a:rPr>
            <a:t>Estuary monitoring (Our Global Estuary)</a:t>
          </a:r>
          <a:endParaRPr lang="fr-FR" sz="950" b="1" kern="1200" dirty="0">
            <a:solidFill>
              <a:schemeClr val="accent1"/>
            </a:solidFill>
          </a:endParaRPr>
        </a:p>
      </dsp:txBody>
      <dsp:txXfrm rot="-5400000">
        <a:off x="2395848" y="1116205"/>
        <a:ext cx="4197025" cy="1150878"/>
      </dsp:txXfrm>
    </dsp:sp>
    <dsp:sp modelId="{F1373DFB-D056-4C53-9411-D0C32750DE55}">
      <dsp:nvSpPr>
        <dsp:cNvPr id="0" name=""/>
        <dsp:cNvSpPr/>
      </dsp:nvSpPr>
      <dsp:spPr>
        <a:xfrm>
          <a:off x="0" y="1204210"/>
          <a:ext cx="2395848" cy="974866"/>
        </a:xfrm>
        <a:prstGeom prst="roundRect">
          <a:avLst/>
        </a:prstGeom>
        <a:solidFill>
          <a:schemeClr val="accen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GB" sz="1400" b="1" kern="1200" dirty="0" smtClean="0">
              <a:solidFill>
                <a:srgbClr val="FAE27E"/>
              </a:solidFill>
            </a:rPr>
            <a:t>C2 Sustained ecosystems and food security</a:t>
          </a:r>
          <a:endParaRPr lang="fr-FR" sz="1400" b="1" kern="1200" dirty="0">
            <a:solidFill>
              <a:srgbClr val="FAE27E"/>
            </a:solidFill>
          </a:endParaRPr>
        </a:p>
      </dsp:txBody>
      <dsp:txXfrm>
        <a:off x="47589" y="1251799"/>
        <a:ext cx="2300670" cy="879688"/>
      </dsp:txXfrm>
    </dsp:sp>
    <dsp:sp modelId="{A7A36D86-4132-4315-8417-2F93885B274C}">
      <dsp:nvSpPr>
        <dsp:cNvPr id="0" name=""/>
        <dsp:cNvSpPr/>
      </dsp:nvSpPr>
      <dsp:spPr>
        <a:xfrm rot="5400000">
          <a:off x="4131233" y="733795"/>
          <a:ext cx="797362" cy="4263448"/>
        </a:xfrm>
        <a:prstGeom prst="round2SameRect">
          <a:avLst/>
        </a:prstGeom>
        <a:solidFill>
          <a:schemeClr val="accent1">
            <a:lumMod val="20000"/>
            <a:lumOff val="80000"/>
            <a:alpha val="90000"/>
          </a:schemeClr>
        </a:solid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GB" sz="1100" b="1" kern="1200" dirty="0" smtClean="0">
              <a:solidFill>
                <a:schemeClr val="accent1"/>
              </a:solidFill>
            </a:rPr>
            <a:t>GODAE </a:t>
          </a:r>
          <a:r>
            <a:rPr lang="en-GB" sz="1100" b="1" kern="1200" dirty="0" err="1" smtClean="0">
              <a:solidFill>
                <a:schemeClr val="accent1"/>
              </a:solidFill>
            </a:rPr>
            <a:t>OceanView</a:t>
          </a:r>
          <a:r>
            <a:rPr lang="en-GB" sz="1100" b="1" kern="1200" dirty="0" smtClean="0">
              <a:solidFill>
                <a:schemeClr val="accent1"/>
              </a:solidFill>
            </a:rPr>
            <a:t> MEP-TT</a:t>
          </a:r>
          <a:endParaRPr lang="fr-FR" sz="1100" b="1" kern="1200" dirty="0">
            <a:solidFill>
              <a:schemeClr val="accent1"/>
            </a:solidFill>
          </a:endParaRPr>
        </a:p>
        <a:p>
          <a:pPr marL="57150" lvl="1" indent="-57150" algn="l" defTabSz="488950">
            <a:lnSpc>
              <a:spcPct val="90000"/>
            </a:lnSpc>
            <a:spcBef>
              <a:spcPct val="0"/>
            </a:spcBef>
            <a:spcAft>
              <a:spcPct val="15000"/>
            </a:spcAft>
            <a:buChar char="••"/>
          </a:pPr>
          <a:r>
            <a:rPr lang="en-GB" sz="1100" b="1" kern="1200" dirty="0" smtClean="0">
              <a:solidFill>
                <a:schemeClr val="accent1"/>
              </a:solidFill>
            </a:rPr>
            <a:t>GODAE </a:t>
          </a:r>
          <a:r>
            <a:rPr lang="en-GB" sz="1100" b="1" kern="1200" dirty="0" err="1" smtClean="0">
              <a:solidFill>
                <a:schemeClr val="accent1"/>
              </a:solidFill>
            </a:rPr>
            <a:t>OceanView</a:t>
          </a:r>
          <a:r>
            <a:rPr lang="en-GB" sz="1100" b="1" kern="1200" dirty="0" smtClean="0">
              <a:solidFill>
                <a:schemeClr val="accent1"/>
              </a:solidFill>
            </a:rPr>
            <a:t> COSS-TT</a:t>
          </a:r>
          <a:endParaRPr lang="fr-FR" sz="1100" b="1" kern="1200" dirty="0">
            <a:solidFill>
              <a:schemeClr val="accent1"/>
            </a:solidFill>
          </a:endParaRPr>
        </a:p>
        <a:p>
          <a:pPr marL="57150" lvl="1" indent="-57150" algn="l" defTabSz="488950">
            <a:lnSpc>
              <a:spcPct val="90000"/>
            </a:lnSpc>
            <a:spcBef>
              <a:spcPct val="0"/>
            </a:spcBef>
            <a:spcAft>
              <a:spcPct val="15000"/>
            </a:spcAft>
            <a:buChar char="••"/>
          </a:pPr>
          <a:r>
            <a:rPr lang="en-GB" sz="1100" b="1" kern="1200" dirty="0" smtClean="0">
              <a:solidFill>
                <a:schemeClr val="accent1"/>
              </a:solidFill>
            </a:rPr>
            <a:t>GODAE </a:t>
          </a:r>
          <a:r>
            <a:rPr lang="en-GB" sz="1100" b="1" kern="1200" dirty="0" err="1" smtClean="0">
              <a:solidFill>
                <a:schemeClr val="accent1"/>
              </a:solidFill>
            </a:rPr>
            <a:t>OceanView</a:t>
          </a:r>
          <a:r>
            <a:rPr lang="en-GB" sz="1100" b="1" kern="1200" dirty="0" smtClean="0">
              <a:solidFill>
                <a:schemeClr val="accent1"/>
              </a:solidFill>
            </a:rPr>
            <a:t>  OSE-TT</a:t>
          </a:r>
          <a:endParaRPr lang="fr-FR" sz="1100" b="1" kern="1200" dirty="0">
            <a:solidFill>
              <a:schemeClr val="accent1"/>
            </a:solidFill>
          </a:endParaRPr>
        </a:p>
        <a:p>
          <a:pPr marL="57150" lvl="1" indent="-57150" algn="l" defTabSz="488950">
            <a:lnSpc>
              <a:spcPct val="90000"/>
            </a:lnSpc>
            <a:spcBef>
              <a:spcPct val="0"/>
            </a:spcBef>
            <a:spcAft>
              <a:spcPct val="15000"/>
            </a:spcAft>
            <a:buChar char="••"/>
          </a:pPr>
          <a:r>
            <a:rPr lang="en-GB" sz="1100" b="1" kern="1200" dirty="0" smtClean="0">
              <a:solidFill>
                <a:schemeClr val="accent1"/>
              </a:solidFill>
            </a:rPr>
            <a:t>GODAE </a:t>
          </a:r>
          <a:r>
            <a:rPr lang="en-GB" sz="1100" b="1" kern="1200" dirty="0" err="1" smtClean="0">
              <a:solidFill>
                <a:schemeClr val="accent1"/>
              </a:solidFill>
            </a:rPr>
            <a:t>OceanView</a:t>
          </a:r>
          <a:r>
            <a:rPr lang="en-GB" sz="1100" b="1" kern="1200" dirty="0" smtClean="0">
              <a:solidFill>
                <a:schemeClr val="accent1"/>
              </a:solidFill>
            </a:rPr>
            <a:t> IV-TT</a:t>
          </a:r>
          <a:endParaRPr lang="fr-FR" sz="1100" b="1" kern="1200" dirty="0">
            <a:solidFill>
              <a:schemeClr val="accent1"/>
            </a:solidFill>
          </a:endParaRPr>
        </a:p>
      </dsp:txBody>
      <dsp:txXfrm rot="-5400000">
        <a:off x="2398190" y="2505762"/>
        <a:ext cx="4224524" cy="719514"/>
      </dsp:txXfrm>
    </dsp:sp>
    <dsp:sp modelId="{CA22A8E6-B34C-408E-ACDF-FDB729C30FD1}">
      <dsp:nvSpPr>
        <dsp:cNvPr id="0" name=""/>
        <dsp:cNvSpPr/>
      </dsp:nvSpPr>
      <dsp:spPr>
        <a:xfrm>
          <a:off x="0" y="2378086"/>
          <a:ext cx="2398190" cy="974866"/>
        </a:xfrm>
        <a:prstGeom prst="roundRect">
          <a:avLst/>
        </a:prstGeom>
        <a:solidFill>
          <a:schemeClr val="accen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GB" sz="1400" b="1" kern="1200" dirty="0" smtClean="0">
              <a:solidFill>
                <a:srgbClr val="FAE27E"/>
              </a:solidFill>
            </a:rPr>
            <a:t>C3 Ocean forecasting</a:t>
          </a:r>
          <a:endParaRPr lang="fr-FR" sz="1400" b="1" kern="1200" dirty="0">
            <a:solidFill>
              <a:srgbClr val="FAE27E"/>
            </a:solidFill>
          </a:endParaRPr>
        </a:p>
      </dsp:txBody>
      <dsp:txXfrm>
        <a:off x="47589" y="2425675"/>
        <a:ext cx="2303012" cy="879688"/>
      </dsp:txXfrm>
    </dsp:sp>
    <dsp:sp modelId="{49AF1BB7-1275-49DB-B7F8-70096B101D7A}">
      <dsp:nvSpPr>
        <dsp:cNvPr id="0" name=""/>
        <dsp:cNvSpPr/>
      </dsp:nvSpPr>
      <dsp:spPr>
        <a:xfrm rot="5400000">
          <a:off x="4070432" y="1757404"/>
          <a:ext cx="918963" cy="4263448"/>
        </a:xfrm>
        <a:prstGeom prst="round2SameRect">
          <a:avLst/>
        </a:prstGeom>
        <a:solidFill>
          <a:schemeClr val="accent1">
            <a:lumMod val="20000"/>
            <a:lumOff val="80000"/>
            <a:alpha val="90000"/>
          </a:schemeClr>
        </a:solid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GB" sz="1100" b="1" kern="1200" dirty="0" smtClean="0">
              <a:solidFill>
                <a:schemeClr val="accent1"/>
              </a:solidFill>
            </a:rPr>
            <a:t>Coastal Zone Community of Practice</a:t>
          </a:r>
          <a:endParaRPr lang="fr-FR" sz="1100" b="1" kern="1200" dirty="0">
            <a:solidFill>
              <a:schemeClr val="accent1"/>
            </a:solidFill>
          </a:endParaRPr>
        </a:p>
        <a:p>
          <a:pPr marL="57150" lvl="1" indent="-57150" algn="l" defTabSz="488950">
            <a:lnSpc>
              <a:spcPct val="90000"/>
            </a:lnSpc>
            <a:spcBef>
              <a:spcPct val="0"/>
            </a:spcBef>
            <a:spcAft>
              <a:spcPct val="15000"/>
            </a:spcAft>
            <a:buChar char="••"/>
          </a:pPr>
          <a:r>
            <a:rPr lang="en-GB" sz="1100" b="1" kern="1200" dirty="0" smtClean="0">
              <a:solidFill>
                <a:schemeClr val="accent1"/>
              </a:solidFill>
            </a:rPr>
            <a:t>Panel for Integrated Coastal Observations</a:t>
          </a:r>
          <a:endParaRPr lang="fr-FR" sz="1100" b="1" kern="1200" dirty="0">
            <a:solidFill>
              <a:schemeClr val="accent1"/>
            </a:solidFill>
          </a:endParaRPr>
        </a:p>
        <a:p>
          <a:pPr marL="57150" lvl="1" indent="-57150" algn="l" defTabSz="488950">
            <a:lnSpc>
              <a:spcPct val="90000"/>
            </a:lnSpc>
            <a:spcBef>
              <a:spcPct val="0"/>
            </a:spcBef>
            <a:spcAft>
              <a:spcPct val="15000"/>
            </a:spcAft>
            <a:buChar char="••"/>
          </a:pPr>
          <a:r>
            <a:rPr lang="en-GB" sz="1100" b="1" kern="1200" dirty="0" smtClean="0">
              <a:solidFill>
                <a:schemeClr val="accent1"/>
              </a:solidFill>
            </a:rPr>
            <a:t>Global Coastal Zone Information System</a:t>
          </a:r>
          <a:endParaRPr lang="fr-FR" sz="1100" b="1" kern="1200" dirty="0">
            <a:solidFill>
              <a:schemeClr val="accent1"/>
            </a:solidFill>
          </a:endParaRPr>
        </a:p>
      </dsp:txBody>
      <dsp:txXfrm rot="-5400000">
        <a:off x="2398190" y="3474506"/>
        <a:ext cx="4218588" cy="829243"/>
      </dsp:txXfrm>
    </dsp:sp>
    <dsp:sp modelId="{D476BD16-E2FE-4CC4-ACBD-D97C7616AA18}">
      <dsp:nvSpPr>
        <dsp:cNvPr id="0" name=""/>
        <dsp:cNvSpPr/>
      </dsp:nvSpPr>
      <dsp:spPr>
        <a:xfrm>
          <a:off x="0" y="3401696"/>
          <a:ext cx="2398190" cy="974866"/>
        </a:xfrm>
        <a:prstGeom prst="roundRect">
          <a:avLst/>
        </a:prstGeom>
        <a:solidFill>
          <a:schemeClr val="accen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GB" sz="1400" b="1" kern="1200" dirty="0" smtClean="0">
              <a:solidFill>
                <a:srgbClr val="FAE27E"/>
              </a:solidFill>
            </a:rPr>
            <a:t>C4 Services for the coastal zone </a:t>
          </a:r>
          <a:endParaRPr lang="fr-FR" sz="1400" b="1" kern="1200" dirty="0">
            <a:solidFill>
              <a:srgbClr val="FAE27E"/>
            </a:solidFill>
          </a:endParaRPr>
        </a:p>
      </dsp:txBody>
      <dsp:txXfrm>
        <a:off x="47589" y="3449285"/>
        <a:ext cx="2303012" cy="879688"/>
      </dsp:txXfrm>
    </dsp:sp>
    <dsp:sp modelId="{A159C34E-A2D7-4B28-B4E3-56B63598777C}">
      <dsp:nvSpPr>
        <dsp:cNvPr id="0" name=""/>
        <dsp:cNvSpPr/>
      </dsp:nvSpPr>
      <dsp:spPr>
        <a:xfrm rot="5400000">
          <a:off x="4144491" y="2781014"/>
          <a:ext cx="770846" cy="4263448"/>
        </a:xfrm>
        <a:prstGeom prst="round2SameRect">
          <a:avLst/>
        </a:prstGeom>
        <a:solidFill>
          <a:schemeClr val="accent1">
            <a:lumMod val="20000"/>
            <a:lumOff val="80000"/>
            <a:alpha val="90000"/>
          </a:schemeClr>
        </a:solid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ts val="100"/>
            </a:spcAft>
            <a:buChar char="••"/>
          </a:pPr>
          <a:r>
            <a:rPr lang="en-GB" sz="1100" b="1" kern="1200" dirty="0" smtClean="0">
              <a:solidFill>
                <a:schemeClr val="accent1"/>
              </a:solidFill>
            </a:rPr>
            <a:t>GCOS Essential Climate Variables</a:t>
          </a:r>
          <a:endParaRPr lang="fr-FR" sz="1100" b="1" kern="1200" dirty="0">
            <a:solidFill>
              <a:schemeClr val="accent1"/>
            </a:solidFill>
          </a:endParaRPr>
        </a:p>
        <a:p>
          <a:pPr marL="57150" lvl="1" indent="-57150" algn="l" defTabSz="488950">
            <a:lnSpc>
              <a:spcPct val="90000"/>
            </a:lnSpc>
            <a:spcBef>
              <a:spcPct val="0"/>
            </a:spcBef>
            <a:spcAft>
              <a:spcPts val="100"/>
            </a:spcAft>
            <a:buChar char="••"/>
          </a:pPr>
          <a:r>
            <a:rPr lang="en-GB" sz="1100" b="1" kern="1200" dirty="0" smtClean="0">
              <a:solidFill>
                <a:schemeClr val="accent1"/>
              </a:solidFill>
            </a:rPr>
            <a:t>IOCCP</a:t>
          </a:r>
          <a:endParaRPr lang="fr-FR" sz="1100" b="1" kern="1200" dirty="0">
            <a:solidFill>
              <a:schemeClr val="accent1"/>
            </a:solidFill>
          </a:endParaRPr>
        </a:p>
        <a:p>
          <a:pPr marL="57150" lvl="1" indent="-57150" algn="l" defTabSz="488950">
            <a:lnSpc>
              <a:spcPct val="90000"/>
            </a:lnSpc>
            <a:spcBef>
              <a:spcPct val="0"/>
            </a:spcBef>
            <a:spcAft>
              <a:spcPts val="100"/>
            </a:spcAft>
            <a:buChar char="••"/>
          </a:pPr>
          <a:r>
            <a:rPr lang="en-GB" sz="1100" b="1" kern="1200" dirty="0" smtClean="0">
              <a:solidFill>
                <a:schemeClr val="accent1"/>
              </a:solidFill>
            </a:rPr>
            <a:t>Ocean acidification</a:t>
          </a:r>
          <a:endParaRPr lang="fr-FR" sz="1100" b="1" kern="1200" dirty="0">
            <a:solidFill>
              <a:schemeClr val="accent1"/>
            </a:solidFill>
          </a:endParaRPr>
        </a:p>
        <a:p>
          <a:pPr marL="57150" lvl="1" indent="-57150" algn="l" defTabSz="488950">
            <a:lnSpc>
              <a:spcPct val="90000"/>
            </a:lnSpc>
            <a:spcBef>
              <a:spcPct val="0"/>
            </a:spcBef>
            <a:spcAft>
              <a:spcPts val="100"/>
            </a:spcAft>
            <a:buChar char="••"/>
          </a:pPr>
          <a:r>
            <a:rPr lang="en-GB" sz="1100" b="1" kern="1200" dirty="0" smtClean="0">
              <a:solidFill>
                <a:schemeClr val="accent1"/>
              </a:solidFill>
            </a:rPr>
            <a:t>CEOS Carbon Strategy</a:t>
          </a:r>
          <a:endParaRPr lang="fr-FR" sz="1100" b="1" kern="1200" dirty="0">
            <a:solidFill>
              <a:schemeClr val="accent1"/>
            </a:solidFill>
          </a:endParaRPr>
        </a:p>
      </dsp:txBody>
      <dsp:txXfrm rot="-5400000">
        <a:off x="2398190" y="4564945"/>
        <a:ext cx="4225818" cy="695586"/>
      </dsp:txXfrm>
    </dsp:sp>
    <dsp:sp modelId="{69097DA0-8B2B-4C41-AAFD-0FB5B81A5F44}">
      <dsp:nvSpPr>
        <dsp:cNvPr id="0" name=""/>
        <dsp:cNvSpPr/>
      </dsp:nvSpPr>
      <dsp:spPr>
        <a:xfrm>
          <a:off x="0" y="4425305"/>
          <a:ext cx="2398190" cy="974866"/>
        </a:xfrm>
        <a:prstGeom prst="roundRect">
          <a:avLst/>
        </a:prstGeom>
        <a:solidFill>
          <a:schemeClr val="accen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GB" sz="1400" b="1" kern="1200" dirty="0" smtClean="0">
              <a:solidFill>
                <a:srgbClr val="FAE27E"/>
              </a:solidFill>
            </a:rPr>
            <a:t>C5 Ocean climate and carbon</a:t>
          </a:r>
          <a:endParaRPr lang="fr-FR" sz="1400" b="1" kern="1200" dirty="0">
            <a:solidFill>
              <a:srgbClr val="FAE27E"/>
            </a:solidFill>
          </a:endParaRPr>
        </a:p>
      </dsp:txBody>
      <dsp:txXfrm>
        <a:off x="47589" y="4472894"/>
        <a:ext cx="2303012" cy="879688"/>
      </dsp:txXfrm>
    </dsp:sp>
    <dsp:sp modelId="{3E53A493-E74F-470C-940A-4D053FF79D3F}">
      <dsp:nvSpPr>
        <dsp:cNvPr id="0" name=""/>
        <dsp:cNvSpPr/>
      </dsp:nvSpPr>
      <dsp:spPr>
        <a:xfrm rot="5400000">
          <a:off x="3912295" y="3932467"/>
          <a:ext cx="1226389" cy="4259285"/>
        </a:xfrm>
        <a:prstGeom prst="round2SameRect">
          <a:avLst/>
        </a:prstGeom>
        <a:solidFill>
          <a:schemeClr val="accent1">
            <a:lumMod val="20000"/>
            <a:lumOff val="80000"/>
            <a:alpha val="90000"/>
          </a:schemeClr>
        </a:solid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22275">
            <a:lnSpc>
              <a:spcPct val="90000"/>
            </a:lnSpc>
            <a:spcBef>
              <a:spcPct val="0"/>
            </a:spcBef>
            <a:spcAft>
              <a:spcPts val="0"/>
            </a:spcAft>
            <a:buChar char="••"/>
          </a:pPr>
          <a:r>
            <a:rPr lang="en-GB" sz="950" b="1" kern="1200" dirty="0" smtClean="0">
              <a:solidFill>
                <a:schemeClr val="accent1"/>
              </a:solidFill>
            </a:rPr>
            <a:t>Fellowship programmes</a:t>
          </a:r>
          <a:endParaRPr lang="fr-FR" sz="950" b="1" kern="1200" dirty="0">
            <a:solidFill>
              <a:schemeClr val="accent1"/>
            </a:solidFill>
          </a:endParaRPr>
        </a:p>
        <a:p>
          <a:pPr marL="57150" lvl="1" indent="-57150" algn="l" defTabSz="422275">
            <a:lnSpc>
              <a:spcPct val="90000"/>
            </a:lnSpc>
            <a:spcBef>
              <a:spcPct val="0"/>
            </a:spcBef>
            <a:spcAft>
              <a:spcPts val="0"/>
            </a:spcAft>
            <a:buChar char="••"/>
          </a:pPr>
          <a:r>
            <a:rPr lang="en-GB" sz="950" b="1" kern="1200" dirty="0" smtClean="0">
              <a:solidFill>
                <a:schemeClr val="accent1"/>
              </a:solidFill>
            </a:rPr>
            <a:t>Visiting professorship programmes</a:t>
          </a:r>
          <a:endParaRPr lang="fr-FR" sz="950" b="1" kern="1200" dirty="0">
            <a:solidFill>
              <a:schemeClr val="accent1"/>
            </a:solidFill>
          </a:endParaRPr>
        </a:p>
        <a:p>
          <a:pPr marL="57150" lvl="1" indent="-57150" algn="l" defTabSz="422275">
            <a:lnSpc>
              <a:spcPct val="90000"/>
            </a:lnSpc>
            <a:spcBef>
              <a:spcPct val="0"/>
            </a:spcBef>
            <a:spcAft>
              <a:spcPts val="0"/>
            </a:spcAft>
            <a:buChar char="••"/>
          </a:pPr>
          <a:r>
            <a:rPr lang="en-GB" sz="950" b="1" kern="1200" dirty="0" smtClean="0">
              <a:solidFill>
                <a:schemeClr val="accent1"/>
              </a:solidFill>
            </a:rPr>
            <a:t>Centres of excellence</a:t>
          </a:r>
          <a:endParaRPr lang="fr-FR" sz="950" b="1" kern="1200" dirty="0">
            <a:solidFill>
              <a:schemeClr val="accent1"/>
            </a:solidFill>
          </a:endParaRPr>
        </a:p>
        <a:p>
          <a:pPr marL="57150" lvl="1" indent="-57150" algn="l" defTabSz="422275">
            <a:lnSpc>
              <a:spcPct val="90000"/>
            </a:lnSpc>
            <a:spcBef>
              <a:spcPct val="0"/>
            </a:spcBef>
            <a:spcAft>
              <a:spcPts val="0"/>
            </a:spcAft>
            <a:buChar char="••"/>
          </a:pPr>
          <a:r>
            <a:rPr lang="en-GB" sz="950" b="1" kern="1200" dirty="0" smtClean="0">
              <a:solidFill>
                <a:schemeClr val="accent1"/>
              </a:solidFill>
            </a:rPr>
            <a:t>Summer/winter schools</a:t>
          </a:r>
          <a:endParaRPr lang="fr-FR" sz="950" b="1" kern="1200" dirty="0">
            <a:solidFill>
              <a:schemeClr val="accent1"/>
            </a:solidFill>
          </a:endParaRPr>
        </a:p>
        <a:p>
          <a:pPr marL="57150" lvl="1" indent="-57150" algn="l" defTabSz="422275">
            <a:lnSpc>
              <a:spcPct val="90000"/>
            </a:lnSpc>
            <a:spcBef>
              <a:spcPct val="0"/>
            </a:spcBef>
            <a:spcAft>
              <a:spcPts val="0"/>
            </a:spcAft>
            <a:buChar char="••"/>
          </a:pPr>
          <a:r>
            <a:rPr lang="en-GB" sz="950" b="1" kern="1200" dirty="0" smtClean="0">
              <a:solidFill>
                <a:schemeClr val="accent1"/>
              </a:solidFill>
            </a:rPr>
            <a:t>Shipboard training</a:t>
          </a:r>
          <a:endParaRPr lang="fr-FR" sz="950" b="1" kern="1200" dirty="0">
            <a:solidFill>
              <a:schemeClr val="accent1"/>
            </a:solidFill>
          </a:endParaRPr>
        </a:p>
        <a:p>
          <a:pPr marL="57150" lvl="1" indent="-57150" algn="l" defTabSz="422275">
            <a:lnSpc>
              <a:spcPct val="90000"/>
            </a:lnSpc>
            <a:spcBef>
              <a:spcPct val="0"/>
            </a:spcBef>
            <a:spcAft>
              <a:spcPts val="0"/>
            </a:spcAft>
            <a:buChar char="••"/>
          </a:pPr>
          <a:r>
            <a:rPr lang="en-GB" sz="950" b="1" kern="1200" dirty="0" smtClean="0">
              <a:solidFill>
                <a:schemeClr val="accent1"/>
              </a:solidFill>
            </a:rPr>
            <a:t>Data management training</a:t>
          </a:r>
          <a:endParaRPr lang="fr-FR" sz="950" b="1" kern="1200" dirty="0">
            <a:solidFill>
              <a:schemeClr val="accent1"/>
            </a:solidFill>
          </a:endParaRPr>
        </a:p>
        <a:p>
          <a:pPr marL="57150" lvl="1" indent="-57150" algn="l" defTabSz="422275">
            <a:lnSpc>
              <a:spcPct val="90000"/>
            </a:lnSpc>
            <a:spcBef>
              <a:spcPct val="0"/>
            </a:spcBef>
            <a:spcAft>
              <a:spcPts val="0"/>
            </a:spcAft>
            <a:buChar char="••"/>
          </a:pPr>
          <a:r>
            <a:rPr lang="en-GB" sz="950" b="1" kern="1200" dirty="0" smtClean="0">
              <a:solidFill>
                <a:schemeClr val="accent1"/>
              </a:solidFill>
            </a:rPr>
            <a:t>Distance learning</a:t>
          </a:r>
          <a:endParaRPr lang="fr-FR" sz="950" b="1" kern="1200" dirty="0">
            <a:solidFill>
              <a:schemeClr val="accent1"/>
            </a:solidFill>
          </a:endParaRPr>
        </a:p>
        <a:p>
          <a:pPr marL="57150" lvl="1" indent="-57150" algn="l" defTabSz="422275">
            <a:lnSpc>
              <a:spcPct val="90000"/>
            </a:lnSpc>
            <a:spcBef>
              <a:spcPct val="0"/>
            </a:spcBef>
            <a:spcAft>
              <a:spcPts val="0"/>
            </a:spcAft>
            <a:buChar char="••"/>
          </a:pPr>
          <a:r>
            <a:rPr lang="en-GB" sz="950" b="1" kern="1200" dirty="0" smtClean="0">
              <a:solidFill>
                <a:schemeClr val="accent1"/>
              </a:solidFill>
            </a:rPr>
            <a:t>Outreach activities</a:t>
          </a:r>
          <a:endParaRPr lang="fr-FR" sz="950" b="1" kern="1200" dirty="0">
            <a:solidFill>
              <a:schemeClr val="accent1"/>
            </a:solidFill>
          </a:endParaRPr>
        </a:p>
      </dsp:txBody>
      <dsp:txXfrm rot="-5400000">
        <a:off x="2395848" y="5508782"/>
        <a:ext cx="4199418" cy="1106655"/>
      </dsp:txXfrm>
    </dsp:sp>
    <dsp:sp modelId="{3ACFC5BC-2193-4A86-9025-81FFD8D40F58}">
      <dsp:nvSpPr>
        <dsp:cNvPr id="0" name=""/>
        <dsp:cNvSpPr/>
      </dsp:nvSpPr>
      <dsp:spPr>
        <a:xfrm>
          <a:off x="0" y="5574677"/>
          <a:ext cx="2395848" cy="974866"/>
        </a:xfrm>
        <a:prstGeom prst="roundRect">
          <a:avLst/>
        </a:prstGeom>
        <a:solidFill>
          <a:schemeClr val="accen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GB" sz="1400" b="1" kern="1200" dirty="0" smtClean="0">
              <a:solidFill>
                <a:srgbClr val="FAE27E"/>
              </a:solidFill>
            </a:rPr>
            <a:t>C6 Developing capacity and societal awareness</a:t>
          </a:r>
          <a:endParaRPr lang="fr-FR" sz="1400" b="1" kern="1200" dirty="0">
            <a:solidFill>
              <a:srgbClr val="FAE27E"/>
            </a:solidFill>
          </a:endParaRPr>
        </a:p>
      </dsp:txBody>
      <dsp:txXfrm>
        <a:off x="47589" y="5622266"/>
        <a:ext cx="2300670" cy="87968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98102" y="0"/>
            <a:ext cx="2982119" cy="464820"/>
          </a:xfrm>
          <a:prstGeom prst="rect">
            <a:avLst/>
          </a:prstGeom>
        </p:spPr>
        <p:txBody>
          <a:bodyPr vert="horz" wrap="square" lIns="92446" tIns="46223" rIns="92446" bIns="46223"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10/31/2013</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pPr lvl="0"/>
            <a:endParaRPr lang="en-US" noProof="0" smtClean="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wrap="square" lIns="92446" tIns="46223" rIns="92446" bIns="46223"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a:t>
            </a:fld>
            <a:endParaRPr lang="en-US"/>
          </a:p>
        </p:txBody>
      </p:sp>
    </p:spTree>
    <p:extLst>
      <p:ext uri="{BB962C8B-B14F-4D97-AF65-F5344CB8AC3E}">
        <p14:creationId xmlns:p14="http://schemas.microsoft.com/office/powerpoint/2010/main" val="54531068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C098A87-5171-4B75-93C2-5524BB9D1112}" type="slidenum">
              <a:rPr lang="de-DE" smtClean="0">
                <a:latin typeface="Times New Roman" pitchFamily="-106" charset="0"/>
              </a:rPr>
              <a:pPr/>
              <a:t>1</a:t>
            </a:fld>
            <a:endParaRPr lang="de-DE" smtClean="0">
              <a:latin typeface="Times New Roman" pitchFamily="-106" charset="0"/>
            </a:endParaRPr>
          </a:p>
        </p:txBody>
      </p:sp>
      <p:sp>
        <p:nvSpPr>
          <p:cNvPr id="16387" name="Rectangle 2"/>
          <p:cNvSpPr>
            <a:spLocks noGrp="1" noRot="1" noChangeAspect="1" noChangeArrowheads="1" noTextEdit="1"/>
          </p:cNvSpPr>
          <p:nvPr>
            <p:ph type="sldImg"/>
          </p:nvPr>
        </p:nvSpPr>
        <p:spPr>
          <a:xfrm>
            <a:off x="1117600" y="696913"/>
            <a:ext cx="4648200" cy="3486150"/>
          </a:xfrm>
          <a:ln/>
        </p:spPr>
      </p:sp>
      <p:sp>
        <p:nvSpPr>
          <p:cNvPr id="16388" name="Rectangle 3"/>
          <p:cNvSpPr>
            <a:spLocks noGrp="1" noChangeArrowheads="1"/>
          </p:cNvSpPr>
          <p:nvPr>
            <p:ph type="body" idx="1"/>
          </p:nvPr>
        </p:nvSpPr>
        <p:spPr>
          <a:noFill/>
          <a:ln/>
        </p:spPr>
        <p:txBody>
          <a:bodyPr/>
          <a:lstStyle/>
          <a:p>
            <a:endParaRPr lang="de-DE" smtClean="0">
              <a:latin typeface="Times New Roman" pitchFamily="-10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1117600" y="696913"/>
            <a:ext cx="4648200" cy="3486150"/>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15</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r>
              <a:rPr lang="en-US" dirty="0" smtClean="0"/>
              <a:t>There is no Ocean SBA, although oceans play a role</a:t>
            </a:r>
            <a:r>
              <a:rPr lang="en-US" baseline="0" dirty="0" smtClean="0"/>
              <a:t> in all nine SBAs (ex., ocean observations are critical for monitoring climate variability and change (Climate); ocean observations help improve predictions of longer-range weather forecasts (Weather); ocean observations are important in managing fisheries (Agriculture).</a:t>
            </a:r>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2</a:t>
            </a:fld>
            <a:endParaRPr lang="en-US"/>
          </a:p>
        </p:txBody>
      </p:sp>
    </p:spTree>
    <p:extLst>
      <p:ext uri="{BB962C8B-B14F-4D97-AF65-F5344CB8AC3E}">
        <p14:creationId xmlns:p14="http://schemas.microsoft.com/office/powerpoint/2010/main" val="3600845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basic concept of GEOSS – to provide earth observations, space and in situ, and create information for societal benefit.</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many ways to conceptualize the areas of earth observation, but one way is to divide these by domain: earth observations of the atmosphere, the ocean, land surface; and in order to create societal benefit, observations and information about human vulnerability.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Blue Planet task focuses on the ocean domain, which is crucial in all of the cycles of life on earth. Much of it is an area beyond national jurisdiction, and the common heritage of all humankind.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Observations of the ocean domain contribute in different ways to all of the 9 GEO Societal Benefit Areas.</a:t>
            </a:r>
          </a:p>
          <a:p>
            <a:endParaRPr lang="en-US" dirty="0" smtClean="0"/>
          </a:p>
          <a:p>
            <a:r>
              <a:rPr lang="en-US" dirty="0" smtClean="0"/>
              <a:t>Physical observations of the ocean are critical to monitoring climate variability and change, and to generating forecasts and projections of climate that can be used in climate services. Ocean observations help improve predictions of longer-range weather forecasts, and ocean-related hazards such as tsunamis, storm surges, and extreme waves require ocean observations for early warning systems.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Because of their role in climate, ocean observations also provide important information for the forecasts of precipitation and drought, and of climate events that can lead to public health events or changes in energy demand.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Ocean biological observations are critical in monitoring the health of ocean ecosystems and biodiversity, and the way ecosystem services are being impacted by a changing environment. They are also important in managing fisheries, which fall into the Agriculture SBA.</a:t>
            </a:r>
          </a:p>
          <a:p>
            <a:endParaRPr lang="en-US" dirty="0" smtClean="0"/>
          </a:p>
          <a:p>
            <a:r>
              <a:rPr lang="en-US" dirty="0" smtClean="0"/>
              <a:t>So ocean observations in some way contribute to each of the 9 GEO Societal Benefit Areas.</a:t>
            </a:r>
          </a:p>
        </p:txBody>
      </p:sp>
      <p:sp>
        <p:nvSpPr>
          <p:cNvPr id="4" name="Slide Number Placeholder 3"/>
          <p:cNvSpPr>
            <a:spLocks noGrp="1"/>
          </p:cNvSpPr>
          <p:nvPr>
            <p:ph type="sldNum" sz="quarter" idx="10"/>
          </p:nvPr>
        </p:nvSpPr>
        <p:spPr/>
        <p:txBody>
          <a:bodyPr/>
          <a:lstStyle/>
          <a:p>
            <a:fld id="{29EED6A7-A73C-4B1D-80B4-CD00DFA004F8}" type="slidenum">
              <a:rPr lang="en-IE" smtClean="0"/>
              <a:pPr/>
              <a:t>3</a:t>
            </a:fld>
            <a:endParaRPr lang="en-IE"/>
          </a:p>
        </p:txBody>
      </p:sp>
    </p:spTree>
    <p:extLst>
      <p:ext uri="{BB962C8B-B14F-4D97-AF65-F5344CB8AC3E}">
        <p14:creationId xmlns:p14="http://schemas.microsoft.com/office/powerpoint/2010/main" val="1667340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1117600" y="696913"/>
            <a:ext cx="4648200" cy="3486150"/>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06" charset="0"/>
              </a:rPr>
              <a:t>Task “seeks to coordinate the marine work under GEO and develop synergies between its various components.  A related goal is to raise awareness of the societal importance of observing the ocean, both in situ as well</a:t>
            </a:r>
            <a:r>
              <a:rPr lang="en-US" baseline="0" dirty="0" smtClean="0">
                <a:latin typeface="Times New Roman" pitchFamily="-106" charset="0"/>
              </a:rPr>
              <a:t> by remote sensing.</a:t>
            </a:r>
          </a:p>
          <a:p>
            <a:pPr lvl="0">
              <a:spcBef>
                <a:spcPts val="200"/>
              </a:spcBef>
              <a:spcAft>
                <a:spcPts val="200"/>
              </a:spcAft>
            </a:pPr>
            <a:r>
              <a:rPr lang="en-US" b="0" dirty="0" smtClean="0"/>
              <a:t>Added Value of Blue Planet:</a:t>
            </a:r>
          </a:p>
          <a:p>
            <a:pPr marL="285750" lvl="0" indent="-285750">
              <a:spcBef>
                <a:spcPts val="200"/>
              </a:spcBef>
              <a:spcAft>
                <a:spcPts val="200"/>
              </a:spcAft>
              <a:buFont typeface="Arial" pitchFamily="34" charset="0"/>
              <a:buChar char="•"/>
            </a:pPr>
            <a:r>
              <a:rPr lang="en-US" sz="1200" b="0" dirty="0" smtClean="0"/>
              <a:t>Provides new platforms to demonstrate importance of sustained </a:t>
            </a:r>
            <a:r>
              <a:rPr lang="en-US" sz="1200" b="0" i="1" dirty="0" smtClean="0"/>
              <a:t>in situ</a:t>
            </a:r>
            <a:r>
              <a:rPr lang="en-US" sz="1200" b="0" dirty="0" smtClean="0"/>
              <a:t> and </a:t>
            </a:r>
            <a:r>
              <a:rPr lang="en-US" sz="1200" b="0" dirty="0" smtClean="0">
                <a:solidFill>
                  <a:srgbClr val="CC0066"/>
                </a:solidFill>
              </a:rPr>
              <a:t>satellite observations of marine and freshwater environments, and the value of integrating these with models</a:t>
            </a:r>
          </a:p>
          <a:p>
            <a:pPr marL="285750" lvl="0" indent="-285750">
              <a:spcBef>
                <a:spcPts val="200"/>
              </a:spcBef>
              <a:spcAft>
                <a:spcPts val="200"/>
              </a:spcAft>
              <a:buFont typeface="Arial" pitchFamily="34" charset="0"/>
              <a:buChar char="•"/>
            </a:pPr>
            <a:r>
              <a:rPr lang="en-US" sz="1200" b="0" dirty="0" smtClean="0"/>
              <a:t>Brings together a wide and diverse community of governmental and academic researchers and provides new platforms for integration of multiple streams of data into products that provide the real value to users</a:t>
            </a:r>
          </a:p>
          <a:p>
            <a:pPr marL="285750" lvl="0" indent="-285750">
              <a:spcBef>
                <a:spcPts val="200"/>
              </a:spcBef>
              <a:spcAft>
                <a:spcPts val="200"/>
              </a:spcAft>
              <a:buFont typeface="Arial" pitchFamily="34" charset="0"/>
              <a:buChar char="•"/>
            </a:pPr>
            <a:r>
              <a:rPr lang="en-US" sz="1200" b="0" dirty="0" smtClean="0"/>
              <a:t>Includes a dynamic, focused program in capacity building, complemented by a vigorous, global network of former scholars from developing countries.</a:t>
            </a: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4</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dirty="0" smtClean="0"/>
              <a:t>Blue Planet links strongly</a:t>
            </a:r>
            <a:r>
              <a:rPr lang="en-US" sz="1200" b="0" baseline="0" dirty="0" smtClean="0"/>
              <a:t> together the activities of POGO, GOOS, CEOS, GODAE </a:t>
            </a:r>
            <a:r>
              <a:rPr lang="en-US" sz="1200" b="0" baseline="0" dirty="0" err="1" smtClean="0"/>
              <a:t>Oceanview</a:t>
            </a:r>
            <a:r>
              <a:rPr lang="en-US" sz="1200" b="0" baseline="0" dirty="0" smtClean="0"/>
              <a:t>, and the GEO Coastal Zone Community of Practice.</a:t>
            </a:r>
            <a:endParaRPr lang="en-US" sz="1200" b="0" dirty="0" smtClean="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5</a:t>
            </a:fld>
            <a:endParaRPr lang="en-US"/>
          </a:p>
        </p:txBody>
      </p:sp>
    </p:spTree>
    <p:extLst>
      <p:ext uri="{BB962C8B-B14F-4D97-AF65-F5344CB8AC3E}">
        <p14:creationId xmlns:p14="http://schemas.microsoft.com/office/powerpoint/2010/main" val="2103450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1117600" y="696913"/>
            <a:ext cx="4648200" cy="3486150"/>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6</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1117600" y="696913"/>
            <a:ext cx="4648200" cy="3486150"/>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9</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r>
              <a:rPr lang="en-US" dirty="0" smtClean="0"/>
              <a:t>Address the “Oceans and Society:  Blue Planet” book</a:t>
            </a:r>
            <a:r>
              <a:rPr lang="en-US" baseline="0" dirty="0" smtClean="0"/>
              <a:t> – result of the November 2012 Symposium</a:t>
            </a:r>
          </a:p>
          <a:p>
            <a:r>
              <a:rPr lang="en-US" baseline="0" dirty="0" smtClean="0"/>
              <a:t>Provided a section on “International Coordination of Satellite Observations of the Ocean”</a:t>
            </a:r>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10</a:t>
            </a:fld>
            <a:endParaRPr lang="en-US"/>
          </a:p>
        </p:txBody>
      </p:sp>
    </p:spTree>
    <p:extLst>
      <p:ext uri="{BB962C8B-B14F-4D97-AF65-F5344CB8AC3E}">
        <p14:creationId xmlns:p14="http://schemas.microsoft.com/office/powerpoint/2010/main" val="2103668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1117600" y="696913"/>
            <a:ext cx="4648200" cy="3486150"/>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14</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188326" y="6513023"/>
            <a:ext cx="617157" cy="184666"/>
          </a:xfrm>
          <a:prstGeom prst="rect">
            <a:avLst/>
          </a:prstGeom>
          <a:noFill/>
          <a:ln w="9525">
            <a:noFill/>
            <a:miter lim="800000"/>
            <a:headEnd/>
            <a:tailEnd/>
          </a:ln>
        </p:spPr>
        <p:txBody>
          <a:bodyPr wrap="none" lIns="0" tIns="0" rIns="0" bIns="0">
            <a:spAutoFit/>
          </a:bodyPr>
          <a:lstStyle/>
          <a:p>
            <a:pPr algn="l">
              <a:defRPr/>
            </a:pPr>
            <a:r>
              <a:rPr lang="de-DE" sz="1200" dirty="0">
                <a:solidFill>
                  <a:srgbClr val="5F758D"/>
                </a:solidFill>
                <a:latin typeface="Century Gothic" pitchFamily="34" charset="0"/>
              </a:rPr>
              <a:t>Slide: </a:t>
            </a:r>
            <a:fld id="{00674DB5-EA4F-4207-BB2F-8F03D6107A33}" type="slidenum">
              <a:rPr lang="de-DE" sz="1200">
                <a:solidFill>
                  <a:srgbClr val="5F758D"/>
                </a:solidFill>
                <a:latin typeface="Century Gothic" pitchFamily="34" charset="0"/>
              </a:rPr>
              <a:pPr algn="l">
                <a:defRPr/>
              </a:pPr>
              <a:t>‹#›</a:t>
            </a:fld>
            <a:endParaRPr lang="de-DE" sz="1200" dirty="0">
              <a:solidFill>
                <a:srgbClr val="5F758D"/>
              </a:solidFill>
              <a:latin typeface="Century Gothic" pitchFamily="34" charset="0"/>
            </a:endParaRPr>
          </a:p>
        </p:txBody>
      </p:sp>
      <p:sp>
        <p:nvSpPr>
          <p:cNvPr id="5" name="AutoShape 5"/>
          <p:cNvSpPr>
            <a:spLocks noChangeAspect="1" noChangeArrowheads="1" noTextEdit="1"/>
          </p:cNvSpPr>
          <p:nvPr/>
        </p:nvSpPr>
        <p:spPr bwMode="auto">
          <a:xfrm>
            <a:off x="0" y="3244852"/>
            <a:ext cx="9144000" cy="288925"/>
          </a:xfrm>
          <a:prstGeom prst="rect">
            <a:avLst/>
          </a:prstGeom>
          <a:noFill/>
          <a:ln w="9525">
            <a:noFill/>
            <a:miter lim="800000"/>
            <a:headEnd/>
            <a:tailEnd/>
          </a:ln>
        </p:spPr>
        <p:txBody>
          <a:bodyPr/>
          <a:lstStyle/>
          <a:p>
            <a:pPr>
              <a:defRPr/>
            </a:pPr>
            <a:endParaRPr lang="en-US">
              <a:latin typeface="Tahoma" pitchFamily="34" charset="0"/>
            </a:endParaRPr>
          </a:p>
        </p:txBody>
      </p:sp>
      <p:sp>
        <p:nvSpPr>
          <p:cNvPr id="6" name="Rectangle 36"/>
          <p:cNvSpPr>
            <a:spLocks noChangeArrowheads="1"/>
          </p:cNvSpPr>
          <p:nvPr userDrawn="1"/>
        </p:nvSpPr>
        <p:spPr bwMode="auto">
          <a:xfrm>
            <a:off x="158550" y="6494551"/>
            <a:ext cx="4494820" cy="215444"/>
          </a:xfrm>
          <a:prstGeom prst="rect">
            <a:avLst/>
          </a:prstGeom>
          <a:noFill/>
          <a:ln w="9525">
            <a:noFill/>
            <a:miter lim="800000"/>
            <a:headEnd/>
            <a:tailEnd/>
          </a:ln>
        </p:spPr>
        <p:txBody>
          <a:bodyPr wrap="none" lIns="0" tIns="0" rIns="0" bIns="0">
            <a:spAutoFit/>
          </a:bodyPr>
          <a:lstStyle/>
          <a:p>
            <a:pPr algn="l">
              <a:defRPr/>
            </a:pPr>
            <a:r>
              <a:rPr lang="en-US" sz="1400" b="0" noProof="0" smtClean="0">
                <a:solidFill>
                  <a:schemeClr val="tx2">
                    <a:lumMod val="50000"/>
                  </a:schemeClr>
                </a:solidFill>
                <a:latin typeface="Century Gothic" pitchFamily="34" charset="0"/>
              </a:rPr>
              <a:t>27</a:t>
            </a:r>
            <a:r>
              <a:rPr lang="en-US" sz="1400" b="0" baseline="30000" noProof="0" smtClean="0">
                <a:solidFill>
                  <a:schemeClr val="tx2">
                    <a:lumMod val="50000"/>
                  </a:schemeClr>
                </a:solidFill>
                <a:latin typeface="Century Gothic" pitchFamily="34" charset="0"/>
              </a:rPr>
              <a:t>th</a:t>
            </a:r>
            <a:r>
              <a:rPr lang="en-US" sz="1400" b="0" baseline="0" noProof="0" smtClean="0">
                <a:solidFill>
                  <a:schemeClr val="tx2">
                    <a:lumMod val="50000"/>
                  </a:schemeClr>
                </a:solidFill>
                <a:latin typeface="Century Gothic" pitchFamily="34" charset="0"/>
              </a:rPr>
              <a:t> </a:t>
            </a:r>
            <a:r>
              <a:rPr lang="en-US" sz="1400" b="0" noProof="0" smtClean="0">
                <a:solidFill>
                  <a:schemeClr val="tx2">
                    <a:lumMod val="50000"/>
                  </a:schemeClr>
                </a:solidFill>
                <a:latin typeface="Century Gothic" pitchFamily="34" charset="0"/>
              </a:rPr>
              <a:t>CEOS Plenary |</a:t>
            </a:r>
            <a:r>
              <a:rPr lang="en-US" sz="1400" b="0" kern="1200" noProof="0" smtClean="0">
                <a:solidFill>
                  <a:schemeClr val="tx2">
                    <a:lumMod val="50000"/>
                  </a:schemeClr>
                </a:solidFill>
                <a:latin typeface="Century Gothic" pitchFamily="34" charset="0"/>
                <a:ea typeface="ＭＳ Ｐゴシック" pitchFamily="-106" charset="-128"/>
                <a:cs typeface="+mn-cs"/>
              </a:rPr>
              <a:t>Montréal </a:t>
            </a:r>
            <a:r>
              <a:rPr lang="en-US" sz="1400" b="0" noProof="0" smtClean="0">
                <a:solidFill>
                  <a:schemeClr val="tx2">
                    <a:lumMod val="50000"/>
                  </a:schemeClr>
                </a:solidFill>
                <a:latin typeface="Century Gothic" pitchFamily="34" charset="0"/>
              </a:rPr>
              <a:t>| 5 - 6 November 2013</a:t>
            </a:r>
            <a:endParaRPr lang="en-US" sz="1400" b="0" noProof="0">
              <a:solidFill>
                <a:schemeClr val="tx2">
                  <a:lumMod val="50000"/>
                </a:schemeClr>
              </a:solidFill>
              <a:latin typeface="Century Gothic" pitchFamily="34" charset="0"/>
            </a:endParaRPr>
          </a:p>
        </p:txBody>
      </p:sp>
      <p:pic>
        <p:nvPicPr>
          <p:cNvPr id="7" name="Picture 2"/>
          <p:cNvPicPr>
            <a:picLocks noChangeAspect="1" noChangeArrowheads="1"/>
          </p:cNvPicPr>
          <p:nvPr userDrawn="1"/>
        </p:nvPicPr>
        <p:blipFill>
          <a:blip r:embed="rId3"/>
          <a:srcRect/>
          <a:stretch>
            <a:fillRect/>
          </a:stretch>
        </p:blipFill>
        <p:spPr bwMode="auto">
          <a:xfrm>
            <a:off x="7712320" y="4881563"/>
            <a:ext cx="1431680" cy="933450"/>
          </a:xfrm>
          <a:prstGeom prst="rect">
            <a:avLst/>
          </a:prstGeom>
          <a:noFill/>
          <a:ln w="12700">
            <a:noFill/>
            <a:miter lim="800000"/>
            <a:headEnd/>
            <a:tailEnd/>
          </a:ln>
        </p:spPr>
      </p:pic>
      <p:sp>
        <p:nvSpPr>
          <p:cNvPr id="328706" name="Rectangle 2"/>
          <p:cNvSpPr>
            <a:spLocks noGrp="1" noChangeArrowheads="1"/>
          </p:cNvSpPr>
          <p:nvPr>
            <p:ph type="ctrTitle" sz="quarter"/>
          </p:nvPr>
        </p:nvSpPr>
        <p:spPr>
          <a:xfrm>
            <a:off x="4089890"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8" y="2722565"/>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321654-4853-44AE-86A7-42F65ACAC3F5}" type="datetimeFigureOut">
              <a:rPr lang="en-GB" smtClean="0">
                <a:solidFill>
                  <a:prstClr val="black">
                    <a:tint val="75000"/>
                  </a:prstClr>
                </a:solidFill>
              </a:rPr>
              <a:pPr/>
              <a:t>31/10/2013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B1F9BD8-F2A7-468F-8715-7D3340D248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2494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321654-4853-44AE-86A7-42F65ACAC3F5}" type="datetimeFigureOut">
              <a:rPr lang="en-GB" smtClean="0">
                <a:solidFill>
                  <a:prstClr val="black">
                    <a:tint val="75000"/>
                  </a:prstClr>
                </a:solidFill>
              </a:rPr>
              <a:pPr/>
              <a:t>31/10/2013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B1F9BD8-F2A7-468F-8715-7D3340D248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6775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C321654-4853-44AE-86A7-42F65ACAC3F5}" type="datetimeFigureOut">
              <a:rPr lang="en-GB" smtClean="0">
                <a:solidFill>
                  <a:prstClr val="black">
                    <a:tint val="75000"/>
                  </a:prstClr>
                </a:solidFill>
              </a:rPr>
              <a:pPr/>
              <a:t>31/10/2013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B1F9BD8-F2A7-468F-8715-7D3340D248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61092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C321654-4853-44AE-86A7-42F65ACAC3F5}" type="datetimeFigureOut">
              <a:rPr lang="en-GB" smtClean="0">
                <a:solidFill>
                  <a:prstClr val="black">
                    <a:tint val="75000"/>
                  </a:prstClr>
                </a:solidFill>
              </a:rPr>
              <a:pPr/>
              <a:t>31/10/2013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B1F9BD8-F2A7-468F-8715-7D3340D248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1924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C321654-4853-44AE-86A7-42F65ACAC3F5}" type="datetimeFigureOut">
              <a:rPr lang="en-GB" smtClean="0">
                <a:solidFill>
                  <a:prstClr val="black">
                    <a:tint val="75000"/>
                  </a:prstClr>
                </a:solidFill>
              </a:rPr>
              <a:pPr/>
              <a:t>31/10/2013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B1F9BD8-F2A7-468F-8715-7D3340D248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8309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321654-4853-44AE-86A7-42F65ACAC3F5}" type="datetimeFigureOut">
              <a:rPr lang="en-GB" smtClean="0">
                <a:solidFill>
                  <a:prstClr val="black">
                    <a:tint val="75000"/>
                  </a:prstClr>
                </a:solidFill>
              </a:rPr>
              <a:pPr/>
              <a:t>31/10/2013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B1F9BD8-F2A7-468F-8715-7D3340D248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29514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321654-4853-44AE-86A7-42F65ACAC3F5}" type="datetimeFigureOut">
              <a:rPr lang="en-GB" smtClean="0">
                <a:solidFill>
                  <a:prstClr val="black">
                    <a:tint val="75000"/>
                  </a:prstClr>
                </a:solidFill>
              </a:rPr>
              <a:pPr/>
              <a:t>31/10/2013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B1F9BD8-F2A7-468F-8715-7D3340D248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6282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321654-4853-44AE-86A7-42F65ACAC3F5}" type="datetimeFigureOut">
              <a:rPr lang="en-GB" smtClean="0">
                <a:solidFill>
                  <a:prstClr val="black">
                    <a:tint val="75000"/>
                  </a:prstClr>
                </a:solidFill>
              </a:rPr>
              <a:pPr/>
              <a:t>31/10/2013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B1F9BD8-F2A7-468F-8715-7D3340D248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91351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321654-4853-44AE-86A7-42F65ACAC3F5}" type="datetimeFigureOut">
              <a:rPr lang="en-GB" smtClean="0">
                <a:solidFill>
                  <a:prstClr val="black">
                    <a:tint val="75000"/>
                  </a:prstClr>
                </a:solidFill>
              </a:rPr>
              <a:pPr/>
              <a:t>31/10/2013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B1F9BD8-F2A7-468F-8715-7D3340D248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0681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321654-4853-44AE-86A7-42F65ACAC3F5}" type="datetimeFigureOut">
              <a:rPr lang="en-GB" smtClean="0">
                <a:solidFill>
                  <a:prstClr val="black">
                    <a:tint val="75000"/>
                  </a:prstClr>
                </a:solidFill>
              </a:rPr>
              <a:pPr/>
              <a:t>31/10/2013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B1F9BD8-F2A7-468F-8715-7D3340D248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37252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78737" y="6567056"/>
            <a:ext cx="1639187" cy="205885"/>
          </a:xfrm>
        </p:spPr>
        <p:txBody>
          <a:bodyPr/>
          <a:lstStyle>
            <a:lvl1pPr>
              <a:defRPr sz="1000">
                <a:latin typeface="Century Gothic" pitchFamily="34" charset="0"/>
              </a:defRPr>
            </a:lvl1pPr>
          </a:lstStyle>
          <a:p>
            <a:pPr>
              <a:defRPr/>
            </a:pPr>
            <a:fld id="{6BF8D2B0-EFB6-4DAA-9B0B-6F6B3A580823}" type="slidenum">
              <a:rPr lang="en-US" smtClean="0"/>
              <a:pPr>
                <a:defRPr/>
              </a:pPr>
              <a:t>‹#›</a:t>
            </a:fld>
            <a:endParaRPr lang="en-US" dirty="0"/>
          </a:p>
        </p:txBody>
      </p:sp>
      <p:sp>
        <p:nvSpPr>
          <p:cNvPr id="5" name="Content Placeholder 4"/>
          <p:cNvSpPr>
            <a:spLocks noGrp="1"/>
          </p:cNvSpPr>
          <p:nvPr>
            <p:ph sz="quarter" idx="11"/>
          </p:nvPr>
        </p:nvSpPr>
        <p:spPr>
          <a:xfrm>
            <a:off x="240143" y="1440873"/>
            <a:ext cx="8686800" cy="5126182"/>
          </a:xfrm>
        </p:spPr>
        <p:txBody>
          <a:bodyPr/>
          <a:lstStyle>
            <a:lvl1pPr>
              <a:defRPr b="1"/>
            </a:lvl1pPr>
            <a:lvl2pP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title"/>
          </p:nvPr>
        </p:nvSpPr>
        <p:spPr bwMode="auto">
          <a:xfrm>
            <a:off x="2137144" y="188914"/>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8A18441-2A7D-47E6-95BE-8A837B020FB7}" type="datetimeFigureOut">
              <a:rPr lang="en-GB" smtClean="0">
                <a:solidFill>
                  <a:prstClr val="black">
                    <a:tint val="75000"/>
                  </a:prstClr>
                </a:solidFill>
              </a:rPr>
              <a:pPr/>
              <a:t>31/10/2013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9CB6A7A-2176-473C-878C-2B0A6D05507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61265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8A18441-2A7D-47E6-95BE-8A837B020FB7}" type="datetimeFigureOut">
              <a:rPr lang="en-GB" smtClean="0">
                <a:solidFill>
                  <a:prstClr val="black">
                    <a:tint val="75000"/>
                  </a:prstClr>
                </a:solidFill>
              </a:rPr>
              <a:pPr/>
              <a:t>31/10/2013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9CB6A7A-2176-473C-878C-2B0A6D05507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5732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A18441-2A7D-47E6-95BE-8A837B020FB7}" type="datetimeFigureOut">
              <a:rPr lang="en-GB" smtClean="0">
                <a:solidFill>
                  <a:prstClr val="black">
                    <a:tint val="75000"/>
                  </a:prstClr>
                </a:solidFill>
              </a:rPr>
              <a:pPr/>
              <a:t>31/10/2013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9CB6A7A-2176-473C-878C-2B0A6D05507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42203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8A18441-2A7D-47E6-95BE-8A837B020FB7}" type="datetimeFigureOut">
              <a:rPr lang="en-GB" smtClean="0">
                <a:solidFill>
                  <a:prstClr val="black">
                    <a:tint val="75000"/>
                  </a:prstClr>
                </a:solidFill>
              </a:rPr>
              <a:pPr/>
              <a:t>31/10/2013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9CB6A7A-2176-473C-878C-2B0A6D05507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467460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8A18441-2A7D-47E6-95BE-8A837B020FB7}" type="datetimeFigureOut">
              <a:rPr lang="en-GB" smtClean="0">
                <a:solidFill>
                  <a:prstClr val="black">
                    <a:tint val="75000"/>
                  </a:prstClr>
                </a:solidFill>
              </a:rPr>
              <a:pPr/>
              <a:t>31/10/2013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9CB6A7A-2176-473C-878C-2B0A6D05507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526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8A18441-2A7D-47E6-95BE-8A837B020FB7}" type="datetimeFigureOut">
              <a:rPr lang="en-GB" smtClean="0">
                <a:solidFill>
                  <a:prstClr val="black">
                    <a:tint val="75000"/>
                  </a:prstClr>
                </a:solidFill>
              </a:rPr>
              <a:pPr/>
              <a:t>31/10/2013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9CB6A7A-2176-473C-878C-2B0A6D05507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40495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18441-2A7D-47E6-95BE-8A837B020FB7}" type="datetimeFigureOut">
              <a:rPr lang="en-GB" smtClean="0">
                <a:solidFill>
                  <a:prstClr val="black">
                    <a:tint val="75000"/>
                  </a:prstClr>
                </a:solidFill>
              </a:rPr>
              <a:pPr/>
              <a:t>31/10/2013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9CB6A7A-2176-473C-878C-2B0A6D05507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91570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A18441-2A7D-47E6-95BE-8A837B020FB7}" type="datetimeFigureOut">
              <a:rPr lang="en-GB" smtClean="0">
                <a:solidFill>
                  <a:prstClr val="black">
                    <a:tint val="75000"/>
                  </a:prstClr>
                </a:solidFill>
              </a:rPr>
              <a:pPr/>
              <a:t>31/10/2013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9CB6A7A-2176-473C-878C-2B0A6D05507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37253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A18441-2A7D-47E6-95BE-8A837B020FB7}" type="datetimeFigureOut">
              <a:rPr lang="en-GB" smtClean="0">
                <a:solidFill>
                  <a:prstClr val="black">
                    <a:tint val="75000"/>
                  </a:prstClr>
                </a:solidFill>
              </a:rPr>
              <a:pPr/>
              <a:t>31/10/2013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9CB6A7A-2176-473C-878C-2B0A6D05507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57525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8A18441-2A7D-47E6-95BE-8A837B020FB7}" type="datetimeFigureOut">
              <a:rPr lang="en-GB" smtClean="0">
                <a:solidFill>
                  <a:prstClr val="black">
                    <a:tint val="75000"/>
                  </a:prstClr>
                </a:solidFill>
              </a:rPr>
              <a:pPr/>
              <a:t>31/10/2013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9CB6A7A-2176-473C-878C-2B0A6D05507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209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a:t>
            </a:fld>
            <a:endParaRPr lang="en-US"/>
          </a:p>
        </p:txBody>
      </p:sp>
    </p:spTree>
    <p:extLst>
      <p:ext uri="{BB962C8B-B14F-4D97-AF65-F5344CB8AC3E}">
        <p14:creationId xmlns:p14="http://schemas.microsoft.com/office/powerpoint/2010/main" val="144156781"/>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8A18441-2A7D-47E6-95BE-8A837B020FB7}" type="datetimeFigureOut">
              <a:rPr lang="en-GB" smtClean="0">
                <a:solidFill>
                  <a:prstClr val="black">
                    <a:tint val="75000"/>
                  </a:prstClr>
                </a:solidFill>
              </a:rPr>
              <a:pPr/>
              <a:t>31/10/2013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9CB6A7A-2176-473C-878C-2B0A6D05507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95914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a:t>
            </a:fld>
            <a:endParaRPr lang="en-US"/>
          </a:p>
        </p:txBody>
      </p:sp>
    </p:spTree>
    <p:extLst>
      <p:ext uri="{BB962C8B-B14F-4D97-AF65-F5344CB8AC3E}">
        <p14:creationId xmlns:p14="http://schemas.microsoft.com/office/powerpoint/2010/main" val="144156781"/>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a:t>
            </a:fld>
            <a:endParaRPr lang="en-US"/>
          </a:p>
        </p:txBody>
      </p:sp>
    </p:spTree>
    <p:extLst>
      <p:ext uri="{BB962C8B-B14F-4D97-AF65-F5344CB8AC3E}">
        <p14:creationId xmlns:p14="http://schemas.microsoft.com/office/powerpoint/2010/main" val="144156781"/>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a:t>
            </a:fld>
            <a:endParaRPr lang="en-US"/>
          </a:p>
        </p:txBody>
      </p:sp>
    </p:spTree>
    <p:extLst>
      <p:ext uri="{BB962C8B-B14F-4D97-AF65-F5344CB8AC3E}">
        <p14:creationId xmlns:p14="http://schemas.microsoft.com/office/powerpoint/2010/main" val="144156781"/>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a:t>
            </a:fld>
            <a:endParaRPr lang="en-US"/>
          </a:p>
        </p:txBody>
      </p:sp>
    </p:spTree>
    <p:extLst>
      <p:ext uri="{BB962C8B-B14F-4D97-AF65-F5344CB8AC3E}">
        <p14:creationId xmlns:p14="http://schemas.microsoft.com/office/powerpoint/2010/main" val="1777320376"/>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fld id="{1C321654-4853-44AE-86A7-42F65ACAC3F5}" type="datetimeFigureOut">
              <a:rPr lang="en-GB" smtClean="0"/>
              <a:t>31/10/2013</a:t>
            </a:fld>
            <a:endParaRPr lang="en-GB"/>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4B1F9BD8-F2A7-468F-8715-7D3340D248EA}" type="slidenum">
              <a:rPr lang="en-GB" smtClean="0"/>
              <a:t>‹#›</a:t>
            </a:fld>
            <a:endParaRPr lang="en-GB"/>
          </a:p>
        </p:txBody>
      </p:sp>
    </p:spTree>
    <p:extLst>
      <p:ext uri="{BB962C8B-B14F-4D97-AF65-F5344CB8AC3E}">
        <p14:creationId xmlns:p14="http://schemas.microsoft.com/office/powerpoint/2010/main" val="1611155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C321654-4853-44AE-86A7-42F65ACAC3F5}" type="datetimeFigureOut">
              <a:rPr lang="en-GB" smtClean="0">
                <a:solidFill>
                  <a:prstClr val="black">
                    <a:tint val="75000"/>
                  </a:prstClr>
                </a:solidFill>
              </a:rPr>
              <a:pPr/>
              <a:t>31/10/2013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B1F9BD8-F2A7-468F-8715-7D3340D248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5174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9"/>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2137144" y="188914"/>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1028" name="Rectangle 58"/>
          <p:cNvSpPr>
            <a:spLocks noGrp="1" noChangeArrowheads="1"/>
          </p:cNvSpPr>
          <p:nvPr>
            <p:ph type="body" idx="1"/>
          </p:nvPr>
        </p:nvSpPr>
        <p:spPr bwMode="auto">
          <a:xfrm>
            <a:off x="296863" y="1457326"/>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
        <p:nvSpPr>
          <p:cNvPr id="4" name="TextBox 3"/>
          <p:cNvSpPr txBox="1"/>
          <p:nvPr userDrawn="1"/>
        </p:nvSpPr>
        <p:spPr>
          <a:xfrm>
            <a:off x="-27129" y="568610"/>
            <a:ext cx="1442165" cy="528606"/>
          </a:xfrm>
          <a:prstGeom prst="rect">
            <a:avLst/>
          </a:prstGeom>
          <a:noFill/>
        </p:spPr>
        <p:txBody>
          <a:bodyPr wrap="square">
            <a:spAutoFit/>
          </a:bodyPr>
          <a:lstStyle/>
          <a:p>
            <a:pPr algn="ctr" defTabSz="914400" eaLnBrk="0" hangingPunct="0">
              <a:lnSpc>
                <a:spcPct val="90000"/>
              </a:lnSpc>
              <a:spcBef>
                <a:spcPts val="0"/>
              </a:spcBef>
              <a:defRPr/>
            </a:pPr>
            <a:r>
              <a:rPr lang="en-US" sz="1050" b="1" dirty="0" smtClean="0">
                <a:solidFill>
                  <a:srgbClr val="FFFFFF"/>
                </a:solidFill>
                <a:latin typeface="+mj-lt"/>
                <a:ea typeface="ＭＳ Ｐゴシック" pitchFamily="-105" charset="-128"/>
                <a:cs typeface="ＭＳ Ｐゴシック" pitchFamily="-105" charset="-128"/>
              </a:rPr>
              <a:t>27</a:t>
            </a:r>
            <a:r>
              <a:rPr lang="en-US" sz="1050" b="1" baseline="30000" dirty="0" smtClean="0">
                <a:solidFill>
                  <a:srgbClr val="FFFFFF"/>
                </a:solidFill>
                <a:latin typeface="+mj-lt"/>
                <a:ea typeface="ＭＳ Ｐゴシック" pitchFamily="-105" charset="-128"/>
                <a:cs typeface="ＭＳ Ｐゴシック" pitchFamily="-105" charset="-128"/>
              </a:rPr>
              <a:t>th</a:t>
            </a:r>
            <a:r>
              <a:rPr lang="en-US" sz="1050" b="1" dirty="0" smtClean="0">
                <a:solidFill>
                  <a:srgbClr val="FFFFFF"/>
                </a:solidFill>
                <a:latin typeface="+mj-lt"/>
                <a:ea typeface="ＭＳ Ｐゴシック" pitchFamily="-105" charset="-128"/>
                <a:cs typeface="ＭＳ Ｐゴシック" pitchFamily="-105" charset="-128"/>
              </a:rPr>
              <a:t> CEOS Plenary</a:t>
            </a:r>
            <a:endParaRPr lang="en-US" sz="1050" b="1" dirty="0">
              <a:solidFill>
                <a:srgbClr val="FFFFFF"/>
              </a:solidFill>
              <a:latin typeface="+mj-lt"/>
              <a:ea typeface="ＭＳ Ｐゴシック" pitchFamily="-105" charset="-128"/>
              <a:cs typeface="ＭＳ Ｐゴシック" pitchFamily="-105" charset="-128"/>
            </a:endParaRPr>
          </a:p>
          <a:p>
            <a:pPr algn="ctr" defTabSz="914400" eaLnBrk="0" hangingPunct="0">
              <a:lnSpc>
                <a:spcPct val="90000"/>
              </a:lnSpc>
              <a:spcBef>
                <a:spcPts val="0"/>
              </a:spcBef>
              <a:defRPr/>
            </a:pPr>
            <a:r>
              <a:rPr lang="en-US" sz="1050" b="1" dirty="0" smtClean="0">
                <a:solidFill>
                  <a:srgbClr val="FFFFFF"/>
                </a:solidFill>
                <a:latin typeface="+mj-lt"/>
                <a:ea typeface="ＭＳ Ｐゴシック" pitchFamily="-105" charset="-128"/>
                <a:cs typeface="ＭＳ Ｐゴシック" pitchFamily="-105" charset="-128"/>
              </a:rPr>
              <a:t>Montréal, Canada</a:t>
            </a:r>
            <a:r>
              <a:rPr lang="en-US" sz="1050" b="1" dirty="0">
                <a:solidFill>
                  <a:srgbClr val="FFFFFF"/>
                </a:solidFill>
                <a:latin typeface="+mj-lt"/>
                <a:ea typeface="ＭＳ Ｐゴシック" pitchFamily="-105" charset="-128"/>
                <a:cs typeface="ＭＳ Ｐゴシック" pitchFamily="-105" charset="-128"/>
              </a:rPr>
              <a:t/>
            </a:r>
            <a:br>
              <a:rPr lang="en-US" sz="1050" b="1" dirty="0">
                <a:solidFill>
                  <a:srgbClr val="FFFFFF"/>
                </a:solidFill>
                <a:latin typeface="+mj-lt"/>
                <a:ea typeface="ＭＳ Ｐゴシック" pitchFamily="-105" charset="-128"/>
                <a:cs typeface="ＭＳ Ｐゴシック" pitchFamily="-105" charset="-128"/>
              </a:rPr>
            </a:br>
            <a:r>
              <a:rPr lang="en-US" sz="1050" b="1" dirty="0" smtClean="0">
                <a:solidFill>
                  <a:srgbClr val="FFFFFF"/>
                </a:solidFill>
                <a:latin typeface="+mj-lt"/>
                <a:ea typeface="ＭＳ Ｐゴシック" pitchFamily="-105" charset="-128"/>
                <a:cs typeface="ＭＳ Ｐゴシック" pitchFamily="-105" charset="-128"/>
              </a:rPr>
              <a:t>5-6 November, 2013</a:t>
            </a:r>
            <a:endParaRPr lang="en-US" sz="1050" b="1" dirty="0">
              <a:solidFill>
                <a:srgbClr val="FFFFFF"/>
              </a:solidFill>
              <a:latin typeface="+mj-lt"/>
              <a:ea typeface="ＭＳ Ｐゴシック" pitchFamily="-105" charset="-128"/>
              <a:cs typeface="ＭＳ Ｐゴシック" pitchFamily="-105" charset="-128"/>
            </a:endParaRPr>
          </a:p>
        </p:txBody>
      </p:sp>
      <p:sp>
        <p:nvSpPr>
          <p:cNvPr id="8" name="Rectangle 4"/>
          <p:cNvSpPr>
            <a:spLocks noGrp="1" noChangeArrowheads="1"/>
          </p:cNvSpPr>
          <p:nvPr>
            <p:ph type="sldNum" sz="quarter" idx="4"/>
          </p:nvPr>
        </p:nvSpPr>
        <p:spPr>
          <a:xfrm>
            <a:off x="7239000" y="6600826"/>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a:p>
        </p:txBody>
      </p:sp>
      <p:pic>
        <p:nvPicPr>
          <p:cNvPr id="10" name="Picture 34"/>
          <p:cNvPicPr>
            <a:picLocks noChangeAspect="1" noChangeArrowheads="1"/>
          </p:cNvPicPr>
          <p:nvPr userDrawn="1"/>
        </p:nvPicPr>
        <p:blipFill>
          <a:blip r:embed="rId11" cstate="print"/>
          <a:srcRect t="16208"/>
          <a:stretch>
            <a:fillRect/>
          </a:stretch>
        </p:blipFill>
        <p:spPr bwMode="auto">
          <a:xfrm>
            <a:off x="1" y="1"/>
            <a:ext cx="1375443" cy="690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4" r:id="rId4"/>
    <p:sldLayoutId id="2147483677" r:id="rId5"/>
    <p:sldLayoutId id="2147483678" r:id="rId6"/>
    <p:sldLayoutId id="2147483679" r:id="rId7"/>
    <p:sldLayoutId id="2147483692" r:id="rId8"/>
  </p:sldLayoutIdLst>
  <p:transition spd="slow"/>
  <p:hf hdr="0" ftr="0" dt="0"/>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SzPct val="75000"/>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1C321654-4853-44AE-86A7-42F65ACAC3F5}" type="datetimeFigureOut">
              <a:rPr lang="en-GB" smtClean="0">
                <a:solidFill>
                  <a:prstClr val="black">
                    <a:tint val="75000"/>
                  </a:prstClr>
                </a:solidFill>
                <a:latin typeface="Calibri"/>
              </a:rPr>
              <a:pPr defTabSz="914400" fontAlgn="auto">
                <a:spcBef>
                  <a:spcPts val="0"/>
                </a:spcBef>
                <a:spcAft>
                  <a:spcPts val="0"/>
                </a:spcAft>
              </a:pPr>
              <a:t>31/10/2013</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4B1F9BD8-F2A7-468F-8715-7D3340D248EA}" type="slidenum">
              <a:rPr lang="en-GB" smtClean="0">
                <a:solidFill>
                  <a:prstClr val="black">
                    <a:tint val="75000"/>
                  </a:prstClr>
                </a:solidFill>
                <a:latin typeface="Calibri"/>
              </a:rPr>
              <a:pPr defTabSz="914400"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29505240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C8A18441-2A7D-47E6-95BE-8A837B020FB7}" type="datetimeFigureOut">
              <a:rPr lang="en-GB" smtClean="0">
                <a:solidFill>
                  <a:prstClr val="black">
                    <a:tint val="75000"/>
                  </a:prstClr>
                </a:solidFill>
                <a:latin typeface="Calibri"/>
              </a:rPr>
              <a:pPr defTabSz="914400" fontAlgn="auto">
                <a:spcBef>
                  <a:spcPts val="0"/>
                </a:spcBef>
                <a:spcAft>
                  <a:spcPts val="0"/>
                </a:spcAft>
              </a:pPr>
              <a:t>31/10/2013</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A9CB6A7A-2176-473C-878C-2B0A6D05507F}" type="slidenum">
              <a:rPr lang="en-GB" smtClean="0">
                <a:solidFill>
                  <a:prstClr val="black">
                    <a:tint val="75000"/>
                  </a:prstClr>
                </a:solidFill>
                <a:latin typeface="Calibri"/>
              </a:rPr>
              <a:pPr defTabSz="914400"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41981355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jpeg"/><Relationship Id="rId7"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3"/>
          <p:cNvSpPr>
            <a:spLocks noGrp="1" noChangeArrowheads="1"/>
          </p:cNvSpPr>
          <p:nvPr>
            <p:ph type="subTitle" idx="1"/>
          </p:nvPr>
        </p:nvSpPr>
        <p:spPr/>
        <p:txBody>
          <a:bodyPr/>
          <a:lstStyle/>
          <a:p>
            <a:pPr eaLnBrk="1" hangingPunct="1"/>
            <a:r>
              <a:rPr lang="en-GB" altLang="ja-JP" dirty="0" smtClean="0">
                <a:latin typeface="Calibri" pitchFamily="34" charset="0"/>
                <a:ea typeface="ＭＳ Ｐゴシック" pitchFamily="50" charset="-128"/>
              </a:rPr>
              <a:t>Agenda item: 16</a:t>
            </a:r>
          </a:p>
          <a:p>
            <a:pPr eaLnBrk="1" hangingPunct="1"/>
            <a:r>
              <a:rPr lang="en-GB" altLang="ja-JP" dirty="0" err="1" smtClean="0">
                <a:latin typeface="Calibri" pitchFamily="34" charset="0"/>
                <a:ea typeface="ＭＳ Ｐゴシック" pitchFamily="50" charset="-128"/>
              </a:rPr>
              <a:t>Espen</a:t>
            </a:r>
            <a:r>
              <a:rPr lang="en-GB" altLang="ja-JP" dirty="0" smtClean="0">
                <a:latin typeface="Calibri" pitchFamily="34" charset="0"/>
                <a:ea typeface="ＭＳ Ｐゴシック" pitchFamily="50" charset="-128"/>
              </a:rPr>
              <a:t> </a:t>
            </a:r>
            <a:r>
              <a:rPr lang="en-GB" altLang="ja-JP" dirty="0" err="1" smtClean="0">
                <a:latin typeface="Calibri" pitchFamily="34" charset="0"/>
                <a:ea typeface="ＭＳ Ｐゴシック" pitchFamily="50" charset="-128"/>
              </a:rPr>
              <a:t>Volden</a:t>
            </a:r>
            <a:r>
              <a:rPr lang="en-GB" altLang="ja-JP" dirty="0" smtClean="0">
                <a:latin typeface="Calibri" pitchFamily="34" charset="0"/>
                <a:ea typeface="ＭＳ Ｐゴシック" pitchFamily="50" charset="-128"/>
              </a:rPr>
              <a:t>, GEO Secretariat</a:t>
            </a:r>
          </a:p>
          <a:p>
            <a:pPr eaLnBrk="1" hangingPunct="1"/>
            <a:r>
              <a:rPr lang="en-GB" altLang="ja-JP" dirty="0" smtClean="0">
                <a:latin typeface="Calibri" pitchFamily="34" charset="0"/>
                <a:ea typeface="ＭＳ Ｐゴシック" pitchFamily="50" charset="-128"/>
              </a:rPr>
              <a:t>Kerry Ann Sawyer, CEOS Executive Officer</a:t>
            </a:r>
          </a:p>
        </p:txBody>
      </p:sp>
      <p:sp>
        <p:nvSpPr>
          <p:cNvPr id="13315" name="Rectangle 44"/>
          <p:cNvSpPr>
            <a:spLocks noGrp="1" noChangeArrowheads="1"/>
          </p:cNvSpPr>
          <p:nvPr>
            <p:ph type="ctrTitle"/>
          </p:nvPr>
        </p:nvSpPr>
        <p:spPr/>
        <p:txBody>
          <a:bodyPr/>
          <a:lstStyle/>
          <a:p>
            <a:r>
              <a:rPr lang="en-US" dirty="0" smtClean="0"/>
              <a:t>GEO Blue Planet</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BF8D2B0-EFB6-4DAA-9B0B-6F6B3A580823}" type="slidenum">
              <a:rPr lang="en-US" smtClean="0"/>
              <a:pPr>
                <a:defRPr/>
              </a:pPr>
              <a:t>10</a:t>
            </a:fld>
            <a:endParaRPr lang="en-US" dirty="0"/>
          </a:p>
        </p:txBody>
      </p:sp>
      <p:sp>
        <p:nvSpPr>
          <p:cNvPr id="3" name="Content Placeholder 2"/>
          <p:cNvSpPr>
            <a:spLocks noGrp="1"/>
          </p:cNvSpPr>
          <p:nvPr>
            <p:ph sz="quarter" idx="11"/>
          </p:nvPr>
        </p:nvSpPr>
        <p:spPr>
          <a:xfrm>
            <a:off x="0" y="1361742"/>
            <a:ext cx="4572000" cy="5126182"/>
          </a:xfrm>
        </p:spPr>
        <p:txBody>
          <a:bodyPr/>
          <a:lstStyle/>
          <a:p>
            <a:pPr marL="0" indent="0">
              <a:buNone/>
            </a:pPr>
            <a:r>
              <a:rPr lang="en-US" sz="2000" dirty="0" smtClean="0"/>
              <a:t>Members</a:t>
            </a:r>
          </a:p>
          <a:p>
            <a:pPr marL="228600" indent="-228600"/>
            <a:r>
              <a:rPr lang="en-US" sz="2000" dirty="0" smtClean="0"/>
              <a:t>Trevor Platt, POGO</a:t>
            </a:r>
          </a:p>
          <a:p>
            <a:pPr marL="228600" indent="-228600"/>
            <a:r>
              <a:rPr lang="en-US" sz="2000" dirty="0" smtClean="0"/>
              <a:t>Mike Bell, UK Met Office</a:t>
            </a:r>
          </a:p>
          <a:p>
            <a:pPr marL="228600" indent="-228600"/>
            <a:r>
              <a:rPr lang="en-US" sz="2000" dirty="0" smtClean="0"/>
              <a:t>Michael Berger, </a:t>
            </a:r>
            <a:r>
              <a:rPr lang="en-US" sz="2000" dirty="0" smtClean="0">
                <a:solidFill>
                  <a:srgbClr val="CC0066"/>
                </a:solidFill>
              </a:rPr>
              <a:t>EC</a:t>
            </a:r>
          </a:p>
          <a:p>
            <a:pPr marL="228600" indent="-228600"/>
            <a:r>
              <a:rPr lang="en-US" sz="2000" dirty="0" smtClean="0"/>
              <a:t>Douglas </a:t>
            </a:r>
            <a:r>
              <a:rPr lang="en-US" sz="2000" dirty="0" err="1" smtClean="0"/>
              <a:t>Cripe</a:t>
            </a:r>
            <a:r>
              <a:rPr lang="en-US" sz="2000" dirty="0" smtClean="0"/>
              <a:t>, GEO Secretariat</a:t>
            </a:r>
          </a:p>
          <a:p>
            <a:pPr marL="228600" indent="-228600"/>
            <a:r>
              <a:rPr lang="en-US" sz="2000" dirty="0" smtClean="0">
                <a:solidFill>
                  <a:srgbClr val="CC0066"/>
                </a:solidFill>
              </a:rPr>
              <a:t>Paul </a:t>
            </a:r>
            <a:r>
              <a:rPr lang="en-US" sz="2000" dirty="0" err="1" smtClean="0">
                <a:solidFill>
                  <a:srgbClr val="CC0066"/>
                </a:solidFill>
              </a:rPr>
              <a:t>DiGiacomo</a:t>
            </a:r>
            <a:r>
              <a:rPr lang="en-US" sz="2000" dirty="0" smtClean="0">
                <a:solidFill>
                  <a:srgbClr val="CC0066"/>
                </a:solidFill>
              </a:rPr>
              <a:t>, NOAA</a:t>
            </a:r>
          </a:p>
          <a:p>
            <a:pPr marL="228600" indent="-228600"/>
            <a:r>
              <a:rPr lang="en-US" sz="2000" dirty="0" smtClean="0"/>
              <a:t>Samuel </a:t>
            </a:r>
            <a:r>
              <a:rPr lang="en-US" sz="2000" dirty="0" err="1" smtClean="0"/>
              <a:t>Djavidnia</a:t>
            </a:r>
            <a:endParaRPr lang="en-US" sz="2000" dirty="0" smtClean="0"/>
          </a:p>
          <a:p>
            <a:pPr marL="228600" indent="-228600"/>
            <a:r>
              <a:rPr lang="en-US" sz="2000" dirty="0" smtClean="0">
                <a:solidFill>
                  <a:srgbClr val="CC0066"/>
                </a:solidFill>
              </a:rPr>
              <a:t>Mark Dowell, EC-JRC</a:t>
            </a:r>
          </a:p>
          <a:p>
            <a:pPr marL="228600" indent="-228600"/>
            <a:r>
              <a:rPr lang="en-US" sz="2000" dirty="0" smtClean="0"/>
              <a:t>Albert Fischer, </a:t>
            </a:r>
            <a:r>
              <a:rPr lang="en-US" sz="2000" dirty="0" smtClean="0">
                <a:solidFill>
                  <a:srgbClr val="CC0066"/>
                </a:solidFill>
              </a:rPr>
              <a:t>GOOS</a:t>
            </a:r>
          </a:p>
          <a:p>
            <a:pPr marL="228600" indent="-228600"/>
            <a:r>
              <a:rPr lang="en-US" sz="2000" dirty="0" smtClean="0"/>
              <a:t>Pierre-Philippe Mathieu, </a:t>
            </a:r>
            <a:r>
              <a:rPr lang="en-US" sz="2000" dirty="0" smtClean="0">
                <a:solidFill>
                  <a:srgbClr val="CC0066"/>
                </a:solidFill>
              </a:rPr>
              <a:t>ESA</a:t>
            </a:r>
          </a:p>
          <a:p>
            <a:pPr marL="228600" indent="-228600"/>
            <a:r>
              <a:rPr lang="en-US" sz="2000" dirty="0" err="1" smtClean="0"/>
              <a:t>Shubha</a:t>
            </a:r>
            <a:r>
              <a:rPr lang="en-US" sz="2000" dirty="0" smtClean="0"/>
              <a:t> </a:t>
            </a:r>
            <a:r>
              <a:rPr lang="en-US" sz="2000" dirty="0" err="1" smtClean="0"/>
              <a:t>Sathyendranath</a:t>
            </a:r>
            <a:r>
              <a:rPr lang="en-US" sz="2000" dirty="0" smtClean="0"/>
              <a:t>, PML, UK</a:t>
            </a:r>
          </a:p>
          <a:p>
            <a:pPr marL="228600" indent="-228600"/>
            <a:r>
              <a:rPr lang="en-US" sz="2000" dirty="0" smtClean="0">
                <a:solidFill>
                  <a:srgbClr val="CC0066"/>
                </a:solidFill>
              </a:rPr>
              <a:t>Kerry Sawyer, CEOS</a:t>
            </a:r>
          </a:p>
          <a:p>
            <a:pPr marL="228600" indent="-228600"/>
            <a:r>
              <a:rPr lang="en-US" sz="2000" dirty="0" smtClean="0"/>
              <a:t>Andy Steven, </a:t>
            </a:r>
            <a:r>
              <a:rPr lang="en-US" sz="2000" dirty="0" smtClean="0">
                <a:solidFill>
                  <a:srgbClr val="CC0066"/>
                </a:solidFill>
              </a:rPr>
              <a:t>CSIRO</a:t>
            </a:r>
          </a:p>
        </p:txBody>
      </p:sp>
      <p:sp>
        <p:nvSpPr>
          <p:cNvPr id="4" name="Title 3"/>
          <p:cNvSpPr>
            <a:spLocks noGrp="1"/>
          </p:cNvSpPr>
          <p:nvPr>
            <p:ph type="title"/>
          </p:nvPr>
        </p:nvSpPr>
        <p:spPr/>
        <p:txBody>
          <a:bodyPr/>
          <a:lstStyle/>
          <a:p>
            <a:r>
              <a:rPr lang="en-US" dirty="0" smtClean="0"/>
              <a:t>Blue Planet Steering Committee</a:t>
            </a:r>
            <a:endParaRPr lang="en-US" dirty="0"/>
          </a:p>
        </p:txBody>
      </p:sp>
      <p:sp>
        <p:nvSpPr>
          <p:cNvPr id="5" name="Content Placeholder 2"/>
          <p:cNvSpPr txBox="1">
            <a:spLocks/>
          </p:cNvSpPr>
          <p:nvPr/>
        </p:nvSpPr>
        <p:spPr bwMode="auto">
          <a:xfrm>
            <a:off x="4659924" y="1389987"/>
            <a:ext cx="4407877" cy="51261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SzPct val="75000"/>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0" indent="0" defTabSz="914400">
              <a:buNone/>
            </a:pPr>
            <a:r>
              <a:rPr lang="en-US" sz="2000" kern="0" dirty="0" err="1" smtClean="0"/>
              <a:t>ToR</a:t>
            </a:r>
            <a:endParaRPr lang="en-US" sz="2000" kern="0" dirty="0" smtClean="0"/>
          </a:p>
          <a:p>
            <a:pPr marL="457200" indent="-457200" defTabSz="914400">
              <a:buFont typeface="+mj-lt"/>
              <a:buAutoNum type="arabicPeriod"/>
            </a:pPr>
            <a:r>
              <a:rPr lang="en-US" sz="1800" kern="0" dirty="0" smtClean="0"/>
              <a:t>Oversee and guide the evolution of the Blue Planet Task.</a:t>
            </a:r>
          </a:p>
          <a:p>
            <a:pPr marL="457200" indent="-457200" defTabSz="914400">
              <a:buFont typeface="+mj-lt"/>
              <a:buAutoNum type="arabicPeriod"/>
            </a:pPr>
            <a:r>
              <a:rPr lang="en-US" sz="1800" kern="0" dirty="0" smtClean="0"/>
              <a:t>Promote the Blue Planet in appropriate international scientific </a:t>
            </a:r>
            <a:r>
              <a:rPr lang="en-US" sz="1800" kern="0" dirty="0" err="1" smtClean="0"/>
              <a:t>fora</a:t>
            </a:r>
            <a:r>
              <a:rPr lang="en-US" sz="1800" kern="0" dirty="0" smtClean="0"/>
              <a:t>.</a:t>
            </a:r>
          </a:p>
          <a:p>
            <a:pPr marL="457200" indent="-457200" defTabSz="914400">
              <a:buFont typeface="+mj-lt"/>
              <a:buAutoNum type="arabicPeriod"/>
            </a:pPr>
            <a:r>
              <a:rPr lang="en-US" sz="1800" kern="0" dirty="0" smtClean="0"/>
              <a:t>Constitute the pro tem governance structure for the Task.</a:t>
            </a:r>
          </a:p>
          <a:p>
            <a:pPr marL="457200" indent="-457200" defTabSz="914400">
              <a:buFont typeface="+mj-lt"/>
              <a:buAutoNum type="arabicPeriod"/>
            </a:pPr>
            <a:r>
              <a:rPr lang="en-US" sz="1800" kern="0" dirty="0" smtClean="0"/>
              <a:t>Promote the societal applications of ocean observations.</a:t>
            </a:r>
          </a:p>
          <a:p>
            <a:pPr marL="457200" indent="-457200" defTabSz="914400">
              <a:buFont typeface="+mj-lt"/>
              <a:buAutoNum type="arabicPeriod"/>
            </a:pPr>
            <a:r>
              <a:rPr lang="en-US" sz="1800" kern="0" dirty="0" smtClean="0"/>
              <a:t>Facilitate the interconnections between elements of Blue Planet.</a:t>
            </a:r>
          </a:p>
          <a:p>
            <a:pPr marL="457200" indent="-457200" defTabSz="914400">
              <a:buFont typeface="+mj-lt"/>
              <a:buAutoNum type="arabicPeriod"/>
            </a:pPr>
            <a:r>
              <a:rPr lang="en-US" sz="1800" kern="0" dirty="0" smtClean="0"/>
              <a:t>Aid deliver of benefits to society from Blue Planet.</a:t>
            </a:r>
          </a:p>
          <a:p>
            <a:pPr marL="457200" indent="-457200" defTabSz="914400">
              <a:buFont typeface="+mj-lt"/>
              <a:buAutoNum type="arabicPeriod"/>
            </a:pPr>
            <a:r>
              <a:rPr lang="en-US" sz="1800" kern="0" dirty="0" smtClean="0"/>
              <a:t>Assist in securing a resource base for execution of the Blue Planet Task.</a:t>
            </a:r>
          </a:p>
          <a:p>
            <a:pPr defTabSz="914400"/>
            <a:endParaRPr lang="en-US" sz="2000" kern="0" dirty="0"/>
          </a:p>
        </p:txBody>
      </p:sp>
    </p:spTree>
    <p:extLst>
      <p:ext uri="{BB962C8B-B14F-4D97-AF65-F5344CB8AC3E}">
        <p14:creationId xmlns:p14="http://schemas.microsoft.com/office/powerpoint/2010/main" val="89230736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Flowchart: Connector 3"/>
          <p:cNvSpPr/>
          <p:nvPr/>
        </p:nvSpPr>
        <p:spPr>
          <a:xfrm>
            <a:off x="1979712" y="908721"/>
            <a:ext cx="5184576" cy="5040560"/>
          </a:xfrm>
          <a:prstGeom prst="flowChartConnector">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rot="11136981">
            <a:off x="1531594" y="557588"/>
            <a:ext cx="6081713" cy="5837710"/>
          </a:xfrm>
          <a:prstGeom prst="rect">
            <a:avLst/>
          </a:prstGeom>
          <a:noFill/>
        </p:spPr>
        <p:txBody>
          <a:bodyPr wrap="none" rtlCol="0">
            <a:prstTxWarp prst="textCircle">
              <a:avLst/>
            </a:prstTxWarp>
            <a:spAutoFit/>
            <a:scene3d>
              <a:camera prst="orthographicFront">
                <a:rot lat="0" lon="0" rev="0"/>
              </a:camera>
              <a:lightRig rig="threePt" dir="t"/>
            </a:scene3d>
          </a:bodyPr>
          <a:lstStyle/>
          <a:p>
            <a:r>
              <a:rPr lang="en-GB" sz="3200" dirty="0" smtClean="0"/>
              <a:t> Decision Makers ● Scientists ●  Public Sector ●  Partner Orgs (NGOs, </a:t>
            </a:r>
            <a:r>
              <a:rPr lang="en-GB" sz="3200" dirty="0" err="1" smtClean="0"/>
              <a:t>intergov</a:t>
            </a:r>
            <a:r>
              <a:rPr lang="en-GB" sz="3200" dirty="0" smtClean="0"/>
              <a:t>)  ●  Stakeholders / users ●  Public awareness ● </a:t>
            </a:r>
            <a:endParaRPr lang="en-GB" sz="3200" dirty="0"/>
          </a:p>
        </p:txBody>
      </p:sp>
      <p:sp>
        <p:nvSpPr>
          <p:cNvPr id="6" name="TextBox 5"/>
          <p:cNvSpPr txBox="1"/>
          <p:nvPr/>
        </p:nvSpPr>
        <p:spPr>
          <a:xfrm>
            <a:off x="4085874" y="1268760"/>
            <a:ext cx="1200970" cy="523220"/>
          </a:xfrm>
          <a:prstGeom prst="rect">
            <a:avLst/>
          </a:prstGeom>
          <a:noFill/>
        </p:spPr>
        <p:txBody>
          <a:bodyPr wrap="none" rtlCol="0">
            <a:spAutoFit/>
          </a:bodyPr>
          <a:lstStyle/>
          <a:p>
            <a:r>
              <a:rPr lang="en-GB" sz="2800" b="1" dirty="0" smtClean="0"/>
              <a:t>CEOS</a:t>
            </a:r>
            <a:endParaRPr lang="en-GB" sz="2800" b="1" dirty="0"/>
          </a:p>
        </p:txBody>
      </p:sp>
      <p:sp>
        <p:nvSpPr>
          <p:cNvPr id="7" name="TextBox 6"/>
          <p:cNvSpPr txBox="1"/>
          <p:nvPr/>
        </p:nvSpPr>
        <p:spPr>
          <a:xfrm>
            <a:off x="5940153" y="3157954"/>
            <a:ext cx="1260281" cy="523220"/>
          </a:xfrm>
          <a:prstGeom prst="rect">
            <a:avLst/>
          </a:prstGeom>
          <a:noFill/>
        </p:spPr>
        <p:txBody>
          <a:bodyPr wrap="none" rtlCol="0">
            <a:spAutoFit/>
          </a:bodyPr>
          <a:lstStyle/>
          <a:p>
            <a:r>
              <a:rPr lang="en-GB" sz="2800" b="1" dirty="0" smtClean="0"/>
              <a:t>GOOS</a:t>
            </a:r>
            <a:endParaRPr lang="en-GB" sz="2800" b="1" dirty="0"/>
          </a:p>
        </p:txBody>
      </p:sp>
      <p:sp>
        <p:nvSpPr>
          <p:cNvPr id="8" name="TextBox 7"/>
          <p:cNvSpPr txBox="1"/>
          <p:nvPr/>
        </p:nvSpPr>
        <p:spPr>
          <a:xfrm>
            <a:off x="5203595" y="4725144"/>
            <a:ext cx="1500732" cy="523220"/>
          </a:xfrm>
          <a:prstGeom prst="rect">
            <a:avLst/>
          </a:prstGeom>
          <a:noFill/>
        </p:spPr>
        <p:txBody>
          <a:bodyPr wrap="none" rtlCol="0">
            <a:spAutoFit/>
          </a:bodyPr>
          <a:lstStyle/>
          <a:p>
            <a:r>
              <a:rPr lang="en-GB" sz="2800" b="1" dirty="0" smtClean="0"/>
              <a:t>GODAE</a:t>
            </a:r>
            <a:endParaRPr lang="en-GB" sz="2800" b="1" dirty="0"/>
          </a:p>
        </p:txBody>
      </p:sp>
      <p:sp>
        <p:nvSpPr>
          <p:cNvPr id="9" name="TextBox 8"/>
          <p:cNvSpPr txBox="1"/>
          <p:nvPr/>
        </p:nvSpPr>
        <p:spPr>
          <a:xfrm>
            <a:off x="2987824" y="4725144"/>
            <a:ext cx="1162498" cy="523220"/>
          </a:xfrm>
          <a:prstGeom prst="rect">
            <a:avLst/>
          </a:prstGeom>
          <a:noFill/>
        </p:spPr>
        <p:txBody>
          <a:bodyPr wrap="none" rtlCol="0">
            <a:spAutoFit/>
          </a:bodyPr>
          <a:lstStyle/>
          <a:p>
            <a:r>
              <a:rPr lang="en-GB" sz="2800" b="1" dirty="0" smtClean="0"/>
              <a:t>CZCP</a:t>
            </a:r>
            <a:endParaRPr lang="en-GB" sz="2800" b="1" dirty="0"/>
          </a:p>
        </p:txBody>
      </p:sp>
      <p:sp>
        <p:nvSpPr>
          <p:cNvPr id="10" name="TextBox 9"/>
          <p:cNvSpPr txBox="1"/>
          <p:nvPr/>
        </p:nvSpPr>
        <p:spPr>
          <a:xfrm>
            <a:off x="2123729" y="3139733"/>
            <a:ext cx="1260281" cy="523220"/>
          </a:xfrm>
          <a:prstGeom prst="rect">
            <a:avLst/>
          </a:prstGeom>
          <a:noFill/>
        </p:spPr>
        <p:txBody>
          <a:bodyPr wrap="none" rtlCol="0">
            <a:spAutoFit/>
          </a:bodyPr>
          <a:lstStyle/>
          <a:p>
            <a:r>
              <a:rPr lang="en-GB" sz="2800" b="1" dirty="0" smtClean="0"/>
              <a:t>POGO</a:t>
            </a:r>
            <a:endParaRPr lang="en-GB" sz="2800" b="1" dirty="0"/>
          </a:p>
        </p:txBody>
      </p:sp>
      <p:sp>
        <p:nvSpPr>
          <p:cNvPr id="11" name="TextBox 10"/>
          <p:cNvSpPr txBox="1"/>
          <p:nvPr/>
        </p:nvSpPr>
        <p:spPr>
          <a:xfrm>
            <a:off x="3763332" y="2961095"/>
            <a:ext cx="1620957" cy="954107"/>
          </a:xfrm>
          <a:prstGeom prst="rect">
            <a:avLst/>
          </a:prstGeom>
          <a:noFill/>
        </p:spPr>
        <p:txBody>
          <a:bodyPr wrap="none" rtlCol="0">
            <a:spAutoFit/>
          </a:bodyPr>
          <a:lstStyle/>
          <a:p>
            <a:pPr algn="ctr"/>
            <a:r>
              <a:rPr lang="en-GB" sz="2800" b="1" dirty="0" smtClean="0"/>
              <a:t>BLUE</a:t>
            </a:r>
          </a:p>
          <a:p>
            <a:pPr algn="ctr"/>
            <a:r>
              <a:rPr lang="en-GB" sz="2800" b="1" dirty="0" smtClean="0"/>
              <a:t>PLANET</a:t>
            </a:r>
            <a:endParaRPr lang="en-GB" sz="2800" b="1" dirty="0"/>
          </a:p>
        </p:txBody>
      </p:sp>
      <p:sp>
        <p:nvSpPr>
          <p:cNvPr id="12" name="Oval 11"/>
          <p:cNvSpPr/>
          <p:nvPr/>
        </p:nvSpPr>
        <p:spPr>
          <a:xfrm>
            <a:off x="3779912" y="2673062"/>
            <a:ext cx="1584176" cy="15121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p:cNvCxnSpPr/>
          <p:nvPr/>
        </p:nvCxnSpPr>
        <p:spPr>
          <a:xfrm>
            <a:off x="4563856" y="1791980"/>
            <a:ext cx="0" cy="88108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212488" y="3419475"/>
            <a:ext cx="567424"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1"/>
            <a:endCxn id="12" idx="6"/>
          </p:cNvCxnSpPr>
          <p:nvPr/>
        </p:nvCxnSpPr>
        <p:spPr>
          <a:xfrm flipH="1">
            <a:off x="5364088" y="3419564"/>
            <a:ext cx="576065" cy="958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496201" y="4005065"/>
            <a:ext cx="589673" cy="7920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5041842" y="4026836"/>
            <a:ext cx="794908" cy="7703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157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BF8D2B0-EFB6-4DAA-9B0B-6F6B3A580823}" type="slidenum">
              <a:rPr lang="en-US" smtClean="0"/>
              <a:pPr>
                <a:defRPr/>
              </a:pPr>
              <a:t>12</a:t>
            </a:fld>
            <a:endParaRPr lang="en-US"/>
          </a:p>
        </p:txBody>
      </p:sp>
      <p:sp>
        <p:nvSpPr>
          <p:cNvPr id="5" name="Title 1"/>
          <p:cNvSpPr txBox="1">
            <a:spLocks/>
          </p:cNvSpPr>
          <p:nvPr/>
        </p:nvSpPr>
        <p:spPr bwMode="auto">
          <a:xfrm>
            <a:off x="1550458"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2400" b="1" kern="0" noProof="0" dirty="0" smtClean="0">
                <a:solidFill>
                  <a:schemeClr val="bg1"/>
                </a:solidFill>
                <a:latin typeface="Tahoma" pitchFamily="-106" charset="0"/>
                <a:cs typeface="Tahoma" pitchFamily="-106" charset="0"/>
              </a:rPr>
              <a:t>And Calm is to be Restored…</a:t>
            </a:r>
          </a:p>
        </p:txBody>
      </p:sp>
      <p:sp>
        <p:nvSpPr>
          <p:cNvPr id="3" name="AutoShape 2" descr="imap://Kerry%2ESawyer%40noaa%2Egov@imap.gmail.com:993/fetch%3EUID%3E/INBOX%3E33111?part=1.2.2&amp;filename=DG.jpg"/>
          <p:cNvSpPr>
            <a:spLocks noChangeAspect="1" noChangeArrowheads="1"/>
          </p:cNvSpPr>
          <p:nvPr/>
        </p:nvSpPr>
        <p:spPr bwMode="auto">
          <a:xfrm>
            <a:off x="155575" y="-388938"/>
            <a:ext cx="609600" cy="809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p://Kerry%2ESawyer%40noaa%2Egov@imap.gmail.com:993/fetch%3EUID%3E/INBOX%3E33111?part=1.2.2&amp;filename=DG.jpg"/>
          <p:cNvSpPr>
            <a:spLocks noChangeAspect="1" noChangeArrowheads="1"/>
          </p:cNvSpPr>
          <p:nvPr/>
        </p:nvSpPr>
        <p:spPr bwMode="auto">
          <a:xfrm>
            <a:off x="307975" y="-236538"/>
            <a:ext cx="609600" cy="809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descr="C:\Users\Kerry.Sawyer\Pictures\KAS Miscellaneous\Work Pictures\D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464"/>
            <a:ext cx="9144000" cy="663244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bwMode="auto">
          <a:xfrm>
            <a:off x="1825950" y="49385"/>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2400" b="1" kern="0" noProof="0" dirty="0" smtClean="0">
                <a:solidFill>
                  <a:schemeClr val="bg1"/>
                </a:solidFill>
                <a:latin typeface="Tahoma" pitchFamily="-106" charset="0"/>
                <a:cs typeface="Tahoma" pitchFamily="-106" charset="0"/>
              </a:rPr>
              <a:t>And Calm is to be Restored…</a:t>
            </a:r>
          </a:p>
        </p:txBody>
      </p:sp>
    </p:spTree>
    <p:extLst>
      <p:ext uri="{BB962C8B-B14F-4D97-AF65-F5344CB8AC3E}">
        <p14:creationId xmlns:p14="http://schemas.microsoft.com/office/powerpoint/2010/main" val="307673433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BF8D2B0-EFB6-4DAA-9B0B-6F6B3A580823}" type="slidenum">
              <a:rPr lang="en-US" smtClean="0"/>
              <a:pPr>
                <a:defRPr/>
              </a:pPr>
              <a:t>13</a:t>
            </a:fld>
            <a:endParaRPr lang="en-US" dirty="0"/>
          </a:p>
        </p:txBody>
      </p:sp>
      <p:sp>
        <p:nvSpPr>
          <p:cNvPr id="3" name="Content Placeholder 2"/>
          <p:cNvSpPr>
            <a:spLocks noGrp="1"/>
          </p:cNvSpPr>
          <p:nvPr>
            <p:ph sz="quarter" idx="1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4800" dirty="0" smtClean="0"/>
              <a:t>BACK UP SLIDES</a:t>
            </a:r>
            <a:endParaRPr lang="en-US" sz="4800"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58577290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14</a:t>
            </a:fld>
            <a:endParaRPr lang="en-US" dirty="0" smtClean="0"/>
          </a:p>
        </p:txBody>
      </p:sp>
      <p:sp>
        <p:nvSpPr>
          <p:cNvPr id="6" name="Title 1"/>
          <p:cNvSpPr txBox="1">
            <a:spLocks/>
          </p:cNvSpPr>
          <p:nvPr/>
        </p:nvSpPr>
        <p:spPr bwMode="auto">
          <a:xfrm>
            <a:off x="1550458"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2400" b="1" kern="0" noProof="0" dirty="0" smtClean="0">
                <a:solidFill>
                  <a:schemeClr val="bg1"/>
                </a:solidFill>
                <a:latin typeface="Tahoma" pitchFamily="-106" charset="0"/>
                <a:cs typeface="Tahoma" pitchFamily="-106" charset="0"/>
              </a:rPr>
              <a:t>Oceans and Society </a:t>
            </a:r>
          </a:p>
          <a:p>
            <a:pPr marL="0" marR="0" lvl="0" indent="0" algn="r" defTabSz="914400" rtl="0" eaLnBrk="1" fontAlgn="base" latinLnBrk="0" hangingPunct="1">
              <a:lnSpc>
                <a:spcPct val="100000"/>
              </a:lnSpc>
              <a:spcBef>
                <a:spcPct val="0"/>
              </a:spcBef>
              <a:spcAft>
                <a:spcPct val="0"/>
              </a:spcAft>
              <a:buClrTx/>
              <a:buSzTx/>
              <a:buFontTx/>
              <a:buNone/>
              <a:tabLst/>
              <a:defRPr/>
            </a:pPr>
            <a:r>
              <a:rPr lang="en-US" sz="2400" b="1" kern="0" noProof="0" dirty="0" smtClean="0">
                <a:solidFill>
                  <a:schemeClr val="bg1"/>
                </a:solidFill>
                <a:latin typeface="Tahoma" pitchFamily="-106" charset="0"/>
                <a:cs typeface="Tahoma" pitchFamily="-106" charset="0"/>
              </a:rPr>
              <a:t>Blue Planet Symposium 2013 </a:t>
            </a:r>
          </a:p>
        </p:txBody>
      </p:sp>
      <p:sp>
        <p:nvSpPr>
          <p:cNvPr id="7" name="TextBox 6"/>
          <p:cNvSpPr txBox="1"/>
          <p:nvPr/>
        </p:nvSpPr>
        <p:spPr>
          <a:xfrm>
            <a:off x="59821" y="1379513"/>
            <a:ext cx="8973083" cy="4370427"/>
          </a:xfrm>
          <a:prstGeom prst="rect">
            <a:avLst/>
          </a:prstGeom>
          <a:noFill/>
        </p:spPr>
        <p:txBody>
          <a:bodyPr wrap="square" rtlCol="0">
            <a:spAutoFit/>
          </a:bodyPr>
          <a:lstStyle/>
          <a:p>
            <a:pPr lvl="0">
              <a:spcBef>
                <a:spcPts val="200"/>
              </a:spcBef>
              <a:spcAft>
                <a:spcPts val="200"/>
              </a:spcAft>
            </a:pPr>
            <a:r>
              <a:rPr lang="en-US" sz="2400" b="1" dirty="0" smtClean="0"/>
              <a:t>19-21 November 2012 – </a:t>
            </a:r>
            <a:r>
              <a:rPr lang="en-US" sz="2400" b="1" dirty="0" err="1" smtClean="0"/>
              <a:t>Ilhabella</a:t>
            </a:r>
            <a:r>
              <a:rPr lang="en-US" sz="2400" b="1" dirty="0" smtClean="0"/>
              <a:t>, Brazil</a:t>
            </a:r>
          </a:p>
          <a:p>
            <a:pPr marL="230188" lvl="0" indent="-230188">
              <a:spcBef>
                <a:spcPts val="200"/>
              </a:spcBef>
              <a:spcAft>
                <a:spcPts val="200"/>
              </a:spcAft>
              <a:buFont typeface="Wingdings" charset="2"/>
              <a:buChar char="§"/>
            </a:pPr>
            <a:r>
              <a:rPr lang="en-US" sz="2400" b="1" dirty="0" smtClean="0"/>
              <a:t>Main Outcomes/Actions:</a:t>
            </a:r>
          </a:p>
          <a:p>
            <a:pPr marL="458788" lvl="1" indent="-227013">
              <a:spcBef>
                <a:spcPts val="200"/>
              </a:spcBef>
              <a:spcAft>
                <a:spcPts val="200"/>
              </a:spcAft>
              <a:buFont typeface="Wingdings" charset="2"/>
              <a:buChar char="§"/>
            </a:pPr>
            <a:r>
              <a:rPr lang="en-US" b="1" dirty="0" smtClean="0"/>
              <a:t>Continue developing the SB-01 Task and establish further synergies between the various Task Components</a:t>
            </a:r>
          </a:p>
          <a:p>
            <a:pPr marL="458788" lvl="1" indent="-227013">
              <a:spcBef>
                <a:spcPts val="200"/>
              </a:spcBef>
              <a:spcAft>
                <a:spcPts val="200"/>
              </a:spcAft>
              <a:buFont typeface="Wingdings" charset="2"/>
              <a:buChar char="§"/>
            </a:pPr>
            <a:r>
              <a:rPr lang="en-US" b="1" dirty="0" smtClean="0"/>
              <a:t>Develop a White Paper to  elaborate contributions of various programs and elements of Blue Planet</a:t>
            </a:r>
          </a:p>
          <a:p>
            <a:pPr marL="230188" indent="-230188">
              <a:spcBef>
                <a:spcPts val="200"/>
              </a:spcBef>
              <a:spcAft>
                <a:spcPts val="200"/>
              </a:spcAft>
              <a:buFont typeface="Wingdings" charset="2"/>
              <a:buChar char="§"/>
            </a:pPr>
            <a:r>
              <a:rPr lang="en-US" sz="2000" b="1" dirty="0" smtClean="0"/>
              <a:t>CEOS Presentation to Symposium highlighted:</a:t>
            </a:r>
          </a:p>
          <a:p>
            <a:pPr marL="461963" lvl="1" indent="-227013">
              <a:spcBef>
                <a:spcPts val="200"/>
              </a:spcBef>
              <a:spcAft>
                <a:spcPts val="200"/>
              </a:spcAft>
              <a:buFont typeface="Wingdings" charset="2"/>
              <a:buChar char="§"/>
            </a:pPr>
            <a:r>
              <a:rPr lang="en-US" b="1" dirty="0" smtClean="0"/>
              <a:t>Initiatives at  </a:t>
            </a:r>
            <a:r>
              <a:rPr lang="en-US" b="1" dirty="0"/>
              <a:t>the international level to coordinate satellite observations of the ocean that are relevant to the Blue Planet Task of </a:t>
            </a:r>
            <a:r>
              <a:rPr lang="en-US" b="1" dirty="0" smtClean="0"/>
              <a:t>GEO</a:t>
            </a:r>
          </a:p>
          <a:p>
            <a:pPr marL="461963" lvl="1" indent="-227013">
              <a:spcBef>
                <a:spcPts val="200"/>
              </a:spcBef>
              <a:spcAft>
                <a:spcPts val="200"/>
              </a:spcAft>
              <a:buFont typeface="Wingdings" charset="2"/>
              <a:buChar char="§"/>
            </a:pPr>
            <a:r>
              <a:rPr lang="en-US" b="1" dirty="0" smtClean="0"/>
              <a:t>Examples </a:t>
            </a:r>
            <a:r>
              <a:rPr lang="en-US" b="1" dirty="0"/>
              <a:t>(not meant to be exhaustive) </a:t>
            </a:r>
            <a:r>
              <a:rPr lang="en-US" b="1" dirty="0" smtClean="0"/>
              <a:t>include:</a:t>
            </a:r>
          </a:p>
          <a:p>
            <a:pPr marL="631825" lvl="2" indent="-230188">
              <a:spcBef>
                <a:spcPts val="200"/>
              </a:spcBef>
              <a:spcAft>
                <a:spcPts val="200"/>
              </a:spcAft>
              <a:buFont typeface="Wingdings" charset="2"/>
              <a:buChar char="§"/>
            </a:pPr>
            <a:r>
              <a:rPr lang="en-US" b="1" dirty="0" smtClean="0">
                <a:solidFill>
                  <a:schemeClr val="tx2">
                    <a:lumMod val="60000"/>
                    <a:lumOff val="40000"/>
                  </a:schemeClr>
                </a:solidFill>
              </a:rPr>
              <a:t>CEOS </a:t>
            </a:r>
            <a:r>
              <a:rPr lang="en-US" b="1" dirty="0">
                <a:solidFill>
                  <a:schemeClr val="tx2">
                    <a:lumMod val="60000"/>
                    <a:lumOff val="40000"/>
                  </a:schemeClr>
                </a:solidFill>
              </a:rPr>
              <a:t>Working Group on </a:t>
            </a:r>
            <a:r>
              <a:rPr lang="en-US" b="1" dirty="0" smtClean="0">
                <a:solidFill>
                  <a:schemeClr val="tx2">
                    <a:lumMod val="60000"/>
                    <a:lumOff val="40000"/>
                  </a:schemeClr>
                </a:solidFill>
              </a:rPr>
              <a:t>Climate – ocean Essential Climate Variables</a:t>
            </a:r>
          </a:p>
          <a:p>
            <a:pPr marL="631825" lvl="2" indent="-230188">
              <a:spcBef>
                <a:spcPts val="200"/>
              </a:spcBef>
              <a:spcAft>
                <a:spcPts val="200"/>
              </a:spcAft>
              <a:buFont typeface="Wingdings" charset="2"/>
              <a:buChar char="§"/>
            </a:pPr>
            <a:r>
              <a:rPr lang="en-US" b="1" dirty="0" smtClean="0">
                <a:solidFill>
                  <a:schemeClr val="tx2">
                    <a:lumMod val="60000"/>
                    <a:lumOff val="40000"/>
                  </a:schemeClr>
                </a:solidFill>
              </a:rPr>
              <a:t>CEOS </a:t>
            </a:r>
            <a:r>
              <a:rPr lang="en-US" b="1" dirty="0">
                <a:solidFill>
                  <a:schemeClr val="tx2">
                    <a:lumMod val="60000"/>
                    <a:lumOff val="40000"/>
                  </a:schemeClr>
                </a:solidFill>
              </a:rPr>
              <a:t>Virtual </a:t>
            </a:r>
            <a:r>
              <a:rPr lang="en-US" b="1" dirty="0" smtClean="0">
                <a:solidFill>
                  <a:schemeClr val="tx2">
                    <a:lumMod val="60000"/>
                    <a:lumOff val="40000"/>
                  </a:schemeClr>
                </a:solidFill>
              </a:rPr>
              <a:t>Constellations – all main ocean observations!</a:t>
            </a:r>
          </a:p>
          <a:p>
            <a:pPr marL="631825" lvl="2" indent="-230188">
              <a:spcBef>
                <a:spcPts val="200"/>
              </a:spcBef>
              <a:spcAft>
                <a:spcPts val="200"/>
              </a:spcAft>
              <a:buFont typeface="Wingdings" charset="2"/>
              <a:buChar char="§"/>
            </a:pPr>
            <a:r>
              <a:rPr lang="en-US" b="1" dirty="0" smtClean="0"/>
              <a:t>CEOS </a:t>
            </a:r>
            <a:r>
              <a:rPr lang="en-US" b="1" dirty="0"/>
              <a:t>Carbon Task </a:t>
            </a:r>
            <a:r>
              <a:rPr lang="en-US" b="1" dirty="0" smtClean="0"/>
              <a:t>Force – ocean aspects covered in Strategy report</a:t>
            </a:r>
          </a:p>
        </p:txBody>
      </p:sp>
      <p:pic>
        <p:nvPicPr>
          <p:cNvPr id="5" name="Picture 4"/>
          <p:cNvPicPr/>
          <p:nvPr/>
        </p:nvPicPr>
        <p:blipFill rotWithShape="1">
          <a:blip r:embed="rId3"/>
          <a:srcRect l="62126"/>
          <a:stretch/>
        </p:blipFill>
        <p:spPr bwMode="auto">
          <a:xfrm>
            <a:off x="2" y="6220420"/>
            <a:ext cx="2049516" cy="57452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4868001"/>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15</a:t>
            </a:fld>
            <a:endParaRPr lang="en-US" dirty="0" smtClean="0"/>
          </a:p>
        </p:txBody>
      </p:sp>
      <p:sp>
        <p:nvSpPr>
          <p:cNvPr id="6" name="Title 1"/>
          <p:cNvSpPr txBox="1">
            <a:spLocks/>
          </p:cNvSpPr>
          <p:nvPr/>
        </p:nvSpPr>
        <p:spPr bwMode="auto">
          <a:xfrm>
            <a:off x="1550458"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2400" b="1" kern="0" noProof="0" dirty="0" smtClean="0">
                <a:solidFill>
                  <a:schemeClr val="bg1"/>
                </a:solidFill>
                <a:latin typeface="Tahoma" pitchFamily="-106" charset="0"/>
                <a:cs typeface="Tahoma" pitchFamily="-106" charset="0"/>
              </a:rPr>
              <a:t>CEOS Intervention in Support of Blue Planet Task</a:t>
            </a:r>
          </a:p>
        </p:txBody>
      </p:sp>
      <p:sp>
        <p:nvSpPr>
          <p:cNvPr id="7" name="TextBox 6"/>
          <p:cNvSpPr txBox="1"/>
          <p:nvPr/>
        </p:nvSpPr>
        <p:spPr>
          <a:xfrm>
            <a:off x="59821" y="1746983"/>
            <a:ext cx="8973083" cy="4213333"/>
          </a:xfrm>
          <a:prstGeom prst="rect">
            <a:avLst/>
          </a:prstGeom>
          <a:noFill/>
        </p:spPr>
        <p:txBody>
          <a:bodyPr wrap="square" rtlCol="0">
            <a:spAutoFit/>
          </a:bodyPr>
          <a:lstStyle/>
          <a:p>
            <a:pPr lvl="0">
              <a:lnSpc>
                <a:spcPct val="125000"/>
              </a:lnSpc>
              <a:spcBef>
                <a:spcPts val="200"/>
              </a:spcBef>
              <a:spcAft>
                <a:spcPts val="200"/>
              </a:spcAft>
            </a:pPr>
            <a:r>
              <a:rPr lang="en-US" i="1" dirty="0"/>
              <a:t>CEOS is very pleased with the development of the Blue Planet Task in the 2012-2015 Work Plan.  We are well-positioned to support the identified priority actions.  CEOS leads two of the four Components in the Task.  In 2013, CEOS will consider how best to engage the four ocean-related </a:t>
            </a:r>
            <a:r>
              <a:rPr lang="en-US" i="1" dirty="0" smtClean="0"/>
              <a:t>Virtual </a:t>
            </a:r>
            <a:r>
              <a:rPr lang="en-US" i="1" dirty="0"/>
              <a:t>Constellations: Ocean </a:t>
            </a:r>
            <a:r>
              <a:rPr lang="en-US" i="1" dirty="0" err="1"/>
              <a:t>Colour</a:t>
            </a:r>
            <a:r>
              <a:rPr lang="en-US" i="1" dirty="0"/>
              <a:t> Radiometry, Ocean Surface Topography, Ocean Surface Vector Wind, and Sea Surface Temperature, to seek if this Task can receive further support.  CEOS is engaged in the analysis of contributions to outputs for monitoring the marine ECVs and the role of the oceans in the carbon cycle and how best to define a strategy for the next generation of CEOS Agency satellite missions to monitor that process.  The CEOS Carbon Task Force is also assessing the three major domains, including oceans, and their interrelationships, and this was addressed earlier this week at the Oceans and Society Blue Planet Symposium, in which I was pleased to participate.</a:t>
            </a:r>
            <a:endParaRPr lang="en-US" b="1" dirty="0" smtClean="0">
              <a:solidFill>
                <a:schemeClr val="tx2">
                  <a:lumMod val="60000"/>
                  <a:lumOff val="40000"/>
                </a:schemeClr>
              </a:solidFill>
            </a:endParaRPr>
          </a:p>
        </p:txBody>
      </p:sp>
    </p:spTree>
    <p:extLst>
      <p:ext uri="{BB962C8B-B14F-4D97-AF65-F5344CB8AC3E}">
        <p14:creationId xmlns:p14="http://schemas.microsoft.com/office/powerpoint/2010/main" val="2773230077"/>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78324602"/>
              </p:ext>
            </p:extLst>
          </p:nvPr>
        </p:nvGraphicFramePr>
        <p:xfrm>
          <a:off x="1523999" y="91316"/>
          <a:ext cx="6661639" cy="6677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6309" y="6399330"/>
            <a:ext cx="1077731" cy="369332"/>
          </a:xfrm>
          <a:prstGeom prst="rect">
            <a:avLst/>
          </a:prstGeom>
          <a:noFill/>
        </p:spPr>
        <p:txBody>
          <a:bodyPr wrap="none" rtlCol="0">
            <a:spAutoFit/>
          </a:bodyPr>
          <a:lstStyle/>
          <a:p>
            <a:pPr defTabSz="914400" fontAlgn="auto">
              <a:spcBef>
                <a:spcPts val="0"/>
              </a:spcBef>
              <a:spcAft>
                <a:spcPts val="0"/>
              </a:spcAft>
            </a:pPr>
            <a:r>
              <a:rPr lang="en-GB" dirty="0" smtClean="0">
                <a:solidFill>
                  <a:prstClr val="black"/>
                </a:solidFill>
                <a:latin typeface="Calibri"/>
              </a:rPr>
              <a:t>[Figure 4]</a:t>
            </a:r>
            <a:endParaRPr lang="en-GB" dirty="0">
              <a:solidFill>
                <a:prstClr val="black"/>
              </a:solidFill>
              <a:latin typeface="Calibri"/>
            </a:endParaRPr>
          </a:p>
        </p:txBody>
      </p:sp>
    </p:spTree>
    <p:extLst>
      <p:ext uri="{BB962C8B-B14F-4D97-AF65-F5344CB8AC3E}">
        <p14:creationId xmlns:p14="http://schemas.microsoft.com/office/powerpoint/2010/main" val="2374020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unny-potato.com/blog/wp-content/uploads/2008/05/wav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4"/>
          <p:cNvPicPr>
            <a:picLocks noChangeAspect="1" noChangeArrowheads="1"/>
          </p:cNvPicPr>
          <p:nvPr/>
        </p:nvPicPr>
        <p:blipFill>
          <a:blip r:embed="rId4" cstate="print"/>
          <a:srcRect/>
          <a:stretch>
            <a:fillRect/>
          </a:stretch>
        </p:blipFill>
        <p:spPr bwMode="auto">
          <a:xfrm>
            <a:off x="1112947" y="4857165"/>
            <a:ext cx="2556623" cy="1531882"/>
          </a:xfrm>
          <a:prstGeom prst="rect">
            <a:avLst/>
          </a:prstGeom>
          <a:noFill/>
          <a:ln w="9525">
            <a:noFill/>
            <a:miter lim="800000"/>
            <a:headEnd/>
            <a:tailEnd/>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9417" y="392506"/>
            <a:ext cx="2617956" cy="1123781"/>
          </a:xfrm>
          <a:prstGeom prst="rect">
            <a:avLst/>
          </a:prstGeom>
        </p:spPr>
      </p:pic>
    </p:spTree>
    <p:extLst>
      <p:ext uri="{BB962C8B-B14F-4D97-AF65-F5344CB8AC3E}">
        <p14:creationId xmlns:p14="http://schemas.microsoft.com/office/powerpoint/2010/main" val="48503301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Planet-GEO-SBA-1.jpg"/>
          <p:cNvPicPr>
            <a:picLocks noChangeAspect="1"/>
          </p:cNvPicPr>
          <p:nvPr/>
        </p:nvPicPr>
        <p:blipFill>
          <a:blip r:embed="rId3"/>
          <a:stretch>
            <a:fillRect/>
          </a:stretch>
        </p:blipFill>
        <p:spPr>
          <a:xfrm>
            <a:off x="0" y="0"/>
            <a:ext cx="9144000" cy="6858000"/>
          </a:xfrm>
          <a:prstGeom prst="rect">
            <a:avLst/>
          </a:prstGeom>
        </p:spPr>
      </p:pic>
      <p:pic>
        <p:nvPicPr>
          <p:cNvPr id="6" name="Picture 5" descr="Blue-Planet-GEO-SBA-2.jpg"/>
          <p:cNvPicPr>
            <a:picLocks noChangeAspect="1"/>
          </p:cNvPicPr>
          <p:nvPr/>
        </p:nvPicPr>
        <p:blipFill>
          <a:blip r:embed="rId4"/>
          <a:stretch>
            <a:fillRect/>
          </a:stretch>
        </p:blipFill>
        <p:spPr>
          <a:xfrm>
            <a:off x="0" y="0"/>
            <a:ext cx="9144000" cy="6858000"/>
          </a:xfrm>
          <a:prstGeom prst="rect">
            <a:avLst/>
          </a:prstGeom>
        </p:spPr>
      </p:pic>
      <p:pic>
        <p:nvPicPr>
          <p:cNvPr id="12" name="Picture 11" descr="Blue-Planet-GEO-SBA-3.jpg"/>
          <p:cNvPicPr>
            <a:picLocks noChangeAspect="1"/>
          </p:cNvPicPr>
          <p:nvPr/>
        </p:nvPicPr>
        <p:blipFill>
          <a:blip r:embed="rId5"/>
          <a:stretch>
            <a:fillRect/>
          </a:stretch>
        </p:blipFill>
        <p:spPr>
          <a:xfrm>
            <a:off x="0" y="0"/>
            <a:ext cx="9144000" cy="6858000"/>
          </a:xfrm>
          <a:prstGeom prst="rect">
            <a:avLst/>
          </a:prstGeom>
        </p:spPr>
      </p:pic>
      <p:pic>
        <p:nvPicPr>
          <p:cNvPr id="13" name="Picture 12" descr="Blue-Planet-GEO-SBA-4.jpg"/>
          <p:cNvPicPr>
            <a:picLocks noChangeAspect="1"/>
          </p:cNvPicPr>
          <p:nvPr/>
        </p:nvPicPr>
        <p:blipFill>
          <a:blip r:embed="rId6"/>
          <a:stretch>
            <a:fillRect/>
          </a:stretch>
        </p:blipFill>
        <p:spPr>
          <a:xfrm>
            <a:off x="0" y="0"/>
            <a:ext cx="9144000" cy="6858000"/>
          </a:xfrm>
          <a:prstGeom prst="rect">
            <a:avLst/>
          </a:prstGeom>
        </p:spPr>
      </p:pic>
      <p:pic>
        <p:nvPicPr>
          <p:cNvPr id="14" name="Picture 13" descr="Blue-Planet-GEO-SBA-5.jpg"/>
          <p:cNvPicPr>
            <a:picLocks noChangeAspect="1"/>
          </p:cNvPicPr>
          <p:nvPr/>
        </p:nvPicPr>
        <p:blipFill>
          <a:blip r:embed="rId7"/>
          <a:stretch>
            <a:fillRect/>
          </a:stretch>
        </p:blipFill>
        <p:spPr>
          <a:xfrm>
            <a:off x="0" y="0"/>
            <a:ext cx="9144000" cy="6858000"/>
          </a:xfrm>
          <a:prstGeom prst="rect">
            <a:avLst/>
          </a:prstGeom>
        </p:spPr>
      </p:pic>
      <p:pic>
        <p:nvPicPr>
          <p:cNvPr id="15" name="Picture 14" descr="Blue-Planet-GEO-SBA-6.jpg"/>
          <p:cNvPicPr>
            <a:picLocks noChangeAspect="1"/>
          </p:cNvPicPr>
          <p:nvPr/>
        </p:nvPicPr>
        <p:blipFill>
          <a:blip r:embed="rId8"/>
          <a:stretch>
            <a:fillRect/>
          </a:stretch>
        </p:blipFill>
        <p:spPr>
          <a:xfrm>
            <a:off x="0" y="0"/>
            <a:ext cx="9144000" cy="6858000"/>
          </a:xfrm>
          <a:prstGeom prst="rect">
            <a:avLst/>
          </a:prstGeom>
        </p:spPr>
      </p:pic>
    </p:spTree>
    <p:extLst>
      <p:ext uri="{BB962C8B-B14F-4D97-AF65-F5344CB8AC3E}">
        <p14:creationId xmlns:p14="http://schemas.microsoft.com/office/powerpoint/2010/main" val="89792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4</a:t>
            </a:fld>
            <a:endParaRPr lang="en-US" dirty="0" smtClean="0"/>
          </a:p>
        </p:txBody>
      </p:sp>
      <p:sp>
        <p:nvSpPr>
          <p:cNvPr id="6" name="Title 1"/>
          <p:cNvSpPr txBox="1">
            <a:spLocks/>
          </p:cNvSpPr>
          <p:nvPr/>
        </p:nvSpPr>
        <p:spPr bwMode="auto">
          <a:xfrm>
            <a:off x="1550458"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2400" b="1" kern="0" noProof="0" dirty="0" smtClean="0">
                <a:solidFill>
                  <a:schemeClr val="bg1"/>
                </a:solidFill>
                <a:latin typeface="Tahoma" pitchFamily="-106" charset="0"/>
                <a:cs typeface="Tahoma" pitchFamily="-106" charset="0"/>
              </a:rPr>
              <a:t>SB-01 – Oceans and Society or </a:t>
            </a:r>
          </a:p>
          <a:p>
            <a:pPr marL="0" marR="0" lvl="0" indent="0" algn="r" defTabSz="914400" rtl="0" eaLnBrk="1" fontAlgn="base" latinLnBrk="0" hangingPunct="1">
              <a:lnSpc>
                <a:spcPct val="100000"/>
              </a:lnSpc>
              <a:spcBef>
                <a:spcPct val="0"/>
              </a:spcBef>
              <a:spcAft>
                <a:spcPct val="0"/>
              </a:spcAft>
              <a:buClrTx/>
              <a:buSzTx/>
              <a:buFontTx/>
              <a:buNone/>
              <a:tabLst/>
              <a:defRPr/>
            </a:pPr>
            <a:r>
              <a:rPr lang="en-US" sz="2400" b="1" kern="0" noProof="0" dirty="0" smtClean="0">
                <a:solidFill>
                  <a:schemeClr val="tx1">
                    <a:lumMod val="20000"/>
                    <a:lumOff val="80000"/>
                  </a:schemeClr>
                </a:solidFill>
                <a:latin typeface="Tahoma" pitchFamily="-106" charset="0"/>
                <a:cs typeface="Tahoma" pitchFamily="-106" charset="0"/>
              </a:rPr>
              <a:t>“the Blue Planet Task”</a:t>
            </a:r>
            <a:endParaRPr kumimoji="0" lang="en-US" sz="3600" b="1" i="0" u="none" strike="noStrike" kern="0" cap="none" spc="0" normalizeH="0" baseline="0" noProof="0" dirty="0" smtClean="0">
              <a:ln>
                <a:noFill/>
              </a:ln>
              <a:solidFill>
                <a:schemeClr val="tx1">
                  <a:lumMod val="20000"/>
                  <a:lumOff val="80000"/>
                </a:schemeClr>
              </a:solidFill>
              <a:effectLst/>
              <a:uLnTx/>
              <a:uFillTx/>
              <a:latin typeface="Tahoma" pitchFamily="-106" charset="0"/>
              <a:cs typeface="Tahoma" pitchFamily="-106" charset="0"/>
            </a:endParaRPr>
          </a:p>
        </p:txBody>
      </p:sp>
      <p:sp>
        <p:nvSpPr>
          <p:cNvPr id="7" name="TextBox 6"/>
          <p:cNvSpPr txBox="1"/>
          <p:nvPr/>
        </p:nvSpPr>
        <p:spPr>
          <a:xfrm>
            <a:off x="177899" y="1379514"/>
            <a:ext cx="8710648" cy="4524316"/>
          </a:xfrm>
          <a:prstGeom prst="rect">
            <a:avLst/>
          </a:prstGeom>
          <a:noFill/>
        </p:spPr>
        <p:txBody>
          <a:bodyPr wrap="square" rtlCol="0">
            <a:spAutoFit/>
          </a:bodyPr>
          <a:lstStyle/>
          <a:p>
            <a:pPr lvl="0">
              <a:spcBef>
                <a:spcPts val="200"/>
              </a:spcBef>
              <a:spcAft>
                <a:spcPts val="200"/>
              </a:spcAft>
            </a:pPr>
            <a:r>
              <a:rPr lang="en-US" sz="2400" b="1" dirty="0" smtClean="0"/>
              <a:t>Task in the GEO 2012-2015 Work Plan – </a:t>
            </a:r>
            <a:r>
              <a:rPr lang="en-US" sz="2400" b="1" dirty="0" smtClean="0">
                <a:solidFill>
                  <a:schemeClr val="accent4">
                    <a:lumMod val="50000"/>
                    <a:lumOff val="50000"/>
                  </a:schemeClr>
                </a:solidFill>
              </a:rPr>
              <a:t>17 Dec 2012</a:t>
            </a:r>
          </a:p>
          <a:p>
            <a:pPr marL="457200" lvl="0" indent="-457200">
              <a:spcBef>
                <a:spcPts val="200"/>
              </a:spcBef>
              <a:spcAft>
                <a:spcPts val="200"/>
              </a:spcAft>
              <a:buFont typeface="Wingdings" charset="2"/>
              <a:buChar char="§"/>
            </a:pPr>
            <a:r>
              <a:rPr lang="en-US" sz="2400" b="1" dirty="0" smtClean="0"/>
              <a:t>Related GEOSS Strategic Targets</a:t>
            </a:r>
          </a:p>
          <a:p>
            <a:pPr marL="914400" lvl="1" indent="-457200">
              <a:spcBef>
                <a:spcPts val="200"/>
              </a:spcBef>
              <a:spcAft>
                <a:spcPts val="200"/>
              </a:spcAft>
              <a:buFont typeface="Wingdings" charset="2"/>
              <a:buChar char="§"/>
            </a:pPr>
            <a:r>
              <a:rPr lang="en-US" sz="2000" b="1" dirty="0" smtClean="0"/>
              <a:t>Climate, Ecosystems, Agriculture, Biodiversity</a:t>
            </a:r>
          </a:p>
          <a:p>
            <a:pPr marL="457200" indent="-457200">
              <a:spcBef>
                <a:spcPts val="200"/>
              </a:spcBef>
              <a:spcAft>
                <a:spcPts val="200"/>
              </a:spcAft>
              <a:buFont typeface="Wingdings" charset="2"/>
              <a:buChar char="§"/>
            </a:pPr>
            <a:r>
              <a:rPr lang="en-US" sz="2400" b="1" dirty="0" smtClean="0"/>
              <a:t>Components:</a:t>
            </a:r>
          </a:p>
          <a:p>
            <a:pPr lvl="1">
              <a:spcBef>
                <a:spcPts val="200"/>
              </a:spcBef>
              <a:spcAft>
                <a:spcPts val="200"/>
              </a:spcAft>
            </a:pPr>
            <a:r>
              <a:rPr lang="en-US" sz="2000" b="1" dirty="0" smtClean="0"/>
              <a:t>C1 – </a:t>
            </a:r>
            <a:r>
              <a:rPr lang="en-US" sz="2000" b="1" i="1" dirty="0" smtClean="0"/>
              <a:t>Global Ocean Information Coordination and Access</a:t>
            </a:r>
          </a:p>
          <a:p>
            <a:pPr marL="1257300" lvl="1" indent="-342900">
              <a:spcBef>
                <a:spcPts val="200"/>
              </a:spcBef>
              <a:spcAft>
                <a:spcPts val="200"/>
              </a:spcAft>
              <a:buFont typeface="Arial" pitchFamily="34" charset="0"/>
              <a:buChar char="•"/>
            </a:pPr>
            <a:r>
              <a:rPr lang="en-US" sz="2000" b="1" dirty="0" smtClean="0"/>
              <a:t>Lead (CEOS) – </a:t>
            </a:r>
            <a:r>
              <a:rPr lang="en-US" sz="2000" b="1" dirty="0" smtClean="0">
                <a:solidFill>
                  <a:schemeClr val="tx2">
                    <a:lumMod val="60000"/>
                    <a:lumOff val="40000"/>
                  </a:schemeClr>
                </a:solidFill>
              </a:rPr>
              <a:t>P. </a:t>
            </a:r>
            <a:r>
              <a:rPr lang="en-US" sz="2000" b="1" dirty="0" err="1" smtClean="0">
                <a:solidFill>
                  <a:schemeClr val="tx2">
                    <a:lumMod val="60000"/>
                    <a:lumOff val="40000"/>
                  </a:schemeClr>
                </a:solidFill>
              </a:rPr>
              <a:t>DiGiacomo</a:t>
            </a:r>
            <a:r>
              <a:rPr lang="en-US" sz="2000" b="1" dirty="0" smtClean="0">
                <a:solidFill>
                  <a:schemeClr val="tx2">
                    <a:lumMod val="60000"/>
                    <a:lumOff val="40000"/>
                  </a:schemeClr>
                </a:solidFill>
              </a:rPr>
              <a:t> (NOAA)</a:t>
            </a:r>
            <a:endParaRPr lang="en-US" sz="2000" b="1" dirty="0" smtClean="0">
              <a:solidFill>
                <a:srgbClr val="CC0066"/>
              </a:solidFill>
            </a:endParaRPr>
          </a:p>
          <a:p>
            <a:pPr lvl="1">
              <a:spcBef>
                <a:spcPts val="200"/>
              </a:spcBef>
              <a:spcAft>
                <a:spcPts val="200"/>
              </a:spcAft>
            </a:pPr>
            <a:r>
              <a:rPr lang="en-US" sz="2000" b="1" dirty="0" smtClean="0"/>
              <a:t>C2 – </a:t>
            </a:r>
            <a:r>
              <a:rPr lang="en-US" sz="2000" b="1" i="1" dirty="0" smtClean="0"/>
              <a:t>Operational Systems for Monitoring of Marine and Coastal Ecosystems</a:t>
            </a:r>
          </a:p>
          <a:p>
            <a:pPr marL="1260475" lvl="1" indent="-393700">
              <a:spcBef>
                <a:spcPts val="200"/>
              </a:spcBef>
              <a:spcAft>
                <a:spcPts val="200"/>
              </a:spcAft>
              <a:buFont typeface="Arial" pitchFamily="34" charset="0"/>
              <a:buChar char="•"/>
            </a:pPr>
            <a:r>
              <a:rPr lang="en-US" sz="2000" b="1" dirty="0" smtClean="0"/>
              <a:t>Lead (CEOS) – </a:t>
            </a:r>
            <a:r>
              <a:rPr lang="en-US" sz="2000" b="1" dirty="0">
                <a:solidFill>
                  <a:schemeClr val="tx2">
                    <a:lumMod val="60000"/>
                    <a:lumOff val="40000"/>
                  </a:schemeClr>
                </a:solidFill>
              </a:rPr>
              <a:t>P. </a:t>
            </a:r>
            <a:r>
              <a:rPr lang="en-US" sz="2000" b="1" dirty="0" err="1">
                <a:solidFill>
                  <a:schemeClr val="tx2">
                    <a:lumMod val="60000"/>
                    <a:lumOff val="40000"/>
                  </a:schemeClr>
                </a:solidFill>
              </a:rPr>
              <a:t>DiGiacomo</a:t>
            </a:r>
            <a:r>
              <a:rPr lang="en-US" sz="2000" b="1" dirty="0">
                <a:solidFill>
                  <a:schemeClr val="tx2">
                    <a:lumMod val="60000"/>
                    <a:lumOff val="40000"/>
                  </a:schemeClr>
                </a:solidFill>
              </a:rPr>
              <a:t> (NOAA)</a:t>
            </a:r>
            <a:endParaRPr lang="en-US" sz="2000" b="1" dirty="0" smtClean="0">
              <a:solidFill>
                <a:srgbClr val="CC0066"/>
              </a:solidFill>
            </a:endParaRPr>
          </a:p>
          <a:p>
            <a:pPr lvl="1">
              <a:spcBef>
                <a:spcPts val="200"/>
              </a:spcBef>
              <a:spcAft>
                <a:spcPts val="200"/>
              </a:spcAft>
            </a:pPr>
            <a:r>
              <a:rPr lang="en-US" sz="2000" b="1" dirty="0" smtClean="0">
                <a:solidFill>
                  <a:schemeClr val="tx2">
                    <a:lumMod val="75000"/>
                  </a:schemeClr>
                </a:solidFill>
              </a:rPr>
              <a:t>C3 – </a:t>
            </a:r>
            <a:r>
              <a:rPr lang="en-US" sz="2000" b="1" i="1" dirty="0" smtClean="0">
                <a:solidFill>
                  <a:schemeClr val="tx2">
                    <a:lumMod val="75000"/>
                  </a:schemeClr>
                </a:solidFill>
              </a:rPr>
              <a:t>A Global Operational Ocean Forecasting Network</a:t>
            </a:r>
          </a:p>
          <a:p>
            <a:pPr lvl="1">
              <a:spcBef>
                <a:spcPts val="200"/>
              </a:spcBef>
              <a:spcAft>
                <a:spcPts val="200"/>
              </a:spcAft>
            </a:pPr>
            <a:r>
              <a:rPr lang="en-US" sz="2000" b="1" dirty="0" smtClean="0">
                <a:solidFill>
                  <a:schemeClr val="tx2">
                    <a:lumMod val="75000"/>
                  </a:schemeClr>
                </a:solidFill>
              </a:rPr>
              <a:t>C4 – </a:t>
            </a:r>
            <a:r>
              <a:rPr lang="en-US" sz="2000" b="1" i="1" dirty="0" smtClean="0">
                <a:solidFill>
                  <a:schemeClr val="tx2">
                    <a:lumMod val="75000"/>
                  </a:schemeClr>
                </a:solidFill>
              </a:rPr>
              <a:t>Applications of Earth Observations and Information to Sustainable Fishery and Aquaculture Management</a:t>
            </a:r>
          </a:p>
        </p:txBody>
      </p:sp>
    </p:spTree>
    <p:extLst>
      <p:ext uri="{BB962C8B-B14F-4D97-AF65-F5344CB8AC3E}">
        <p14:creationId xmlns:p14="http://schemas.microsoft.com/office/powerpoint/2010/main" val="1141283719"/>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Connector 2"/>
          <p:cNvSpPr/>
          <p:nvPr/>
        </p:nvSpPr>
        <p:spPr>
          <a:xfrm>
            <a:off x="2323856" y="1700808"/>
            <a:ext cx="4464496" cy="4248472"/>
          </a:xfrm>
          <a:prstGeom prst="flowChartConnector">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9337" y="1880829"/>
            <a:ext cx="1084257" cy="48877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3342" y="3043718"/>
            <a:ext cx="1031495" cy="60073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7510" y="4372149"/>
            <a:ext cx="1062607" cy="62693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5910" y="3104965"/>
            <a:ext cx="1265183" cy="458173"/>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25194" y="4350767"/>
            <a:ext cx="1086871" cy="412122"/>
          </a:xfrm>
          <a:prstGeom prst="rect">
            <a:avLst/>
          </a:prstGeom>
        </p:spPr>
      </p:pic>
      <p:sp>
        <p:nvSpPr>
          <p:cNvPr id="10" name="TextBox 9"/>
          <p:cNvSpPr txBox="1"/>
          <p:nvPr/>
        </p:nvSpPr>
        <p:spPr>
          <a:xfrm>
            <a:off x="3801734" y="2255672"/>
            <a:ext cx="1720343" cy="461665"/>
          </a:xfrm>
          <a:prstGeom prst="rect">
            <a:avLst/>
          </a:prstGeom>
          <a:noFill/>
        </p:spPr>
        <p:txBody>
          <a:bodyPr wrap="none" rtlCol="0">
            <a:spAutoFit/>
          </a:bodyPr>
          <a:lstStyle/>
          <a:p>
            <a:r>
              <a:rPr lang="en-GB" sz="1200" dirty="0" smtClean="0"/>
              <a:t>Committee on Earth </a:t>
            </a:r>
          </a:p>
          <a:p>
            <a:r>
              <a:rPr lang="en-GB" sz="1200" dirty="0" smtClean="0"/>
              <a:t>Observation Satellites </a:t>
            </a:r>
            <a:endParaRPr lang="en-GB" sz="1200" dirty="0"/>
          </a:p>
        </p:txBody>
      </p:sp>
      <p:sp>
        <p:nvSpPr>
          <p:cNvPr id="11" name="TextBox 10"/>
          <p:cNvSpPr txBox="1"/>
          <p:nvPr/>
        </p:nvSpPr>
        <p:spPr>
          <a:xfrm>
            <a:off x="2289566" y="3466746"/>
            <a:ext cx="2116597" cy="830997"/>
          </a:xfrm>
          <a:prstGeom prst="rect">
            <a:avLst/>
          </a:prstGeom>
          <a:noFill/>
        </p:spPr>
        <p:txBody>
          <a:bodyPr wrap="square" rtlCol="0">
            <a:spAutoFit/>
          </a:bodyPr>
          <a:lstStyle/>
          <a:p>
            <a:pPr algn="ctr"/>
            <a:r>
              <a:rPr lang="en-GB" sz="1200" dirty="0" smtClean="0"/>
              <a:t>Group on Earth Observations:</a:t>
            </a:r>
          </a:p>
          <a:p>
            <a:pPr algn="ctr"/>
            <a:r>
              <a:rPr lang="en-GB" sz="1200" dirty="0" smtClean="0"/>
              <a:t>Coastal Zone Community of Practice</a:t>
            </a:r>
            <a:endParaRPr lang="en-GB" sz="1200" dirty="0"/>
          </a:p>
        </p:txBody>
      </p:sp>
      <p:sp>
        <p:nvSpPr>
          <p:cNvPr id="12" name="TextBox 11"/>
          <p:cNvSpPr txBox="1"/>
          <p:nvPr/>
        </p:nvSpPr>
        <p:spPr>
          <a:xfrm>
            <a:off x="5241893" y="3507397"/>
            <a:ext cx="1562355" cy="461665"/>
          </a:xfrm>
          <a:prstGeom prst="rect">
            <a:avLst/>
          </a:prstGeom>
          <a:noFill/>
        </p:spPr>
        <p:txBody>
          <a:bodyPr wrap="square" rtlCol="0">
            <a:spAutoFit/>
          </a:bodyPr>
          <a:lstStyle/>
          <a:p>
            <a:pPr algn="ctr"/>
            <a:r>
              <a:rPr lang="en-GB" sz="1200" dirty="0" smtClean="0"/>
              <a:t>Global Ocean </a:t>
            </a:r>
          </a:p>
          <a:p>
            <a:pPr algn="ctr"/>
            <a:r>
              <a:rPr lang="en-GB" sz="1200" dirty="0" smtClean="0"/>
              <a:t>Observing System</a:t>
            </a:r>
            <a:endParaRPr lang="en-GB" sz="1200" dirty="0"/>
          </a:p>
        </p:txBody>
      </p:sp>
      <p:sp>
        <p:nvSpPr>
          <p:cNvPr id="13" name="TextBox 12"/>
          <p:cNvSpPr txBox="1"/>
          <p:nvPr/>
        </p:nvSpPr>
        <p:spPr>
          <a:xfrm>
            <a:off x="2771801" y="4725145"/>
            <a:ext cx="1562355" cy="646331"/>
          </a:xfrm>
          <a:prstGeom prst="rect">
            <a:avLst/>
          </a:prstGeom>
          <a:noFill/>
        </p:spPr>
        <p:txBody>
          <a:bodyPr wrap="square" rtlCol="0">
            <a:spAutoFit/>
          </a:bodyPr>
          <a:lstStyle/>
          <a:p>
            <a:pPr algn="ctr"/>
            <a:r>
              <a:rPr lang="en-GB" sz="1200" dirty="0" smtClean="0"/>
              <a:t>Partnership for</a:t>
            </a:r>
          </a:p>
          <a:p>
            <a:pPr algn="ctr"/>
            <a:r>
              <a:rPr lang="en-GB" sz="1200" dirty="0" smtClean="0"/>
              <a:t>Observation of the Global Oceans</a:t>
            </a:r>
            <a:endParaRPr lang="en-GB" sz="1200" dirty="0"/>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01233" y="782129"/>
            <a:ext cx="2180535" cy="882057"/>
          </a:xfrm>
          <a:prstGeom prst="rect">
            <a:avLst/>
          </a:prstGeom>
        </p:spPr>
      </p:pic>
      <p:sp>
        <p:nvSpPr>
          <p:cNvPr id="2" name="TextBox 1"/>
          <p:cNvSpPr txBox="1"/>
          <p:nvPr/>
        </p:nvSpPr>
        <p:spPr>
          <a:xfrm>
            <a:off x="6135817" y="1880828"/>
            <a:ext cx="1483098" cy="338554"/>
          </a:xfrm>
          <a:prstGeom prst="rect">
            <a:avLst/>
          </a:prstGeom>
          <a:noFill/>
        </p:spPr>
        <p:txBody>
          <a:bodyPr wrap="none" rtlCol="0">
            <a:spAutoFit/>
          </a:bodyPr>
          <a:lstStyle/>
          <a:p>
            <a:r>
              <a:rPr lang="en-GB" sz="1600" dirty="0" smtClean="0"/>
              <a:t>IOC/UNESCO</a:t>
            </a:r>
            <a:endParaRPr lang="en-GB" sz="1600" dirty="0"/>
          </a:p>
        </p:txBody>
      </p:sp>
      <p:sp>
        <p:nvSpPr>
          <p:cNvPr id="15" name="TextBox 14"/>
          <p:cNvSpPr txBox="1"/>
          <p:nvPr/>
        </p:nvSpPr>
        <p:spPr>
          <a:xfrm>
            <a:off x="6444209" y="2154342"/>
            <a:ext cx="938077" cy="338554"/>
          </a:xfrm>
          <a:prstGeom prst="rect">
            <a:avLst/>
          </a:prstGeom>
          <a:noFill/>
        </p:spPr>
        <p:txBody>
          <a:bodyPr wrap="none" rtlCol="0">
            <a:spAutoFit/>
          </a:bodyPr>
          <a:lstStyle/>
          <a:p>
            <a:r>
              <a:rPr lang="en-GB" sz="1600" dirty="0" smtClean="0"/>
              <a:t>JCOMM</a:t>
            </a:r>
            <a:endParaRPr lang="en-GB" sz="1600" dirty="0"/>
          </a:p>
        </p:txBody>
      </p:sp>
      <p:sp>
        <p:nvSpPr>
          <p:cNvPr id="16" name="TextBox 15"/>
          <p:cNvSpPr txBox="1"/>
          <p:nvPr/>
        </p:nvSpPr>
        <p:spPr>
          <a:xfrm>
            <a:off x="6732240" y="2420888"/>
            <a:ext cx="686406" cy="338554"/>
          </a:xfrm>
          <a:prstGeom prst="rect">
            <a:avLst/>
          </a:prstGeom>
          <a:noFill/>
        </p:spPr>
        <p:txBody>
          <a:bodyPr wrap="none" rtlCol="0">
            <a:spAutoFit/>
          </a:bodyPr>
          <a:lstStyle/>
          <a:p>
            <a:r>
              <a:rPr lang="en-GB" sz="1600" dirty="0" smtClean="0"/>
              <a:t>IODE</a:t>
            </a:r>
            <a:endParaRPr lang="en-GB" sz="1600" dirty="0"/>
          </a:p>
        </p:txBody>
      </p:sp>
      <p:sp>
        <p:nvSpPr>
          <p:cNvPr id="17" name="TextBox 16"/>
          <p:cNvSpPr txBox="1"/>
          <p:nvPr/>
        </p:nvSpPr>
        <p:spPr>
          <a:xfrm>
            <a:off x="6876257" y="2658398"/>
            <a:ext cx="675185" cy="338554"/>
          </a:xfrm>
          <a:prstGeom prst="rect">
            <a:avLst/>
          </a:prstGeom>
          <a:noFill/>
        </p:spPr>
        <p:txBody>
          <a:bodyPr wrap="none" rtlCol="0">
            <a:spAutoFit/>
          </a:bodyPr>
          <a:lstStyle/>
          <a:p>
            <a:r>
              <a:rPr lang="en-GB" sz="1600" dirty="0" smtClean="0"/>
              <a:t>OBIS</a:t>
            </a:r>
            <a:endParaRPr lang="en-GB" sz="1600" dirty="0"/>
          </a:p>
        </p:txBody>
      </p:sp>
      <p:sp>
        <p:nvSpPr>
          <p:cNvPr id="18" name="TextBox 17"/>
          <p:cNvSpPr txBox="1"/>
          <p:nvPr/>
        </p:nvSpPr>
        <p:spPr>
          <a:xfrm>
            <a:off x="7020273" y="2924944"/>
            <a:ext cx="752129" cy="338554"/>
          </a:xfrm>
          <a:prstGeom prst="rect">
            <a:avLst/>
          </a:prstGeom>
          <a:noFill/>
        </p:spPr>
        <p:txBody>
          <a:bodyPr wrap="none" rtlCol="0">
            <a:spAutoFit/>
          </a:bodyPr>
          <a:lstStyle/>
          <a:p>
            <a:r>
              <a:rPr lang="en-GB" sz="1600" dirty="0" smtClean="0"/>
              <a:t>DBCP</a:t>
            </a:r>
            <a:endParaRPr lang="en-GB" sz="1600" dirty="0"/>
          </a:p>
        </p:txBody>
      </p:sp>
      <p:sp>
        <p:nvSpPr>
          <p:cNvPr id="19" name="TextBox 18"/>
          <p:cNvSpPr txBox="1"/>
          <p:nvPr/>
        </p:nvSpPr>
        <p:spPr>
          <a:xfrm>
            <a:off x="7086966" y="3140968"/>
            <a:ext cx="606256" cy="338554"/>
          </a:xfrm>
          <a:prstGeom prst="rect">
            <a:avLst/>
          </a:prstGeom>
          <a:noFill/>
        </p:spPr>
        <p:txBody>
          <a:bodyPr wrap="none" rtlCol="0">
            <a:spAutoFit/>
          </a:bodyPr>
          <a:lstStyle/>
          <a:p>
            <a:r>
              <a:rPr lang="en-GB" sz="1600" dirty="0" smtClean="0"/>
              <a:t>SOT</a:t>
            </a:r>
            <a:endParaRPr lang="en-GB" sz="1600" dirty="0"/>
          </a:p>
        </p:txBody>
      </p:sp>
      <p:sp>
        <p:nvSpPr>
          <p:cNvPr id="20" name="TextBox 19"/>
          <p:cNvSpPr txBox="1"/>
          <p:nvPr/>
        </p:nvSpPr>
        <p:spPr>
          <a:xfrm>
            <a:off x="7072566" y="3378478"/>
            <a:ext cx="891591" cy="338554"/>
          </a:xfrm>
          <a:prstGeom prst="rect">
            <a:avLst/>
          </a:prstGeom>
          <a:noFill/>
        </p:spPr>
        <p:txBody>
          <a:bodyPr wrap="none" rtlCol="0">
            <a:spAutoFit/>
          </a:bodyPr>
          <a:lstStyle/>
          <a:p>
            <a:r>
              <a:rPr lang="en-GB" sz="1600" dirty="0" smtClean="0"/>
              <a:t>GLOSS</a:t>
            </a:r>
            <a:endParaRPr lang="en-GB" sz="1600" dirty="0"/>
          </a:p>
        </p:txBody>
      </p:sp>
      <p:sp>
        <p:nvSpPr>
          <p:cNvPr id="21" name="TextBox 20"/>
          <p:cNvSpPr txBox="1"/>
          <p:nvPr/>
        </p:nvSpPr>
        <p:spPr>
          <a:xfrm>
            <a:off x="7092281" y="3645024"/>
            <a:ext cx="617477" cy="338554"/>
          </a:xfrm>
          <a:prstGeom prst="rect">
            <a:avLst/>
          </a:prstGeom>
          <a:noFill/>
        </p:spPr>
        <p:txBody>
          <a:bodyPr wrap="none" rtlCol="0">
            <a:spAutoFit/>
          </a:bodyPr>
          <a:lstStyle/>
          <a:p>
            <a:r>
              <a:rPr lang="en-GB" sz="1600" dirty="0" smtClean="0"/>
              <a:t>Argo</a:t>
            </a:r>
            <a:endParaRPr lang="en-GB" sz="1600" dirty="0"/>
          </a:p>
        </p:txBody>
      </p:sp>
      <p:sp>
        <p:nvSpPr>
          <p:cNvPr id="22" name="TextBox 21"/>
          <p:cNvSpPr txBox="1"/>
          <p:nvPr/>
        </p:nvSpPr>
        <p:spPr>
          <a:xfrm>
            <a:off x="7090309" y="3861048"/>
            <a:ext cx="1380506" cy="338554"/>
          </a:xfrm>
          <a:prstGeom prst="rect">
            <a:avLst/>
          </a:prstGeom>
          <a:noFill/>
        </p:spPr>
        <p:txBody>
          <a:bodyPr wrap="none" rtlCol="0">
            <a:spAutoFit/>
          </a:bodyPr>
          <a:lstStyle/>
          <a:p>
            <a:r>
              <a:rPr lang="en-GB" sz="1600" dirty="0" err="1" smtClean="0"/>
              <a:t>OceanSITES</a:t>
            </a:r>
            <a:endParaRPr lang="en-GB" sz="1600" dirty="0"/>
          </a:p>
        </p:txBody>
      </p:sp>
      <p:sp>
        <p:nvSpPr>
          <p:cNvPr id="23" name="TextBox 22"/>
          <p:cNvSpPr txBox="1"/>
          <p:nvPr/>
        </p:nvSpPr>
        <p:spPr>
          <a:xfrm>
            <a:off x="7044329" y="4098558"/>
            <a:ext cx="833883" cy="338554"/>
          </a:xfrm>
          <a:prstGeom prst="rect">
            <a:avLst/>
          </a:prstGeom>
          <a:noFill/>
        </p:spPr>
        <p:txBody>
          <a:bodyPr wrap="none" rtlCol="0">
            <a:spAutoFit/>
          </a:bodyPr>
          <a:lstStyle/>
          <a:p>
            <a:r>
              <a:rPr lang="en-GB" sz="1600" dirty="0" smtClean="0"/>
              <a:t>IOCCP</a:t>
            </a:r>
            <a:endParaRPr lang="en-GB" sz="1600" dirty="0"/>
          </a:p>
        </p:txBody>
      </p:sp>
      <p:sp>
        <p:nvSpPr>
          <p:cNvPr id="24" name="TextBox 23"/>
          <p:cNvSpPr txBox="1"/>
          <p:nvPr/>
        </p:nvSpPr>
        <p:spPr>
          <a:xfrm>
            <a:off x="5867521" y="1628800"/>
            <a:ext cx="1196161" cy="338554"/>
          </a:xfrm>
          <a:prstGeom prst="rect">
            <a:avLst/>
          </a:prstGeom>
          <a:noFill/>
        </p:spPr>
        <p:txBody>
          <a:bodyPr wrap="none" rtlCol="0">
            <a:spAutoFit/>
          </a:bodyPr>
          <a:lstStyle/>
          <a:p>
            <a:r>
              <a:rPr lang="en-GB" sz="1600" dirty="0" err="1" smtClean="0"/>
              <a:t>GlobalHAB</a:t>
            </a:r>
            <a:endParaRPr lang="en-GB" sz="1600" dirty="0"/>
          </a:p>
        </p:txBody>
      </p:sp>
      <p:sp>
        <p:nvSpPr>
          <p:cNvPr id="25" name="TextBox 24"/>
          <p:cNvSpPr txBox="1"/>
          <p:nvPr/>
        </p:nvSpPr>
        <p:spPr>
          <a:xfrm>
            <a:off x="6954858" y="4365104"/>
            <a:ext cx="1189749" cy="338554"/>
          </a:xfrm>
          <a:prstGeom prst="rect">
            <a:avLst/>
          </a:prstGeom>
          <a:noFill/>
        </p:spPr>
        <p:txBody>
          <a:bodyPr wrap="none" rtlCol="0">
            <a:spAutoFit/>
          </a:bodyPr>
          <a:lstStyle/>
          <a:p>
            <a:r>
              <a:rPr lang="en-GB" sz="1600" dirty="0" smtClean="0"/>
              <a:t>GEOWOW</a:t>
            </a:r>
            <a:endParaRPr lang="en-GB" sz="1600" dirty="0"/>
          </a:p>
        </p:txBody>
      </p:sp>
      <p:sp>
        <p:nvSpPr>
          <p:cNvPr id="26" name="TextBox 25"/>
          <p:cNvSpPr txBox="1"/>
          <p:nvPr/>
        </p:nvSpPr>
        <p:spPr>
          <a:xfrm>
            <a:off x="6683737" y="4653137"/>
            <a:ext cx="2280176" cy="584775"/>
          </a:xfrm>
          <a:prstGeom prst="rect">
            <a:avLst/>
          </a:prstGeom>
          <a:noFill/>
        </p:spPr>
        <p:txBody>
          <a:bodyPr wrap="none" rtlCol="0">
            <a:spAutoFit/>
          </a:bodyPr>
          <a:lstStyle/>
          <a:p>
            <a:r>
              <a:rPr lang="en-GB" sz="1600" dirty="0" smtClean="0"/>
              <a:t>GEO Integrated Water </a:t>
            </a:r>
          </a:p>
          <a:p>
            <a:r>
              <a:rPr lang="en-GB" sz="1600" dirty="0"/>
              <a:t>	</a:t>
            </a:r>
            <a:r>
              <a:rPr lang="en-GB" sz="1600" dirty="0" smtClean="0"/>
              <a:t>Information Task</a:t>
            </a:r>
            <a:endParaRPr lang="en-GB" sz="1600" dirty="0"/>
          </a:p>
        </p:txBody>
      </p:sp>
      <p:sp>
        <p:nvSpPr>
          <p:cNvPr id="27" name="TextBox 26"/>
          <p:cNvSpPr txBox="1"/>
          <p:nvPr/>
        </p:nvSpPr>
        <p:spPr>
          <a:xfrm>
            <a:off x="6552590" y="5228055"/>
            <a:ext cx="686278" cy="338554"/>
          </a:xfrm>
          <a:prstGeom prst="rect">
            <a:avLst/>
          </a:prstGeom>
          <a:noFill/>
        </p:spPr>
        <p:txBody>
          <a:bodyPr wrap="none" rtlCol="0">
            <a:spAutoFit/>
          </a:bodyPr>
          <a:lstStyle/>
          <a:p>
            <a:r>
              <a:rPr lang="en-GB" sz="1600" dirty="0" smtClean="0"/>
              <a:t>IV-TT</a:t>
            </a:r>
            <a:endParaRPr lang="en-GB" sz="1600" dirty="0"/>
          </a:p>
        </p:txBody>
      </p:sp>
      <p:sp>
        <p:nvSpPr>
          <p:cNvPr id="28" name="TextBox 27"/>
          <p:cNvSpPr txBox="1"/>
          <p:nvPr/>
        </p:nvSpPr>
        <p:spPr>
          <a:xfrm>
            <a:off x="6300193" y="5445224"/>
            <a:ext cx="936475" cy="338554"/>
          </a:xfrm>
          <a:prstGeom prst="rect">
            <a:avLst/>
          </a:prstGeom>
          <a:noFill/>
        </p:spPr>
        <p:txBody>
          <a:bodyPr wrap="none" rtlCol="0">
            <a:spAutoFit/>
          </a:bodyPr>
          <a:lstStyle/>
          <a:p>
            <a:r>
              <a:rPr lang="en-GB" sz="1600" dirty="0" smtClean="0"/>
              <a:t>OSE-TT</a:t>
            </a:r>
            <a:endParaRPr lang="en-GB" sz="1600" dirty="0"/>
          </a:p>
        </p:txBody>
      </p:sp>
      <p:sp>
        <p:nvSpPr>
          <p:cNvPr id="29" name="TextBox 28"/>
          <p:cNvSpPr txBox="1"/>
          <p:nvPr/>
        </p:nvSpPr>
        <p:spPr>
          <a:xfrm>
            <a:off x="5973334" y="5661248"/>
            <a:ext cx="1083951" cy="338554"/>
          </a:xfrm>
          <a:prstGeom prst="rect">
            <a:avLst/>
          </a:prstGeom>
          <a:noFill/>
        </p:spPr>
        <p:txBody>
          <a:bodyPr wrap="none" rtlCol="0">
            <a:spAutoFit/>
          </a:bodyPr>
          <a:lstStyle/>
          <a:p>
            <a:r>
              <a:rPr lang="en-GB" sz="1600" dirty="0" smtClean="0"/>
              <a:t>COSS-TT</a:t>
            </a:r>
            <a:endParaRPr lang="en-GB" sz="1600" dirty="0"/>
          </a:p>
        </p:txBody>
      </p:sp>
      <p:sp>
        <p:nvSpPr>
          <p:cNvPr id="30" name="TextBox 29"/>
          <p:cNvSpPr txBox="1"/>
          <p:nvPr/>
        </p:nvSpPr>
        <p:spPr>
          <a:xfrm>
            <a:off x="5582373" y="5854070"/>
            <a:ext cx="947695" cy="338554"/>
          </a:xfrm>
          <a:prstGeom prst="rect">
            <a:avLst/>
          </a:prstGeom>
          <a:noFill/>
        </p:spPr>
        <p:txBody>
          <a:bodyPr wrap="none" rtlCol="0">
            <a:spAutoFit/>
          </a:bodyPr>
          <a:lstStyle/>
          <a:p>
            <a:r>
              <a:rPr lang="en-GB" sz="1600" dirty="0" smtClean="0"/>
              <a:t>MEP-TT</a:t>
            </a:r>
            <a:endParaRPr lang="en-GB" sz="1600" dirty="0"/>
          </a:p>
        </p:txBody>
      </p:sp>
      <p:sp>
        <p:nvSpPr>
          <p:cNvPr id="31" name="TextBox 30"/>
          <p:cNvSpPr txBox="1"/>
          <p:nvPr/>
        </p:nvSpPr>
        <p:spPr>
          <a:xfrm>
            <a:off x="3131842" y="5949280"/>
            <a:ext cx="912301" cy="338554"/>
          </a:xfrm>
          <a:prstGeom prst="rect">
            <a:avLst/>
          </a:prstGeom>
          <a:noFill/>
        </p:spPr>
        <p:txBody>
          <a:bodyPr wrap="none" rtlCol="0">
            <a:spAutoFit/>
          </a:bodyPr>
          <a:lstStyle/>
          <a:p>
            <a:r>
              <a:rPr lang="en-GB" sz="1600" dirty="0" smtClean="0"/>
              <a:t>SAFARI</a:t>
            </a:r>
            <a:endParaRPr lang="en-GB" sz="1600" dirty="0"/>
          </a:p>
        </p:txBody>
      </p:sp>
      <p:sp>
        <p:nvSpPr>
          <p:cNvPr id="32" name="TextBox 31"/>
          <p:cNvSpPr txBox="1"/>
          <p:nvPr/>
        </p:nvSpPr>
        <p:spPr>
          <a:xfrm>
            <a:off x="1763689" y="5682734"/>
            <a:ext cx="1765227" cy="338554"/>
          </a:xfrm>
          <a:prstGeom prst="rect">
            <a:avLst/>
          </a:prstGeom>
          <a:noFill/>
        </p:spPr>
        <p:txBody>
          <a:bodyPr wrap="none" rtlCol="0">
            <a:spAutoFit/>
          </a:bodyPr>
          <a:lstStyle/>
          <a:p>
            <a:r>
              <a:rPr lang="en-GB" sz="1600" dirty="0" smtClean="0"/>
              <a:t>Capacity Building</a:t>
            </a:r>
            <a:endParaRPr lang="en-GB" sz="1600" dirty="0"/>
          </a:p>
        </p:txBody>
      </p:sp>
      <p:sp>
        <p:nvSpPr>
          <p:cNvPr id="33" name="TextBox 32"/>
          <p:cNvSpPr txBox="1"/>
          <p:nvPr/>
        </p:nvSpPr>
        <p:spPr>
          <a:xfrm>
            <a:off x="2232744" y="5394702"/>
            <a:ext cx="699230" cy="338554"/>
          </a:xfrm>
          <a:prstGeom prst="rect">
            <a:avLst/>
          </a:prstGeom>
          <a:noFill/>
        </p:spPr>
        <p:txBody>
          <a:bodyPr wrap="none" rtlCol="0">
            <a:spAutoFit/>
          </a:bodyPr>
          <a:lstStyle/>
          <a:p>
            <a:r>
              <a:rPr lang="en-GB" sz="1600" dirty="0" smtClean="0"/>
              <a:t>IQOE</a:t>
            </a:r>
            <a:endParaRPr lang="en-GB" sz="1600" dirty="0"/>
          </a:p>
        </p:txBody>
      </p:sp>
      <p:sp>
        <p:nvSpPr>
          <p:cNvPr id="34" name="TextBox 33"/>
          <p:cNvSpPr txBox="1"/>
          <p:nvPr/>
        </p:nvSpPr>
        <p:spPr>
          <a:xfrm>
            <a:off x="1600944" y="4286264"/>
            <a:ext cx="764953" cy="338554"/>
          </a:xfrm>
          <a:prstGeom prst="rect">
            <a:avLst/>
          </a:prstGeom>
          <a:noFill/>
        </p:spPr>
        <p:txBody>
          <a:bodyPr wrap="none" rtlCol="0">
            <a:spAutoFit/>
          </a:bodyPr>
          <a:lstStyle/>
          <a:p>
            <a:r>
              <a:rPr lang="en-GB" sz="1600" dirty="0" smtClean="0"/>
              <a:t>GACS</a:t>
            </a:r>
            <a:endParaRPr lang="en-GB" sz="1600" dirty="0"/>
          </a:p>
        </p:txBody>
      </p:sp>
      <p:sp>
        <p:nvSpPr>
          <p:cNvPr id="35" name="TextBox 34"/>
          <p:cNvSpPr txBox="1"/>
          <p:nvPr/>
        </p:nvSpPr>
        <p:spPr>
          <a:xfrm>
            <a:off x="1444818" y="4534381"/>
            <a:ext cx="891591" cy="338554"/>
          </a:xfrm>
          <a:prstGeom prst="rect">
            <a:avLst/>
          </a:prstGeom>
          <a:noFill/>
        </p:spPr>
        <p:txBody>
          <a:bodyPr wrap="none" rtlCol="0">
            <a:spAutoFit/>
          </a:bodyPr>
          <a:lstStyle/>
          <a:p>
            <a:r>
              <a:rPr lang="en-GB" sz="1600" dirty="0" smtClean="0"/>
              <a:t>Antares</a:t>
            </a:r>
            <a:endParaRPr lang="en-GB" sz="1600" dirty="0"/>
          </a:p>
        </p:txBody>
      </p:sp>
      <p:sp>
        <p:nvSpPr>
          <p:cNvPr id="36" name="TextBox 35"/>
          <p:cNvSpPr txBox="1"/>
          <p:nvPr/>
        </p:nvSpPr>
        <p:spPr>
          <a:xfrm>
            <a:off x="1489719" y="4879032"/>
            <a:ext cx="1152880" cy="338554"/>
          </a:xfrm>
          <a:prstGeom prst="rect">
            <a:avLst/>
          </a:prstGeom>
          <a:noFill/>
        </p:spPr>
        <p:txBody>
          <a:bodyPr wrap="none" rtlCol="0">
            <a:spAutoFit/>
          </a:bodyPr>
          <a:lstStyle/>
          <a:p>
            <a:r>
              <a:rPr lang="en-GB" sz="1600" dirty="0" err="1" smtClean="0"/>
              <a:t>ChloroGIN</a:t>
            </a:r>
            <a:endParaRPr lang="en-GB" sz="1600" dirty="0"/>
          </a:p>
        </p:txBody>
      </p:sp>
      <p:sp>
        <p:nvSpPr>
          <p:cNvPr id="37" name="TextBox 36"/>
          <p:cNvSpPr txBox="1"/>
          <p:nvPr/>
        </p:nvSpPr>
        <p:spPr>
          <a:xfrm>
            <a:off x="1979713" y="1916832"/>
            <a:ext cx="857927" cy="338554"/>
          </a:xfrm>
          <a:prstGeom prst="rect">
            <a:avLst/>
          </a:prstGeom>
          <a:noFill/>
        </p:spPr>
        <p:txBody>
          <a:bodyPr wrap="none" rtlCol="0">
            <a:spAutoFit/>
          </a:bodyPr>
          <a:lstStyle/>
          <a:p>
            <a:r>
              <a:rPr lang="en-GB" sz="1600" dirty="0" smtClean="0"/>
              <a:t>IOCCG</a:t>
            </a:r>
            <a:endParaRPr lang="en-GB" sz="1600" dirty="0"/>
          </a:p>
        </p:txBody>
      </p:sp>
      <p:sp>
        <p:nvSpPr>
          <p:cNvPr id="38" name="TextBox 37"/>
          <p:cNvSpPr txBox="1"/>
          <p:nvPr/>
        </p:nvSpPr>
        <p:spPr>
          <a:xfrm>
            <a:off x="1619674" y="2348880"/>
            <a:ext cx="788999" cy="338554"/>
          </a:xfrm>
          <a:prstGeom prst="rect">
            <a:avLst/>
          </a:prstGeom>
          <a:noFill/>
        </p:spPr>
        <p:txBody>
          <a:bodyPr wrap="none" rtlCol="0">
            <a:spAutoFit/>
          </a:bodyPr>
          <a:lstStyle/>
          <a:p>
            <a:r>
              <a:rPr lang="en-GB" sz="1600" dirty="0" smtClean="0"/>
              <a:t>GCOS</a:t>
            </a:r>
            <a:endParaRPr lang="en-GB" sz="1600" dirty="0"/>
          </a:p>
        </p:txBody>
      </p:sp>
      <p:cxnSp>
        <p:nvCxnSpPr>
          <p:cNvPr id="39" name="Straight Connector 38"/>
          <p:cNvCxnSpPr/>
          <p:nvPr/>
        </p:nvCxnSpPr>
        <p:spPr>
          <a:xfrm flipH="1">
            <a:off x="5681767" y="1967355"/>
            <a:ext cx="291567" cy="957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5867521" y="2125216"/>
            <a:ext cx="432673" cy="799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6083855" y="2369604"/>
            <a:ext cx="468735" cy="5553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16" idx="1"/>
          </p:cNvCxnSpPr>
          <p:nvPr/>
        </p:nvCxnSpPr>
        <p:spPr>
          <a:xfrm flipH="1">
            <a:off x="6318222" y="2590165"/>
            <a:ext cx="414018" cy="33478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6525233" y="2852936"/>
            <a:ext cx="414017" cy="97269"/>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18" idx="1"/>
          </p:cNvCxnSpPr>
          <p:nvPr/>
        </p:nvCxnSpPr>
        <p:spPr>
          <a:xfrm flipH="1">
            <a:off x="6651093" y="3094221"/>
            <a:ext cx="369180" cy="23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9" idx="1"/>
          </p:cNvCxnSpPr>
          <p:nvPr/>
        </p:nvCxnSpPr>
        <p:spPr>
          <a:xfrm flipH="1">
            <a:off x="6683742" y="3310245"/>
            <a:ext cx="403224" cy="33842"/>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20" idx="1"/>
          </p:cNvCxnSpPr>
          <p:nvPr/>
        </p:nvCxnSpPr>
        <p:spPr>
          <a:xfrm flipH="1" flipV="1">
            <a:off x="6690492" y="3507397"/>
            <a:ext cx="382074" cy="40358"/>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21" idx="1"/>
          </p:cNvCxnSpPr>
          <p:nvPr/>
        </p:nvCxnSpPr>
        <p:spPr>
          <a:xfrm flipH="1" flipV="1">
            <a:off x="6651093" y="3738228"/>
            <a:ext cx="441188" cy="76073"/>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22" idx="1"/>
          </p:cNvCxnSpPr>
          <p:nvPr/>
        </p:nvCxnSpPr>
        <p:spPr>
          <a:xfrm flipH="1" flipV="1">
            <a:off x="6683742" y="3945686"/>
            <a:ext cx="406567" cy="84639"/>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21" idx="1"/>
          </p:cNvCxnSpPr>
          <p:nvPr/>
        </p:nvCxnSpPr>
        <p:spPr>
          <a:xfrm flipH="1">
            <a:off x="4212067" y="3814301"/>
            <a:ext cx="2880214" cy="536466"/>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23" idx="1"/>
          </p:cNvCxnSpPr>
          <p:nvPr/>
        </p:nvCxnSpPr>
        <p:spPr>
          <a:xfrm flipH="1" flipV="1">
            <a:off x="6552590" y="3969062"/>
            <a:ext cx="491739" cy="298773"/>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25" idx="1"/>
          </p:cNvCxnSpPr>
          <p:nvPr/>
        </p:nvCxnSpPr>
        <p:spPr>
          <a:xfrm flipH="1" flipV="1">
            <a:off x="6444209" y="3969062"/>
            <a:ext cx="510649" cy="56531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6300193" y="4030326"/>
            <a:ext cx="399340" cy="741566"/>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6318221" y="4890646"/>
            <a:ext cx="4140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6135817" y="5048309"/>
            <a:ext cx="515275" cy="244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28" idx="1"/>
          </p:cNvCxnSpPr>
          <p:nvPr/>
        </p:nvCxnSpPr>
        <p:spPr>
          <a:xfrm flipH="1" flipV="1">
            <a:off x="6018502" y="5059924"/>
            <a:ext cx="281691" cy="554577"/>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5867519" y="5059924"/>
            <a:ext cx="216336" cy="673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flipV="1">
            <a:off x="5681768" y="5059924"/>
            <a:ext cx="127045" cy="794147"/>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3668629" y="5337213"/>
            <a:ext cx="133105" cy="612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a:endCxn id="13" idx="2"/>
          </p:cNvCxnSpPr>
          <p:nvPr/>
        </p:nvCxnSpPr>
        <p:spPr>
          <a:xfrm flipV="1">
            <a:off x="3131840" y="5371476"/>
            <a:ext cx="421139" cy="361783"/>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33" idx="3"/>
          </p:cNvCxnSpPr>
          <p:nvPr/>
        </p:nvCxnSpPr>
        <p:spPr>
          <a:xfrm flipV="1">
            <a:off x="2931974" y="5293106"/>
            <a:ext cx="199867" cy="270873"/>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2843809" y="3969061"/>
            <a:ext cx="2537460" cy="15833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36" idx="3"/>
          </p:cNvCxnSpPr>
          <p:nvPr/>
        </p:nvCxnSpPr>
        <p:spPr>
          <a:xfrm flipV="1">
            <a:off x="2642599" y="4945524"/>
            <a:ext cx="201211" cy="1027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35" idx="3"/>
          </p:cNvCxnSpPr>
          <p:nvPr/>
        </p:nvCxnSpPr>
        <p:spPr>
          <a:xfrm flipV="1">
            <a:off x="2336409" y="4624820"/>
            <a:ext cx="651415" cy="78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35" idx="3"/>
          </p:cNvCxnSpPr>
          <p:nvPr/>
        </p:nvCxnSpPr>
        <p:spPr>
          <a:xfrm flipV="1">
            <a:off x="2336409" y="3738230"/>
            <a:ext cx="3044860" cy="9654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34" idx="3"/>
          </p:cNvCxnSpPr>
          <p:nvPr/>
        </p:nvCxnSpPr>
        <p:spPr>
          <a:xfrm>
            <a:off x="2365897" y="4455541"/>
            <a:ext cx="693935" cy="78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34" idx="3"/>
          </p:cNvCxnSpPr>
          <p:nvPr/>
        </p:nvCxnSpPr>
        <p:spPr>
          <a:xfrm flipV="1">
            <a:off x="2365897" y="3717034"/>
            <a:ext cx="2875996" cy="7385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a:endCxn id="10" idx="1"/>
          </p:cNvCxnSpPr>
          <p:nvPr/>
        </p:nvCxnSpPr>
        <p:spPr>
          <a:xfrm flipV="1">
            <a:off x="2411760" y="2486505"/>
            <a:ext cx="1389974" cy="78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411760" y="2564904"/>
            <a:ext cx="2830133"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2771800" y="2132858"/>
            <a:ext cx="864096" cy="72007"/>
          </a:xfrm>
          <a:prstGeom prst="line">
            <a:avLst/>
          </a:prstGeom>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1547666" y="2708920"/>
            <a:ext cx="811441" cy="338554"/>
          </a:xfrm>
          <a:prstGeom prst="rect">
            <a:avLst/>
          </a:prstGeom>
          <a:noFill/>
        </p:spPr>
        <p:txBody>
          <a:bodyPr wrap="none" rtlCol="0">
            <a:spAutoFit/>
          </a:bodyPr>
          <a:lstStyle/>
          <a:p>
            <a:r>
              <a:rPr lang="en-GB" sz="1600" dirty="0" smtClean="0"/>
              <a:t>GCZIS</a:t>
            </a:r>
            <a:endParaRPr lang="en-GB" sz="1600" dirty="0"/>
          </a:p>
        </p:txBody>
      </p:sp>
      <p:cxnSp>
        <p:nvCxnSpPr>
          <p:cNvPr id="119" name="Straight Connector 118"/>
          <p:cNvCxnSpPr>
            <a:stCxn id="117" idx="3"/>
          </p:cNvCxnSpPr>
          <p:nvPr/>
        </p:nvCxnSpPr>
        <p:spPr>
          <a:xfrm>
            <a:off x="2359107" y="2878197"/>
            <a:ext cx="452175" cy="379786"/>
          </a:xfrm>
          <a:prstGeom prst="line">
            <a:avLst/>
          </a:prstGeom>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1259633" y="3140968"/>
            <a:ext cx="990977" cy="338554"/>
          </a:xfrm>
          <a:prstGeom prst="rect">
            <a:avLst/>
          </a:prstGeom>
          <a:noFill/>
        </p:spPr>
        <p:txBody>
          <a:bodyPr wrap="none" rtlCol="0">
            <a:spAutoFit/>
          </a:bodyPr>
          <a:lstStyle/>
          <a:p>
            <a:r>
              <a:rPr lang="en-GB" sz="1600" dirty="0" err="1" smtClean="0"/>
              <a:t>CLRCoP</a:t>
            </a:r>
            <a:endParaRPr lang="en-GB" sz="1600" dirty="0"/>
          </a:p>
        </p:txBody>
      </p:sp>
      <p:cxnSp>
        <p:nvCxnSpPr>
          <p:cNvPr id="123" name="Straight Connector 122"/>
          <p:cNvCxnSpPr>
            <a:stCxn id="117" idx="3"/>
          </p:cNvCxnSpPr>
          <p:nvPr/>
        </p:nvCxnSpPr>
        <p:spPr>
          <a:xfrm>
            <a:off x="2359107" y="2878197"/>
            <a:ext cx="2850259" cy="599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121" idx="3"/>
          </p:cNvCxnSpPr>
          <p:nvPr/>
        </p:nvCxnSpPr>
        <p:spPr>
          <a:xfrm>
            <a:off x="2250610" y="3310245"/>
            <a:ext cx="318784" cy="216025"/>
          </a:xfrm>
          <a:prstGeom prst="line">
            <a:avLst/>
          </a:prstGeom>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979713" y="1628800"/>
            <a:ext cx="1037463" cy="338554"/>
          </a:xfrm>
          <a:prstGeom prst="rect">
            <a:avLst/>
          </a:prstGeom>
          <a:noFill/>
        </p:spPr>
        <p:txBody>
          <a:bodyPr wrap="none" rtlCol="0">
            <a:spAutoFit/>
          </a:bodyPr>
          <a:lstStyle/>
          <a:p>
            <a:r>
              <a:rPr lang="en-GB" sz="1600" dirty="0" smtClean="0"/>
              <a:t>GHRSST</a:t>
            </a:r>
            <a:endParaRPr lang="en-GB" sz="1600" dirty="0"/>
          </a:p>
        </p:txBody>
      </p:sp>
      <p:sp>
        <p:nvSpPr>
          <p:cNvPr id="76" name="TextBox 75"/>
          <p:cNvSpPr txBox="1"/>
          <p:nvPr/>
        </p:nvSpPr>
        <p:spPr>
          <a:xfrm>
            <a:off x="611560" y="2132856"/>
            <a:ext cx="2104550" cy="338554"/>
          </a:xfrm>
          <a:prstGeom prst="rect">
            <a:avLst/>
          </a:prstGeom>
          <a:noFill/>
        </p:spPr>
        <p:txBody>
          <a:bodyPr wrap="none" rtlCol="0">
            <a:spAutoFit/>
          </a:bodyPr>
          <a:lstStyle/>
          <a:p>
            <a:r>
              <a:rPr lang="en-GB" sz="1600" dirty="0" smtClean="0"/>
              <a:t>Virtual Constellations</a:t>
            </a:r>
            <a:endParaRPr lang="en-GB" sz="1600" dirty="0"/>
          </a:p>
        </p:txBody>
      </p:sp>
      <p:sp>
        <p:nvSpPr>
          <p:cNvPr id="78" name="TextBox 77"/>
          <p:cNvSpPr txBox="1"/>
          <p:nvPr/>
        </p:nvSpPr>
        <p:spPr>
          <a:xfrm>
            <a:off x="1691681" y="1362254"/>
            <a:ext cx="1913473" cy="338554"/>
          </a:xfrm>
          <a:prstGeom prst="rect">
            <a:avLst/>
          </a:prstGeom>
          <a:noFill/>
        </p:spPr>
        <p:txBody>
          <a:bodyPr wrap="none" rtlCol="0">
            <a:spAutoFit/>
          </a:bodyPr>
          <a:lstStyle/>
          <a:p>
            <a:r>
              <a:rPr lang="en-GB" sz="1600" dirty="0" smtClean="0"/>
              <a:t>Carbon Task Force</a:t>
            </a:r>
            <a:endParaRPr lang="en-GB" sz="1600" dirty="0"/>
          </a:p>
        </p:txBody>
      </p:sp>
      <p:sp>
        <p:nvSpPr>
          <p:cNvPr id="80" name="TextBox 79"/>
          <p:cNvSpPr txBox="1"/>
          <p:nvPr/>
        </p:nvSpPr>
        <p:spPr>
          <a:xfrm>
            <a:off x="2267745" y="1052736"/>
            <a:ext cx="1233030" cy="338554"/>
          </a:xfrm>
          <a:prstGeom prst="rect">
            <a:avLst/>
          </a:prstGeom>
          <a:noFill/>
        </p:spPr>
        <p:txBody>
          <a:bodyPr wrap="none" rtlCol="0">
            <a:spAutoFit/>
          </a:bodyPr>
          <a:lstStyle/>
          <a:p>
            <a:r>
              <a:rPr lang="en-GB" sz="1600" dirty="0" err="1" smtClean="0"/>
              <a:t>WGClimate</a:t>
            </a:r>
            <a:endParaRPr lang="en-GB" sz="1600" dirty="0"/>
          </a:p>
        </p:txBody>
      </p:sp>
      <p:cxnSp>
        <p:nvCxnSpPr>
          <p:cNvPr id="83" name="Straight Connector 82"/>
          <p:cNvCxnSpPr/>
          <p:nvPr/>
        </p:nvCxnSpPr>
        <p:spPr>
          <a:xfrm>
            <a:off x="3275856" y="1412776"/>
            <a:ext cx="792088"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555776" y="2348880"/>
            <a:ext cx="1080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3068216" y="1997225"/>
            <a:ext cx="783704" cy="20764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3212232" y="1853208"/>
            <a:ext cx="864096" cy="36004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116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6</a:t>
            </a:fld>
            <a:endParaRPr lang="en-US" dirty="0" smtClean="0"/>
          </a:p>
        </p:txBody>
      </p:sp>
      <p:sp>
        <p:nvSpPr>
          <p:cNvPr id="6" name="Title 1"/>
          <p:cNvSpPr txBox="1">
            <a:spLocks/>
          </p:cNvSpPr>
          <p:nvPr/>
        </p:nvSpPr>
        <p:spPr bwMode="auto">
          <a:xfrm>
            <a:off x="1550458"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2400" b="1" kern="0" noProof="0" dirty="0" smtClean="0">
                <a:solidFill>
                  <a:schemeClr val="bg1"/>
                </a:solidFill>
                <a:latin typeface="Tahoma" pitchFamily="-106" charset="0"/>
                <a:cs typeface="Tahoma" pitchFamily="-106" charset="0"/>
              </a:rPr>
              <a:t>CEOS 2013 Work Plan </a:t>
            </a:r>
          </a:p>
        </p:txBody>
      </p:sp>
      <p:sp>
        <p:nvSpPr>
          <p:cNvPr id="7" name="TextBox 6"/>
          <p:cNvSpPr txBox="1"/>
          <p:nvPr/>
        </p:nvSpPr>
        <p:spPr>
          <a:xfrm>
            <a:off x="59821" y="1379513"/>
            <a:ext cx="8973083" cy="4062651"/>
          </a:xfrm>
          <a:prstGeom prst="rect">
            <a:avLst/>
          </a:prstGeom>
          <a:noFill/>
        </p:spPr>
        <p:txBody>
          <a:bodyPr wrap="square" rtlCol="0">
            <a:spAutoFit/>
          </a:bodyPr>
          <a:lstStyle/>
          <a:p>
            <a:pPr lvl="0">
              <a:spcBef>
                <a:spcPts val="200"/>
              </a:spcBef>
              <a:spcAft>
                <a:spcPts val="200"/>
              </a:spcAft>
            </a:pPr>
            <a:r>
              <a:rPr lang="en-US" sz="2400" b="1" dirty="0" smtClean="0"/>
              <a:t>Expected Outcomes for 2013 – </a:t>
            </a:r>
            <a:r>
              <a:rPr lang="en-US" sz="2400" b="1" i="1" dirty="0" smtClean="0"/>
              <a:t>CEOS Support to Key Stakeholder Initiatives</a:t>
            </a:r>
            <a:endParaRPr lang="en-US" sz="2400" b="1" dirty="0" smtClean="0"/>
          </a:p>
          <a:p>
            <a:pPr marL="342900" lvl="0" indent="-342900">
              <a:spcBef>
                <a:spcPts val="200"/>
              </a:spcBef>
              <a:spcAft>
                <a:spcPts val="200"/>
              </a:spcAft>
              <a:buFont typeface="Wingdings" pitchFamily="2" charset="2"/>
              <a:buChar char="§"/>
            </a:pPr>
            <a:r>
              <a:rPr lang="en-US" sz="2000" b="1" dirty="0" smtClean="0"/>
              <a:t>6.5 – Determination of the level and scope of engagement of the four ocean-related Virtual Constellations in the GEO Blue Planet Task</a:t>
            </a:r>
          </a:p>
          <a:p>
            <a:pPr marL="800100" lvl="1" indent="-342900">
              <a:spcBef>
                <a:spcPts val="200"/>
              </a:spcBef>
              <a:spcAft>
                <a:spcPts val="200"/>
              </a:spcAft>
              <a:buFont typeface="Wingdings" pitchFamily="2" charset="2"/>
              <a:buChar char="§"/>
            </a:pPr>
            <a:r>
              <a:rPr lang="en-US" sz="2000" b="1" dirty="0" smtClean="0"/>
              <a:t>Ocean VCs and </a:t>
            </a:r>
            <a:r>
              <a:rPr lang="en-US" sz="2000" b="1" dirty="0" err="1" smtClean="0"/>
              <a:t>WGClimate</a:t>
            </a:r>
            <a:r>
              <a:rPr lang="en-US" sz="2000" b="1" dirty="0"/>
              <a:t> </a:t>
            </a:r>
            <a:r>
              <a:rPr lang="en-US" sz="2000" b="1" dirty="0" smtClean="0"/>
              <a:t>“will participate in a CEOS </a:t>
            </a:r>
            <a:r>
              <a:rPr lang="en-US" sz="2000" b="1" dirty="0" smtClean="0">
                <a:solidFill>
                  <a:schemeClr val="tx2">
                    <a:lumMod val="60000"/>
                    <a:lumOff val="40000"/>
                  </a:schemeClr>
                </a:solidFill>
              </a:rPr>
              <a:t>Oceans Summit</a:t>
            </a:r>
            <a:r>
              <a:rPr lang="en-US" sz="2000" b="1" dirty="0" smtClean="0"/>
              <a:t> to address key activities where CEOS entities can make </a:t>
            </a:r>
            <a:r>
              <a:rPr lang="en-US" sz="2000" b="1" dirty="0" smtClean="0">
                <a:solidFill>
                  <a:schemeClr val="tx2">
                    <a:lumMod val="60000"/>
                    <a:lumOff val="40000"/>
                  </a:schemeClr>
                </a:solidFill>
              </a:rPr>
              <a:t>significant contributions </a:t>
            </a:r>
            <a:r>
              <a:rPr lang="en-US" sz="2000" b="1" dirty="0" smtClean="0"/>
              <a:t>to the newly developed Blue Planet Task.”</a:t>
            </a:r>
          </a:p>
          <a:p>
            <a:pPr marL="800100" lvl="1" indent="-342900">
              <a:spcBef>
                <a:spcPts val="200"/>
              </a:spcBef>
              <a:spcAft>
                <a:spcPts val="200"/>
              </a:spcAft>
              <a:buFont typeface="Wingdings" pitchFamily="2" charset="2"/>
              <a:buChar char="§"/>
            </a:pPr>
            <a:r>
              <a:rPr lang="en-US" sz="2000" b="1" dirty="0" smtClean="0">
                <a:solidFill>
                  <a:schemeClr val="tx2"/>
                </a:solidFill>
              </a:rPr>
              <a:t>“Additionally, CEOS will consider how best to capitalize on the existence of the four ocean-related Virtual Constellations by reviewing and investigating the feasibility of creating an overarching entity for operational oceanography.”</a:t>
            </a:r>
          </a:p>
        </p:txBody>
      </p:sp>
    </p:spTree>
    <p:extLst>
      <p:ext uri="{BB962C8B-B14F-4D97-AF65-F5344CB8AC3E}">
        <p14:creationId xmlns:p14="http://schemas.microsoft.com/office/powerpoint/2010/main" val="143137651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BF8D2B0-EFB6-4DAA-9B0B-6F6B3A580823}" type="slidenum">
              <a:rPr lang="en-US" smtClean="0"/>
              <a:pPr>
                <a:defRPr/>
              </a:pPr>
              <a:t>7</a:t>
            </a:fld>
            <a:endParaRPr lang="en-US"/>
          </a:p>
        </p:txBody>
      </p:sp>
      <p:pic>
        <p:nvPicPr>
          <p:cNvPr id="1030" name="Picture 6" descr="ocean sur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458" y="1811216"/>
            <a:ext cx="5612180" cy="374145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auto">
          <a:xfrm>
            <a:off x="1550458"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2400" b="1" kern="0" noProof="0" dirty="0" smtClean="0">
                <a:solidFill>
                  <a:schemeClr val="bg1"/>
                </a:solidFill>
                <a:latin typeface="Tahoma" pitchFamily="-106" charset="0"/>
                <a:cs typeface="Tahoma" pitchFamily="-106" charset="0"/>
              </a:rPr>
              <a:t>But Change is Coming…</a:t>
            </a:r>
          </a:p>
        </p:txBody>
      </p:sp>
    </p:spTree>
    <p:extLst>
      <p:ext uri="{BB962C8B-B14F-4D97-AF65-F5344CB8AC3E}">
        <p14:creationId xmlns:p14="http://schemas.microsoft.com/office/powerpoint/2010/main" val="302947177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419872" y="476673"/>
            <a:ext cx="2232248" cy="1224136"/>
          </a:xfrm>
          <a:prstGeom prst="roundRect">
            <a:avLst/>
          </a:prstGeom>
          <a:solidFill>
            <a:srgbClr val="FAE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2"/>
                </a:solidFill>
              </a:rPr>
              <a:t>Sustained Ocean Observations</a:t>
            </a:r>
          </a:p>
          <a:p>
            <a:pPr algn="ctr"/>
            <a:r>
              <a:rPr lang="en-GB" dirty="0" smtClean="0">
                <a:solidFill>
                  <a:schemeClr val="tx2"/>
                </a:solidFill>
              </a:rPr>
              <a:t>C1</a:t>
            </a:r>
            <a:endParaRPr lang="en-GB" dirty="0">
              <a:solidFill>
                <a:schemeClr val="tx2"/>
              </a:solidFill>
            </a:endParaRPr>
          </a:p>
        </p:txBody>
      </p:sp>
      <p:sp>
        <p:nvSpPr>
          <p:cNvPr id="5" name="Rounded Rectangle 4"/>
          <p:cNvSpPr/>
          <p:nvPr/>
        </p:nvSpPr>
        <p:spPr>
          <a:xfrm>
            <a:off x="3455876" y="4725144"/>
            <a:ext cx="2232248" cy="1224136"/>
          </a:xfrm>
          <a:prstGeom prst="roundRect">
            <a:avLst/>
          </a:prstGeom>
          <a:solidFill>
            <a:srgbClr val="FAE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2"/>
                </a:solidFill>
              </a:rPr>
              <a:t>Developing Capacity &amp; Societal Awareness</a:t>
            </a:r>
          </a:p>
          <a:p>
            <a:pPr algn="ctr"/>
            <a:r>
              <a:rPr lang="en-GB" dirty="0" smtClean="0">
                <a:solidFill>
                  <a:schemeClr val="tx2"/>
                </a:solidFill>
              </a:rPr>
              <a:t>C6</a:t>
            </a:r>
            <a:endParaRPr lang="en-GB" dirty="0">
              <a:solidFill>
                <a:schemeClr val="tx2"/>
              </a:solidFill>
            </a:endParaRPr>
          </a:p>
        </p:txBody>
      </p:sp>
      <p:sp>
        <p:nvSpPr>
          <p:cNvPr id="6" name="Rounded Rectangle 5"/>
          <p:cNvSpPr/>
          <p:nvPr/>
        </p:nvSpPr>
        <p:spPr>
          <a:xfrm>
            <a:off x="568016" y="1729272"/>
            <a:ext cx="2232248" cy="122413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2"/>
                </a:solidFill>
              </a:rPr>
              <a:t>Ocean Forecasting</a:t>
            </a:r>
          </a:p>
          <a:p>
            <a:pPr algn="ctr"/>
            <a:r>
              <a:rPr lang="en-GB" dirty="0" smtClean="0">
                <a:solidFill>
                  <a:schemeClr val="tx2"/>
                </a:solidFill>
              </a:rPr>
              <a:t>C3</a:t>
            </a:r>
            <a:endParaRPr lang="en-GB" dirty="0">
              <a:solidFill>
                <a:schemeClr val="tx2"/>
              </a:solidFill>
            </a:endParaRPr>
          </a:p>
        </p:txBody>
      </p:sp>
      <p:sp>
        <p:nvSpPr>
          <p:cNvPr id="7" name="Rounded Rectangle 6"/>
          <p:cNvSpPr/>
          <p:nvPr/>
        </p:nvSpPr>
        <p:spPr>
          <a:xfrm>
            <a:off x="570499" y="3645024"/>
            <a:ext cx="2232248" cy="122413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2"/>
                </a:solidFill>
              </a:rPr>
              <a:t>Ocean Climate &amp; Carbon</a:t>
            </a:r>
          </a:p>
          <a:p>
            <a:pPr algn="ctr"/>
            <a:r>
              <a:rPr lang="en-GB" dirty="0" smtClean="0">
                <a:solidFill>
                  <a:schemeClr val="tx2"/>
                </a:solidFill>
              </a:rPr>
              <a:t>C5</a:t>
            </a:r>
            <a:endParaRPr lang="en-GB" dirty="0">
              <a:solidFill>
                <a:schemeClr val="tx2"/>
              </a:solidFill>
            </a:endParaRPr>
          </a:p>
        </p:txBody>
      </p:sp>
      <p:sp>
        <p:nvSpPr>
          <p:cNvPr id="8" name="Rounded Rectangle 7"/>
          <p:cNvSpPr/>
          <p:nvPr/>
        </p:nvSpPr>
        <p:spPr>
          <a:xfrm>
            <a:off x="6332851" y="1729272"/>
            <a:ext cx="2232248" cy="122413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2"/>
                </a:solidFill>
              </a:rPr>
              <a:t>Sustained Ecosystems &amp; Food Security</a:t>
            </a:r>
          </a:p>
          <a:p>
            <a:pPr algn="ctr"/>
            <a:r>
              <a:rPr lang="en-GB" dirty="0" smtClean="0">
                <a:solidFill>
                  <a:schemeClr val="tx2"/>
                </a:solidFill>
              </a:rPr>
              <a:t>C2</a:t>
            </a:r>
            <a:endParaRPr lang="en-GB" dirty="0">
              <a:solidFill>
                <a:schemeClr val="tx2"/>
              </a:solidFill>
            </a:endParaRPr>
          </a:p>
        </p:txBody>
      </p:sp>
      <p:sp>
        <p:nvSpPr>
          <p:cNvPr id="9" name="Rounded Rectangle 8"/>
          <p:cNvSpPr/>
          <p:nvPr/>
        </p:nvSpPr>
        <p:spPr>
          <a:xfrm>
            <a:off x="6339543" y="3645024"/>
            <a:ext cx="2232248" cy="122413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2"/>
                </a:solidFill>
              </a:rPr>
              <a:t>Services for the Coastal Zone</a:t>
            </a:r>
          </a:p>
          <a:p>
            <a:pPr algn="ctr"/>
            <a:r>
              <a:rPr lang="en-GB" dirty="0" smtClean="0">
                <a:solidFill>
                  <a:schemeClr val="tx2"/>
                </a:solidFill>
              </a:rPr>
              <a:t>C4</a:t>
            </a:r>
            <a:endParaRPr lang="en-GB" dirty="0">
              <a:solidFill>
                <a:schemeClr val="tx2"/>
              </a:solidFill>
            </a:endParaRPr>
          </a:p>
        </p:txBody>
      </p:sp>
      <p:sp>
        <p:nvSpPr>
          <p:cNvPr id="10" name="Up-Down Arrow 9"/>
          <p:cNvSpPr/>
          <p:nvPr/>
        </p:nvSpPr>
        <p:spPr>
          <a:xfrm>
            <a:off x="4395327" y="1729272"/>
            <a:ext cx="324036" cy="2952328"/>
          </a:xfrm>
          <a:prstGeom prst="up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Left-Right Arrow 10"/>
          <p:cNvSpPr/>
          <p:nvPr/>
        </p:nvSpPr>
        <p:spPr>
          <a:xfrm>
            <a:off x="2800265" y="2132857"/>
            <a:ext cx="3532587" cy="340737"/>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Up-Down Arrow 12"/>
          <p:cNvSpPr/>
          <p:nvPr/>
        </p:nvSpPr>
        <p:spPr>
          <a:xfrm>
            <a:off x="1557136" y="2953409"/>
            <a:ext cx="258977" cy="674913"/>
          </a:xfrm>
          <a:prstGeom prst="up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4275" y="2670193"/>
            <a:ext cx="2617956" cy="1123781"/>
          </a:xfrm>
          <a:prstGeom prst="rect">
            <a:avLst/>
          </a:prstGeom>
        </p:spPr>
      </p:pic>
      <p:sp>
        <p:nvSpPr>
          <p:cNvPr id="19" name="Left-Right Arrow 18"/>
          <p:cNvSpPr/>
          <p:nvPr/>
        </p:nvSpPr>
        <p:spPr>
          <a:xfrm>
            <a:off x="2796069" y="4086724"/>
            <a:ext cx="3532587" cy="340737"/>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Up-Down Arrow 20"/>
          <p:cNvSpPr/>
          <p:nvPr/>
        </p:nvSpPr>
        <p:spPr>
          <a:xfrm>
            <a:off x="7326178" y="2953409"/>
            <a:ext cx="258977" cy="674913"/>
          </a:xfrm>
          <a:prstGeom prst="up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0" y="6273226"/>
            <a:ext cx="3930163" cy="584775"/>
          </a:xfrm>
          <a:prstGeom prst="rect">
            <a:avLst/>
          </a:prstGeom>
          <a:noFill/>
        </p:spPr>
        <p:txBody>
          <a:bodyPr wrap="square" rtlCol="0">
            <a:spAutoFit/>
          </a:bodyPr>
          <a:lstStyle/>
          <a:p>
            <a:r>
              <a:rPr lang="en-US" b="1" dirty="0" smtClean="0">
                <a:solidFill>
                  <a:srgbClr val="CC0066"/>
                </a:solidFill>
              </a:rPr>
              <a:t>Blue Planet “Maltese Cross”</a:t>
            </a:r>
          </a:p>
          <a:p>
            <a:r>
              <a:rPr lang="en-US" sz="1400" b="1" dirty="0" smtClean="0">
                <a:solidFill>
                  <a:srgbClr val="CC0066"/>
                </a:solidFill>
              </a:rPr>
              <a:t>Courtesy M. Dowell</a:t>
            </a:r>
            <a:endParaRPr lang="en-US" sz="1400" b="1" dirty="0">
              <a:solidFill>
                <a:srgbClr val="CC0066"/>
              </a:solidFill>
            </a:endParaRPr>
          </a:p>
        </p:txBody>
      </p:sp>
    </p:spTree>
    <p:extLst>
      <p:ext uri="{BB962C8B-B14F-4D97-AF65-F5344CB8AC3E}">
        <p14:creationId xmlns:p14="http://schemas.microsoft.com/office/powerpoint/2010/main" val="268228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p:txBody>
          <a:bodyPr/>
          <a:lstStyle/>
          <a:p>
            <a:fld id="{685D9731-F711-4403-8BC4-60A829C86C9C}" type="slidenum">
              <a:rPr lang="en-US" smtClean="0"/>
              <a:pPr/>
              <a:t>9</a:t>
            </a:fld>
            <a:endParaRPr lang="en-US" smtClean="0"/>
          </a:p>
        </p:txBody>
      </p:sp>
      <p:sp>
        <p:nvSpPr>
          <p:cNvPr id="9" name="Content Placeholder 8"/>
          <p:cNvSpPr>
            <a:spLocks noGrp="1"/>
          </p:cNvSpPr>
          <p:nvPr>
            <p:ph sz="quarter" idx="11"/>
          </p:nvPr>
        </p:nvSpPr>
        <p:spPr>
          <a:xfrm>
            <a:off x="70338" y="1440874"/>
            <a:ext cx="8997463" cy="4397219"/>
          </a:xfrm>
        </p:spPr>
        <p:txBody>
          <a:bodyPr/>
          <a:lstStyle/>
          <a:p>
            <a:r>
              <a:rPr lang="en-US" sz="2000" dirty="0" smtClean="0"/>
              <a:t>C1 </a:t>
            </a:r>
            <a:r>
              <a:rPr lang="en-US" sz="2000" dirty="0"/>
              <a:t>– </a:t>
            </a:r>
            <a:r>
              <a:rPr lang="en-US" sz="2000" i="1" dirty="0"/>
              <a:t>Sustained Ocean </a:t>
            </a:r>
            <a:r>
              <a:rPr lang="en-US" sz="2000" i="1" dirty="0" smtClean="0"/>
              <a:t>Observations: </a:t>
            </a:r>
            <a:r>
              <a:rPr lang="en-US" sz="2000" dirty="0" smtClean="0"/>
              <a:t>“to deliver a sustained ocean observing system meeting societal and scientific needs for data and information.”</a:t>
            </a:r>
          </a:p>
          <a:p>
            <a:pPr lvl="1"/>
            <a:r>
              <a:rPr lang="en-US" sz="2000" dirty="0" smtClean="0"/>
              <a:t>Promote cooperation of space agencies in measuring EOVs and ECVs through CEOS </a:t>
            </a:r>
            <a:r>
              <a:rPr lang="en-US" sz="2000" dirty="0"/>
              <a:t>Virtual </a:t>
            </a:r>
            <a:r>
              <a:rPr lang="en-US" sz="2000" dirty="0" smtClean="0"/>
              <a:t>Constellations</a:t>
            </a:r>
          </a:p>
          <a:p>
            <a:pPr lvl="1"/>
            <a:r>
              <a:rPr lang="en-US" sz="2000" dirty="0" smtClean="0"/>
              <a:t>Stakeholders include CEOS Space Agencies </a:t>
            </a:r>
          </a:p>
          <a:p>
            <a:pPr marL="0" indent="0">
              <a:buNone/>
            </a:pPr>
            <a:endParaRPr lang="en-US" sz="1100" dirty="0" smtClean="0"/>
          </a:p>
          <a:p>
            <a:r>
              <a:rPr lang="en-US" sz="2000" dirty="0" smtClean="0"/>
              <a:t>C5 – </a:t>
            </a:r>
            <a:r>
              <a:rPr lang="en-US" sz="2000" i="1" dirty="0" smtClean="0"/>
              <a:t>Ocean </a:t>
            </a:r>
            <a:r>
              <a:rPr lang="en-US" sz="2000" i="1" dirty="0"/>
              <a:t>Climate and </a:t>
            </a:r>
            <a:r>
              <a:rPr lang="en-US" sz="2000" i="1" dirty="0" smtClean="0"/>
              <a:t>Carbon: “</a:t>
            </a:r>
            <a:r>
              <a:rPr lang="en-US" sz="2000" dirty="0" smtClean="0"/>
              <a:t>to advance the development and Implementation of the marine component of the observation systems for both Climate and Carbon.”</a:t>
            </a:r>
          </a:p>
          <a:p>
            <a:pPr lvl="1"/>
            <a:r>
              <a:rPr lang="en-US" sz="2000" dirty="0" err="1" smtClean="0"/>
              <a:t>WGClimate</a:t>
            </a:r>
            <a:r>
              <a:rPr lang="en-US" sz="2000" dirty="0"/>
              <a:t>, CEOS Carbon Strategy </a:t>
            </a:r>
            <a:r>
              <a:rPr lang="en-US" sz="2000" dirty="0" smtClean="0"/>
              <a:t>Report and </a:t>
            </a:r>
            <a:r>
              <a:rPr lang="en-US" sz="2000" dirty="0"/>
              <a:t>Virtual Constellation </a:t>
            </a:r>
            <a:r>
              <a:rPr lang="en-US" sz="2000" dirty="0" smtClean="0"/>
              <a:t>contributions</a:t>
            </a:r>
          </a:p>
        </p:txBody>
      </p:sp>
      <p:sp>
        <p:nvSpPr>
          <p:cNvPr id="3075" name="Title 1"/>
          <p:cNvSpPr>
            <a:spLocks noGrp="1"/>
          </p:cNvSpPr>
          <p:nvPr>
            <p:ph type="title"/>
          </p:nvPr>
        </p:nvSpPr>
        <p:spPr>
          <a:xfrm>
            <a:off x="1415562" y="1"/>
            <a:ext cx="7652239" cy="690563"/>
          </a:xfrm>
        </p:spPr>
        <p:txBody>
          <a:bodyPr/>
          <a:lstStyle/>
          <a:p>
            <a:r>
              <a:rPr lang="en-US" dirty="0" smtClean="0"/>
              <a:t>Future Challenges and Way Forward</a:t>
            </a:r>
          </a:p>
        </p:txBody>
      </p:sp>
      <p:sp>
        <p:nvSpPr>
          <p:cNvPr id="3" name="TextBox 2"/>
          <p:cNvSpPr txBox="1"/>
          <p:nvPr/>
        </p:nvSpPr>
        <p:spPr>
          <a:xfrm>
            <a:off x="334108" y="5924291"/>
            <a:ext cx="8592835" cy="646331"/>
          </a:xfrm>
          <a:prstGeom prst="rect">
            <a:avLst/>
          </a:prstGeom>
          <a:solidFill>
            <a:schemeClr val="accent4">
              <a:lumMod val="10000"/>
              <a:lumOff val="90000"/>
            </a:schemeClr>
          </a:solidFill>
          <a:ln>
            <a:solidFill>
              <a:schemeClr val="accent4">
                <a:lumMod val="75000"/>
                <a:lumOff val="25000"/>
              </a:schemeClr>
            </a:solidFill>
          </a:ln>
        </p:spPr>
        <p:txBody>
          <a:bodyPr wrap="square" rtlCol="0">
            <a:spAutoFit/>
          </a:bodyPr>
          <a:lstStyle/>
          <a:p>
            <a:pPr algn="ctr"/>
            <a:r>
              <a:rPr lang="en-US" b="1" dirty="0">
                <a:latin typeface="Aharoni" panose="02010803020104030203" pitchFamily="2" charset="-79"/>
                <a:cs typeface="Aharoni" panose="02010803020104030203" pitchFamily="2" charset="-79"/>
              </a:rPr>
              <a:t>CEOS welcomes the opportunity to review the revised Task and Components to ensure that CEOS contributions are accurately reflected.</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DBDBDB"/>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DBDBDB"/>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DBDBDB"/>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242</TotalTime>
  <Words>1582</Words>
  <Application>Microsoft Office PowerPoint</Application>
  <PresentationFormat>On-screen Show (4:3)</PresentationFormat>
  <Paragraphs>218</Paragraphs>
  <Slides>16</Slides>
  <Notes>10</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4_EUM_template_v03</vt:lpstr>
      <vt:lpstr>Office Theme</vt:lpstr>
      <vt:lpstr>1_Office Theme</vt:lpstr>
      <vt:lpstr>GEO Blue Planet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Future Challenges and Way Forward</vt:lpstr>
      <vt:lpstr>Blue Planet Steering Committee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Kerry Sawyer</cp:lastModifiedBy>
  <cp:revision>77</cp:revision>
  <cp:lastPrinted>2013-07-23T19:08:48Z</cp:lastPrinted>
  <dcterms:created xsi:type="dcterms:W3CDTF">2011-11-16T09:23:13Z</dcterms:created>
  <dcterms:modified xsi:type="dcterms:W3CDTF">2013-10-31T14:23:17Z</dcterms:modified>
</cp:coreProperties>
</file>