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81" r:id="rId3"/>
    <p:sldId id="282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4902" autoAdjust="0"/>
  </p:normalViewPr>
  <p:slideViewPr>
    <p:cSldViewPr snapToGrid="0" snapToObjects="1">
      <p:cViewPr>
        <p:scale>
          <a:sx n="78" d="100"/>
          <a:sy n="78" d="100"/>
        </p:scale>
        <p:origin x="-924" y="-41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future-paris2015.org/" TargetMode="External"/><Relationship Id="rId2" Type="http://schemas.openxmlformats.org/officeDocument/2006/relationships/hyperlink" Target="http://cfcc.session.y-congress.com/ScientificPro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540001" y="22055"/>
            <a:ext cx="6604000" cy="1672389"/>
          </a:xfrm>
        </p:spPr>
        <p:txBody>
          <a:bodyPr/>
          <a:lstStyle/>
          <a:p>
            <a:pPr algn="l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CEOS Plenary Session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>CEOS Preparation for COP 21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694444"/>
            <a:ext cx="4826977" cy="1564105"/>
          </a:xfrm>
        </p:spPr>
        <p:txBody>
          <a:bodyPr/>
          <a:lstStyle/>
          <a:p>
            <a:r>
              <a:rPr lang="en-US" b="0" dirty="0" smtClean="0"/>
              <a:t>Pascale </a:t>
            </a:r>
            <a:r>
              <a:rPr lang="en-US" b="0" dirty="0" err="1" smtClean="0"/>
              <a:t>Ultré-Guérard</a:t>
            </a:r>
            <a:endParaRPr lang="en-US" b="0" dirty="0" smtClean="0"/>
          </a:p>
          <a:p>
            <a:r>
              <a:rPr lang="en-US" b="0" dirty="0" smtClean="0"/>
              <a:t>CNES, SIT chair</a:t>
            </a:r>
          </a:p>
          <a:p>
            <a:r>
              <a:rPr lang="en-US" b="0" dirty="0" smtClean="0"/>
              <a:t>CEOS Plenary, Agenda Item </a:t>
            </a:r>
            <a:r>
              <a:rPr lang="en-US" b="0" dirty="0" smtClean="0"/>
              <a:t>29</a:t>
            </a:r>
            <a:endParaRPr lang="en-US" b="0" dirty="0" smtClean="0"/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00600" y="109710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COP 21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5488" y="1609344"/>
            <a:ext cx="830275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main actions in which CEOS can be associated :</a:t>
            </a:r>
          </a:p>
          <a:p>
            <a:endParaRPr lang="en-US" sz="1100" dirty="0" smtClean="0"/>
          </a:p>
          <a:p>
            <a:r>
              <a:rPr lang="en-US" sz="1600" b="1" dirty="0" smtClean="0"/>
              <a:t>1. Scientific Conference “Our </a:t>
            </a:r>
            <a:r>
              <a:rPr lang="en-US" sz="1600" b="1" dirty="0"/>
              <a:t>Common Future under Climate </a:t>
            </a:r>
            <a:r>
              <a:rPr lang="en-US" sz="1600" b="1" dirty="0" smtClean="0"/>
              <a:t>Change”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To be held in July (7-10) at </a:t>
            </a:r>
            <a:r>
              <a:rPr lang="en-US" sz="1600" b="1" dirty="0" err="1" smtClean="0"/>
              <a:t>Unesco</a:t>
            </a:r>
            <a:r>
              <a:rPr lang="en-US" sz="1600" b="1" dirty="0" smtClean="0"/>
              <a:t>, Paris,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The </a:t>
            </a:r>
            <a:r>
              <a:rPr lang="fr-FR" sz="1600" dirty="0" err="1"/>
              <a:t>timeline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as </a:t>
            </a:r>
            <a:r>
              <a:rPr lang="fr-FR" sz="1600" dirty="0" err="1"/>
              <a:t>follows</a:t>
            </a:r>
            <a:r>
              <a:rPr lang="fr-FR" sz="1600" dirty="0" smtClean="0"/>
              <a:t>:</a:t>
            </a:r>
          </a:p>
          <a:p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7 October 2014: Opening of the </a:t>
            </a:r>
            <a:r>
              <a:rPr lang="en-US" sz="1400" dirty="0">
                <a:hlinkClick r:id="rId2"/>
              </a:rPr>
              <a:t>Call for Parallel Sessions</a:t>
            </a:r>
            <a:r>
              <a:rPr lang="en-US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30 November 2014: Deadline for the submission phase of the Call for Parallel Sessions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Mid-November 2014: Opening of Conference registration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Mid-November 2014: Opening </a:t>
            </a:r>
            <a:r>
              <a:rPr lang="en-US" sz="1400" dirty="0" err="1"/>
              <a:t>fo</a:t>
            </a:r>
            <a:r>
              <a:rPr lang="en-US" sz="1400" dirty="0"/>
              <a:t> the hotel booking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Mid-December 2014: Call for Contributions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15 December 2014: Call for Side Events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Mid-February 2015: Deadline for the Call for Contributions 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More information </a:t>
            </a:r>
            <a:r>
              <a:rPr lang="fr-FR" sz="1600" dirty="0" err="1"/>
              <a:t>available</a:t>
            </a:r>
            <a:r>
              <a:rPr lang="fr-FR" sz="1600" dirty="0"/>
              <a:t> on the </a:t>
            </a:r>
            <a:r>
              <a:rPr lang="fr-FR" sz="1600" dirty="0" err="1"/>
              <a:t>Conference</a:t>
            </a:r>
            <a:r>
              <a:rPr lang="fr-FR" sz="1600" dirty="0"/>
              <a:t> </a:t>
            </a:r>
            <a:r>
              <a:rPr lang="fr-FR" sz="1600" dirty="0" err="1"/>
              <a:t>website</a:t>
            </a:r>
            <a:r>
              <a:rPr lang="fr-FR" sz="1600" dirty="0"/>
              <a:t>: </a:t>
            </a:r>
          </a:p>
          <a:p>
            <a:r>
              <a:rPr lang="fr-FR" sz="1600" u="sng" dirty="0">
                <a:hlinkClick r:id="rId3"/>
              </a:rPr>
              <a:t>http://www.commonfuture-paris2015.org</a:t>
            </a:r>
            <a:r>
              <a:rPr lang="fr-FR" sz="1600" u="sng" dirty="0" smtClean="0">
                <a:hlinkClick r:id="rId3"/>
              </a:rPr>
              <a:t>/</a:t>
            </a:r>
            <a:endParaRPr lang="fr-FR" sz="1600" u="sng" dirty="0" smtClean="0"/>
          </a:p>
          <a:p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Cnes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partner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conference</a:t>
            </a:r>
            <a:r>
              <a:rPr lang="fr-FR" sz="1600" dirty="0" smtClean="0"/>
              <a:t> and </a:t>
            </a:r>
            <a:r>
              <a:rPr lang="fr-FR" sz="1600" dirty="0" err="1" smtClean="0"/>
              <a:t>is</a:t>
            </a:r>
            <a:r>
              <a:rPr lang="fr-FR" sz="1600" dirty="0" smtClean="0"/>
              <a:t> in the organisation </a:t>
            </a:r>
            <a:r>
              <a:rPr lang="fr-FR" sz="1600" dirty="0" err="1" smtClean="0"/>
              <a:t>committee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Cnes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Fr </a:t>
            </a:r>
            <a:r>
              <a:rPr lang="fr-FR" sz="1600" dirty="0" err="1" smtClean="0"/>
              <a:t>scientists</a:t>
            </a:r>
            <a:r>
              <a:rPr lang="fr-FR" sz="1600" dirty="0" smtClean="0"/>
              <a:t> </a:t>
            </a:r>
            <a:r>
              <a:rPr lang="fr-FR" sz="1600" dirty="0" err="1" smtClean="0"/>
              <a:t>intends</a:t>
            </a:r>
            <a:r>
              <a:rPr lang="fr-FR" sz="1600" dirty="0" smtClean="0"/>
              <a:t> to </a:t>
            </a:r>
            <a:r>
              <a:rPr lang="fr-FR" sz="1600" dirty="0" err="1" smtClean="0"/>
              <a:t>submit</a:t>
            </a:r>
            <a:r>
              <a:rPr lang="fr-FR" sz="1600" dirty="0" smtClean="0"/>
              <a:t> one or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sessions </a:t>
            </a:r>
            <a:r>
              <a:rPr lang="fr-FR" sz="1600" dirty="0" err="1" smtClean="0"/>
              <a:t>dedicated</a:t>
            </a:r>
            <a:r>
              <a:rPr lang="fr-FR" sz="1600" dirty="0" smtClean="0"/>
              <a:t> to observations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space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CEOS </a:t>
            </a:r>
            <a:r>
              <a:rPr lang="fr-FR" sz="1600" dirty="0" err="1" smtClean="0"/>
              <a:t>members</a:t>
            </a:r>
            <a:r>
              <a:rPr lang="fr-FR" sz="1600" dirty="0" smtClean="0"/>
              <a:t> </a:t>
            </a:r>
            <a:r>
              <a:rPr lang="fr-FR" sz="1600" dirty="0"/>
              <a:t>(</a:t>
            </a:r>
            <a:r>
              <a:rPr lang="fr-FR" sz="1600" dirty="0" err="1"/>
              <a:t>agencies</a:t>
            </a:r>
            <a:r>
              <a:rPr lang="fr-FR" sz="1600" dirty="0"/>
              <a:t>, WG </a:t>
            </a:r>
            <a:r>
              <a:rPr lang="fr-FR" sz="1600" dirty="0" err="1" smtClean="0"/>
              <a:t>Climate</a:t>
            </a:r>
            <a:r>
              <a:rPr lang="fr-FR" sz="1600" dirty="0" smtClean="0"/>
              <a:t>)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invited</a:t>
            </a:r>
            <a:r>
              <a:rPr lang="fr-FR" sz="1600" dirty="0" smtClean="0"/>
              <a:t> to </a:t>
            </a:r>
            <a:r>
              <a:rPr lang="fr-FR" sz="1600" dirty="0" err="1" smtClean="0"/>
              <a:t>contribute</a:t>
            </a:r>
            <a:r>
              <a:rPr lang="fr-FR" sz="1600" dirty="0" smtClean="0"/>
              <a:t> to </a:t>
            </a:r>
            <a:r>
              <a:rPr lang="fr-FR" sz="1600" dirty="0" err="1" smtClean="0"/>
              <a:t>this</a:t>
            </a:r>
            <a:r>
              <a:rPr lang="fr-FR" sz="1600" dirty="0" smtClean="0"/>
              <a:t>(</a:t>
            </a:r>
            <a:r>
              <a:rPr lang="fr-FR" sz="1600" dirty="0" err="1" smtClean="0"/>
              <a:t>these</a:t>
            </a:r>
            <a:r>
              <a:rPr lang="fr-FR" sz="1600" dirty="0" smtClean="0"/>
              <a:t>) session(s) </a:t>
            </a:r>
            <a:endParaRPr lang="fr-FR" sz="1600" dirty="0"/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1331976"/>
            <a:ext cx="1809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6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00600" y="109710"/>
            <a:ext cx="74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COP 21</a:t>
            </a:r>
            <a:endParaRPr lang="en-US" sz="3200" b="1" kern="0" noProof="0" dirty="0" smtClean="0">
              <a:solidFill>
                <a:schemeClr val="bg1"/>
              </a:solidFill>
              <a:latin typeface="Tahoma" pitchFamily="-106" charset="0"/>
              <a:cs typeface="Tahoma" pitchFamily="-10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5488" y="1609344"/>
            <a:ext cx="83027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main actions in which CEOS can be associated (cont’d)</a:t>
            </a:r>
          </a:p>
          <a:p>
            <a:endParaRPr lang="en-US" sz="1100" dirty="0" smtClean="0"/>
          </a:p>
          <a:p>
            <a:endParaRPr lang="fr-FR" sz="1600" dirty="0"/>
          </a:p>
          <a:p>
            <a:r>
              <a:rPr lang="fr-FR" sz="1600" dirty="0" smtClean="0"/>
              <a:t>2. </a:t>
            </a:r>
            <a:r>
              <a:rPr lang="fr-FR" sz="1600" b="1" dirty="0" err="1" smtClean="0"/>
              <a:t>Side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events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during</a:t>
            </a:r>
            <a:r>
              <a:rPr lang="fr-FR" sz="1600" b="1" dirty="0" smtClean="0"/>
              <a:t> the COP 21 </a:t>
            </a:r>
            <a:r>
              <a:rPr lang="fr-FR" sz="1600" b="1" dirty="0" err="1" smtClean="0"/>
              <a:t>itself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from</a:t>
            </a:r>
            <a:r>
              <a:rPr lang="fr-FR" sz="1600" b="1" dirty="0" smtClean="0"/>
              <a:t> 30/11 to 11/12 (Le Bourget, France)</a:t>
            </a:r>
          </a:p>
          <a:p>
            <a:endParaRPr lang="fr-FR" sz="1600" dirty="0"/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Cnes</a:t>
            </a:r>
            <a:r>
              <a:rPr lang="fr-FR" sz="1600" dirty="0" smtClean="0"/>
              <a:t> </a:t>
            </a:r>
            <a:r>
              <a:rPr lang="fr-FR" sz="1600" dirty="0" err="1" smtClean="0"/>
              <a:t>intends</a:t>
            </a:r>
            <a:r>
              <a:rPr lang="fr-FR" sz="1600" dirty="0" smtClean="0"/>
              <a:t> to propose a </a:t>
            </a:r>
            <a:r>
              <a:rPr lang="fr-FR" sz="1600" dirty="0" err="1" smtClean="0"/>
              <a:t>booth</a:t>
            </a:r>
            <a:r>
              <a:rPr lang="fr-FR" sz="1600" dirty="0" smtClean="0"/>
              <a:t> (</a:t>
            </a:r>
            <a:r>
              <a:rPr lang="fr-FR" sz="1600" dirty="0" err="1" smtClean="0"/>
              <a:t>re-using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51</a:t>
            </a:r>
            <a:r>
              <a:rPr lang="fr-FR" sz="1600" baseline="30000" dirty="0" smtClean="0"/>
              <a:t>st</a:t>
            </a:r>
            <a:r>
              <a:rPr lang="fr-FR" sz="1600" dirty="0" smtClean="0"/>
              <a:t> Paris Air Show </a:t>
            </a:r>
            <a:r>
              <a:rPr lang="fr-FR" sz="1600" dirty="0" err="1" smtClean="0"/>
              <a:t>booth</a:t>
            </a:r>
            <a:r>
              <a:rPr lang="fr-FR" sz="1600" dirty="0" smtClean="0"/>
              <a:t> of </a:t>
            </a:r>
            <a:r>
              <a:rPr lang="fr-FR" sz="1600" dirty="0" err="1" smtClean="0"/>
              <a:t>Cnes</a:t>
            </a:r>
            <a:r>
              <a:rPr lang="fr-FR" sz="1600" dirty="0" smtClean="0"/>
              <a:t>), exact location TBD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CEOS (WG </a:t>
            </a:r>
            <a:r>
              <a:rPr lang="fr-FR" sz="1600" dirty="0" err="1" smtClean="0"/>
              <a:t>Climate</a:t>
            </a:r>
            <a:r>
              <a:rPr lang="fr-FR" sz="1600" dirty="0" smtClean="0"/>
              <a:t>) </a:t>
            </a:r>
            <a:r>
              <a:rPr lang="fr-FR" sz="1600" dirty="0" err="1" smtClean="0"/>
              <a:t>invited</a:t>
            </a:r>
            <a:r>
              <a:rPr lang="fr-FR" sz="1600" dirty="0" smtClean="0"/>
              <a:t> to </a:t>
            </a:r>
            <a:r>
              <a:rPr lang="fr-FR" sz="1600" dirty="0" err="1" smtClean="0"/>
              <a:t>provide</a:t>
            </a:r>
            <a:r>
              <a:rPr lang="fr-FR" sz="1600" dirty="0" smtClean="0"/>
              <a:t> content to the </a:t>
            </a:r>
            <a:r>
              <a:rPr lang="fr-FR" sz="1600" dirty="0" err="1" smtClean="0"/>
              <a:t>booth</a:t>
            </a:r>
            <a:endParaRPr lang="fr-FR" sz="1600" dirty="0" smtClean="0"/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Possibility</a:t>
            </a:r>
            <a:r>
              <a:rPr lang="fr-FR" sz="1600" dirty="0" smtClean="0"/>
              <a:t> to organise </a:t>
            </a:r>
            <a:r>
              <a:rPr lang="fr-FR" sz="1600" dirty="0" err="1" smtClean="0"/>
              <a:t>conferences</a:t>
            </a:r>
            <a:r>
              <a:rPr lang="fr-FR" sz="1600" dirty="0"/>
              <a:t> </a:t>
            </a:r>
            <a:r>
              <a:rPr lang="fr-FR" sz="1600" dirty="0" smtClean="0"/>
              <a:t>and invite CEOS </a:t>
            </a:r>
            <a:r>
              <a:rPr lang="fr-FR" sz="1600" dirty="0" err="1" smtClean="0"/>
              <a:t>members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repr</a:t>
            </a:r>
            <a:r>
              <a:rPr lang="fr-FR" sz="1600" smtClean="0"/>
              <a:t>., </a:t>
            </a:r>
            <a:r>
              <a:rPr lang="fr-FR" sz="1600" dirty="0" smtClean="0"/>
              <a:t>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38" y="5264663"/>
            <a:ext cx="3724275" cy="1095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37" y="4776831"/>
            <a:ext cx="2664259" cy="2094397"/>
          </a:xfrm>
          <a:prstGeom prst="rect">
            <a:avLst/>
          </a:prstGeom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62741"/>
              </p:ext>
            </p:extLst>
          </p:nvPr>
        </p:nvGraphicFramePr>
        <p:xfrm>
          <a:off x="6381637" y="3954146"/>
          <a:ext cx="2952547" cy="453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5" imgW="5810250" imgH="8915400" progId="AcroExch.Document.7">
                  <p:embed/>
                </p:oleObj>
              </mc:Choice>
              <mc:Fallback>
                <p:oleObj name="Acrobat Document" r:id="rId5" imgW="5810250" imgH="8915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637" y="3954146"/>
                        <a:ext cx="2952547" cy="4531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57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9209</TotalTime>
  <Words>265</Words>
  <Application>Microsoft Office PowerPoint</Application>
  <PresentationFormat>Affichage à l'écran (4:3)</PresentationFormat>
  <Paragraphs>43</Paragraphs>
  <Slides>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4_EUM_template_v03</vt:lpstr>
      <vt:lpstr>Acrobat Document</vt:lpstr>
      <vt:lpstr>28th CEOS Plenary Session CEOS Preparation for COP 21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Ultre-Guerard Pascale</cp:lastModifiedBy>
  <cp:revision>362</cp:revision>
  <dcterms:created xsi:type="dcterms:W3CDTF">2012-08-31T01:11:17Z</dcterms:created>
  <dcterms:modified xsi:type="dcterms:W3CDTF">2014-10-24T15:53:53Z</dcterms:modified>
</cp:coreProperties>
</file>