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8" r:id="rId4"/>
    <p:sldId id="267" r:id="rId5"/>
    <p:sldId id="269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pPr/>
              <a:t>10/26/15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CA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Alex Held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14b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14600"/>
            <a:ext cx="8305800" cy="123110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CEOS Statements:</a:t>
            </a:r>
          </a:p>
          <a:p>
            <a:pPr algn="l" rtl="0" latinLnBrk="1" hangingPunct="0"/>
            <a:r>
              <a:rPr lang="en-US" altLang="ja-JP" sz="3200" b="1" dirty="0" smtClean="0">
                <a:solidFill>
                  <a:srgbClr val="FFFFFF"/>
                </a:solidFill>
                <a:latin typeface="Droid Serif"/>
              </a:rPr>
              <a:t> GEO-XII Plenary and Ministerial Summit </a:t>
            </a:r>
            <a:endParaRPr kumimoji="0" lang="ja-JP" altLang="en-US" sz="3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333680" cy="4724400"/>
          </a:xfrm>
        </p:spPr>
        <p:txBody>
          <a:bodyPr/>
          <a:lstStyle/>
          <a:p>
            <a:pPr>
              <a:buNone/>
            </a:pPr>
            <a:r>
              <a:rPr lang="fr-CA" b="1" dirty="0" err="1" smtClean="0"/>
              <a:t>Requirements</a:t>
            </a:r>
            <a:endParaRPr lang="en-US" b="1" dirty="0" smtClean="0"/>
          </a:p>
          <a:p>
            <a:r>
              <a:rPr lang="en-US" dirty="0" smtClean="0"/>
              <a:t>Maximum 3 minutes</a:t>
            </a:r>
          </a:p>
          <a:p>
            <a:r>
              <a:rPr lang="en-US" dirty="0" smtClean="0"/>
              <a:t>Related to:</a:t>
            </a:r>
          </a:p>
          <a:p>
            <a:pPr lvl="1"/>
            <a:r>
              <a:rPr lang="en-US" dirty="0" smtClean="0"/>
              <a:t>progress toward GEO's objectives, </a:t>
            </a:r>
          </a:p>
          <a:p>
            <a:pPr lvl="1"/>
            <a:r>
              <a:rPr lang="en-US" dirty="0" smtClean="0"/>
              <a:t>future collaboration and </a:t>
            </a:r>
          </a:p>
          <a:p>
            <a:pPr lvl="1"/>
            <a:r>
              <a:rPr lang="en-US" dirty="0" smtClean="0"/>
              <a:t>ongoing or planned initiatives. </a:t>
            </a:r>
          </a:p>
          <a:p>
            <a:r>
              <a:rPr lang="en-US" dirty="0" smtClean="0"/>
              <a:t>Statements on specific contributions to the GEO 2016 Work </a:t>
            </a:r>
            <a:r>
              <a:rPr lang="en-US" dirty="0" err="1" smtClean="0"/>
              <a:t>Programme</a:t>
            </a:r>
            <a:r>
              <a:rPr lang="en-US" dirty="0" smtClean="0"/>
              <a:t> and/or GEO 2016 Trust Fund will be welcome at the time these specific agenda items are discussed.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52600" y="361950"/>
            <a:ext cx="7315200" cy="1314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GEO-XII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 Plenary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Statement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599088377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333680" cy="472440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CEOS, as the space arm of GEO, is a key contributor at all levels :</a:t>
            </a:r>
          </a:p>
          <a:p>
            <a:pPr lvl="1"/>
            <a:r>
              <a:rPr lang="en-GB" dirty="0" smtClean="0"/>
              <a:t>CEOS is the most prolific data provider. </a:t>
            </a:r>
          </a:p>
          <a:p>
            <a:pPr lvl="1"/>
            <a:r>
              <a:rPr lang="en-GB" dirty="0" smtClean="0"/>
              <a:t>CEOS contribution to the new Work Programme is also going to be significant.</a:t>
            </a:r>
          </a:p>
          <a:p>
            <a:pPr>
              <a:buNone/>
            </a:pPr>
            <a:r>
              <a:rPr lang="en-GB" dirty="0" smtClean="0"/>
              <a:t>CEOS supports the new GEO Strategic Plan 2016-2025.</a:t>
            </a:r>
          </a:p>
          <a:p>
            <a:pPr lvl="1"/>
            <a:r>
              <a:rPr lang="en-GB" dirty="0" smtClean="0"/>
              <a:t>Strongly support and value the convening power of GEO</a:t>
            </a:r>
          </a:p>
          <a:p>
            <a:pPr lvl="1"/>
            <a:r>
              <a:rPr lang="en-GB" dirty="0" smtClean="0"/>
              <a:t>Welcome the major emphasis placed on the defined and prioritised user requirements</a:t>
            </a:r>
          </a:p>
          <a:p>
            <a:pPr>
              <a:buNone/>
            </a:pPr>
            <a:r>
              <a:rPr lang="en-GB" dirty="0" smtClean="0"/>
              <a:t>Programme Board:</a:t>
            </a:r>
          </a:p>
          <a:p>
            <a:pPr lvl="1"/>
            <a:r>
              <a:rPr lang="en-GB" dirty="0" smtClean="0"/>
              <a:t>Appreciative of the opportunity to serve on PB</a:t>
            </a:r>
          </a:p>
          <a:p>
            <a:pPr lvl="1"/>
            <a:r>
              <a:rPr lang="en-GB" dirty="0" smtClean="0"/>
              <a:t> </a:t>
            </a:r>
            <a:r>
              <a:rPr lang="en-US" dirty="0" smtClean="0"/>
              <a:t>concern about ad hominem PB nomination rules </a:t>
            </a:r>
            <a:endParaRPr lang="en-GB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52600" y="361950"/>
            <a:ext cx="7315200" cy="6286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GEO-XII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 Plenary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Statement – Key Messages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599088377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333680" cy="4724400"/>
          </a:xfrm>
        </p:spPr>
        <p:txBody>
          <a:bodyPr/>
          <a:lstStyle/>
          <a:p>
            <a:pPr>
              <a:buNone/>
            </a:pPr>
            <a:r>
              <a:rPr lang="fr-CA" b="1" dirty="0" err="1" smtClean="0"/>
              <a:t>Requirements</a:t>
            </a:r>
            <a:endParaRPr lang="en-US" b="1" dirty="0" smtClean="0"/>
          </a:p>
          <a:p>
            <a:r>
              <a:rPr lang="en-US" dirty="0" smtClean="0"/>
              <a:t>Maximum 3 minutes</a:t>
            </a:r>
          </a:p>
          <a:p>
            <a:r>
              <a:rPr lang="en-US" dirty="0" smtClean="0"/>
              <a:t>Related to:</a:t>
            </a:r>
          </a:p>
          <a:p>
            <a:pPr lvl="1"/>
            <a:r>
              <a:rPr lang="en-US" dirty="0" smtClean="0"/>
              <a:t>Announcing support for GEO </a:t>
            </a:r>
          </a:p>
          <a:p>
            <a:pPr lvl="1"/>
            <a:r>
              <a:rPr lang="en-US" dirty="0" smtClean="0"/>
              <a:t>and/or new initiatives </a:t>
            </a:r>
          </a:p>
          <a:p>
            <a:r>
              <a:rPr lang="en-US" dirty="0" smtClean="0"/>
              <a:t>Statement needs to be registered </a:t>
            </a:r>
            <a:r>
              <a:rPr lang="en-US" b="1" dirty="0" smtClean="0"/>
              <a:t>and text provided by Friday, 6 November, </a:t>
            </a:r>
            <a:r>
              <a:rPr lang="en-US" dirty="0" smtClean="0"/>
              <a:t>in order to be translated into the following languages: Arabic, Chinese, English, French, Russian and Spanish</a:t>
            </a: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52600" y="361950"/>
            <a:ext cx="7315200" cy="1314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GEO-XII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 Ministerial Summit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Statement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599088377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333680" cy="4724400"/>
          </a:xfrm>
        </p:spPr>
        <p:txBody>
          <a:bodyPr/>
          <a:lstStyle/>
          <a:p>
            <a:endParaRPr lang="fr-C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828800" y="304800"/>
            <a:ext cx="7315200" cy="1314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GEO-XII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 Ministerial Summit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Statement – 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Key Messages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4" name="コンテンツ プレースホルダー 4"/>
          <p:cNvSpPr txBox="1">
            <a:spLocks/>
          </p:cNvSpPr>
          <p:nvPr/>
        </p:nvSpPr>
        <p:spPr>
          <a:xfrm>
            <a:off x="457200" y="1524000"/>
            <a:ext cx="8333680" cy="4724400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The value of space-based EO to better informed decision-making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endParaRPr lang="en-GB" sz="2000" dirty="0" smtClean="0"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CEOS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is the most prolific data provider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 of GEO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endParaRPr lang="en-GB" sz="2000" baseline="0" dirty="0" smtClean="0"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The coordination role CEOS plays is of great value to GEO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endParaRPr lang="en-GB" sz="2000" dirty="0" smtClean="0"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CEOS expresses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 strong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support for the new GEO Strategic Plan 2016-2025.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endParaRPr lang="en-GB" sz="2000" dirty="0" smtClean="0"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CEOS is committed to increase its already significant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rPr>
              <a:t> contribution for the next decade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02569"/>
              </a:solidFill>
              <a:effectLst/>
              <a:uLnTx/>
              <a:uFillTx/>
              <a:latin typeface="Arial" panose="020B0604020202020204" pitchFamily="34" charset="0"/>
              <a:ea typeface="Arial Bold"/>
              <a:cs typeface="Arial" panose="020B0604020202020204" pitchFamily="34" charset="0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599088377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9363</TotalTime>
  <Words>285</Words>
  <Application>Microsoft Macintosh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74</cp:revision>
  <dcterms:modified xsi:type="dcterms:W3CDTF">2015-10-26T18:10:40Z</dcterms:modified>
</cp:coreProperties>
</file>