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68" r:id="rId4"/>
    <p:sldId id="266" r:id="rId5"/>
    <p:sldId id="267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3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C2D10B-F02F-4704-904C-919944BCA68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EB79C94-7519-428F-AEF3-116E78A4429A}">
      <dgm:prSet phldrT="[Text]" custT="1"/>
      <dgm:spPr>
        <a:solidFill>
          <a:srgbClr val="FFFFFF"/>
        </a:solidFill>
      </dgm:spPr>
      <dgm:t>
        <a:bodyPr/>
        <a:lstStyle/>
        <a:p>
          <a:r>
            <a:rPr lang="de-DE" sz="2000" b="1" baseline="0" dirty="0" smtClean="0"/>
            <a:t>CEOS-WGCV</a:t>
          </a:r>
          <a:endParaRPr lang="de-DE" sz="2000" b="1" baseline="0" dirty="0"/>
        </a:p>
      </dgm:t>
    </dgm:pt>
    <dgm:pt modelId="{593B6CBE-3721-4CDF-AC8A-DC04971857E5}" type="parTrans" cxnId="{1FF5F736-DE09-4211-A619-A553AFFF9DD8}">
      <dgm:prSet/>
      <dgm:spPr/>
      <dgm:t>
        <a:bodyPr/>
        <a:lstStyle/>
        <a:p>
          <a:endParaRPr lang="de-DE"/>
        </a:p>
      </dgm:t>
    </dgm:pt>
    <dgm:pt modelId="{F7092BC9-B73A-46A1-AC78-112E9C88608B}" type="sibTrans" cxnId="{1FF5F736-DE09-4211-A619-A553AFFF9DD8}">
      <dgm:prSet/>
      <dgm:spPr/>
      <dgm:t>
        <a:bodyPr/>
        <a:lstStyle/>
        <a:p>
          <a:endParaRPr lang="de-DE"/>
        </a:p>
      </dgm:t>
    </dgm:pt>
    <dgm:pt modelId="{3C6E4A72-818D-46DB-AFD9-F58B4EAC196D}">
      <dgm:prSet phldrT="[Text]" custT="1"/>
      <dgm:spPr>
        <a:solidFill>
          <a:schemeClr val="accent4">
            <a:lumMod val="75000"/>
            <a:lumOff val="25000"/>
          </a:schemeClr>
        </a:solidFill>
        <a:ln>
          <a:noFill/>
        </a:ln>
      </dgm:spPr>
      <dgm:t>
        <a:bodyPr/>
        <a:lstStyle/>
        <a:p>
          <a:r>
            <a:rPr lang="de-DE" sz="1200" b="1" i="0" baseline="0" dirty="0" smtClean="0">
              <a:solidFill>
                <a:schemeClr val="tx2">
                  <a:lumMod val="20000"/>
                  <a:lumOff val="80000"/>
                </a:schemeClr>
              </a:solidFill>
            </a:rPr>
            <a:t>ACSG</a:t>
          </a:r>
          <a:endParaRPr lang="de-DE" sz="1200" b="1" i="0" baseline="0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8CB4AFEF-573C-482E-85CE-2AFA31A89CE8}" type="parTrans" cxnId="{5EEB9F7B-1835-4169-95C7-FAE1569D4E23}">
      <dgm:prSet/>
      <dgm:spPr>
        <a:ln>
          <a:solidFill>
            <a:srgbClr val="002060"/>
          </a:solidFill>
        </a:ln>
      </dgm:spPr>
      <dgm:t>
        <a:bodyPr/>
        <a:lstStyle/>
        <a:p>
          <a:endParaRPr lang="de-DE"/>
        </a:p>
      </dgm:t>
    </dgm:pt>
    <dgm:pt modelId="{A58F3CAF-E5B1-409F-8C5A-0F170464BA93}" type="sibTrans" cxnId="{5EEB9F7B-1835-4169-95C7-FAE1569D4E23}">
      <dgm:prSet/>
      <dgm:spPr/>
      <dgm:t>
        <a:bodyPr/>
        <a:lstStyle/>
        <a:p>
          <a:endParaRPr lang="de-DE"/>
        </a:p>
      </dgm:t>
    </dgm:pt>
    <dgm:pt modelId="{14D238B1-4977-4116-B925-AB6770ACF5CA}">
      <dgm:prSet phldrT="[Text]" custT="1"/>
      <dgm:spPr>
        <a:solidFill>
          <a:srgbClr val="00B050"/>
        </a:solidFill>
        <a:ln>
          <a:noFill/>
        </a:ln>
      </dgm:spPr>
      <dgm:t>
        <a:bodyPr/>
        <a:lstStyle/>
        <a:p>
          <a:r>
            <a:rPr lang="de-DE" sz="1200" b="1" i="0" baseline="0" dirty="0" smtClean="0">
              <a:solidFill>
                <a:srgbClr val="002060"/>
              </a:solidFill>
            </a:rPr>
            <a:t>LPV</a:t>
          </a:r>
          <a:endParaRPr lang="de-DE" sz="1200" b="1" i="0" baseline="0" dirty="0">
            <a:solidFill>
              <a:srgbClr val="002060"/>
            </a:solidFill>
          </a:endParaRPr>
        </a:p>
      </dgm:t>
    </dgm:pt>
    <dgm:pt modelId="{82D80556-B312-4FDC-9F04-C75B606C3681}" type="parTrans" cxnId="{D1DDF5D4-B0F1-4334-A1CE-A39510BAB367}">
      <dgm:prSet/>
      <dgm:spPr>
        <a:ln>
          <a:solidFill>
            <a:srgbClr val="002060"/>
          </a:solidFill>
        </a:ln>
      </dgm:spPr>
      <dgm:t>
        <a:bodyPr/>
        <a:lstStyle/>
        <a:p>
          <a:endParaRPr lang="de-DE"/>
        </a:p>
      </dgm:t>
    </dgm:pt>
    <dgm:pt modelId="{748C3B00-1719-47BC-AFDD-A1EF1B0E19E0}" type="sibTrans" cxnId="{D1DDF5D4-B0F1-4334-A1CE-A39510BAB367}">
      <dgm:prSet/>
      <dgm:spPr/>
      <dgm:t>
        <a:bodyPr/>
        <a:lstStyle/>
        <a:p>
          <a:endParaRPr lang="de-DE"/>
        </a:p>
      </dgm:t>
    </dgm:pt>
    <dgm:pt modelId="{90B4BFFC-6632-486B-A292-F8C3662351CC}">
      <dgm:prSet phldrT="[Text]" custT="1"/>
      <dgm:spPr>
        <a:pattFill prst="wdUpDiag">
          <a:fgClr>
            <a:schemeClr val="accent2">
              <a:lumMod val="50000"/>
            </a:schemeClr>
          </a:fgClr>
          <a:bgClr>
            <a:schemeClr val="bg1"/>
          </a:bgClr>
        </a:pattFill>
        <a:ln>
          <a:noFill/>
        </a:ln>
      </dgm:spPr>
      <dgm:t>
        <a:bodyPr/>
        <a:lstStyle/>
        <a:p>
          <a:r>
            <a:rPr lang="de-DE" sz="1200" b="1" i="0" baseline="0" dirty="0" smtClean="0">
              <a:solidFill>
                <a:srgbClr val="FFFFFF"/>
              </a:solidFill>
            </a:rPr>
            <a:t>TMSG</a:t>
          </a:r>
        </a:p>
      </dgm:t>
    </dgm:pt>
    <dgm:pt modelId="{E5C0D6C3-2D54-4959-9242-153B622B0D7D}" type="parTrans" cxnId="{3CB7EB6C-CE03-45F7-9883-22C02180B95E}">
      <dgm:prSet/>
      <dgm:spPr>
        <a:ln>
          <a:solidFill>
            <a:srgbClr val="002060"/>
          </a:solidFill>
        </a:ln>
      </dgm:spPr>
      <dgm:t>
        <a:bodyPr/>
        <a:lstStyle/>
        <a:p>
          <a:endParaRPr lang="de-DE"/>
        </a:p>
      </dgm:t>
    </dgm:pt>
    <dgm:pt modelId="{597F4A3A-67B8-4221-938F-D3308CF473B1}" type="sibTrans" cxnId="{3CB7EB6C-CE03-45F7-9883-22C02180B95E}">
      <dgm:prSet/>
      <dgm:spPr/>
      <dgm:t>
        <a:bodyPr/>
        <a:lstStyle/>
        <a:p>
          <a:endParaRPr lang="de-DE"/>
        </a:p>
      </dgm:t>
    </dgm:pt>
    <dgm:pt modelId="{CA79D47C-4F43-4889-ABB2-EF4D7FA3A3B5}">
      <dgm:prSet custT="1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de-DE" sz="1200" b="1" i="0" dirty="0" smtClean="0"/>
            <a:t>IVOS</a:t>
          </a:r>
          <a:endParaRPr lang="de-DE" sz="1200" b="1" i="0" dirty="0"/>
        </a:p>
      </dgm:t>
    </dgm:pt>
    <dgm:pt modelId="{3F3A65F1-4414-40FC-8B55-8FA01FA7EAF0}" type="parTrans" cxnId="{AF9CB825-8D2A-4542-83EF-3E7355AB1CA4}">
      <dgm:prSet/>
      <dgm:spPr>
        <a:ln>
          <a:solidFill>
            <a:srgbClr val="002060"/>
          </a:solidFill>
        </a:ln>
      </dgm:spPr>
      <dgm:t>
        <a:bodyPr/>
        <a:lstStyle/>
        <a:p>
          <a:endParaRPr lang="de-DE"/>
        </a:p>
      </dgm:t>
    </dgm:pt>
    <dgm:pt modelId="{88A43397-98BB-4839-9C3E-6BF02290D9E0}" type="sibTrans" cxnId="{AF9CB825-8D2A-4542-83EF-3E7355AB1CA4}">
      <dgm:prSet/>
      <dgm:spPr/>
      <dgm:t>
        <a:bodyPr/>
        <a:lstStyle/>
        <a:p>
          <a:endParaRPr lang="de-DE"/>
        </a:p>
      </dgm:t>
    </dgm:pt>
    <dgm:pt modelId="{1B9B97C5-519F-4CCE-8233-7775E3BEC13B}">
      <dgm:prSet custT="1"/>
      <dgm:spPr>
        <a:solidFill>
          <a:srgbClr val="C00000"/>
        </a:solidFill>
        <a:ln>
          <a:noFill/>
        </a:ln>
      </dgm:spPr>
      <dgm:t>
        <a:bodyPr/>
        <a:lstStyle/>
        <a:p>
          <a:r>
            <a:rPr lang="de-DE" sz="1200" b="1" i="0" baseline="0" dirty="0" smtClean="0">
              <a:solidFill>
                <a:srgbClr val="FFFFFF"/>
              </a:solidFill>
            </a:rPr>
            <a:t>MWSG</a:t>
          </a:r>
          <a:endParaRPr lang="de-DE" sz="1200" b="1" i="0" baseline="0" dirty="0">
            <a:solidFill>
              <a:srgbClr val="FFFFFF"/>
            </a:solidFill>
          </a:endParaRPr>
        </a:p>
      </dgm:t>
    </dgm:pt>
    <dgm:pt modelId="{B6CBAE6E-A812-499B-93D2-7BA22C15B9B4}" type="parTrans" cxnId="{A749021F-DF36-4317-8447-02D20E869386}">
      <dgm:prSet/>
      <dgm:spPr>
        <a:ln>
          <a:solidFill>
            <a:srgbClr val="002060"/>
          </a:solidFill>
        </a:ln>
      </dgm:spPr>
      <dgm:t>
        <a:bodyPr/>
        <a:lstStyle/>
        <a:p>
          <a:endParaRPr lang="de-DE"/>
        </a:p>
      </dgm:t>
    </dgm:pt>
    <dgm:pt modelId="{6B530AF3-82CE-40A7-A58A-02E38A3695B1}" type="sibTrans" cxnId="{A749021F-DF36-4317-8447-02D20E869386}">
      <dgm:prSet/>
      <dgm:spPr/>
      <dgm:t>
        <a:bodyPr/>
        <a:lstStyle/>
        <a:p>
          <a:endParaRPr lang="de-DE"/>
        </a:p>
      </dgm:t>
    </dgm:pt>
    <dgm:pt modelId="{16973070-3388-47F8-9ACD-2E0CB867A20B}">
      <dgm:prSet custT="1"/>
      <dgm:spPr>
        <a:solidFill>
          <a:srgbClr val="7030A0"/>
        </a:solidFill>
        <a:ln>
          <a:noFill/>
        </a:ln>
      </dgm:spPr>
      <dgm:t>
        <a:bodyPr/>
        <a:lstStyle/>
        <a:p>
          <a:r>
            <a:rPr lang="de-DE" sz="1200" b="1" i="0" baseline="0" dirty="0" smtClean="0">
              <a:solidFill>
                <a:srgbClr val="FFFFFF"/>
              </a:solidFill>
            </a:rPr>
            <a:t>SAR</a:t>
          </a:r>
          <a:endParaRPr lang="de-DE" sz="1200" b="1" i="0" baseline="0" dirty="0">
            <a:solidFill>
              <a:srgbClr val="FFFFFF"/>
            </a:solidFill>
          </a:endParaRPr>
        </a:p>
      </dgm:t>
    </dgm:pt>
    <dgm:pt modelId="{C6E3BE7B-362A-423B-B13C-A39359567199}" type="parTrans" cxnId="{454B0895-F5D0-4871-A575-E9DC4DC3F9BD}">
      <dgm:prSet/>
      <dgm:spPr>
        <a:ln>
          <a:solidFill>
            <a:srgbClr val="002060"/>
          </a:solidFill>
        </a:ln>
      </dgm:spPr>
      <dgm:t>
        <a:bodyPr/>
        <a:lstStyle/>
        <a:p>
          <a:endParaRPr lang="de-DE"/>
        </a:p>
      </dgm:t>
    </dgm:pt>
    <dgm:pt modelId="{B2068580-1C45-41D8-9164-7DF69F09E796}" type="sibTrans" cxnId="{454B0895-F5D0-4871-A575-E9DC4DC3F9BD}">
      <dgm:prSet/>
      <dgm:spPr/>
      <dgm:t>
        <a:bodyPr/>
        <a:lstStyle/>
        <a:p>
          <a:endParaRPr lang="de-DE"/>
        </a:p>
      </dgm:t>
    </dgm:pt>
    <dgm:pt modelId="{7EBA7B21-A4DF-4413-917A-A3A403FAABFD}" type="pres">
      <dgm:prSet presAssocID="{B0C2D10B-F02F-4704-904C-919944BCA68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7EABAB1-7169-42AC-BC38-EEC5A07B7670}" type="pres">
      <dgm:prSet presAssocID="{FEB79C94-7519-428F-AEF3-116E78A4429A}" presName="root1" presStyleCnt="0"/>
      <dgm:spPr/>
    </dgm:pt>
    <dgm:pt modelId="{54AAD79B-9A2A-4085-AA35-4EB8826CE081}" type="pres">
      <dgm:prSet presAssocID="{FEB79C94-7519-428F-AEF3-116E78A4429A}" presName="LevelOneTextNode" presStyleLbl="node0" presStyleIdx="0" presStyleCnt="1" custScaleX="74295" custScaleY="71250" custLinFactX="-46948" custLinFactNeighborX="-100000" custLinFactNeighborY="-227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FDDD993-AC8B-40E3-8F14-E0ED5A54EFA8}" type="pres">
      <dgm:prSet presAssocID="{FEB79C94-7519-428F-AEF3-116E78A4429A}" presName="level2hierChild" presStyleCnt="0"/>
      <dgm:spPr/>
    </dgm:pt>
    <dgm:pt modelId="{8B0F214D-3E22-468A-B301-2E01FFB43869}" type="pres">
      <dgm:prSet presAssocID="{8CB4AFEF-573C-482E-85CE-2AFA31A89CE8}" presName="conn2-1" presStyleLbl="parChTrans1D2" presStyleIdx="0" presStyleCnt="6"/>
      <dgm:spPr/>
      <dgm:t>
        <a:bodyPr/>
        <a:lstStyle/>
        <a:p>
          <a:endParaRPr lang="de-DE"/>
        </a:p>
      </dgm:t>
    </dgm:pt>
    <dgm:pt modelId="{BD22D1D8-6014-47F8-9817-3ED55F3F5D7E}" type="pres">
      <dgm:prSet presAssocID="{8CB4AFEF-573C-482E-85CE-2AFA31A89CE8}" presName="connTx" presStyleLbl="parChTrans1D2" presStyleIdx="0" presStyleCnt="6"/>
      <dgm:spPr/>
      <dgm:t>
        <a:bodyPr/>
        <a:lstStyle/>
        <a:p>
          <a:endParaRPr lang="de-DE"/>
        </a:p>
      </dgm:t>
    </dgm:pt>
    <dgm:pt modelId="{7E96E3DF-4166-45E5-8157-3F9EFF65B0AF}" type="pres">
      <dgm:prSet presAssocID="{3C6E4A72-818D-46DB-AFD9-F58B4EAC196D}" presName="root2" presStyleCnt="0"/>
      <dgm:spPr/>
    </dgm:pt>
    <dgm:pt modelId="{898AE203-4F20-4FCF-92E2-8775BB349309}" type="pres">
      <dgm:prSet presAssocID="{3C6E4A72-818D-46DB-AFD9-F58B4EAC196D}" presName="LevelTwoTextNode" presStyleLbl="node2" presStyleIdx="0" presStyleCnt="6" custScaleX="29557" custScaleY="3993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379F3AC-253A-4761-9E86-47A25EE19F57}" type="pres">
      <dgm:prSet presAssocID="{3C6E4A72-818D-46DB-AFD9-F58B4EAC196D}" presName="level3hierChild" presStyleCnt="0"/>
      <dgm:spPr/>
    </dgm:pt>
    <dgm:pt modelId="{D3A7E60D-5911-442C-96AD-06934F4AF1AC}" type="pres">
      <dgm:prSet presAssocID="{82D80556-B312-4FDC-9F04-C75B606C3681}" presName="conn2-1" presStyleLbl="parChTrans1D2" presStyleIdx="1" presStyleCnt="6"/>
      <dgm:spPr/>
      <dgm:t>
        <a:bodyPr/>
        <a:lstStyle/>
        <a:p>
          <a:endParaRPr lang="de-DE"/>
        </a:p>
      </dgm:t>
    </dgm:pt>
    <dgm:pt modelId="{1974FA64-0EBD-43FA-8699-70DF8F63F899}" type="pres">
      <dgm:prSet presAssocID="{82D80556-B312-4FDC-9F04-C75B606C3681}" presName="connTx" presStyleLbl="parChTrans1D2" presStyleIdx="1" presStyleCnt="6"/>
      <dgm:spPr/>
      <dgm:t>
        <a:bodyPr/>
        <a:lstStyle/>
        <a:p>
          <a:endParaRPr lang="de-DE"/>
        </a:p>
      </dgm:t>
    </dgm:pt>
    <dgm:pt modelId="{97A62317-3A8D-4360-BF2A-72A2431F79B4}" type="pres">
      <dgm:prSet presAssocID="{14D238B1-4977-4116-B925-AB6770ACF5CA}" presName="root2" presStyleCnt="0"/>
      <dgm:spPr/>
    </dgm:pt>
    <dgm:pt modelId="{BDE16E0D-6EBA-48D5-9477-30AAB5F4D08E}" type="pres">
      <dgm:prSet presAssocID="{14D238B1-4977-4116-B925-AB6770ACF5CA}" presName="LevelTwoTextNode" presStyleLbl="node2" presStyleIdx="1" presStyleCnt="6" custScaleX="29557" custScaleY="3993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C9C246C-31D4-48AB-80F7-B1FA12F93B26}" type="pres">
      <dgm:prSet presAssocID="{14D238B1-4977-4116-B925-AB6770ACF5CA}" presName="level3hierChild" presStyleCnt="0"/>
      <dgm:spPr/>
    </dgm:pt>
    <dgm:pt modelId="{C7C51145-74F0-410D-930E-6A8F65E9D28D}" type="pres">
      <dgm:prSet presAssocID="{E5C0D6C3-2D54-4959-9242-153B622B0D7D}" presName="conn2-1" presStyleLbl="parChTrans1D2" presStyleIdx="2" presStyleCnt="6"/>
      <dgm:spPr/>
      <dgm:t>
        <a:bodyPr/>
        <a:lstStyle/>
        <a:p>
          <a:endParaRPr lang="de-DE"/>
        </a:p>
      </dgm:t>
    </dgm:pt>
    <dgm:pt modelId="{BF4EBE43-6E29-4926-9DFC-6412F6BA4EF8}" type="pres">
      <dgm:prSet presAssocID="{E5C0D6C3-2D54-4959-9242-153B622B0D7D}" presName="connTx" presStyleLbl="parChTrans1D2" presStyleIdx="2" presStyleCnt="6"/>
      <dgm:spPr/>
      <dgm:t>
        <a:bodyPr/>
        <a:lstStyle/>
        <a:p>
          <a:endParaRPr lang="de-DE"/>
        </a:p>
      </dgm:t>
    </dgm:pt>
    <dgm:pt modelId="{961C21AD-1844-4B14-9937-DD429F6E4E87}" type="pres">
      <dgm:prSet presAssocID="{90B4BFFC-6632-486B-A292-F8C3662351CC}" presName="root2" presStyleCnt="0"/>
      <dgm:spPr/>
    </dgm:pt>
    <dgm:pt modelId="{2BD99341-4D14-404C-89F0-BB1ABDB4EEB4}" type="pres">
      <dgm:prSet presAssocID="{90B4BFFC-6632-486B-A292-F8C3662351CC}" presName="LevelTwoTextNode" presStyleLbl="node2" presStyleIdx="2" presStyleCnt="6" custScaleX="29557" custScaleY="3993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972A13F-CA5D-473D-9E1C-670F3A9DF3BA}" type="pres">
      <dgm:prSet presAssocID="{90B4BFFC-6632-486B-A292-F8C3662351CC}" presName="level3hierChild" presStyleCnt="0"/>
      <dgm:spPr/>
    </dgm:pt>
    <dgm:pt modelId="{8E2D446E-0A98-4E75-9DA5-F857A1B94562}" type="pres">
      <dgm:prSet presAssocID="{3F3A65F1-4414-40FC-8B55-8FA01FA7EAF0}" presName="conn2-1" presStyleLbl="parChTrans1D2" presStyleIdx="3" presStyleCnt="6"/>
      <dgm:spPr/>
      <dgm:t>
        <a:bodyPr/>
        <a:lstStyle/>
        <a:p>
          <a:endParaRPr lang="de-DE"/>
        </a:p>
      </dgm:t>
    </dgm:pt>
    <dgm:pt modelId="{17BD8E39-5A3A-4559-9634-FB99EA1756F8}" type="pres">
      <dgm:prSet presAssocID="{3F3A65F1-4414-40FC-8B55-8FA01FA7EAF0}" presName="connTx" presStyleLbl="parChTrans1D2" presStyleIdx="3" presStyleCnt="6"/>
      <dgm:spPr/>
      <dgm:t>
        <a:bodyPr/>
        <a:lstStyle/>
        <a:p>
          <a:endParaRPr lang="de-DE"/>
        </a:p>
      </dgm:t>
    </dgm:pt>
    <dgm:pt modelId="{A718E587-85B4-46C4-A076-16488B440070}" type="pres">
      <dgm:prSet presAssocID="{CA79D47C-4F43-4889-ABB2-EF4D7FA3A3B5}" presName="root2" presStyleCnt="0"/>
      <dgm:spPr/>
    </dgm:pt>
    <dgm:pt modelId="{544D400E-1A84-448D-BB7E-2575FFFF1C97}" type="pres">
      <dgm:prSet presAssocID="{CA79D47C-4F43-4889-ABB2-EF4D7FA3A3B5}" presName="LevelTwoTextNode" presStyleLbl="node2" presStyleIdx="3" presStyleCnt="6" custScaleX="29557" custScaleY="3993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EDB765E-FAD2-462D-BF84-8103822BC00C}" type="pres">
      <dgm:prSet presAssocID="{CA79D47C-4F43-4889-ABB2-EF4D7FA3A3B5}" presName="level3hierChild" presStyleCnt="0"/>
      <dgm:spPr/>
    </dgm:pt>
    <dgm:pt modelId="{A8E41417-77D9-40F0-B86A-98E0780F219B}" type="pres">
      <dgm:prSet presAssocID="{B6CBAE6E-A812-499B-93D2-7BA22C15B9B4}" presName="conn2-1" presStyleLbl="parChTrans1D2" presStyleIdx="4" presStyleCnt="6"/>
      <dgm:spPr/>
      <dgm:t>
        <a:bodyPr/>
        <a:lstStyle/>
        <a:p>
          <a:endParaRPr lang="de-DE"/>
        </a:p>
      </dgm:t>
    </dgm:pt>
    <dgm:pt modelId="{46BB071D-BC54-4BD1-9348-0B0AF8A742B2}" type="pres">
      <dgm:prSet presAssocID="{B6CBAE6E-A812-499B-93D2-7BA22C15B9B4}" presName="connTx" presStyleLbl="parChTrans1D2" presStyleIdx="4" presStyleCnt="6"/>
      <dgm:spPr/>
      <dgm:t>
        <a:bodyPr/>
        <a:lstStyle/>
        <a:p>
          <a:endParaRPr lang="de-DE"/>
        </a:p>
      </dgm:t>
    </dgm:pt>
    <dgm:pt modelId="{BF1B9A4D-D956-4A9E-81A7-B0B0C6F0C18F}" type="pres">
      <dgm:prSet presAssocID="{1B9B97C5-519F-4CCE-8233-7775E3BEC13B}" presName="root2" presStyleCnt="0"/>
      <dgm:spPr/>
    </dgm:pt>
    <dgm:pt modelId="{4FFA7DEC-4F93-415F-8FEA-F78A71907181}" type="pres">
      <dgm:prSet presAssocID="{1B9B97C5-519F-4CCE-8233-7775E3BEC13B}" presName="LevelTwoTextNode" presStyleLbl="node2" presStyleIdx="4" presStyleCnt="6" custScaleX="29557" custScaleY="3993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2790EE8-4782-425C-BFAF-936F798F4398}" type="pres">
      <dgm:prSet presAssocID="{1B9B97C5-519F-4CCE-8233-7775E3BEC13B}" presName="level3hierChild" presStyleCnt="0"/>
      <dgm:spPr/>
    </dgm:pt>
    <dgm:pt modelId="{8E5B7288-D81D-4744-B440-E379F897BBBF}" type="pres">
      <dgm:prSet presAssocID="{C6E3BE7B-362A-423B-B13C-A39359567199}" presName="conn2-1" presStyleLbl="parChTrans1D2" presStyleIdx="5" presStyleCnt="6"/>
      <dgm:spPr/>
      <dgm:t>
        <a:bodyPr/>
        <a:lstStyle/>
        <a:p>
          <a:endParaRPr lang="de-DE"/>
        </a:p>
      </dgm:t>
    </dgm:pt>
    <dgm:pt modelId="{4B85EAB1-51DF-4E41-92F4-7963AFFF16C8}" type="pres">
      <dgm:prSet presAssocID="{C6E3BE7B-362A-423B-B13C-A39359567199}" presName="connTx" presStyleLbl="parChTrans1D2" presStyleIdx="5" presStyleCnt="6"/>
      <dgm:spPr/>
      <dgm:t>
        <a:bodyPr/>
        <a:lstStyle/>
        <a:p>
          <a:endParaRPr lang="de-DE"/>
        </a:p>
      </dgm:t>
    </dgm:pt>
    <dgm:pt modelId="{B006DCC4-CCB5-4897-A536-261AACA07D26}" type="pres">
      <dgm:prSet presAssocID="{16973070-3388-47F8-9ACD-2E0CB867A20B}" presName="root2" presStyleCnt="0"/>
      <dgm:spPr/>
    </dgm:pt>
    <dgm:pt modelId="{76E3533D-4854-4C32-B807-304C4893D7FC}" type="pres">
      <dgm:prSet presAssocID="{16973070-3388-47F8-9ACD-2E0CB867A20B}" presName="LevelTwoTextNode" presStyleLbl="node2" presStyleIdx="5" presStyleCnt="6" custScaleX="29557" custScaleY="3993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CF40C1C-04DD-4D25-B7E4-4B0E0426C949}" type="pres">
      <dgm:prSet presAssocID="{16973070-3388-47F8-9ACD-2E0CB867A20B}" presName="level3hierChild" presStyleCnt="0"/>
      <dgm:spPr/>
    </dgm:pt>
  </dgm:ptLst>
  <dgm:cxnLst>
    <dgm:cxn modelId="{1FF5F736-DE09-4211-A619-A553AFFF9DD8}" srcId="{B0C2D10B-F02F-4704-904C-919944BCA68C}" destId="{FEB79C94-7519-428F-AEF3-116E78A4429A}" srcOrd="0" destOrd="0" parTransId="{593B6CBE-3721-4CDF-AC8A-DC04971857E5}" sibTransId="{F7092BC9-B73A-46A1-AC78-112E9C88608B}"/>
    <dgm:cxn modelId="{3AA989FF-77A0-4986-AD2B-F63BA6191020}" type="presOf" srcId="{B0C2D10B-F02F-4704-904C-919944BCA68C}" destId="{7EBA7B21-A4DF-4413-917A-A3A403FAABFD}" srcOrd="0" destOrd="0" presId="urn:microsoft.com/office/officeart/2008/layout/HorizontalMultiLevelHierarchy"/>
    <dgm:cxn modelId="{87AA8009-2C46-4E07-96FA-B10670DA8310}" type="presOf" srcId="{E5C0D6C3-2D54-4959-9242-153B622B0D7D}" destId="{C7C51145-74F0-410D-930E-6A8F65E9D28D}" srcOrd="0" destOrd="0" presId="urn:microsoft.com/office/officeart/2008/layout/HorizontalMultiLevelHierarchy"/>
    <dgm:cxn modelId="{445205DC-B821-48D1-A852-661ECB9761D1}" type="presOf" srcId="{8CB4AFEF-573C-482E-85CE-2AFA31A89CE8}" destId="{BD22D1D8-6014-47F8-9817-3ED55F3F5D7E}" srcOrd="1" destOrd="0" presId="urn:microsoft.com/office/officeart/2008/layout/HorizontalMultiLevelHierarchy"/>
    <dgm:cxn modelId="{A749021F-DF36-4317-8447-02D20E869386}" srcId="{FEB79C94-7519-428F-AEF3-116E78A4429A}" destId="{1B9B97C5-519F-4CCE-8233-7775E3BEC13B}" srcOrd="4" destOrd="0" parTransId="{B6CBAE6E-A812-499B-93D2-7BA22C15B9B4}" sibTransId="{6B530AF3-82CE-40A7-A58A-02E38A3695B1}"/>
    <dgm:cxn modelId="{FC78031E-0390-4474-BEA2-A0BF7D9DAE9C}" type="presOf" srcId="{8CB4AFEF-573C-482E-85CE-2AFA31A89CE8}" destId="{8B0F214D-3E22-468A-B301-2E01FFB43869}" srcOrd="0" destOrd="0" presId="urn:microsoft.com/office/officeart/2008/layout/HorizontalMultiLevelHierarchy"/>
    <dgm:cxn modelId="{EDE50540-039C-4CC7-9038-76698874C0AD}" type="presOf" srcId="{C6E3BE7B-362A-423B-B13C-A39359567199}" destId="{4B85EAB1-51DF-4E41-92F4-7963AFFF16C8}" srcOrd="1" destOrd="0" presId="urn:microsoft.com/office/officeart/2008/layout/HorizontalMultiLevelHierarchy"/>
    <dgm:cxn modelId="{36400E88-CD0A-4D63-9A54-1454277CCC07}" type="presOf" srcId="{16973070-3388-47F8-9ACD-2E0CB867A20B}" destId="{76E3533D-4854-4C32-B807-304C4893D7FC}" srcOrd="0" destOrd="0" presId="urn:microsoft.com/office/officeart/2008/layout/HorizontalMultiLevelHierarchy"/>
    <dgm:cxn modelId="{71F942F4-2D85-4BCD-AFC2-1CC89FEB3B7F}" type="presOf" srcId="{E5C0D6C3-2D54-4959-9242-153B622B0D7D}" destId="{BF4EBE43-6E29-4926-9DFC-6412F6BA4EF8}" srcOrd="1" destOrd="0" presId="urn:microsoft.com/office/officeart/2008/layout/HorizontalMultiLevelHierarchy"/>
    <dgm:cxn modelId="{E18911F5-E9F3-4234-B5B2-A258FF0BF101}" type="presOf" srcId="{1B9B97C5-519F-4CCE-8233-7775E3BEC13B}" destId="{4FFA7DEC-4F93-415F-8FEA-F78A71907181}" srcOrd="0" destOrd="0" presId="urn:microsoft.com/office/officeart/2008/layout/HorizontalMultiLevelHierarchy"/>
    <dgm:cxn modelId="{07106A3B-4ECD-4ED9-BEDF-AE19029B7E69}" type="presOf" srcId="{B6CBAE6E-A812-499B-93D2-7BA22C15B9B4}" destId="{46BB071D-BC54-4BD1-9348-0B0AF8A742B2}" srcOrd="1" destOrd="0" presId="urn:microsoft.com/office/officeart/2008/layout/HorizontalMultiLevelHierarchy"/>
    <dgm:cxn modelId="{D1DDF5D4-B0F1-4334-A1CE-A39510BAB367}" srcId="{FEB79C94-7519-428F-AEF3-116E78A4429A}" destId="{14D238B1-4977-4116-B925-AB6770ACF5CA}" srcOrd="1" destOrd="0" parTransId="{82D80556-B312-4FDC-9F04-C75B606C3681}" sibTransId="{748C3B00-1719-47BC-AFDD-A1EF1B0E19E0}"/>
    <dgm:cxn modelId="{454B0895-F5D0-4871-A575-E9DC4DC3F9BD}" srcId="{FEB79C94-7519-428F-AEF3-116E78A4429A}" destId="{16973070-3388-47F8-9ACD-2E0CB867A20B}" srcOrd="5" destOrd="0" parTransId="{C6E3BE7B-362A-423B-B13C-A39359567199}" sibTransId="{B2068580-1C45-41D8-9164-7DF69F09E796}"/>
    <dgm:cxn modelId="{87197D66-4F1F-4C3D-B6E1-C6E005678FCE}" type="presOf" srcId="{90B4BFFC-6632-486B-A292-F8C3662351CC}" destId="{2BD99341-4D14-404C-89F0-BB1ABDB4EEB4}" srcOrd="0" destOrd="0" presId="urn:microsoft.com/office/officeart/2008/layout/HorizontalMultiLevelHierarchy"/>
    <dgm:cxn modelId="{AF9CB825-8D2A-4542-83EF-3E7355AB1CA4}" srcId="{FEB79C94-7519-428F-AEF3-116E78A4429A}" destId="{CA79D47C-4F43-4889-ABB2-EF4D7FA3A3B5}" srcOrd="3" destOrd="0" parTransId="{3F3A65F1-4414-40FC-8B55-8FA01FA7EAF0}" sibTransId="{88A43397-98BB-4839-9C3E-6BF02290D9E0}"/>
    <dgm:cxn modelId="{23705DCC-C49B-438E-91D4-A30399C6541C}" type="presOf" srcId="{3F3A65F1-4414-40FC-8B55-8FA01FA7EAF0}" destId="{17BD8E39-5A3A-4559-9634-FB99EA1756F8}" srcOrd="1" destOrd="0" presId="urn:microsoft.com/office/officeart/2008/layout/HorizontalMultiLevelHierarchy"/>
    <dgm:cxn modelId="{E38A35E2-03DC-4709-9DDA-8F2B3F9A1DE4}" type="presOf" srcId="{C6E3BE7B-362A-423B-B13C-A39359567199}" destId="{8E5B7288-D81D-4744-B440-E379F897BBBF}" srcOrd="0" destOrd="0" presId="urn:microsoft.com/office/officeart/2008/layout/HorizontalMultiLevelHierarchy"/>
    <dgm:cxn modelId="{3327B077-4F19-4D28-82E4-C5C0BD22F36D}" type="presOf" srcId="{3C6E4A72-818D-46DB-AFD9-F58B4EAC196D}" destId="{898AE203-4F20-4FCF-92E2-8775BB349309}" srcOrd="0" destOrd="0" presId="urn:microsoft.com/office/officeart/2008/layout/HorizontalMultiLevelHierarchy"/>
    <dgm:cxn modelId="{3CB7EB6C-CE03-45F7-9883-22C02180B95E}" srcId="{FEB79C94-7519-428F-AEF3-116E78A4429A}" destId="{90B4BFFC-6632-486B-A292-F8C3662351CC}" srcOrd="2" destOrd="0" parTransId="{E5C0D6C3-2D54-4959-9242-153B622B0D7D}" sibTransId="{597F4A3A-67B8-4221-938F-D3308CF473B1}"/>
    <dgm:cxn modelId="{5EEB9F7B-1835-4169-95C7-FAE1569D4E23}" srcId="{FEB79C94-7519-428F-AEF3-116E78A4429A}" destId="{3C6E4A72-818D-46DB-AFD9-F58B4EAC196D}" srcOrd="0" destOrd="0" parTransId="{8CB4AFEF-573C-482E-85CE-2AFA31A89CE8}" sibTransId="{A58F3CAF-E5B1-409F-8C5A-0F170464BA93}"/>
    <dgm:cxn modelId="{DBA90E59-DEDC-4242-AD77-76FAF63CACDA}" type="presOf" srcId="{82D80556-B312-4FDC-9F04-C75B606C3681}" destId="{D3A7E60D-5911-442C-96AD-06934F4AF1AC}" srcOrd="0" destOrd="0" presId="urn:microsoft.com/office/officeart/2008/layout/HorizontalMultiLevelHierarchy"/>
    <dgm:cxn modelId="{2F73C011-EC28-4192-95B2-434F12EB2930}" type="presOf" srcId="{FEB79C94-7519-428F-AEF3-116E78A4429A}" destId="{54AAD79B-9A2A-4085-AA35-4EB8826CE081}" srcOrd="0" destOrd="0" presId="urn:microsoft.com/office/officeart/2008/layout/HorizontalMultiLevelHierarchy"/>
    <dgm:cxn modelId="{D8C25B03-0C5F-4E79-B6E5-86397D8EAA91}" type="presOf" srcId="{82D80556-B312-4FDC-9F04-C75B606C3681}" destId="{1974FA64-0EBD-43FA-8699-70DF8F63F899}" srcOrd="1" destOrd="0" presId="urn:microsoft.com/office/officeart/2008/layout/HorizontalMultiLevelHierarchy"/>
    <dgm:cxn modelId="{956BD839-5653-4F12-9118-98C5037D5CA7}" type="presOf" srcId="{B6CBAE6E-A812-499B-93D2-7BA22C15B9B4}" destId="{A8E41417-77D9-40F0-B86A-98E0780F219B}" srcOrd="0" destOrd="0" presId="urn:microsoft.com/office/officeart/2008/layout/HorizontalMultiLevelHierarchy"/>
    <dgm:cxn modelId="{B75DE1E3-FA44-4FA6-87EC-D078F4A82EDD}" type="presOf" srcId="{3F3A65F1-4414-40FC-8B55-8FA01FA7EAF0}" destId="{8E2D446E-0A98-4E75-9DA5-F857A1B94562}" srcOrd="0" destOrd="0" presId="urn:microsoft.com/office/officeart/2008/layout/HorizontalMultiLevelHierarchy"/>
    <dgm:cxn modelId="{C4104825-E598-442B-AF62-745E53EB2615}" type="presOf" srcId="{14D238B1-4977-4116-B925-AB6770ACF5CA}" destId="{BDE16E0D-6EBA-48D5-9477-30AAB5F4D08E}" srcOrd="0" destOrd="0" presId="urn:microsoft.com/office/officeart/2008/layout/HorizontalMultiLevelHierarchy"/>
    <dgm:cxn modelId="{782D6232-1B51-441E-8C4A-D2D0E918CADD}" type="presOf" srcId="{CA79D47C-4F43-4889-ABB2-EF4D7FA3A3B5}" destId="{544D400E-1A84-448D-BB7E-2575FFFF1C97}" srcOrd="0" destOrd="0" presId="urn:microsoft.com/office/officeart/2008/layout/HorizontalMultiLevelHierarchy"/>
    <dgm:cxn modelId="{6014DC1C-1EF7-4C86-B955-B9AAF0AB34B2}" type="presParOf" srcId="{7EBA7B21-A4DF-4413-917A-A3A403FAABFD}" destId="{97EABAB1-7169-42AC-BC38-EEC5A07B7670}" srcOrd="0" destOrd="0" presId="urn:microsoft.com/office/officeart/2008/layout/HorizontalMultiLevelHierarchy"/>
    <dgm:cxn modelId="{EBF70FE3-14A3-4CFA-9D7E-ED954B940167}" type="presParOf" srcId="{97EABAB1-7169-42AC-BC38-EEC5A07B7670}" destId="{54AAD79B-9A2A-4085-AA35-4EB8826CE081}" srcOrd="0" destOrd="0" presId="urn:microsoft.com/office/officeart/2008/layout/HorizontalMultiLevelHierarchy"/>
    <dgm:cxn modelId="{E80D48EC-25D8-42AF-B734-9A7E08EF8D17}" type="presParOf" srcId="{97EABAB1-7169-42AC-BC38-EEC5A07B7670}" destId="{6FDDD993-AC8B-40E3-8F14-E0ED5A54EFA8}" srcOrd="1" destOrd="0" presId="urn:microsoft.com/office/officeart/2008/layout/HorizontalMultiLevelHierarchy"/>
    <dgm:cxn modelId="{A09AEFBC-8D4F-4E78-88F5-27685FCE64F1}" type="presParOf" srcId="{6FDDD993-AC8B-40E3-8F14-E0ED5A54EFA8}" destId="{8B0F214D-3E22-468A-B301-2E01FFB43869}" srcOrd="0" destOrd="0" presId="urn:microsoft.com/office/officeart/2008/layout/HorizontalMultiLevelHierarchy"/>
    <dgm:cxn modelId="{9318B141-5370-407D-A7E2-D5A91F577864}" type="presParOf" srcId="{8B0F214D-3E22-468A-B301-2E01FFB43869}" destId="{BD22D1D8-6014-47F8-9817-3ED55F3F5D7E}" srcOrd="0" destOrd="0" presId="urn:microsoft.com/office/officeart/2008/layout/HorizontalMultiLevelHierarchy"/>
    <dgm:cxn modelId="{29B92553-D10A-416F-8BFD-F5F642666C17}" type="presParOf" srcId="{6FDDD993-AC8B-40E3-8F14-E0ED5A54EFA8}" destId="{7E96E3DF-4166-45E5-8157-3F9EFF65B0AF}" srcOrd="1" destOrd="0" presId="urn:microsoft.com/office/officeart/2008/layout/HorizontalMultiLevelHierarchy"/>
    <dgm:cxn modelId="{48EF6F3B-A0D7-4E25-9EA2-3BABE9514249}" type="presParOf" srcId="{7E96E3DF-4166-45E5-8157-3F9EFF65B0AF}" destId="{898AE203-4F20-4FCF-92E2-8775BB349309}" srcOrd="0" destOrd="0" presId="urn:microsoft.com/office/officeart/2008/layout/HorizontalMultiLevelHierarchy"/>
    <dgm:cxn modelId="{7C96B115-79CC-42D1-888C-A25DA0108225}" type="presParOf" srcId="{7E96E3DF-4166-45E5-8157-3F9EFF65B0AF}" destId="{0379F3AC-253A-4761-9E86-47A25EE19F57}" srcOrd="1" destOrd="0" presId="urn:microsoft.com/office/officeart/2008/layout/HorizontalMultiLevelHierarchy"/>
    <dgm:cxn modelId="{C4CB10A2-15F9-4862-8C61-368727499723}" type="presParOf" srcId="{6FDDD993-AC8B-40E3-8F14-E0ED5A54EFA8}" destId="{D3A7E60D-5911-442C-96AD-06934F4AF1AC}" srcOrd="2" destOrd="0" presId="urn:microsoft.com/office/officeart/2008/layout/HorizontalMultiLevelHierarchy"/>
    <dgm:cxn modelId="{86AB3B1D-5E65-449D-8D4A-C76C58604C4D}" type="presParOf" srcId="{D3A7E60D-5911-442C-96AD-06934F4AF1AC}" destId="{1974FA64-0EBD-43FA-8699-70DF8F63F899}" srcOrd="0" destOrd="0" presId="urn:microsoft.com/office/officeart/2008/layout/HorizontalMultiLevelHierarchy"/>
    <dgm:cxn modelId="{617D410D-C696-4064-9B01-602F7492B4D3}" type="presParOf" srcId="{6FDDD993-AC8B-40E3-8F14-E0ED5A54EFA8}" destId="{97A62317-3A8D-4360-BF2A-72A2431F79B4}" srcOrd="3" destOrd="0" presId="urn:microsoft.com/office/officeart/2008/layout/HorizontalMultiLevelHierarchy"/>
    <dgm:cxn modelId="{62BD43D0-760F-43BE-BB75-39924E9F303E}" type="presParOf" srcId="{97A62317-3A8D-4360-BF2A-72A2431F79B4}" destId="{BDE16E0D-6EBA-48D5-9477-30AAB5F4D08E}" srcOrd="0" destOrd="0" presId="urn:microsoft.com/office/officeart/2008/layout/HorizontalMultiLevelHierarchy"/>
    <dgm:cxn modelId="{45703934-89F7-42ED-98E8-C0531FA20510}" type="presParOf" srcId="{97A62317-3A8D-4360-BF2A-72A2431F79B4}" destId="{AC9C246C-31D4-48AB-80F7-B1FA12F93B26}" srcOrd="1" destOrd="0" presId="urn:microsoft.com/office/officeart/2008/layout/HorizontalMultiLevelHierarchy"/>
    <dgm:cxn modelId="{2B692DC4-2B13-43A7-A9B5-8F5F206B02F2}" type="presParOf" srcId="{6FDDD993-AC8B-40E3-8F14-E0ED5A54EFA8}" destId="{C7C51145-74F0-410D-930E-6A8F65E9D28D}" srcOrd="4" destOrd="0" presId="urn:microsoft.com/office/officeart/2008/layout/HorizontalMultiLevelHierarchy"/>
    <dgm:cxn modelId="{FA4CCDAE-4764-4989-AD0B-E8C790D5DA5F}" type="presParOf" srcId="{C7C51145-74F0-410D-930E-6A8F65E9D28D}" destId="{BF4EBE43-6E29-4926-9DFC-6412F6BA4EF8}" srcOrd="0" destOrd="0" presId="urn:microsoft.com/office/officeart/2008/layout/HorizontalMultiLevelHierarchy"/>
    <dgm:cxn modelId="{9ED63821-A810-479A-9BF0-BE8AA3279E13}" type="presParOf" srcId="{6FDDD993-AC8B-40E3-8F14-E0ED5A54EFA8}" destId="{961C21AD-1844-4B14-9937-DD429F6E4E87}" srcOrd="5" destOrd="0" presId="urn:microsoft.com/office/officeart/2008/layout/HorizontalMultiLevelHierarchy"/>
    <dgm:cxn modelId="{CCD97B71-999C-43B0-A3A5-A7E247530861}" type="presParOf" srcId="{961C21AD-1844-4B14-9937-DD429F6E4E87}" destId="{2BD99341-4D14-404C-89F0-BB1ABDB4EEB4}" srcOrd="0" destOrd="0" presId="urn:microsoft.com/office/officeart/2008/layout/HorizontalMultiLevelHierarchy"/>
    <dgm:cxn modelId="{3512B6EC-BA79-4860-A5FF-C4F6B502EF28}" type="presParOf" srcId="{961C21AD-1844-4B14-9937-DD429F6E4E87}" destId="{A972A13F-CA5D-473D-9E1C-670F3A9DF3BA}" srcOrd="1" destOrd="0" presId="urn:microsoft.com/office/officeart/2008/layout/HorizontalMultiLevelHierarchy"/>
    <dgm:cxn modelId="{D04E668D-5940-41EF-BE8E-3AAE379D5323}" type="presParOf" srcId="{6FDDD993-AC8B-40E3-8F14-E0ED5A54EFA8}" destId="{8E2D446E-0A98-4E75-9DA5-F857A1B94562}" srcOrd="6" destOrd="0" presId="urn:microsoft.com/office/officeart/2008/layout/HorizontalMultiLevelHierarchy"/>
    <dgm:cxn modelId="{AAF2EBD9-99F7-4C16-B2E3-E94DD8ECA33A}" type="presParOf" srcId="{8E2D446E-0A98-4E75-9DA5-F857A1B94562}" destId="{17BD8E39-5A3A-4559-9634-FB99EA1756F8}" srcOrd="0" destOrd="0" presId="urn:microsoft.com/office/officeart/2008/layout/HorizontalMultiLevelHierarchy"/>
    <dgm:cxn modelId="{5A83ECBD-9095-4A1E-A210-F72CC0573C00}" type="presParOf" srcId="{6FDDD993-AC8B-40E3-8F14-E0ED5A54EFA8}" destId="{A718E587-85B4-46C4-A076-16488B440070}" srcOrd="7" destOrd="0" presId="urn:microsoft.com/office/officeart/2008/layout/HorizontalMultiLevelHierarchy"/>
    <dgm:cxn modelId="{9BA70E9C-6941-47B6-92E5-D16BAB15743A}" type="presParOf" srcId="{A718E587-85B4-46C4-A076-16488B440070}" destId="{544D400E-1A84-448D-BB7E-2575FFFF1C97}" srcOrd="0" destOrd="0" presId="urn:microsoft.com/office/officeart/2008/layout/HorizontalMultiLevelHierarchy"/>
    <dgm:cxn modelId="{0B524E1B-7D55-4711-A397-7F2E12AE5463}" type="presParOf" srcId="{A718E587-85B4-46C4-A076-16488B440070}" destId="{1EDB765E-FAD2-462D-BF84-8103822BC00C}" srcOrd="1" destOrd="0" presId="urn:microsoft.com/office/officeart/2008/layout/HorizontalMultiLevelHierarchy"/>
    <dgm:cxn modelId="{63B5B4DA-3142-4EA8-A76E-39DB94C0BCD4}" type="presParOf" srcId="{6FDDD993-AC8B-40E3-8F14-E0ED5A54EFA8}" destId="{A8E41417-77D9-40F0-B86A-98E0780F219B}" srcOrd="8" destOrd="0" presId="urn:microsoft.com/office/officeart/2008/layout/HorizontalMultiLevelHierarchy"/>
    <dgm:cxn modelId="{9AB7D7F7-82CC-47A3-8DB4-46A81D33C40B}" type="presParOf" srcId="{A8E41417-77D9-40F0-B86A-98E0780F219B}" destId="{46BB071D-BC54-4BD1-9348-0B0AF8A742B2}" srcOrd="0" destOrd="0" presId="urn:microsoft.com/office/officeart/2008/layout/HorizontalMultiLevelHierarchy"/>
    <dgm:cxn modelId="{8B2718D8-EA01-43A5-9DC3-62CEC30E8045}" type="presParOf" srcId="{6FDDD993-AC8B-40E3-8F14-E0ED5A54EFA8}" destId="{BF1B9A4D-D956-4A9E-81A7-B0B0C6F0C18F}" srcOrd="9" destOrd="0" presId="urn:microsoft.com/office/officeart/2008/layout/HorizontalMultiLevelHierarchy"/>
    <dgm:cxn modelId="{79B75FA7-B85B-46A2-9B71-13231941D14D}" type="presParOf" srcId="{BF1B9A4D-D956-4A9E-81A7-B0B0C6F0C18F}" destId="{4FFA7DEC-4F93-415F-8FEA-F78A71907181}" srcOrd="0" destOrd="0" presId="urn:microsoft.com/office/officeart/2008/layout/HorizontalMultiLevelHierarchy"/>
    <dgm:cxn modelId="{E9E5D60E-92D9-4645-95F7-56220F63152A}" type="presParOf" srcId="{BF1B9A4D-D956-4A9E-81A7-B0B0C6F0C18F}" destId="{62790EE8-4782-425C-BFAF-936F798F4398}" srcOrd="1" destOrd="0" presId="urn:microsoft.com/office/officeart/2008/layout/HorizontalMultiLevelHierarchy"/>
    <dgm:cxn modelId="{5B41F183-C4E6-41DF-8B35-DB8DFCD64102}" type="presParOf" srcId="{6FDDD993-AC8B-40E3-8F14-E0ED5A54EFA8}" destId="{8E5B7288-D81D-4744-B440-E379F897BBBF}" srcOrd="10" destOrd="0" presId="urn:microsoft.com/office/officeart/2008/layout/HorizontalMultiLevelHierarchy"/>
    <dgm:cxn modelId="{5FFC3FF3-75F3-495A-B0FC-2A0D2C450E71}" type="presParOf" srcId="{8E5B7288-D81D-4744-B440-E379F897BBBF}" destId="{4B85EAB1-51DF-4E41-92F4-7963AFFF16C8}" srcOrd="0" destOrd="0" presId="urn:microsoft.com/office/officeart/2008/layout/HorizontalMultiLevelHierarchy"/>
    <dgm:cxn modelId="{C761055A-BCD2-411E-9F00-21C8C60AE272}" type="presParOf" srcId="{6FDDD993-AC8B-40E3-8F14-E0ED5A54EFA8}" destId="{B006DCC4-CCB5-4897-A536-261AACA07D26}" srcOrd="11" destOrd="0" presId="urn:microsoft.com/office/officeart/2008/layout/HorizontalMultiLevelHierarchy"/>
    <dgm:cxn modelId="{A8193F3E-E161-480F-9FB4-A57C4ED06038}" type="presParOf" srcId="{B006DCC4-CCB5-4897-A536-261AACA07D26}" destId="{76E3533D-4854-4C32-B807-304C4893D7FC}" srcOrd="0" destOrd="0" presId="urn:microsoft.com/office/officeart/2008/layout/HorizontalMultiLevelHierarchy"/>
    <dgm:cxn modelId="{1FEA3B38-C4C3-409D-B4CC-6B599D439CA4}" type="presParOf" srcId="{B006DCC4-CCB5-4897-A536-261AACA07D26}" destId="{CCF40C1C-04DD-4D25-B7E4-4B0E0426C94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B7288-D81D-4744-B440-E379F897BBBF}">
      <dsp:nvSpPr>
        <dsp:cNvPr id="0" name=""/>
        <dsp:cNvSpPr/>
      </dsp:nvSpPr>
      <dsp:spPr>
        <a:xfrm>
          <a:off x="1264873" y="1442596"/>
          <a:ext cx="1220650" cy="1000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0325" y="0"/>
              </a:lnTo>
              <a:lnTo>
                <a:pt x="610325" y="1000926"/>
              </a:lnTo>
              <a:lnTo>
                <a:pt x="1220650" y="1000926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00" kern="1200"/>
        </a:p>
      </dsp:txBody>
      <dsp:txXfrm>
        <a:off x="1835734" y="1903595"/>
        <a:ext cx="78927" cy="78927"/>
      </dsp:txXfrm>
    </dsp:sp>
    <dsp:sp modelId="{A8E41417-77D9-40F0-B86A-98E0780F219B}">
      <dsp:nvSpPr>
        <dsp:cNvPr id="0" name=""/>
        <dsp:cNvSpPr/>
      </dsp:nvSpPr>
      <dsp:spPr>
        <a:xfrm>
          <a:off x="1264873" y="1442596"/>
          <a:ext cx="1220650" cy="628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0325" y="0"/>
              </a:lnTo>
              <a:lnTo>
                <a:pt x="610325" y="628037"/>
              </a:lnTo>
              <a:lnTo>
                <a:pt x="1220650" y="628037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840880" y="1722296"/>
        <a:ext cx="68637" cy="68637"/>
      </dsp:txXfrm>
    </dsp:sp>
    <dsp:sp modelId="{8E2D446E-0A98-4E75-9DA5-F857A1B94562}">
      <dsp:nvSpPr>
        <dsp:cNvPr id="0" name=""/>
        <dsp:cNvSpPr/>
      </dsp:nvSpPr>
      <dsp:spPr>
        <a:xfrm>
          <a:off x="1264873" y="1442596"/>
          <a:ext cx="1220650" cy="255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0325" y="0"/>
              </a:lnTo>
              <a:lnTo>
                <a:pt x="610325" y="255148"/>
              </a:lnTo>
              <a:lnTo>
                <a:pt x="1220650" y="255148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844023" y="1538994"/>
        <a:ext cx="62351" cy="62351"/>
      </dsp:txXfrm>
    </dsp:sp>
    <dsp:sp modelId="{C7C51145-74F0-410D-930E-6A8F65E9D28D}">
      <dsp:nvSpPr>
        <dsp:cNvPr id="0" name=""/>
        <dsp:cNvSpPr/>
      </dsp:nvSpPr>
      <dsp:spPr>
        <a:xfrm>
          <a:off x="1264873" y="1324855"/>
          <a:ext cx="1220650" cy="117740"/>
        </a:xfrm>
        <a:custGeom>
          <a:avLst/>
          <a:gdLst/>
          <a:ahLst/>
          <a:cxnLst/>
          <a:rect l="0" t="0" r="0" b="0"/>
          <a:pathLst>
            <a:path>
              <a:moveTo>
                <a:pt x="0" y="117740"/>
              </a:moveTo>
              <a:lnTo>
                <a:pt x="610325" y="117740"/>
              </a:lnTo>
              <a:lnTo>
                <a:pt x="610325" y="0"/>
              </a:lnTo>
              <a:lnTo>
                <a:pt x="1220650" y="0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844540" y="1353067"/>
        <a:ext cx="61315" cy="61315"/>
      </dsp:txXfrm>
    </dsp:sp>
    <dsp:sp modelId="{D3A7E60D-5911-442C-96AD-06934F4AF1AC}">
      <dsp:nvSpPr>
        <dsp:cNvPr id="0" name=""/>
        <dsp:cNvSpPr/>
      </dsp:nvSpPr>
      <dsp:spPr>
        <a:xfrm>
          <a:off x="1264873" y="951966"/>
          <a:ext cx="1220650" cy="490629"/>
        </a:xfrm>
        <a:custGeom>
          <a:avLst/>
          <a:gdLst/>
          <a:ahLst/>
          <a:cxnLst/>
          <a:rect l="0" t="0" r="0" b="0"/>
          <a:pathLst>
            <a:path>
              <a:moveTo>
                <a:pt x="0" y="490629"/>
              </a:moveTo>
              <a:lnTo>
                <a:pt x="610325" y="490629"/>
              </a:lnTo>
              <a:lnTo>
                <a:pt x="610325" y="0"/>
              </a:lnTo>
              <a:lnTo>
                <a:pt x="1220650" y="0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842309" y="1164392"/>
        <a:ext cx="65778" cy="65778"/>
      </dsp:txXfrm>
    </dsp:sp>
    <dsp:sp modelId="{8B0F214D-3E22-468A-B301-2E01FFB43869}">
      <dsp:nvSpPr>
        <dsp:cNvPr id="0" name=""/>
        <dsp:cNvSpPr/>
      </dsp:nvSpPr>
      <dsp:spPr>
        <a:xfrm>
          <a:off x="1264873" y="579077"/>
          <a:ext cx="1220650" cy="863519"/>
        </a:xfrm>
        <a:custGeom>
          <a:avLst/>
          <a:gdLst/>
          <a:ahLst/>
          <a:cxnLst/>
          <a:rect l="0" t="0" r="0" b="0"/>
          <a:pathLst>
            <a:path>
              <a:moveTo>
                <a:pt x="0" y="863519"/>
              </a:moveTo>
              <a:lnTo>
                <a:pt x="610325" y="863519"/>
              </a:lnTo>
              <a:lnTo>
                <a:pt x="610325" y="0"/>
              </a:lnTo>
              <a:lnTo>
                <a:pt x="1220650" y="0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837818" y="973456"/>
        <a:ext cx="74760" cy="74760"/>
      </dsp:txXfrm>
    </dsp:sp>
    <dsp:sp modelId="{54AAD79B-9A2A-4085-AA35-4EB8826CE081}">
      <dsp:nvSpPr>
        <dsp:cNvPr id="0" name=""/>
        <dsp:cNvSpPr/>
      </dsp:nvSpPr>
      <dsp:spPr>
        <a:xfrm rot="16200000">
          <a:off x="-25263" y="1229260"/>
          <a:ext cx="2153602" cy="426671"/>
        </a:xfrm>
        <a:prstGeom prst="rect">
          <a:avLst/>
        </a:prstGeom>
        <a:solidFill>
          <a:srgbClr val="FF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baseline="0" dirty="0" smtClean="0"/>
            <a:t>CEOS-WGCV</a:t>
          </a:r>
          <a:endParaRPr lang="de-DE" sz="2000" b="1" kern="1200" baseline="0" dirty="0"/>
        </a:p>
      </dsp:txBody>
      <dsp:txXfrm>
        <a:off x="-25263" y="1229260"/>
        <a:ext cx="2153602" cy="426671"/>
      </dsp:txXfrm>
    </dsp:sp>
    <dsp:sp modelId="{898AE203-4F20-4FCF-92E2-8775BB349309}">
      <dsp:nvSpPr>
        <dsp:cNvPr id="0" name=""/>
        <dsp:cNvSpPr/>
      </dsp:nvSpPr>
      <dsp:spPr>
        <a:xfrm>
          <a:off x="2485524" y="464419"/>
          <a:ext cx="556760" cy="229315"/>
        </a:xfrm>
        <a:prstGeom prst="rect">
          <a:avLst/>
        </a:prstGeom>
        <a:solidFill>
          <a:schemeClr val="accent4">
            <a:lumMod val="75000"/>
            <a:lumOff val="2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i="0" kern="1200" baseline="0" dirty="0" smtClean="0">
              <a:solidFill>
                <a:schemeClr val="tx2">
                  <a:lumMod val="20000"/>
                  <a:lumOff val="80000"/>
                </a:schemeClr>
              </a:solidFill>
            </a:rPr>
            <a:t>ACSG</a:t>
          </a:r>
          <a:endParaRPr lang="de-DE" sz="1200" b="1" i="0" kern="1200" baseline="0" dirty="0">
            <a:solidFill>
              <a:schemeClr val="tx2">
                <a:lumMod val="20000"/>
                <a:lumOff val="80000"/>
              </a:schemeClr>
            </a:solidFill>
          </a:endParaRPr>
        </a:p>
      </dsp:txBody>
      <dsp:txXfrm>
        <a:off x="2485524" y="464419"/>
        <a:ext cx="556760" cy="229315"/>
      </dsp:txXfrm>
    </dsp:sp>
    <dsp:sp modelId="{BDE16E0D-6EBA-48D5-9477-30AAB5F4D08E}">
      <dsp:nvSpPr>
        <dsp:cNvPr id="0" name=""/>
        <dsp:cNvSpPr/>
      </dsp:nvSpPr>
      <dsp:spPr>
        <a:xfrm>
          <a:off x="2485524" y="837308"/>
          <a:ext cx="556760" cy="229315"/>
        </a:xfrm>
        <a:prstGeom prst="rect">
          <a:avLst/>
        </a:prstGeom>
        <a:solidFill>
          <a:srgbClr val="00B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i="0" kern="1200" baseline="0" dirty="0" smtClean="0">
              <a:solidFill>
                <a:srgbClr val="002060"/>
              </a:solidFill>
            </a:rPr>
            <a:t>LPV</a:t>
          </a:r>
          <a:endParaRPr lang="de-DE" sz="1200" b="1" i="0" kern="1200" baseline="0" dirty="0">
            <a:solidFill>
              <a:srgbClr val="002060"/>
            </a:solidFill>
          </a:endParaRPr>
        </a:p>
      </dsp:txBody>
      <dsp:txXfrm>
        <a:off x="2485524" y="837308"/>
        <a:ext cx="556760" cy="229315"/>
      </dsp:txXfrm>
    </dsp:sp>
    <dsp:sp modelId="{2BD99341-4D14-404C-89F0-BB1ABDB4EEB4}">
      <dsp:nvSpPr>
        <dsp:cNvPr id="0" name=""/>
        <dsp:cNvSpPr/>
      </dsp:nvSpPr>
      <dsp:spPr>
        <a:xfrm>
          <a:off x="2485524" y="1210197"/>
          <a:ext cx="556760" cy="229315"/>
        </a:xfrm>
        <a:prstGeom prst="rect">
          <a:avLst/>
        </a:prstGeom>
        <a:pattFill prst="wdUpDiag">
          <a:fgClr>
            <a:schemeClr val="accent2">
              <a:lumMod val="50000"/>
            </a:schemeClr>
          </a:fgClr>
          <a:bgClr>
            <a:schemeClr val="bg1"/>
          </a:bgClr>
        </a:patt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i="0" kern="1200" baseline="0" dirty="0" smtClean="0">
              <a:solidFill>
                <a:srgbClr val="FFFFFF"/>
              </a:solidFill>
            </a:rPr>
            <a:t>TMSG</a:t>
          </a:r>
        </a:p>
      </dsp:txBody>
      <dsp:txXfrm>
        <a:off x="2485524" y="1210197"/>
        <a:ext cx="556760" cy="229315"/>
      </dsp:txXfrm>
    </dsp:sp>
    <dsp:sp modelId="{544D400E-1A84-448D-BB7E-2575FFFF1C97}">
      <dsp:nvSpPr>
        <dsp:cNvPr id="0" name=""/>
        <dsp:cNvSpPr/>
      </dsp:nvSpPr>
      <dsp:spPr>
        <a:xfrm>
          <a:off x="2485524" y="1583086"/>
          <a:ext cx="556760" cy="229315"/>
        </a:xfrm>
        <a:prstGeom prst="rect">
          <a:avLst/>
        </a:prstGeom>
        <a:solidFill>
          <a:srgbClr val="FFFF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i="0" kern="1200" dirty="0" smtClean="0"/>
            <a:t>IVOS</a:t>
          </a:r>
          <a:endParaRPr lang="de-DE" sz="1200" b="1" i="0" kern="1200" dirty="0"/>
        </a:p>
      </dsp:txBody>
      <dsp:txXfrm>
        <a:off x="2485524" y="1583086"/>
        <a:ext cx="556760" cy="229315"/>
      </dsp:txXfrm>
    </dsp:sp>
    <dsp:sp modelId="{4FFA7DEC-4F93-415F-8FEA-F78A71907181}">
      <dsp:nvSpPr>
        <dsp:cNvPr id="0" name=""/>
        <dsp:cNvSpPr/>
      </dsp:nvSpPr>
      <dsp:spPr>
        <a:xfrm>
          <a:off x="2485524" y="1955975"/>
          <a:ext cx="556760" cy="229315"/>
        </a:xfrm>
        <a:prstGeom prst="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i="0" kern="1200" baseline="0" dirty="0" smtClean="0">
              <a:solidFill>
                <a:srgbClr val="FFFFFF"/>
              </a:solidFill>
            </a:rPr>
            <a:t>MWSG</a:t>
          </a:r>
          <a:endParaRPr lang="de-DE" sz="1200" b="1" i="0" kern="1200" baseline="0" dirty="0">
            <a:solidFill>
              <a:srgbClr val="FFFFFF"/>
            </a:solidFill>
          </a:endParaRPr>
        </a:p>
      </dsp:txBody>
      <dsp:txXfrm>
        <a:off x="2485524" y="1955975"/>
        <a:ext cx="556760" cy="229315"/>
      </dsp:txXfrm>
    </dsp:sp>
    <dsp:sp modelId="{76E3533D-4854-4C32-B807-304C4893D7FC}">
      <dsp:nvSpPr>
        <dsp:cNvPr id="0" name=""/>
        <dsp:cNvSpPr/>
      </dsp:nvSpPr>
      <dsp:spPr>
        <a:xfrm>
          <a:off x="2485524" y="2328864"/>
          <a:ext cx="556760" cy="229315"/>
        </a:xfrm>
        <a:prstGeom prst="rect">
          <a:avLst/>
        </a:prstGeom>
        <a:solidFill>
          <a:srgbClr val="7030A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i="0" kern="1200" baseline="0" dirty="0" smtClean="0">
              <a:solidFill>
                <a:srgbClr val="FFFFFF"/>
              </a:solidFill>
            </a:rPr>
            <a:t>SAR</a:t>
          </a:r>
          <a:endParaRPr lang="de-DE" sz="1200" b="1" i="0" kern="1200" baseline="0" dirty="0">
            <a:solidFill>
              <a:srgbClr val="FFFFFF"/>
            </a:solidFill>
          </a:endParaRPr>
        </a:p>
      </dsp:txBody>
      <dsp:txXfrm>
        <a:off x="2485524" y="2328864"/>
        <a:ext cx="556760" cy="229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AE822-5B76-4584-9152-97072E48E658}" type="datetimeFigureOut">
              <a:rPr kumimoji="1" lang="ja-JP" altLang="en-US" smtClean="0"/>
              <a:t>2015/10/28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355A-6072-486E-98A3-2FD9B75B57D9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1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0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7010400" y="6504801"/>
            <a:ext cx="1905000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83958" y="1524000"/>
            <a:ext cx="8302841" cy="45720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Char char="●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buFont typeface="Symbol" panose="05050102010706020507" pitchFamily="18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Tx/>
              <a:buChar char="●"/>
              <a:defRPr sz="1600"/>
            </a:lvl3pPr>
            <a:lvl4pPr>
              <a:defRPr sz="1600"/>
            </a:lvl4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97427184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7010400" y="6504801"/>
            <a:ext cx="1905000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83958" y="1524000"/>
            <a:ext cx="8302841" cy="45720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Char char="●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buFont typeface="Symbol" panose="05050102010706020507" pitchFamily="18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Tx/>
              <a:buChar char="●"/>
              <a:defRPr sz="1600"/>
            </a:lvl3pPr>
            <a:lvl4pPr>
              <a:defRPr sz="1600"/>
            </a:lvl4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97427184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7010400" y="6504801"/>
            <a:ext cx="1905000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83958" y="1524000"/>
            <a:ext cx="8302841" cy="45720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Char char="●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buFont typeface="Symbol" panose="05050102010706020507" pitchFamily="18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Tx/>
              <a:buChar char="●"/>
              <a:defRPr sz="1600"/>
            </a:lvl3pPr>
            <a:lvl4pPr>
              <a:defRPr sz="1600"/>
            </a:lvl4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97427184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7010400" y="6504801"/>
            <a:ext cx="1905000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83958" y="1524000"/>
            <a:ext cx="8302841" cy="45720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Char char="●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buFont typeface="Symbol" panose="05050102010706020507" pitchFamily="18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Tx/>
              <a:buChar char="●"/>
              <a:defRPr sz="1600"/>
            </a:lvl3pPr>
            <a:lvl4pPr>
              <a:defRPr sz="1600"/>
            </a:lvl4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97427184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7010400" y="6504801"/>
            <a:ext cx="1905000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83958" y="1524000"/>
            <a:ext cx="8302841" cy="45720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Char char="●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buFont typeface="Symbol" panose="05050102010706020507" pitchFamily="18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Tx/>
              <a:buChar char="●"/>
              <a:defRPr sz="1600"/>
            </a:lvl3pPr>
            <a:lvl4pPr>
              <a:defRPr sz="1600"/>
            </a:lvl4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97427184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7010400" y="6504801"/>
            <a:ext cx="1905000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83958" y="1524000"/>
            <a:ext cx="8302841" cy="45720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Char char="●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buFont typeface="Symbol" panose="05050102010706020507" pitchFamily="18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Tx/>
              <a:buChar char="●"/>
              <a:defRPr sz="1600"/>
            </a:lvl3pPr>
            <a:lvl4pPr>
              <a:defRPr sz="1600"/>
            </a:lvl4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97427184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iming>
    <p:tnLst>
      <p:par>
        <p:cTn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2000" y="3810000"/>
            <a:ext cx="4810858" cy="261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Albrecht von Bargen, DLR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22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CEOS Plenary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 International Conference Center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Kyoto, Japan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5 – 6 November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9600" y="2537938"/>
            <a:ext cx="5092211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altLang="ja-JP" sz="3600" b="1" dirty="0" smtClean="0">
                <a:solidFill>
                  <a:srgbClr val="FFFFFF"/>
                </a:solidFill>
                <a:latin typeface="Droid Serif"/>
              </a:rPr>
              <a:t>WG on Cal / Val </a:t>
            </a:r>
            <a:r>
              <a:rPr kumimoji="0" lang="en-US" altLang="ja-JP" sz="36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Droid Serif"/>
              </a:rPr>
              <a:t>Report</a:t>
            </a:r>
            <a:endParaRPr kumimoji="0" lang="ja-JP" altLang="en-US" sz="3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Presentation Outline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Overview CEOS-WGCV meeting schedule in 2015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Brief outline of WG work structure and its update</a:t>
            </a:r>
            <a:br>
              <a:rPr lang="en-US" dirty="0" smtClean="0"/>
            </a:br>
            <a:r>
              <a:rPr lang="en-US" dirty="0" smtClean="0"/>
              <a:t>(Introduction of </a:t>
            </a:r>
            <a:r>
              <a:rPr lang="en-US" i="1" dirty="0" smtClean="0"/>
              <a:t>“task team approach“)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Report about CEOS-WGCV plenary # 39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Deliverables Status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CEOS WGCV internal action items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CEOS Deliverables Status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Carbon Action Items Status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Future Outlook</a:t>
            </a:r>
            <a:endParaRPr lang="en-US" dirty="0"/>
          </a:p>
        </p:txBody>
      </p:sp>
      <p:sp>
        <p:nvSpPr>
          <p:cNvPr id="4" name="Shape 3"/>
          <p:cNvSpPr/>
          <p:nvPr/>
        </p:nvSpPr>
        <p:spPr>
          <a:xfrm>
            <a:off x="2130871" y="228600"/>
            <a:ext cx="3279329" cy="723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29</a:t>
            </a:r>
            <a:r>
              <a:rPr lang="de-DE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CEOS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Plenary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JAXA, Kyoto</a:t>
            </a:r>
            <a:r>
              <a:rPr lang="en-AU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November 5 – 6, 2015</a:t>
            </a:r>
            <a:endParaRPr lang="en-AU"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0435573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CEOS-WGCV meeting schedule in 2015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Feb 2015 / CEOS-WGCV planning meeting (</a:t>
            </a:r>
            <a:r>
              <a:rPr lang="en-US" dirty="0" err="1" smtClean="0"/>
              <a:t>Radebeul</a:t>
            </a:r>
            <a:r>
              <a:rPr lang="en-US" dirty="0" smtClean="0"/>
              <a:t>, Host: ESA)</a:t>
            </a:r>
            <a:br>
              <a:rPr lang="en-US" dirty="0" smtClean="0"/>
            </a:br>
            <a:r>
              <a:rPr lang="en-US" dirty="0" smtClean="0"/>
              <a:t>(leading to “task team approach”)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May 2015 / CEOS-WGCV plenary # 39 (Berlin, Host: DLR) </a:t>
            </a:r>
            <a:endParaRPr lang="en-US" i="1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Oct 2015 / Combined meeting of WGCV ACSG with GSICS/GRWG UVN subgroup (hosted by NOAA, College Park)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Oct 2015 / CEOS SAR Calibration Workshop (</a:t>
            </a:r>
            <a:r>
              <a:rPr lang="en-US" dirty="0" err="1" smtClean="0"/>
              <a:t>Noordwijk</a:t>
            </a:r>
            <a:r>
              <a:rPr lang="en-US" dirty="0" smtClean="0"/>
              <a:t>, Host: ESA)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Nov 2015 / CEOS WGCV IVOS meeting </a:t>
            </a:r>
            <a:br>
              <a:rPr lang="en-US" dirty="0" smtClean="0"/>
            </a:br>
            <a:r>
              <a:rPr lang="en-US" dirty="0" smtClean="0"/>
              <a:t>(Toulouse, Host: ONERA, CNES)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May 2016 / CEOS WGCV LPV meeting </a:t>
            </a:r>
            <a:br>
              <a:rPr lang="en-US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(Prague, aside ESA Living Planet Symposium 2016)</a:t>
            </a:r>
            <a:endParaRPr lang="en-US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hape 3"/>
          <p:cNvSpPr/>
          <p:nvPr/>
        </p:nvSpPr>
        <p:spPr>
          <a:xfrm>
            <a:off x="2130871" y="228600"/>
            <a:ext cx="3279329" cy="723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29</a:t>
            </a:r>
            <a:r>
              <a:rPr lang="de-DE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CEOS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Plenary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JAXA, Kyoto</a:t>
            </a:r>
            <a:r>
              <a:rPr lang="en-AU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November 5 – 6, 2015</a:t>
            </a:r>
            <a:endParaRPr lang="en-AU"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20006597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28600" y="3512554"/>
            <a:ext cx="4648200" cy="281204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971800" y="3621957"/>
            <a:ext cx="1301496" cy="2626443"/>
          </a:xfrm>
          <a:prstGeom prst="ellipse">
            <a:avLst/>
          </a:prstGeom>
          <a:solidFill>
            <a:srgbClr val="92D050"/>
          </a:solidFill>
          <a:ln w="25400" cap="flat">
            <a:solidFill>
              <a:srgbClr val="C0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77713312"/>
              </p:ext>
            </p:extLst>
          </p:nvPr>
        </p:nvGraphicFramePr>
        <p:xfrm>
          <a:off x="1752600" y="3429000"/>
          <a:ext cx="4724400" cy="302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pieren 4"/>
          <p:cNvGrpSpPr/>
          <p:nvPr/>
        </p:nvGrpSpPr>
        <p:grpSpPr>
          <a:xfrm>
            <a:off x="5022342" y="3480600"/>
            <a:ext cx="3810000" cy="2844000"/>
            <a:chOff x="879267" y="1230243"/>
            <a:chExt cx="3810000" cy="2844000"/>
          </a:xfrm>
        </p:grpSpPr>
        <p:sp>
          <p:nvSpPr>
            <p:cNvPr id="6" name="Rechteck 5"/>
            <p:cNvSpPr>
              <a:spLocks/>
            </p:cNvSpPr>
            <p:nvPr/>
          </p:nvSpPr>
          <p:spPr>
            <a:xfrm>
              <a:off x="879267" y="1230243"/>
              <a:ext cx="3810000" cy="28440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C00000"/>
              </a:solidFill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  <p:sp>
          <p:nvSpPr>
            <p:cNvPr id="7" name="Rechteck 6"/>
            <p:cNvSpPr>
              <a:spLocks/>
            </p:cNvSpPr>
            <p:nvPr/>
          </p:nvSpPr>
          <p:spPr>
            <a:xfrm>
              <a:off x="1069768" y="2294489"/>
              <a:ext cx="3429000" cy="16200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9A00"/>
              </a:solidFill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1455699" y="3497135"/>
              <a:ext cx="2657137" cy="338552"/>
            </a:xfrm>
            <a:prstGeom prst="rect">
              <a:avLst/>
            </a:prstGeom>
            <a:noFill/>
            <a:ln w="12700" cap="flat">
              <a:solidFill>
                <a:srgbClr val="002060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rPr>
                <a:t>Set-up of WGCV activity</a:t>
              </a:r>
              <a:endPara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1455700" y="2488914"/>
              <a:ext cx="2657136" cy="584773"/>
            </a:xfrm>
            <a:prstGeom prst="rect">
              <a:avLst/>
            </a:prstGeom>
            <a:noFill/>
            <a:ln w="12700" cap="flat">
              <a:solidFill>
                <a:srgbClr val="002060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/>
                <a:t>Internal</a:t>
              </a:r>
              <a:r>
                <a: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rPr>
                <a:t> WGCV “deliverable”</a:t>
              </a:r>
              <a:br>
                <a: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rPr>
              </a:br>
              <a:r>
                <a:rPr kumimoji="0" lang="en-US" sz="1600" b="0" i="0" u="none" strike="noStrike" cap="none" spc="0" normalizeH="0" baseline="0" dirty="0" smtClean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rPr>
                <a:t>(WGCV work plan)</a:t>
              </a:r>
              <a:endPara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1455699" y="1371600"/>
              <a:ext cx="2657137" cy="584773"/>
            </a:xfrm>
            <a:prstGeom prst="rect">
              <a:avLst/>
            </a:prstGeom>
            <a:noFill/>
            <a:ln w="12700" cap="flat">
              <a:solidFill>
                <a:srgbClr val="002060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/>
                <a:t>Extract of sub-set to</a:t>
              </a:r>
              <a:br>
                <a:rPr lang="en-US" sz="1600" dirty="0" smtClean="0"/>
              </a:br>
              <a:r>
                <a:rPr lang="en-US" sz="1600" dirty="0" smtClean="0"/>
                <a:t>CEOS work plan</a:t>
              </a:r>
              <a:endPara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  <p:cxnSp>
          <p:nvCxnSpPr>
            <p:cNvPr id="11" name="Gerade Verbindung mit Pfeil 10"/>
            <p:cNvCxnSpPr>
              <a:stCxn id="8" idx="0"/>
              <a:endCxn id="9" idx="2"/>
            </p:cNvCxnSpPr>
            <p:nvPr/>
          </p:nvCxnSpPr>
          <p:spPr>
            <a:xfrm flipV="1">
              <a:off x="2784268" y="3073687"/>
              <a:ext cx="0" cy="423448"/>
            </a:xfrm>
            <a:prstGeom prst="straightConnector1">
              <a:avLst/>
            </a:prstGeom>
            <a:noFill/>
            <a:ln w="25400" cap="flat">
              <a:solidFill>
                <a:srgbClr val="002060"/>
              </a:solidFill>
              <a:prstDash val="solid"/>
              <a:bevel/>
              <a:tailEnd type="triangle" w="lg" len="lg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2" name="Gerade Verbindung mit Pfeil 11"/>
            <p:cNvCxnSpPr>
              <a:stCxn id="9" idx="0"/>
              <a:endCxn id="10" idx="2"/>
            </p:cNvCxnSpPr>
            <p:nvPr/>
          </p:nvCxnSpPr>
          <p:spPr>
            <a:xfrm flipV="1">
              <a:off x="2784268" y="1956373"/>
              <a:ext cx="0" cy="532541"/>
            </a:xfrm>
            <a:prstGeom prst="straightConnector1">
              <a:avLst/>
            </a:prstGeom>
            <a:noFill/>
            <a:ln w="25400" cap="flat">
              <a:solidFill>
                <a:srgbClr val="002060"/>
              </a:solidFill>
              <a:prstDash val="solid"/>
              <a:bevel/>
              <a:tailEnd type="triangle" w="lg" len="lg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3" name="Textfeld 12"/>
          <p:cNvSpPr txBox="1"/>
          <p:nvPr/>
        </p:nvSpPr>
        <p:spPr>
          <a:xfrm>
            <a:off x="317067" y="4332984"/>
            <a:ext cx="1587933" cy="1077216"/>
          </a:xfrm>
          <a:prstGeom prst="rect">
            <a:avLst/>
          </a:prstGeom>
          <a:noFill/>
          <a:ln w="12700" cap="flat">
            <a:solidFill>
              <a:srgbClr val="00206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WGCV </a:t>
            </a:r>
            <a:r>
              <a:rPr lang="en-US" sz="1600" b="1" dirty="0" smtClean="0"/>
              <a:t>internal</a:t>
            </a:r>
            <a:r>
              <a:rPr kumimoji="0" lang="en-US" sz="16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initiative for</a:t>
            </a:r>
            <a:b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</a:b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ideas suitable to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CEOS-WGCV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04800" y="1524000"/>
            <a:ext cx="1632817" cy="1077216"/>
          </a:xfrm>
          <a:prstGeom prst="rect">
            <a:avLst/>
          </a:prstGeom>
          <a:noFill/>
          <a:ln w="12700" cap="flat">
            <a:solidFill>
              <a:srgbClr val="00206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WGCV </a:t>
            </a:r>
            <a:r>
              <a:rPr lang="en-US" sz="1600" b="1" dirty="0" smtClean="0"/>
              <a:t>external</a:t>
            </a: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initiative for</a:t>
            </a:r>
            <a:b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</a:b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ideas suitable to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CEOS-WGCV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029200" y="1524000"/>
            <a:ext cx="3810000" cy="584773"/>
          </a:xfrm>
          <a:prstGeom prst="rect">
            <a:avLst/>
          </a:prstGeom>
          <a:noFill/>
          <a:ln w="12700" cap="flat">
            <a:solidFill>
              <a:srgbClr val="00206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CEOS plenary approval</a:t>
            </a:r>
            <a:br>
              <a:rPr kumimoji="0" lang="en-US" sz="16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</a:br>
            <a:r>
              <a:rPr kumimoji="0" lang="en-US" sz="16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&amp; feedback</a:t>
            </a:r>
            <a:endParaRPr kumimoji="0" lang="en-US" sz="16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6" name="Pfeil nach oben 15"/>
          <p:cNvSpPr/>
          <p:nvPr/>
        </p:nvSpPr>
        <p:spPr>
          <a:xfrm>
            <a:off x="6629400" y="2362200"/>
            <a:ext cx="457200" cy="685800"/>
          </a:xfrm>
          <a:prstGeom prst="up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7" name="Pfeil nach links 16"/>
          <p:cNvSpPr/>
          <p:nvPr/>
        </p:nvSpPr>
        <p:spPr>
          <a:xfrm>
            <a:off x="2133600" y="1600200"/>
            <a:ext cx="1816608" cy="484632"/>
          </a:xfrm>
          <a:prstGeom prst="lef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8" name="Pfeil nach links 17"/>
          <p:cNvSpPr/>
          <p:nvPr/>
        </p:nvSpPr>
        <p:spPr>
          <a:xfrm rot="19781689">
            <a:off x="2275836" y="2346103"/>
            <a:ext cx="1879546" cy="484632"/>
          </a:xfrm>
          <a:prstGeom prst="lef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9" name="Textfeld 18"/>
          <p:cNvSpPr txBox="1"/>
          <p:nvPr/>
        </p:nvSpPr>
        <p:spPr>
          <a:xfrm rot="16200000">
            <a:off x="2515299" y="4629881"/>
            <a:ext cx="1885982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/>
              <a:t>Task Team 1 </a:t>
            </a:r>
            <a:endParaRPr lang="de-DE" sz="1000" b="1" dirty="0"/>
          </a:p>
        </p:txBody>
      </p:sp>
      <p:sp>
        <p:nvSpPr>
          <p:cNvPr id="20" name="Textfeld 19"/>
          <p:cNvSpPr txBox="1"/>
          <p:nvPr/>
        </p:nvSpPr>
        <p:spPr>
          <a:xfrm rot="16200000">
            <a:off x="2724117" y="4781517"/>
            <a:ext cx="1925545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/>
              <a:t>Task Team 2 </a:t>
            </a:r>
            <a:endParaRPr lang="de-DE" sz="1000" b="1" dirty="0"/>
          </a:p>
        </p:txBody>
      </p:sp>
      <p:sp>
        <p:nvSpPr>
          <p:cNvPr id="21" name="Textfeld 20"/>
          <p:cNvSpPr txBox="1"/>
          <p:nvPr/>
        </p:nvSpPr>
        <p:spPr>
          <a:xfrm rot="16200000">
            <a:off x="3014506" y="4995706"/>
            <a:ext cx="1801967" cy="24622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rgbClr val="FFFFFF"/>
                </a:solidFill>
              </a:rPr>
              <a:t>Task Team &lt;N&gt; </a:t>
            </a:r>
            <a:endParaRPr lang="de-DE" sz="1000" b="1" dirty="0">
              <a:solidFill>
                <a:srgbClr val="FFFFFF"/>
              </a:solidFill>
            </a:endParaRPr>
          </a:p>
        </p:txBody>
      </p:sp>
      <p:sp>
        <p:nvSpPr>
          <p:cNvPr id="4" name="Pfeil nach unten 3"/>
          <p:cNvSpPr/>
          <p:nvPr/>
        </p:nvSpPr>
        <p:spPr>
          <a:xfrm>
            <a:off x="838200" y="2667000"/>
            <a:ext cx="457200" cy="685800"/>
          </a:xfrm>
          <a:prstGeom prst="down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686890" y="3048000"/>
            <a:ext cx="1187182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</a:rPr>
              <a:t>New </a:t>
            </a:r>
            <a:r>
              <a:rPr kumimoji="0" lang="de-DE" sz="1600" b="1" i="0" u="none" strike="noStrike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FillTx/>
              </a:rPr>
              <a:t>set-up</a:t>
            </a:r>
            <a:endParaRPr kumimoji="0" lang="de-DE" sz="1600" b="1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</a:endParaRPr>
          </a:p>
        </p:txBody>
      </p:sp>
      <p:cxnSp>
        <p:nvCxnSpPr>
          <p:cNvPr id="26" name="Gerade Verbindung 25"/>
          <p:cNvCxnSpPr/>
          <p:nvPr/>
        </p:nvCxnSpPr>
        <p:spPr>
          <a:xfrm flipH="1">
            <a:off x="3622548" y="3386552"/>
            <a:ext cx="169831" cy="423448"/>
          </a:xfrm>
          <a:prstGeom prst="line">
            <a:avLst/>
          </a:prstGeom>
          <a:noFill/>
          <a:ln w="25400" cap="flat">
            <a:solidFill>
              <a:srgbClr val="002060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Shape 3"/>
          <p:cNvSpPr/>
          <p:nvPr/>
        </p:nvSpPr>
        <p:spPr>
          <a:xfrm>
            <a:off x="2130871" y="228600"/>
            <a:ext cx="2288729" cy="723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29</a:t>
            </a:r>
            <a:r>
              <a:rPr lang="de-DE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CEOS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Plenary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JAXA, Kyoto</a:t>
            </a:r>
            <a:r>
              <a:rPr lang="en-AU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November 5 – 6, 2015</a:t>
            </a:r>
            <a:endParaRPr lang="en-AU"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9" name="Shape 3"/>
          <p:cNvSpPr/>
          <p:nvPr/>
        </p:nvSpPr>
        <p:spPr>
          <a:xfrm>
            <a:off x="5026471" y="228600"/>
            <a:ext cx="2288729" cy="723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b="1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WGCV</a:t>
            </a:r>
            <a:endParaRPr sz="1500" b="1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600" b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Working Environment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600" b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 CEOS</a:t>
            </a:r>
            <a:endParaRPr lang="en-AU" sz="1600" b="1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52893152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83958" y="1447800"/>
            <a:ext cx="8607642" cy="45720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Task team approach</a:t>
            </a:r>
            <a:r>
              <a:rPr lang="en-US" dirty="0" smtClean="0"/>
              <a:t> </a:t>
            </a:r>
          </a:p>
          <a:p>
            <a:r>
              <a:rPr lang="en-US" dirty="0" smtClean="0"/>
              <a:t>Background / Motivation</a:t>
            </a:r>
          </a:p>
          <a:p>
            <a:pPr lvl="1"/>
            <a:r>
              <a:rPr lang="en-US" dirty="0" smtClean="0"/>
              <a:t>Many cross-cutting topics included in the agenda of CEOS-WGCV</a:t>
            </a:r>
          </a:p>
          <a:p>
            <a:pPr lvl="1"/>
            <a:r>
              <a:rPr lang="en-US" dirty="0" smtClean="0"/>
              <a:t>Allow cross-interaction with other entities on specific topics</a:t>
            </a:r>
          </a:p>
          <a:p>
            <a:pPr lvl="1"/>
            <a:r>
              <a:rPr lang="en-US" dirty="0" smtClean="0"/>
              <a:t>Open more opportunities for members / scientists to work on specific items </a:t>
            </a:r>
          </a:p>
          <a:p>
            <a:r>
              <a:rPr lang="en-US" dirty="0" smtClean="0"/>
              <a:t>Implementation / Governance</a:t>
            </a:r>
          </a:p>
          <a:p>
            <a:pPr lvl="1"/>
            <a:r>
              <a:rPr lang="en-US" dirty="0" smtClean="0"/>
              <a:t>Lead by two heads; one out of a member agency</a:t>
            </a:r>
          </a:p>
          <a:p>
            <a:pPr lvl="1"/>
            <a:r>
              <a:rPr lang="en-US" dirty="0" smtClean="0"/>
              <a:t>Task definition includes work plan, schedule, milestones, deliverables</a:t>
            </a:r>
          </a:p>
          <a:p>
            <a:pPr lvl="1"/>
            <a:r>
              <a:rPr lang="en-US" dirty="0" smtClean="0"/>
              <a:t>Maximum task duration shall be two years</a:t>
            </a:r>
          </a:p>
          <a:p>
            <a:pPr lvl="1"/>
            <a:r>
              <a:rPr lang="en-US" dirty="0" smtClean="0"/>
              <a:t>Pre-phase between two WGCV plenaries shall allow to draft plan</a:t>
            </a:r>
          </a:p>
          <a:p>
            <a:pPr lvl="1"/>
            <a:r>
              <a:rPr lang="en-US" dirty="0" smtClean="0"/>
              <a:t>Commitment of task members needed (also in terms of funding)</a:t>
            </a:r>
          </a:p>
          <a:p>
            <a:pPr lvl="1"/>
            <a:r>
              <a:rPr lang="en-US" dirty="0" smtClean="0"/>
              <a:t>Deliverables aimed to be part of  CEOS work plan</a:t>
            </a:r>
          </a:p>
          <a:p>
            <a:pPr lvl="1"/>
            <a:r>
              <a:rPr lang="en-US" dirty="0" smtClean="0"/>
              <a:t>Approval by WGCV plenary</a:t>
            </a:r>
          </a:p>
          <a:p>
            <a:r>
              <a:rPr lang="en-US" dirty="0" smtClean="0"/>
              <a:t>Approach will find its governance in the update of the </a:t>
            </a:r>
            <a:r>
              <a:rPr lang="en-US" dirty="0" err="1" smtClean="0"/>
              <a:t>ToRs</a:t>
            </a:r>
            <a:endParaRPr lang="en-US" dirty="0"/>
          </a:p>
        </p:txBody>
      </p:sp>
      <p:sp>
        <p:nvSpPr>
          <p:cNvPr id="3" name="Shape 3"/>
          <p:cNvSpPr/>
          <p:nvPr/>
        </p:nvSpPr>
        <p:spPr>
          <a:xfrm>
            <a:off x="2130871" y="228600"/>
            <a:ext cx="3279329" cy="723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29</a:t>
            </a:r>
            <a:r>
              <a:rPr lang="de-DE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CEOS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Plenary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JAXA, Kyoto</a:t>
            </a:r>
            <a:r>
              <a:rPr lang="en-AU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November 5 – 6, 2015</a:t>
            </a:r>
            <a:endParaRPr lang="en-AU"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56707469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83958" y="1219200"/>
            <a:ext cx="8302841" cy="5029200"/>
          </a:xfrm>
        </p:spPr>
        <p:txBody>
          <a:bodyPr/>
          <a:lstStyle/>
          <a:p>
            <a:pPr marL="0" indent="0">
              <a:buNone/>
            </a:pPr>
            <a:r>
              <a:rPr lang="de-DE" b="1" u="sng" dirty="0" smtClean="0"/>
              <a:t>CEOS WGCV </a:t>
            </a:r>
            <a:r>
              <a:rPr lang="de-DE" b="1" u="sng" dirty="0" err="1" smtClean="0"/>
              <a:t>Plenary</a:t>
            </a:r>
            <a:r>
              <a:rPr lang="de-DE" b="1" u="sng" dirty="0" smtClean="0"/>
              <a:t> 39</a:t>
            </a:r>
            <a:r>
              <a:rPr lang="de-DE" dirty="0" smtClean="0"/>
              <a:t>, Berlin, May 6-8, 2015 </a:t>
            </a:r>
            <a:r>
              <a:rPr lang="de-DE" dirty="0" err="1" smtClean="0"/>
              <a:t>hosted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DLR</a:t>
            </a:r>
          </a:p>
          <a:p>
            <a:r>
              <a:rPr lang="de-DE" dirty="0" smtClean="0"/>
              <a:t>Agency </a:t>
            </a:r>
            <a:r>
              <a:rPr lang="de-DE" dirty="0" err="1" smtClean="0"/>
              <a:t>reports</a:t>
            </a:r>
            <a:r>
              <a:rPr lang="de-DE" dirty="0" smtClean="0"/>
              <a:t>: </a:t>
            </a:r>
            <a:r>
              <a:rPr lang="de-DE" dirty="0" err="1" smtClean="0"/>
              <a:t>Introduction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CAST (China)</a:t>
            </a:r>
          </a:p>
          <a:p>
            <a:r>
              <a:rPr lang="de-DE" dirty="0" smtClean="0"/>
              <a:t>Sub-group </a:t>
            </a:r>
            <a:r>
              <a:rPr lang="de-DE" dirty="0" err="1" smtClean="0"/>
              <a:t>reports</a:t>
            </a:r>
            <a:endParaRPr lang="de-DE" dirty="0" smtClean="0"/>
          </a:p>
          <a:p>
            <a:r>
              <a:rPr lang="de-DE" dirty="0" smtClean="0"/>
              <a:t>Special </a:t>
            </a:r>
            <a:r>
              <a:rPr lang="de-DE" dirty="0" err="1" smtClean="0"/>
              <a:t>session</a:t>
            </a:r>
            <a:r>
              <a:rPr lang="de-DE" dirty="0" smtClean="0"/>
              <a:t>: </a:t>
            </a:r>
            <a:r>
              <a:rPr lang="de-DE" dirty="0" err="1" smtClean="0"/>
              <a:t>Ocean</a:t>
            </a:r>
            <a:r>
              <a:rPr lang="de-DE" dirty="0" smtClean="0"/>
              <a:t> Color / </a:t>
            </a:r>
            <a:r>
              <a:rPr lang="de-DE" dirty="0" err="1" smtClean="0"/>
              <a:t>Calibration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Validation</a:t>
            </a:r>
          </a:p>
          <a:p>
            <a:pPr lvl="1"/>
            <a:r>
              <a:rPr lang="de-DE" dirty="0" smtClean="0"/>
              <a:t>OCR-VC (</a:t>
            </a:r>
            <a:r>
              <a:rPr lang="de-DE" dirty="0" err="1" smtClean="0"/>
              <a:t>Introduction</a:t>
            </a:r>
            <a:r>
              <a:rPr lang="de-DE" dirty="0" smtClean="0"/>
              <a:t>), IOCCG (</a:t>
            </a:r>
            <a:r>
              <a:rPr lang="de-DE" dirty="0" err="1" smtClean="0"/>
              <a:t>Calibration</a:t>
            </a:r>
            <a:r>
              <a:rPr lang="de-DE" dirty="0" smtClean="0"/>
              <a:t>), </a:t>
            </a:r>
            <a:r>
              <a:rPr lang="de-DE" dirty="0" err="1" smtClean="0"/>
              <a:t>and</a:t>
            </a:r>
            <a:r>
              <a:rPr lang="de-DE" dirty="0" smtClean="0"/>
              <a:t> JRC (Validation)</a:t>
            </a:r>
          </a:p>
          <a:p>
            <a:pPr lvl="1"/>
            <a:r>
              <a:rPr lang="de-DE" dirty="0" smtClean="0"/>
              <a:t>Follow-on </a:t>
            </a:r>
            <a:r>
              <a:rPr lang="de-DE" dirty="0" err="1" smtClean="0"/>
              <a:t>discussion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calibration</a:t>
            </a:r>
            <a:r>
              <a:rPr lang="de-DE" dirty="0" smtClean="0"/>
              <a:t> in </a:t>
            </a:r>
            <a:r>
              <a:rPr lang="de-DE" dirty="0" err="1" smtClean="0"/>
              <a:t>collaboration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WGCV/IVOS</a:t>
            </a:r>
          </a:p>
          <a:p>
            <a:r>
              <a:rPr lang="de-DE" dirty="0" smtClean="0"/>
              <a:t>Interaction </a:t>
            </a:r>
            <a:r>
              <a:rPr lang="de-DE" dirty="0" err="1" smtClean="0"/>
              <a:t>with</a:t>
            </a:r>
            <a:r>
              <a:rPr lang="de-DE" dirty="0" smtClean="0"/>
              <a:t> GSICS / GRWG</a:t>
            </a:r>
          </a:p>
          <a:p>
            <a:pPr lvl="1"/>
            <a:r>
              <a:rPr lang="de-DE" dirty="0" err="1" smtClean="0"/>
              <a:t>Combined</a:t>
            </a:r>
            <a:r>
              <a:rPr lang="de-DE" dirty="0" smtClean="0"/>
              <a:t> </a:t>
            </a:r>
            <a:r>
              <a:rPr lang="de-DE" dirty="0" err="1" smtClean="0"/>
              <a:t>meetings</a:t>
            </a:r>
            <a:r>
              <a:rPr lang="de-DE" dirty="0" smtClean="0"/>
              <a:t> on sub-group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1"/>
            <a:r>
              <a:rPr lang="de-DE" dirty="0" smtClean="0"/>
              <a:t>Doc. </a:t>
            </a:r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contents</a:t>
            </a:r>
            <a:r>
              <a:rPr lang="de-DE" dirty="0" smtClean="0"/>
              <a:t> / </a:t>
            </a:r>
            <a:r>
              <a:rPr lang="de-DE" dirty="0" err="1" smtClean="0"/>
              <a:t>levels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collaboration</a:t>
            </a:r>
            <a:endParaRPr lang="de-DE" dirty="0" smtClean="0"/>
          </a:p>
          <a:p>
            <a:r>
              <a:rPr lang="de-DE" dirty="0" smtClean="0"/>
              <a:t>Interaction </a:t>
            </a:r>
            <a:r>
              <a:rPr lang="de-DE" dirty="0" err="1" smtClean="0"/>
              <a:t>with</a:t>
            </a:r>
            <a:r>
              <a:rPr lang="de-DE" dirty="0" smtClean="0"/>
              <a:t> SST </a:t>
            </a:r>
            <a:r>
              <a:rPr lang="de-DE" dirty="0" err="1" smtClean="0"/>
              <a:t>and</a:t>
            </a:r>
            <a:r>
              <a:rPr lang="de-DE" dirty="0" smtClean="0"/>
              <a:t> LSI</a:t>
            </a:r>
          </a:p>
          <a:p>
            <a:r>
              <a:rPr lang="de-DE" dirty="0" smtClean="0"/>
              <a:t>Action Group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consolidation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Carbon Action </a:t>
            </a:r>
            <a:r>
              <a:rPr lang="de-DE" dirty="0" err="1" smtClean="0"/>
              <a:t>items</a:t>
            </a:r>
            <a:r>
              <a:rPr lang="de-DE" dirty="0" smtClean="0"/>
              <a:t> (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below</a:t>
            </a:r>
            <a:r>
              <a:rPr lang="de-DE" dirty="0" smtClean="0"/>
              <a:t>)</a:t>
            </a:r>
          </a:p>
          <a:p>
            <a:r>
              <a:rPr lang="de-DE" dirty="0" smtClean="0"/>
              <a:t>Update on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task</a:t>
            </a:r>
            <a:r>
              <a:rPr lang="de-DE" dirty="0" smtClean="0"/>
              <a:t> </a:t>
            </a:r>
            <a:r>
              <a:rPr lang="de-DE" dirty="0" err="1" smtClean="0"/>
              <a:t>groups</a:t>
            </a:r>
            <a:r>
              <a:rPr lang="de-DE" dirty="0" smtClean="0"/>
              <a:t> </a:t>
            </a:r>
            <a:r>
              <a:rPr lang="de-DE" sz="1600" dirty="0" smtClean="0"/>
              <a:t>(</a:t>
            </a:r>
            <a:r>
              <a:rPr lang="de-DE" sz="1600" dirty="0" err="1" smtClean="0"/>
              <a:t>Atmospheric</a:t>
            </a:r>
            <a:r>
              <a:rPr lang="de-DE" sz="1600" dirty="0" smtClean="0"/>
              <a:t> </a:t>
            </a:r>
            <a:r>
              <a:rPr lang="de-DE" sz="1600" dirty="0" err="1" smtClean="0"/>
              <a:t>correction</a:t>
            </a:r>
            <a:r>
              <a:rPr lang="de-DE" sz="1600" dirty="0" smtClean="0"/>
              <a:t>, </a:t>
            </a:r>
            <a:r>
              <a:rPr lang="de-DE" sz="1600" dirty="0" err="1" smtClean="0"/>
              <a:t>cloud</a:t>
            </a:r>
            <a:r>
              <a:rPr lang="de-DE" sz="1600" dirty="0" smtClean="0"/>
              <a:t> </a:t>
            </a:r>
            <a:r>
              <a:rPr lang="de-DE" sz="1600" dirty="0" err="1" smtClean="0"/>
              <a:t>masking</a:t>
            </a:r>
            <a:r>
              <a:rPr lang="de-DE" sz="1600" dirty="0" smtClean="0"/>
              <a:t>, DEM)</a:t>
            </a:r>
          </a:p>
          <a:p>
            <a:r>
              <a:rPr lang="de-DE" dirty="0" smtClean="0"/>
              <a:t>Validation </a:t>
            </a:r>
            <a:r>
              <a:rPr lang="de-DE" dirty="0" err="1" smtClean="0"/>
              <a:t>metrics</a:t>
            </a:r>
            <a:endParaRPr lang="de-DE" dirty="0" smtClean="0"/>
          </a:p>
          <a:p>
            <a:r>
              <a:rPr lang="de-DE" dirty="0" err="1" smtClean="0"/>
              <a:t>Discussion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options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handling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resignation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sub-group </a:t>
            </a:r>
            <a:r>
              <a:rPr lang="de-DE" dirty="0" err="1" smtClean="0"/>
              <a:t>chair</a:t>
            </a:r>
            <a:r>
              <a:rPr lang="de-DE" dirty="0" smtClean="0"/>
              <a:t> (Terrain-Mapping Sub-group)</a:t>
            </a:r>
            <a:endParaRPr lang="de-DE" sz="1800" dirty="0" smtClean="0"/>
          </a:p>
          <a:p>
            <a:endParaRPr lang="de-DE" dirty="0" smtClean="0"/>
          </a:p>
        </p:txBody>
      </p:sp>
      <p:sp>
        <p:nvSpPr>
          <p:cNvPr id="4" name="Shape 3"/>
          <p:cNvSpPr/>
          <p:nvPr/>
        </p:nvSpPr>
        <p:spPr>
          <a:xfrm>
            <a:off x="2130871" y="228600"/>
            <a:ext cx="3279329" cy="723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29</a:t>
            </a:r>
            <a:r>
              <a:rPr lang="de-DE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CEOS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Plenary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JAXA, Kyoto</a:t>
            </a:r>
            <a:r>
              <a:rPr lang="en-AU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November 5 – 6, 2015</a:t>
            </a:r>
            <a:endParaRPr lang="en-AU"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6099012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83958" y="1524000"/>
            <a:ext cx="8302841" cy="4800600"/>
          </a:xfrm>
        </p:spPr>
        <p:txBody>
          <a:bodyPr/>
          <a:lstStyle/>
          <a:p>
            <a:pPr marL="0" indent="0">
              <a:buNone/>
            </a:pPr>
            <a:r>
              <a:rPr lang="de-DE" b="1" u="sng" dirty="0" err="1" smtClean="0"/>
              <a:t>Deliverable</a:t>
            </a:r>
            <a:r>
              <a:rPr lang="de-DE" b="1" u="sng" dirty="0" smtClean="0"/>
              <a:t> Status (I)</a:t>
            </a:r>
          </a:p>
          <a:p>
            <a:r>
              <a:rPr lang="de-DE" dirty="0" smtClean="0"/>
              <a:t>Internal </a:t>
            </a:r>
            <a:r>
              <a:rPr lang="de-DE" dirty="0" err="1" smtClean="0"/>
              <a:t>deliverables</a:t>
            </a:r>
            <a:endParaRPr lang="de-DE" dirty="0" smtClean="0"/>
          </a:p>
          <a:p>
            <a:pPr lvl="1"/>
            <a:r>
              <a:rPr lang="de-DE" dirty="0" smtClean="0"/>
              <a:t>Action item </a:t>
            </a:r>
            <a:r>
              <a:rPr lang="de-DE" dirty="0" err="1" smtClean="0"/>
              <a:t>document</a:t>
            </a:r>
            <a:r>
              <a:rPr lang="de-DE" dirty="0" smtClean="0"/>
              <a:t> </a:t>
            </a:r>
            <a:r>
              <a:rPr lang="de-DE" dirty="0" err="1" smtClean="0"/>
              <a:t>defining</a:t>
            </a:r>
            <a:r>
              <a:rPr lang="de-DE" dirty="0" smtClean="0"/>
              <a:t> </a:t>
            </a:r>
            <a:r>
              <a:rPr lang="de-DE" dirty="0" err="1" smtClean="0"/>
              <a:t>deliverables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on web </a:t>
            </a:r>
            <a:r>
              <a:rPr lang="de-DE" dirty="0" err="1" smtClean="0"/>
              <a:t>page</a:t>
            </a:r>
            <a:endParaRPr lang="de-DE" dirty="0" smtClean="0"/>
          </a:p>
          <a:p>
            <a:pPr lvl="1"/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ToR</a:t>
            </a:r>
            <a:r>
              <a:rPr lang="de-DE" dirty="0"/>
              <a:t> </a:t>
            </a:r>
            <a:r>
              <a:rPr lang="de-DE" dirty="0" smtClean="0"/>
              <a:t>an internal </a:t>
            </a:r>
            <a:r>
              <a:rPr lang="de-DE" dirty="0" err="1" smtClean="0"/>
              <a:t>work</a:t>
            </a:r>
            <a:r>
              <a:rPr lang="de-DE" dirty="0" smtClean="0"/>
              <a:t> plan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implemented</a:t>
            </a:r>
            <a:endParaRPr lang="de-DE" dirty="0" smtClean="0"/>
          </a:p>
          <a:p>
            <a:r>
              <a:rPr lang="de-DE" dirty="0" smtClean="0"/>
              <a:t>Carbon Action Items</a:t>
            </a:r>
          </a:p>
          <a:p>
            <a:pPr lvl="1"/>
            <a:r>
              <a:rPr lang="de-DE" dirty="0" smtClean="0"/>
              <a:t>Original </a:t>
            </a:r>
            <a:r>
              <a:rPr lang="de-DE" dirty="0" err="1" smtClean="0"/>
              <a:t>table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not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assigned</a:t>
            </a:r>
            <a:r>
              <a:rPr lang="de-DE" dirty="0" smtClean="0"/>
              <a:t> </a:t>
            </a:r>
            <a:r>
              <a:rPr lang="de-DE" dirty="0" err="1" smtClean="0"/>
              <a:t>one-by-one</a:t>
            </a:r>
            <a:endParaRPr lang="de-DE" dirty="0"/>
          </a:p>
          <a:p>
            <a:pPr lvl="1"/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sub-group </a:t>
            </a:r>
            <a:r>
              <a:rPr lang="de-DE" dirty="0" err="1" smtClean="0"/>
              <a:t>specific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cross-cutting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items</a:t>
            </a:r>
            <a:endParaRPr lang="de-DE" dirty="0" smtClean="0"/>
          </a:p>
          <a:p>
            <a:pPr lvl="1"/>
            <a:r>
              <a:rPr lang="de-DE" dirty="0" smtClean="0">
                <a:solidFill>
                  <a:srgbClr val="00B050"/>
                </a:solidFill>
              </a:rPr>
              <a:t>Sub-groups </a:t>
            </a:r>
            <a:r>
              <a:rPr lang="de-DE" dirty="0" err="1" smtClean="0">
                <a:solidFill>
                  <a:srgbClr val="00B050"/>
                </a:solidFill>
              </a:rPr>
              <a:t>were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invited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to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comment</a:t>
            </a:r>
            <a:r>
              <a:rPr lang="de-DE" dirty="0" smtClean="0">
                <a:solidFill>
                  <a:srgbClr val="00B050"/>
                </a:solidFill>
              </a:rPr>
              <a:t> in </a:t>
            </a:r>
            <a:r>
              <a:rPr lang="de-DE" dirty="0" err="1" smtClean="0">
                <a:solidFill>
                  <a:srgbClr val="00B050"/>
                </a:solidFill>
              </a:rPr>
              <a:t>terms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what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they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can</a:t>
            </a:r>
            <a:r>
              <a:rPr lang="de-DE" dirty="0" smtClean="0">
                <a:solidFill>
                  <a:srgbClr val="00B050"/>
                </a:solidFill>
              </a:rPr>
              <a:t> do</a:t>
            </a:r>
          </a:p>
          <a:p>
            <a:pPr lvl="1"/>
            <a:r>
              <a:rPr lang="de-DE" dirty="0" smtClean="0">
                <a:solidFill>
                  <a:srgbClr val="00B050"/>
                </a:solidFill>
              </a:rPr>
              <a:t>Follow-on </a:t>
            </a:r>
            <a:r>
              <a:rPr lang="de-DE" dirty="0" err="1" smtClean="0">
                <a:solidFill>
                  <a:srgbClr val="00B050"/>
                </a:solidFill>
              </a:rPr>
              <a:t>step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is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the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identification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of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common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items</a:t>
            </a:r>
            <a:r>
              <a:rPr lang="de-DE" dirty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to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combine</a:t>
            </a:r>
            <a:endParaRPr lang="de-DE" dirty="0" smtClean="0">
              <a:solidFill>
                <a:srgbClr val="00B050"/>
              </a:solidFill>
            </a:endParaRPr>
          </a:p>
          <a:p>
            <a:pPr lvl="1"/>
            <a:r>
              <a:rPr lang="de-DE" dirty="0" err="1" smtClean="0">
                <a:solidFill>
                  <a:srgbClr val="00B050"/>
                </a:solidFill>
              </a:rPr>
              <a:t>Identification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of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collaboration</a:t>
            </a:r>
            <a:r>
              <a:rPr lang="de-DE" dirty="0" smtClean="0">
                <a:solidFill>
                  <a:srgbClr val="00B050"/>
                </a:solidFill>
              </a:rPr>
              <a:t> link </a:t>
            </a:r>
            <a:r>
              <a:rPr lang="de-DE" dirty="0" err="1" smtClean="0">
                <a:solidFill>
                  <a:srgbClr val="00B050"/>
                </a:solidFill>
              </a:rPr>
              <a:t>within</a:t>
            </a:r>
            <a:r>
              <a:rPr lang="de-DE" dirty="0" smtClean="0">
                <a:solidFill>
                  <a:srgbClr val="00B050"/>
                </a:solidFill>
              </a:rPr>
              <a:t> CEOS </a:t>
            </a:r>
            <a:r>
              <a:rPr lang="de-DE" dirty="0" err="1" smtClean="0">
                <a:solidFill>
                  <a:srgbClr val="00B050"/>
                </a:solidFill>
              </a:rPr>
              <a:t>and</a:t>
            </a:r>
            <a:r>
              <a:rPr lang="de-DE" dirty="0" smtClean="0">
                <a:solidFill>
                  <a:srgbClr val="00B050"/>
                </a:solidFill>
              </a:rPr>
              <a:t> outside on </a:t>
            </a:r>
            <a:r>
              <a:rPr lang="de-DE" dirty="0" err="1" smtClean="0">
                <a:solidFill>
                  <a:srgbClr val="00B050"/>
                </a:solidFill>
              </a:rPr>
              <a:t>working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level</a:t>
            </a:r>
            <a:r>
              <a:rPr lang="de-DE" dirty="0" smtClean="0">
                <a:solidFill>
                  <a:srgbClr val="00B050"/>
                </a:solidFill>
              </a:rPr>
              <a:t>.</a:t>
            </a:r>
          </a:p>
          <a:p>
            <a:pPr lvl="1"/>
            <a:r>
              <a:rPr lang="de-DE" dirty="0" err="1" smtClean="0">
                <a:solidFill>
                  <a:srgbClr val="00B050"/>
                </a:solidFill>
              </a:rPr>
              <a:t>Identification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of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step-wise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approach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with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defined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milestones</a:t>
            </a:r>
            <a:endParaRPr lang="de-DE" dirty="0" smtClean="0">
              <a:solidFill>
                <a:srgbClr val="00B050"/>
              </a:solidFill>
            </a:endParaRPr>
          </a:p>
          <a:p>
            <a:pPr lvl="1"/>
            <a:r>
              <a:rPr lang="de-DE" dirty="0" smtClean="0"/>
              <a:t>Status: </a:t>
            </a:r>
            <a:r>
              <a:rPr lang="de-DE" dirty="0" err="1" smtClean="0"/>
              <a:t>Consolidation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r>
              <a:rPr lang="de-DE" dirty="0" smtClean="0"/>
              <a:t> high-</a:t>
            </a:r>
            <a:r>
              <a:rPr lang="de-DE" dirty="0" err="1" smtClean="0"/>
              <a:t>lighted</a:t>
            </a:r>
            <a:r>
              <a:rPr lang="de-DE" dirty="0" smtClean="0"/>
              <a:t> in Green in a </a:t>
            </a:r>
            <a:r>
              <a:rPr lang="de-DE" dirty="0" err="1" smtClean="0"/>
              <a:t>table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allows</a:t>
            </a:r>
            <a:r>
              <a:rPr lang="de-DE" dirty="0" smtClean="0"/>
              <a:t> WGCV </a:t>
            </a:r>
            <a:r>
              <a:rPr lang="de-DE" dirty="0" err="1" smtClean="0"/>
              <a:t>and</a:t>
            </a:r>
            <a:r>
              <a:rPr lang="de-DE" dirty="0" smtClean="0"/>
              <a:t> SIT a </a:t>
            </a:r>
            <a:r>
              <a:rPr lang="de-DE" dirty="0" err="1" smtClean="0"/>
              <a:t>tracking</a:t>
            </a:r>
            <a:r>
              <a:rPr lang="de-DE" dirty="0" smtClean="0"/>
              <a:t> / </a:t>
            </a:r>
            <a:r>
              <a:rPr lang="de-DE" dirty="0" err="1" smtClean="0"/>
              <a:t>Implicitly</a:t>
            </a:r>
            <a:r>
              <a:rPr lang="de-DE" dirty="0" smtClean="0"/>
              <a:t>,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ongoing</a:t>
            </a:r>
            <a:endParaRPr lang="de-DE" dirty="0"/>
          </a:p>
        </p:txBody>
      </p:sp>
      <p:sp>
        <p:nvSpPr>
          <p:cNvPr id="4" name="Shape 3"/>
          <p:cNvSpPr/>
          <p:nvPr/>
        </p:nvSpPr>
        <p:spPr>
          <a:xfrm>
            <a:off x="2130871" y="228600"/>
            <a:ext cx="3279329" cy="723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29</a:t>
            </a:r>
            <a:r>
              <a:rPr lang="de-DE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CEOS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Plenary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JAXA, Kyoto</a:t>
            </a:r>
            <a:r>
              <a:rPr lang="en-AU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November 5 – 6, 2015</a:t>
            </a:r>
            <a:endParaRPr lang="en-AU"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0884399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u="sng" dirty="0" err="1" smtClean="0"/>
              <a:t>Deliverable</a:t>
            </a:r>
            <a:r>
              <a:rPr lang="de-DE" b="1" u="sng" dirty="0" smtClean="0"/>
              <a:t> Status (II)</a:t>
            </a:r>
          </a:p>
          <a:p>
            <a:r>
              <a:rPr lang="de-DE" dirty="0" smtClean="0"/>
              <a:t>CEOS </a:t>
            </a:r>
            <a:r>
              <a:rPr lang="de-DE" dirty="0" err="1" smtClean="0"/>
              <a:t>Deliverables</a:t>
            </a:r>
            <a:r>
              <a:rPr lang="de-DE" dirty="0" smtClean="0"/>
              <a:t> (</a:t>
            </a:r>
            <a:r>
              <a:rPr lang="de-DE" dirty="0" err="1" smtClean="0"/>
              <a:t>short</a:t>
            </a:r>
            <a:r>
              <a:rPr lang="de-DE" dirty="0" smtClean="0"/>
              <a:t> </a:t>
            </a:r>
            <a:r>
              <a:rPr lang="de-DE" dirty="0" err="1" smtClean="0"/>
              <a:t>version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Closed</a:t>
            </a:r>
            <a:r>
              <a:rPr lang="de-DE" dirty="0" smtClean="0"/>
              <a:t> </a:t>
            </a:r>
            <a:r>
              <a:rPr lang="de-DE" dirty="0" err="1" smtClean="0"/>
              <a:t>deliverables</a:t>
            </a:r>
            <a:r>
              <a:rPr lang="de-DE" dirty="0" smtClean="0"/>
              <a:t>: CV-02, CV-06, CV-07, CV-08, CV-11</a:t>
            </a:r>
          </a:p>
          <a:p>
            <a:pPr lvl="1"/>
            <a:r>
              <a:rPr lang="de-DE" dirty="0" err="1" smtClean="0"/>
              <a:t>Partially</a:t>
            </a:r>
            <a:r>
              <a:rPr lang="de-DE" dirty="0" smtClean="0"/>
              <a:t> </a:t>
            </a:r>
            <a:r>
              <a:rPr lang="de-DE" dirty="0" err="1" smtClean="0"/>
              <a:t>completed</a:t>
            </a:r>
            <a:r>
              <a:rPr lang="de-DE" dirty="0" smtClean="0"/>
              <a:t>: </a:t>
            </a:r>
          </a:p>
          <a:p>
            <a:pPr lvl="2"/>
            <a:r>
              <a:rPr lang="de-DE" dirty="0" smtClean="0"/>
              <a:t>CV-05: GSICS </a:t>
            </a:r>
            <a:r>
              <a:rPr lang="de-DE" dirty="0" err="1" smtClean="0"/>
              <a:t>cooperation</a:t>
            </a:r>
            <a:r>
              <a:rPr lang="de-DE" dirty="0" smtClean="0"/>
              <a:t>: </a:t>
            </a:r>
            <a:r>
              <a:rPr lang="de-DE" dirty="0" err="1" smtClean="0"/>
              <a:t>consolidation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report</a:t>
            </a:r>
            <a:endParaRPr lang="de-DE" dirty="0" smtClean="0"/>
          </a:p>
          <a:p>
            <a:pPr lvl="2"/>
            <a:r>
              <a:rPr lang="de-DE" dirty="0" smtClean="0"/>
              <a:t>CV-10: </a:t>
            </a:r>
            <a:r>
              <a:rPr lang="de-DE" dirty="0" err="1" smtClean="0"/>
              <a:t>TanDEM</a:t>
            </a:r>
            <a:r>
              <a:rPr lang="de-DE" dirty="0" smtClean="0"/>
              <a:t>-X </a:t>
            </a:r>
            <a:r>
              <a:rPr lang="de-DE" dirty="0" err="1" smtClean="0"/>
              <a:t>product</a:t>
            </a:r>
            <a:r>
              <a:rPr lang="de-DE" dirty="0" smtClean="0"/>
              <a:t> </a:t>
            </a:r>
            <a:r>
              <a:rPr lang="de-DE" dirty="0" err="1" smtClean="0"/>
              <a:t>fitness</a:t>
            </a:r>
            <a:r>
              <a:rPr lang="de-DE" dirty="0" smtClean="0"/>
              <a:t> check: </a:t>
            </a:r>
            <a:r>
              <a:rPr lang="de-DE" dirty="0" err="1" smtClean="0"/>
              <a:t>part</a:t>
            </a:r>
            <a:r>
              <a:rPr lang="de-DE" dirty="0" smtClean="0"/>
              <a:t> (a) </a:t>
            </a:r>
            <a:r>
              <a:rPr lang="de-DE" dirty="0" err="1" smtClean="0"/>
              <a:t>concluded</a:t>
            </a:r>
            <a:r>
              <a:rPr lang="de-DE" dirty="0" smtClean="0"/>
              <a:t>, </a:t>
            </a:r>
            <a:r>
              <a:rPr lang="de-DE" dirty="0" err="1" smtClean="0"/>
              <a:t>part</a:t>
            </a:r>
            <a:r>
              <a:rPr lang="de-DE" dirty="0" smtClean="0"/>
              <a:t> (b) </a:t>
            </a:r>
            <a:r>
              <a:rPr lang="de-DE" dirty="0" err="1" smtClean="0"/>
              <a:t>awaits</a:t>
            </a:r>
            <a:r>
              <a:rPr lang="de-DE" dirty="0" smtClean="0"/>
              <a:t> final </a:t>
            </a:r>
            <a:r>
              <a:rPr lang="de-DE" dirty="0" err="1" smtClean="0"/>
              <a:t>TanDEM</a:t>
            </a:r>
            <a:r>
              <a:rPr lang="de-DE" dirty="0" smtClean="0"/>
              <a:t>-X </a:t>
            </a:r>
            <a:r>
              <a:rPr lang="de-DE" dirty="0" err="1" smtClean="0"/>
              <a:t>product</a:t>
            </a:r>
            <a:r>
              <a:rPr lang="de-DE" dirty="0" smtClean="0"/>
              <a:t> (2016/7), </a:t>
            </a:r>
            <a:r>
              <a:rPr lang="de-DE" dirty="0" err="1" smtClean="0"/>
              <a:t>part</a:t>
            </a:r>
            <a:r>
              <a:rPr lang="de-DE" dirty="0"/>
              <a:t> </a:t>
            </a:r>
            <a:r>
              <a:rPr lang="de-DE" dirty="0" smtClean="0"/>
              <a:t>(c) </a:t>
            </a:r>
            <a:r>
              <a:rPr lang="de-DE" dirty="0" err="1" smtClean="0"/>
              <a:t>concluded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Sentinel</a:t>
            </a:r>
            <a:r>
              <a:rPr lang="de-DE" dirty="0" smtClean="0"/>
              <a:t> 2 IOCR</a:t>
            </a:r>
          </a:p>
          <a:p>
            <a:pPr lvl="2"/>
            <a:r>
              <a:rPr lang="de-DE" dirty="0"/>
              <a:t>CV-12: Evaluation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validation</a:t>
            </a:r>
            <a:r>
              <a:rPr lang="de-DE" dirty="0"/>
              <a:t> </a:t>
            </a:r>
            <a:r>
              <a:rPr lang="de-DE" dirty="0" err="1"/>
              <a:t>sites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Sentinel-2: </a:t>
            </a:r>
            <a:br>
              <a:rPr lang="de-DE" dirty="0"/>
            </a:br>
            <a:r>
              <a:rPr lang="de-DE" dirty="0" err="1"/>
              <a:t>list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validation</a:t>
            </a:r>
            <a:r>
              <a:rPr lang="de-DE" dirty="0"/>
              <a:t> </a:t>
            </a:r>
            <a:r>
              <a:rPr lang="de-DE" dirty="0" err="1"/>
              <a:t>sites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complementing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final </a:t>
            </a:r>
            <a:r>
              <a:rPr lang="de-DE" dirty="0" err="1"/>
              <a:t>list</a:t>
            </a:r>
            <a:r>
              <a:rPr lang="de-DE" dirty="0"/>
              <a:t>; a </a:t>
            </a:r>
            <a:r>
              <a:rPr lang="de-DE" dirty="0" err="1"/>
              <a:t>finalization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LPV </a:t>
            </a:r>
            <a:r>
              <a:rPr lang="de-DE" dirty="0" err="1"/>
              <a:t>core</a:t>
            </a:r>
            <a:r>
              <a:rPr lang="de-DE" dirty="0"/>
              <a:t> </a:t>
            </a:r>
            <a:r>
              <a:rPr lang="de-DE" dirty="0" err="1"/>
              <a:t>sites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planned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smtClean="0"/>
              <a:t>Q4/2015</a:t>
            </a:r>
          </a:p>
          <a:p>
            <a:pPr lvl="1"/>
            <a:r>
              <a:rPr lang="de-DE" dirty="0" smtClean="0"/>
              <a:t>Open </a:t>
            </a:r>
            <a:r>
              <a:rPr lang="de-DE" dirty="0" err="1" smtClean="0"/>
              <a:t>deliverables</a:t>
            </a:r>
            <a:endParaRPr lang="de-DE" dirty="0" smtClean="0"/>
          </a:p>
          <a:p>
            <a:pPr lvl="2"/>
            <a:r>
              <a:rPr lang="de-DE" dirty="0" smtClean="0"/>
              <a:t>CV-01: New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/>
              <a:t> </a:t>
            </a:r>
            <a:r>
              <a:rPr lang="de-DE" dirty="0" err="1" smtClean="0"/>
              <a:t>outreach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Web-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discussion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WGCV </a:t>
            </a:r>
            <a:r>
              <a:rPr lang="de-DE" dirty="0" err="1" smtClean="0"/>
              <a:t>secretariat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ESA</a:t>
            </a:r>
          </a:p>
          <a:p>
            <a:pPr lvl="2"/>
            <a:r>
              <a:rPr lang="de-DE" dirty="0" smtClean="0"/>
              <a:t>CV-03: On-</a:t>
            </a:r>
            <a:r>
              <a:rPr lang="de-DE" dirty="0" err="1" smtClean="0"/>
              <a:t>ground</a:t>
            </a:r>
            <a:r>
              <a:rPr lang="de-DE" dirty="0" smtClean="0"/>
              <a:t> </a:t>
            </a:r>
            <a:r>
              <a:rPr lang="de-DE" dirty="0" err="1" smtClean="0"/>
              <a:t>characterisation</a:t>
            </a:r>
            <a:r>
              <a:rPr lang="de-DE" dirty="0" smtClean="0"/>
              <a:t> Workshop: </a:t>
            </a:r>
            <a:r>
              <a:rPr lang="de-DE" dirty="0" err="1" smtClean="0"/>
              <a:t>planning</a:t>
            </a:r>
            <a:r>
              <a:rPr lang="de-DE" dirty="0" smtClean="0"/>
              <a:t> </a:t>
            </a:r>
            <a:r>
              <a:rPr lang="de-DE" dirty="0" err="1" smtClean="0"/>
              <a:t>delayed</a:t>
            </a:r>
            <a:endParaRPr lang="de-DE" dirty="0" smtClean="0"/>
          </a:p>
          <a:p>
            <a:pPr lvl="2"/>
            <a:r>
              <a:rPr lang="de-DE" dirty="0" smtClean="0"/>
              <a:t>CV-04: </a:t>
            </a:r>
            <a:r>
              <a:rPr lang="de-DE" dirty="0" err="1" smtClean="0"/>
              <a:t>self</a:t>
            </a:r>
            <a:r>
              <a:rPr lang="de-DE" dirty="0" smtClean="0"/>
              <a:t>-analysis: in </a:t>
            </a:r>
            <a:r>
              <a:rPr lang="de-DE" dirty="0" err="1" smtClean="0"/>
              <a:t>schedule</a:t>
            </a:r>
            <a:endParaRPr lang="de-DE" dirty="0" smtClean="0"/>
          </a:p>
        </p:txBody>
      </p:sp>
      <p:sp>
        <p:nvSpPr>
          <p:cNvPr id="4" name="Shape 3"/>
          <p:cNvSpPr/>
          <p:nvPr/>
        </p:nvSpPr>
        <p:spPr>
          <a:xfrm>
            <a:off x="2130871" y="228600"/>
            <a:ext cx="3279329" cy="723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29</a:t>
            </a:r>
            <a:r>
              <a:rPr lang="de-DE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CEOS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Plenary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JAXA, Kyoto</a:t>
            </a:r>
            <a:r>
              <a:rPr lang="en-AU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November 5 – 6, 2015</a:t>
            </a:r>
            <a:endParaRPr lang="en-AU"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6677758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9</a:t>
            </a:fld>
            <a:endParaRPr lang="en-US" dirty="0"/>
          </a:p>
        </p:txBody>
      </p:sp>
      <p:sp>
        <p:nvSpPr>
          <p:cNvPr id="15" name="Shape 15"/>
          <p:cNvSpPr/>
          <p:nvPr/>
        </p:nvSpPr>
        <p:spPr>
          <a:xfrm>
            <a:off x="208166" y="1371600"/>
            <a:ext cx="8710650" cy="52014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de-DE" sz="2000" b="1" u="sng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Future Outlook</a:t>
            </a:r>
            <a:endParaRPr lang="en-US" sz="2000" b="1" u="sng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Wingdings" panose="05000000000000000000" pitchFamily="2" charset="2"/>
              <a:buChar char="§"/>
              <a:defRPr>
                <a:solidFill>
                  <a:srgbClr val="000000"/>
                </a:solidFill>
              </a:defRPr>
            </a:pPr>
            <a:r>
              <a:rPr lang="de-DE" sz="2000" b="1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CEOS-WGCV </a:t>
            </a:r>
            <a:r>
              <a:rPr lang="de-DE" sz="2000" b="1" i="1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plenaries</a:t>
            </a:r>
            <a:endParaRPr lang="de-DE" sz="2000" b="1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defRPr>
                <a:solidFill>
                  <a:srgbClr val="000000"/>
                </a:solidFill>
              </a:defRPr>
            </a:pPr>
            <a:endParaRPr lang="de-D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Symbol" panose="05050102010706020507" pitchFamily="18" charset="2"/>
              <a:buChar char="-"/>
              <a:defRPr>
                <a:solidFill>
                  <a:srgbClr val="000000"/>
                </a:solidFill>
              </a:defRPr>
            </a:pP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WGCV # 40, March 14-18, 2016 in Canberra (AUS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) in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conjunction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with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WGISS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plenary</a:t>
            </a: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20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hosted</a:t>
            </a: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GEOSCIENCE </a:t>
            </a:r>
            <a:r>
              <a:rPr lang="de-DE" sz="20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Australia</a:t>
            </a: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CSIRO</a:t>
            </a:r>
          </a:p>
          <a:p>
            <a:pPr marL="742950" lvl="1" indent="-285750">
              <a:buSzPct val="100000"/>
              <a:buFont typeface="Symbol" panose="05050102010706020507" pitchFamily="18" charset="2"/>
              <a:buChar char="-"/>
              <a:defRPr>
                <a:solidFill>
                  <a:srgbClr val="000000"/>
                </a:solidFill>
              </a:defRPr>
            </a:pPr>
            <a:endParaRPr lang="de-D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Symbol" panose="05050102010706020507" pitchFamily="18" charset="2"/>
              <a:buChar char="-"/>
              <a:defRPr>
                <a:solidFill>
                  <a:srgbClr val="000000"/>
                </a:solidFill>
              </a:defRPr>
            </a:pP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WGCV # 41, 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September </a:t>
            </a: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2016, </a:t>
            </a:r>
            <a:r>
              <a:rPr lang="de-DE" sz="20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hosted</a:t>
            </a: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JAXA</a:t>
            </a:r>
            <a:endParaRPr lang="de-DE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defRPr>
                <a:solidFill>
                  <a:srgbClr val="000000"/>
                </a:solidFill>
              </a:defRPr>
            </a:pPr>
            <a:endParaRPr sz="2000" dirty="0" smtClea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Wingdings" panose="05000000000000000000" pitchFamily="2" charset="2"/>
              <a:buChar char="§"/>
              <a:defRPr>
                <a:solidFill>
                  <a:srgbClr val="000000"/>
                </a:solidFill>
              </a:defRPr>
            </a:pPr>
            <a:r>
              <a:rPr lang="de-DE" sz="2000" b="1" i="1" dirty="0" err="1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Consolidation</a:t>
            </a:r>
            <a:r>
              <a:rPr lang="de-DE" sz="2000" b="1" i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b="1" i="1" dirty="0" err="1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phase</a:t>
            </a:r>
            <a:r>
              <a:rPr lang="de-DE" sz="2000" b="1" i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b="1" i="1" dirty="0" err="1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de-DE" sz="2000" b="1" i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CEOS-WGCV</a:t>
            </a:r>
            <a:endParaRPr lang="en-US" sz="2000" b="1" i="1" dirty="0" smtClea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defRPr>
                <a:solidFill>
                  <a:srgbClr val="000000"/>
                </a:solidFill>
              </a:defRPr>
            </a:pPr>
            <a:endParaRPr dirty="0" smtClean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Symbol" panose="05050102010706020507" pitchFamily="18" charset="2"/>
              <a:buChar char="-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Set-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up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consolidated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work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plan also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depending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on additional CEOS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activities</a:t>
            </a:r>
            <a:endParaRPr lang="de-DE" sz="2000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Symbol" panose="05050102010706020507" pitchFamily="18" charset="2"/>
              <a:buChar char="-"/>
              <a:defRPr>
                <a:solidFill>
                  <a:srgbClr val="000000"/>
                </a:solidFill>
              </a:defRPr>
            </a:pP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Systematic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set-up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collaboration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fields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with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CEOS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entities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if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identified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both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sides</a:t>
            </a:r>
            <a:endParaRPr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Symbol" panose="05050102010706020507" pitchFamily="18" charset="2"/>
              <a:buChar char="-"/>
              <a:defRPr>
                <a:solidFill>
                  <a:srgbClr val="000000"/>
                </a:solidFill>
              </a:defRPr>
            </a:pP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Intensification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cooperation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with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GSICS</a:t>
            </a:r>
          </a:p>
        </p:txBody>
      </p:sp>
      <p:sp>
        <p:nvSpPr>
          <p:cNvPr id="4" name="Shape 3"/>
          <p:cNvSpPr/>
          <p:nvPr/>
        </p:nvSpPr>
        <p:spPr>
          <a:xfrm>
            <a:off x="2130871" y="228600"/>
            <a:ext cx="3279329" cy="723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29</a:t>
            </a:r>
            <a:r>
              <a:rPr lang="de-DE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CEOS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Plenary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JAXA, Kyoto</a:t>
            </a:r>
            <a:r>
              <a:rPr lang="en-AU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Japan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November 5 – 6, 2015</a:t>
            </a:r>
            <a:endParaRPr lang="en-AU"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4361645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694</Words>
  <Application>Microsoft Office PowerPoint</Application>
  <PresentationFormat>Bildschirmpräsentation (4:3)</PresentationFormat>
  <Paragraphs>143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Default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Bargen, Albrecht von</cp:lastModifiedBy>
  <cp:revision>48</cp:revision>
  <dcterms:modified xsi:type="dcterms:W3CDTF">2015-10-28T13:50:33Z</dcterms:modified>
</cp:coreProperties>
</file>