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50" r:id="rId1"/>
    <p:sldMasterId id="2147483948" r:id="rId2"/>
    <p:sldMasterId id="2147483937" r:id="rId3"/>
    <p:sldMasterId id="2147483751" r:id="rId4"/>
    <p:sldMasterId id="2147483773" r:id="rId5"/>
    <p:sldMasterId id="2147483786" r:id="rId6"/>
  </p:sldMasterIdLst>
  <p:notesMasterIdLst>
    <p:notesMasterId r:id="rId19"/>
  </p:notesMasterIdLst>
  <p:sldIdLst>
    <p:sldId id="311" r:id="rId7"/>
    <p:sldId id="312" r:id="rId8"/>
    <p:sldId id="290" r:id="rId9"/>
    <p:sldId id="287" r:id="rId10"/>
    <p:sldId id="299" r:id="rId11"/>
    <p:sldId id="300" r:id="rId12"/>
    <p:sldId id="306" r:id="rId13"/>
    <p:sldId id="309" r:id="rId14"/>
    <p:sldId id="296" r:id="rId15"/>
    <p:sldId id="297" r:id="rId16"/>
    <p:sldId id="304" r:id="rId17"/>
    <p:sldId id="310" r:id="rId18"/>
  </p:sldIdLst>
  <p:sldSz cx="10160000" cy="5715000"/>
  <p:notesSz cx="7099300" cy="10234613"/>
  <p:defaultTextStyle>
    <a:defPPr>
      <a:defRPr lang="fr-FR"/>
    </a:defPPr>
    <a:lvl1pPr marL="0" algn="l" defTabSz="797174" rtl="0" eaLnBrk="1" latinLnBrk="0" hangingPunct="1">
      <a:defRPr sz="1569" kern="1200">
        <a:solidFill>
          <a:schemeClr val="tx1"/>
        </a:solidFill>
        <a:latin typeface="+mn-lt"/>
        <a:ea typeface="+mn-ea"/>
        <a:cs typeface="+mn-cs"/>
      </a:defRPr>
    </a:lvl1pPr>
    <a:lvl2pPr marL="398587" algn="l" defTabSz="797174" rtl="0" eaLnBrk="1" latinLnBrk="0" hangingPunct="1">
      <a:defRPr sz="1569" kern="1200">
        <a:solidFill>
          <a:schemeClr val="tx1"/>
        </a:solidFill>
        <a:latin typeface="+mn-lt"/>
        <a:ea typeface="+mn-ea"/>
        <a:cs typeface="+mn-cs"/>
      </a:defRPr>
    </a:lvl2pPr>
    <a:lvl3pPr marL="797174" algn="l" defTabSz="797174" rtl="0" eaLnBrk="1" latinLnBrk="0" hangingPunct="1">
      <a:defRPr sz="1569" kern="1200">
        <a:solidFill>
          <a:schemeClr val="tx1"/>
        </a:solidFill>
        <a:latin typeface="+mn-lt"/>
        <a:ea typeface="+mn-ea"/>
        <a:cs typeface="+mn-cs"/>
      </a:defRPr>
    </a:lvl3pPr>
    <a:lvl4pPr marL="1195761" algn="l" defTabSz="797174" rtl="0" eaLnBrk="1" latinLnBrk="0" hangingPunct="1">
      <a:defRPr sz="1569" kern="1200">
        <a:solidFill>
          <a:schemeClr val="tx1"/>
        </a:solidFill>
        <a:latin typeface="+mn-lt"/>
        <a:ea typeface="+mn-ea"/>
        <a:cs typeface="+mn-cs"/>
      </a:defRPr>
    </a:lvl4pPr>
    <a:lvl5pPr marL="1594348" algn="l" defTabSz="797174" rtl="0" eaLnBrk="1" latinLnBrk="0" hangingPunct="1">
      <a:defRPr sz="1569" kern="1200">
        <a:solidFill>
          <a:schemeClr val="tx1"/>
        </a:solidFill>
        <a:latin typeface="+mn-lt"/>
        <a:ea typeface="+mn-ea"/>
        <a:cs typeface="+mn-cs"/>
      </a:defRPr>
    </a:lvl5pPr>
    <a:lvl6pPr marL="1992935" algn="l" defTabSz="797174" rtl="0" eaLnBrk="1" latinLnBrk="0" hangingPunct="1">
      <a:defRPr sz="1569" kern="1200">
        <a:solidFill>
          <a:schemeClr val="tx1"/>
        </a:solidFill>
        <a:latin typeface="+mn-lt"/>
        <a:ea typeface="+mn-ea"/>
        <a:cs typeface="+mn-cs"/>
      </a:defRPr>
    </a:lvl6pPr>
    <a:lvl7pPr marL="2391522" algn="l" defTabSz="797174" rtl="0" eaLnBrk="1" latinLnBrk="0" hangingPunct="1">
      <a:defRPr sz="1569" kern="1200">
        <a:solidFill>
          <a:schemeClr val="tx1"/>
        </a:solidFill>
        <a:latin typeface="+mn-lt"/>
        <a:ea typeface="+mn-ea"/>
        <a:cs typeface="+mn-cs"/>
      </a:defRPr>
    </a:lvl7pPr>
    <a:lvl8pPr marL="2790109" algn="l" defTabSz="797174" rtl="0" eaLnBrk="1" latinLnBrk="0" hangingPunct="1">
      <a:defRPr sz="1569" kern="1200">
        <a:solidFill>
          <a:schemeClr val="tx1"/>
        </a:solidFill>
        <a:latin typeface="+mn-lt"/>
        <a:ea typeface="+mn-ea"/>
        <a:cs typeface="+mn-cs"/>
      </a:defRPr>
    </a:lvl8pPr>
    <a:lvl9pPr marL="3188696" algn="l" defTabSz="797174" rtl="0" eaLnBrk="1" latinLnBrk="0" hangingPunct="1">
      <a:defRPr sz="156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F528F"/>
    <a:srgbClr val="002060"/>
    <a:srgbClr val="CC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0" autoAdjust="0"/>
    <p:restoredTop sz="83314" autoAdjust="0"/>
  </p:normalViewPr>
  <p:slideViewPr>
    <p:cSldViewPr snapToGrid="0" snapToObjects="1">
      <p:cViewPr varScale="1">
        <p:scale>
          <a:sx n="106" d="100"/>
          <a:sy n="106" d="100"/>
        </p:scale>
        <p:origin x="91" y="293"/>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9" d="100"/>
          <a:sy n="69" d="100"/>
        </p:scale>
        <p:origin x="32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iagrams/_rels/data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87CCCC-C1F8-46AC-8753-0343ED2F0895}"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fr-FR"/>
        </a:p>
      </dgm:t>
    </dgm:pt>
    <dgm:pt modelId="{D8B6B80B-5DB9-4B45-B3CC-0AEE6FCE0F74}">
      <dgm:prSet phldrT="[Texte]"/>
      <dgm:spPr>
        <a:blipFill rotWithShape="0">
          <a:blip xmlns:r="http://schemas.openxmlformats.org/officeDocument/2006/relationships" r:embed="rId1"/>
          <a:stretch>
            <a:fillRect/>
          </a:stretch>
        </a:blipFill>
      </dgm:spPr>
      <dgm:t>
        <a:bodyPr/>
        <a:lstStyle/>
        <a:p>
          <a:r>
            <a:rPr lang="fr-FR" dirty="0" smtClean="0"/>
            <a:t> </a:t>
          </a:r>
          <a:endParaRPr lang="fr-FR" dirty="0"/>
        </a:p>
      </dgm:t>
    </dgm:pt>
    <dgm:pt modelId="{1298E4E4-AE3F-49F8-BAA9-69DCF527FEEF}" type="parTrans" cxnId="{6B61CB79-38CC-4EDF-A73F-E9CF0F717D94}">
      <dgm:prSet/>
      <dgm:spPr/>
      <dgm:t>
        <a:bodyPr/>
        <a:lstStyle/>
        <a:p>
          <a:endParaRPr lang="fr-FR"/>
        </a:p>
      </dgm:t>
    </dgm:pt>
    <dgm:pt modelId="{FB24E1D3-4F47-45F8-8F4B-9200D9F520F0}" type="sibTrans" cxnId="{6B61CB79-38CC-4EDF-A73F-E9CF0F717D94}">
      <dgm:prSet/>
      <dgm:spPr/>
      <dgm:t>
        <a:bodyPr/>
        <a:lstStyle/>
        <a:p>
          <a:endParaRPr lang="fr-FR"/>
        </a:p>
      </dgm:t>
    </dgm:pt>
    <dgm:pt modelId="{8DAF1E97-1160-4608-9CC7-02E9EB31AB0E}">
      <dgm:prSet phldrT="[Texte]"/>
      <dgm:spPr>
        <a:blipFill rotWithShape="0">
          <a:blip xmlns:r="http://schemas.openxmlformats.org/officeDocument/2006/relationships" r:embed="rId2"/>
          <a:stretch>
            <a:fillRect/>
          </a:stretch>
        </a:blipFill>
      </dgm:spPr>
      <dgm:t>
        <a:bodyPr/>
        <a:lstStyle/>
        <a:p>
          <a:r>
            <a:rPr lang="fr-FR" dirty="0" smtClean="0"/>
            <a:t> </a:t>
          </a:r>
          <a:endParaRPr lang="fr-FR" dirty="0"/>
        </a:p>
      </dgm:t>
    </dgm:pt>
    <dgm:pt modelId="{2799F833-0ADC-425E-91A8-BB7875849F27}" type="parTrans" cxnId="{6D9BE559-9605-4624-9E75-61AC85E4C8C7}">
      <dgm:prSet/>
      <dgm:spPr/>
      <dgm:t>
        <a:bodyPr/>
        <a:lstStyle/>
        <a:p>
          <a:endParaRPr lang="fr-FR"/>
        </a:p>
      </dgm:t>
    </dgm:pt>
    <dgm:pt modelId="{A49D6D70-ECBA-4F8C-A1B5-5393FF74D359}" type="sibTrans" cxnId="{6D9BE559-9605-4624-9E75-61AC85E4C8C7}">
      <dgm:prSet/>
      <dgm:spPr/>
      <dgm:t>
        <a:bodyPr/>
        <a:lstStyle/>
        <a:p>
          <a:endParaRPr lang="fr-FR"/>
        </a:p>
      </dgm:t>
    </dgm:pt>
    <dgm:pt modelId="{0E80745C-B2FD-4D49-A52E-319203F7FC5D}">
      <dgm:prSet phldrT="[Texte]"/>
      <dgm:spPr>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r>
            <a:rPr lang="fr-FR" dirty="0" smtClean="0"/>
            <a:t> </a:t>
          </a:r>
          <a:endParaRPr lang="fr-FR" dirty="0"/>
        </a:p>
      </dgm:t>
    </dgm:pt>
    <dgm:pt modelId="{9FD76BB7-9347-497E-A208-FB18A7AD7786}" type="parTrans" cxnId="{1BEBFF4B-BF1B-494D-8F2E-53AE05705E75}">
      <dgm:prSet/>
      <dgm:spPr/>
      <dgm:t>
        <a:bodyPr/>
        <a:lstStyle/>
        <a:p>
          <a:endParaRPr lang="fr-FR"/>
        </a:p>
      </dgm:t>
    </dgm:pt>
    <dgm:pt modelId="{D6F6C120-00FF-4585-8C4A-37F167451818}" type="sibTrans" cxnId="{1BEBFF4B-BF1B-494D-8F2E-53AE05705E75}">
      <dgm:prSet/>
      <dgm:spPr/>
      <dgm:t>
        <a:bodyPr/>
        <a:lstStyle/>
        <a:p>
          <a:endParaRPr lang="fr-FR"/>
        </a:p>
      </dgm:t>
    </dgm:pt>
    <dgm:pt modelId="{2B33D60A-2ADE-4CEF-8EB9-03A23B91E7B7}">
      <dgm:prSet phldrT="[Texte]"/>
      <dgm:spPr>
        <a:blipFill rotWithShape="0">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r>
            <a:rPr lang="fr-FR" dirty="0" smtClean="0"/>
            <a:t> </a:t>
          </a:r>
          <a:endParaRPr lang="fr-FR" dirty="0"/>
        </a:p>
      </dgm:t>
    </dgm:pt>
    <dgm:pt modelId="{666726F4-0402-4F16-AE92-993286750D3D}" type="parTrans" cxnId="{97DC1F58-4248-4D74-87A7-3083863A00A1}">
      <dgm:prSet/>
      <dgm:spPr/>
      <dgm:t>
        <a:bodyPr/>
        <a:lstStyle/>
        <a:p>
          <a:endParaRPr lang="fr-FR"/>
        </a:p>
      </dgm:t>
    </dgm:pt>
    <dgm:pt modelId="{7C7F3ADD-6353-4752-8729-BF4D1C13DA6A}" type="sibTrans" cxnId="{97DC1F58-4248-4D74-87A7-3083863A00A1}">
      <dgm:prSet/>
      <dgm:spPr/>
      <dgm:t>
        <a:bodyPr/>
        <a:lstStyle/>
        <a:p>
          <a:endParaRPr lang="fr-FR"/>
        </a:p>
      </dgm:t>
    </dgm:pt>
    <dgm:pt modelId="{2063CBD1-90C1-44CA-BAA1-DFE25BA92667}">
      <dgm:prSet phldrT="[Texte]"/>
      <dgm:spPr>
        <a:blipFill rotWithShape="0">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fr-FR" dirty="0"/>
        </a:p>
      </dgm:t>
    </dgm:pt>
    <dgm:pt modelId="{92A14C96-F951-4D49-9DBC-4495A404A22E}" type="parTrans" cxnId="{66BE0D88-ABCA-49BC-8F0E-C9DFE4945DC2}">
      <dgm:prSet/>
      <dgm:spPr/>
      <dgm:t>
        <a:bodyPr/>
        <a:lstStyle/>
        <a:p>
          <a:endParaRPr lang="fr-FR"/>
        </a:p>
      </dgm:t>
    </dgm:pt>
    <dgm:pt modelId="{9DE7770D-DC7B-4DD0-83D8-2C70F7BB360F}" type="sibTrans" cxnId="{66BE0D88-ABCA-49BC-8F0E-C9DFE4945DC2}">
      <dgm:prSet/>
      <dgm:spPr/>
      <dgm:t>
        <a:bodyPr/>
        <a:lstStyle/>
        <a:p>
          <a:endParaRPr lang="fr-FR"/>
        </a:p>
      </dgm:t>
    </dgm:pt>
    <dgm:pt modelId="{418F79D3-DA9B-427F-A5EF-AB742391AD24}" type="pres">
      <dgm:prSet presAssocID="{D487CCCC-C1F8-46AC-8753-0343ED2F0895}" presName="CompostProcess" presStyleCnt="0">
        <dgm:presLayoutVars>
          <dgm:dir/>
          <dgm:resizeHandles val="exact"/>
        </dgm:presLayoutVars>
      </dgm:prSet>
      <dgm:spPr/>
      <dgm:t>
        <a:bodyPr/>
        <a:lstStyle/>
        <a:p>
          <a:endParaRPr lang="fr-FR"/>
        </a:p>
      </dgm:t>
    </dgm:pt>
    <dgm:pt modelId="{76B667F4-F222-478A-84F1-262A09B1D612}" type="pres">
      <dgm:prSet presAssocID="{D487CCCC-C1F8-46AC-8753-0343ED2F0895}" presName="arrow" presStyleLbl="bgShp" presStyleIdx="0" presStyleCnt="1"/>
      <dgm:spPr/>
    </dgm:pt>
    <dgm:pt modelId="{4635A1D0-8EEE-4A6C-B01F-B8BDFE524705}" type="pres">
      <dgm:prSet presAssocID="{D487CCCC-C1F8-46AC-8753-0343ED2F0895}" presName="linearProcess" presStyleCnt="0"/>
      <dgm:spPr/>
    </dgm:pt>
    <dgm:pt modelId="{14480B7A-8B21-4A4B-ADA2-0FB1AB74AF29}" type="pres">
      <dgm:prSet presAssocID="{D8B6B80B-5DB9-4B45-B3CC-0AEE6FCE0F74}" presName="textNode" presStyleLbl="node1" presStyleIdx="0" presStyleCnt="5">
        <dgm:presLayoutVars>
          <dgm:bulletEnabled val="1"/>
        </dgm:presLayoutVars>
      </dgm:prSet>
      <dgm:spPr/>
      <dgm:t>
        <a:bodyPr/>
        <a:lstStyle/>
        <a:p>
          <a:endParaRPr lang="fr-FR"/>
        </a:p>
      </dgm:t>
    </dgm:pt>
    <dgm:pt modelId="{EECA03E3-0F4E-4632-BF4D-DD59B39A6812}" type="pres">
      <dgm:prSet presAssocID="{FB24E1D3-4F47-45F8-8F4B-9200D9F520F0}" presName="sibTrans" presStyleCnt="0"/>
      <dgm:spPr/>
    </dgm:pt>
    <dgm:pt modelId="{C9B6621F-3472-4A10-9D0C-2FF7ADA1A74A}" type="pres">
      <dgm:prSet presAssocID="{8DAF1E97-1160-4608-9CC7-02E9EB31AB0E}" presName="textNode" presStyleLbl="node1" presStyleIdx="1" presStyleCnt="5">
        <dgm:presLayoutVars>
          <dgm:bulletEnabled val="1"/>
        </dgm:presLayoutVars>
      </dgm:prSet>
      <dgm:spPr/>
      <dgm:t>
        <a:bodyPr/>
        <a:lstStyle/>
        <a:p>
          <a:endParaRPr lang="fr-FR"/>
        </a:p>
      </dgm:t>
    </dgm:pt>
    <dgm:pt modelId="{EF3BF2B1-22B6-4115-BA0B-FE0E9443BE4C}" type="pres">
      <dgm:prSet presAssocID="{A49D6D70-ECBA-4F8C-A1B5-5393FF74D359}" presName="sibTrans" presStyleCnt="0"/>
      <dgm:spPr/>
    </dgm:pt>
    <dgm:pt modelId="{8B1C4295-9D82-4D46-B28D-E9C7FE5C6070}" type="pres">
      <dgm:prSet presAssocID="{0E80745C-B2FD-4D49-A52E-319203F7FC5D}" presName="textNode" presStyleLbl="node1" presStyleIdx="2" presStyleCnt="5">
        <dgm:presLayoutVars>
          <dgm:bulletEnabled val="1"/>
        </dgm:presLayoutVars>
      </dgm:prSet>
      <dgm:spPr/>
      <dgm:t>
        <a:bodyPr/>
        <a:lstStyle/>
        <a:p>
          <a:endParaRPr lang="fr-FR"/>
        </a:p>
      </dgm:t>
    </dgm:pt>
    <dgm:pt modelId="{E740F71C-2341-428E-A42B-4BDFFBC5E91A}" type="pres">
      <dgm:prSet presAssocID="{D6F6C120-00FF-4585-8C4A-37F167451818}" presName="sibTrans" presStyleCnt="0"/>
      <dgm:spPr/>
    </dgm:pt>
    <dgm:pt modelId="{EBE9C048-AAFF-489E-9CDF-8EA863046F50}" type="pres">
      <dgm:prSet presAssocID="{2B33D60A-2ADE-4CEF-8EB9-03A23B91E7B7}" presName="textNode" presStyleLbl="node1" presStyleIdx="3" presStyleCnt="5">
        <dgm:presLayoutVars>
          <dgm:bulletEnabled val="1"/>
        </dgm:presLayoutVars>
      </dgm:prSet>
      <dgm:spPr/>
      <dgm:t>
        <a:bodyPr/>
        <a:lstStyle/>
        <a:p>
          <a:endParaRPr lang="fr-FR"/>
        </a:p>
      </dgm:t>
    </dgm:pt>
    <dgm:pt modelId="{FC0C7146-B0CA-41CC-84E4-FC662CBFBB67}" type="pres">
      <dgm:prSet presAssocID="{7C7F3ADD-6353-4752-8729-BF4D1C13DA6A}" presName="sibTrans" presStyleCnt="0"/>
      <dgm:spPr/>
    </dgm:pt>
    <dgm:pt modelId="{F37D8976-C459-45BB-8B35-22812FF7E91D}" type="pres">
      <dgm:prSet presAssocID="{2063CBD1-90C1-44CA-BAA1-DFE25BA92667}" presName="textNode" presStyleLbl="node1" presStyleIdx="4" presStyleCnt="5">
        <dgm:presLayoutVars>
          <dgm:bulletEnabled val="1"/>
        </dgm:presLayoutVars>
      </dgm:prSet>
      <dgm:spPr/>
      <dgm:t>
        <a:bodyPr/>
        <a:lstStyle/>
        <a:p>
          <a:endParaRPr lang="fr-FR"/>
        </a:p>
      </dgm:t>
    </dgm:pt>
  </dgm:ptLst>
  <dgm:cxnLst>
    <dgm:cxn modelId="{C2C92E99-247C-4C7B-95A9-1E6190004976}" type="presOf" srcId="{2063CBD1-90C1-44CA-BAA1-DFE25BA92667}" destId="{F37D8976-C459-45BB-8B35-22812FF7E91D}" srcOrd="0" destOrd="0" presId="urn:microsoft.com/office/officeart/2005/8/layout/hProcess9"/>
    <dgm:cxn modelId="{1F689229-3A98-4F63-A59A-7AA88FD187A4}" type="presOf" srcId="{D487CCCC-C1F8-46AC-8753-0343ED2F0895}" destId="{418F79D3-DA9B-427F-A5EF-AB742391AD24}" srcOrd="0" destOrd="0" presId="urn:microsoft.com/office/officeart/2005/8/layout/hProcess9"/>
    <dgm:cxn modelId="{66BE0D88-ABCA-49BC-8F0E-C9DFE4945DC2}" srcId="{D487CCCC-C1F8-46AC-8753-0343ED2F0895}" destId="{2063CBD1-90C1-44CA-BAA1-DFE25BA92667}" srcOrd="4" destOrd="0" parTransId="{92A14C96-F951-4D49-9DBC-4495A404A22E}" sibTransId="{9DE7770D-DC7B-4DD0-83D8-2C70F7BB360F}"/>
    <dgm:cxn modelId="{0D9E33C4-C835-4B89-8327-7703D74738FF}" type="presOf" srcId="{0E80745C-B2FD-4D49-A52E-319203F7FC5D}" destId="{8B1C4295-9D82-4D46-B28D-E9C7FE5C6070}" srcOrd="0" destOrd="0" presId="urn:microsoft.com/office/officeart/2005/8/layout/hProcess9"/>
    <dgm:cxn modelId="{6B61CB79-38CC-4EDF-A73F-E9CF0F717D94}" srcId="{D487CCCC-C1F8-46AC-8753-0343ED2F0895}" destId="{D8B6B80B-5DB9-4B45-B3CC-0AEE6FCE0F74}" srcOrd="0" destOrd="0" parTransId="{1298E4E4-AE3F-49F8-BAA9-69DCF527FEEF}" sibTransId="{FB24E1D3-4F47-45F8-8F4B-9200D9F520F0}"/>
    <dgm:cxn modelId="{14FD5F31-D4B4-4808-ABCE-D9B54A57D72A}" type="presOf" srcId="{D8B6B80B-5DB9-4B45-B3CC-0AEE6FCE0F74}" destId="{14480B7A-8B21-4A4B-ADA2-0FB1AB74AF29}" srcOrd="0" destOrd="0" presId="urn:microsoft.com/office/officeart/2005/8/layout/hProcess9"/>
    <dgm:cxn modelId="{6D9BE559-9605-4624-9E75-61AC85E4C8C7}" srcId="{D487CCCC-C1F8-46AC-8753-0343ED2F0895}" destId="{8DAF1E97-1160-4608-9CC7-02E9EB31AB0E}" srcOrd="1" destOrd="0" parTransId="{2799F833-0ADC-425E-91A8-BB7875849F27}" sibTransId="{A49D6D70-ECBA-4F8C-A1B5-5393FF74D359}"/>
    <dgm:cxn modelId="{804801F6-4F0B-4C26-A061-E2217DA7AFAA}" type="presOf" srcId="{2B33D60A-2ADE-4CEF-8EB9-03A23B91E7B7}" destId="{EBE9C048-AAFF-489E-9CDF-8EA863046F50}" srcOrd="0" destOrd="0" presId="urn:microsoft.com/office/officeart/2005/8/layout/hProcess9"/>
    <dgm:cxn modelId="{1BEBFF4B-BF1B-494D-8F2E-53AE05705E75}" srcId="{D487CCCC-C1F8-46AC-8753-0343ED2F0895}" destId="{0E80745C-B2FD-4D49-A52E-319203F7FC5D}" srcOrd="2" destOrd="0" parTransId="{9FD76BB7-9347-497E-A208-FB18A7AD7786}" sibTransId="{D6F6C120-00FF-4585-8C4A-37F167451818}"/>
    <dgm:cxn modelId="{269AEC97-BBD0-476E-9981-B1CFE444C365}" type="presOf" srcId="{8DAF1E97-1160-4608-9CC7-02E9EB31AB0E}" destId="{C9B6621F-3472-4A10-9D0C-2FF7ADA1A74A}" srcOrd="0" destOrd="0" presId="urn:microsoft.com/office/officeart/2005/8/layout/hProcess9"/>
    <dgm:cxn modelId="{97DC1F58-4248-4D74-87A7-3083863A00A1}" srcId="{D487CCCC-C1F8-46AC-8753-0343ED2F0895}" destId="{2B33D60A-2ADE-4CEF-8EB9-03A23B91E7B7}" srcOrd="3" destOrd="0" parTransId="{666726F4-0402-4F16-AE92-993286750D3D}" sibTransId="{7C7F3ADD-6353-4752-8729-BF4D1C13DA6A}"/>
    <dgm:cxn modelId="{A01F9CE6-F27E-4AF5-AAFC-FBBA58030523}" type="presParOf" srcId="{418F79D3-DA9B-427F-A5EF-AB742391AD24}" destId="{76B667F4-F222-478A-84F1-262A09B1D612}" srcOrd="0" destOrd="0" presId="urn:microsoft.com/office/officeart/2005/8/layout/hProcess9"/>
    <dgm:cxn modelId="{85092AEA-F715-4AFC-B90D-84D72DBFD0A8}" type="presParOf" srcId="{418F79D3-DA9B-427F-A5EF-AB742391AD24}" destId="{4635A1D0-8EEE-4A6C-B01F-B8BDFE524705}" srcOrd="1" destOrd="0" presId="urn:microsoft.com/office/officeart/2005/8/layout/hProcess9"/>
    <dgm:cxn modelId="{7DC8F73C-4051-4428-805F-E9B14CF493A4}" type="presParOf" srcId="{4635A1D0-8EEE-4A6C-B01F-B8BDFE524705}" destId="{14480B7A-8B21-4A4B-ADA2-0FB1AB74AF29}" srcOrd="0" destOrd="0" presId="urn:microsoft.com/office/officeart/2005/8/layout/hProcess9"/>
    <dgm:cxn modelId="{4295158D-9DB1-471C-B513-EE353353A5E1}" type="presParOf" srcId="{4635A1D0-8EEE-4A6C-B01F-B8BDFE524705}" destId="{EECA03E3-0F4E-4632-BF4D-DD59B39A6812}" srcOrd="1" destOrd="0" presId="urn:microsoft.com/office/officeart/2005/8/layout/hProcess9"/>
    <dgm:cxn modelId="{57608F84-5301-4100-87E9-87C080F847E5}" type="presParOf" srcId="{4635A1D0-8EEE-4A6C-B01F-B8BDFE524705}" destId="{C9B6621F-3472-4A10-9D0C-2FF7ADA1A74A}" srcOrd="2" destOrd="0" presId="urn:microsoft.com/office/officeart/2005/8/layout/hProcess9"/>
    <dgm:cxn modelId="{A6E301F3-156F-4AF6-9AFC-3CEA1F937170}" type="presParOf" srcId="{4635A1D0-8EEE-4A6C-B01F-B8BDFE524705}" destId="{EF3BF2B1-22B6-4115-BA0B-FE0E9443BE4C}" srcOrd="3" destOrd="0" presId="urn:microsoft.com/office/officeart/2005/8/layout/hProcess9"/>
    <dgm:cxn modelId="{EFA05B8E-086D-4E67-B3CE-541876908C19}" type="presParOf" srcId="{4635A1D0-8EEE-4A6C-B01F-B8BDFE524705}" destId="{8B1C4295-9D82-4D46-B28D-E9C7FE5C6070}" srcOrd="4" destOrd="0" presId="urn:microsoft.com/office/officeart/2005/8/layout/hProcess9"/>
    <dgm:cxn modelId="{BC2A3D37-610F-4004-BDDE-C0B8E121C6A5}" type="presParOf" srcId="{4635A1D0-8EEE-4A6C-B01F-B8BDFE524705}" destId="{E740F71C-2341-428E-A42B-4BDFFBC5E91A}" srcOrd="5" destOrd="0" presId="urn:microsoft.com/office/officeart/2005/8/layout/hProcess9"/>
    <dgm:cxn modelId="{1F348832-BB72-454A-9713-B65FB26703A9}" type="presParOf" srcId="{4635A1D0-8EEE-4A6C-B01F-B8BDFE524705}" destId="{EBE9C048-AAFF-489E-9CDF-8EA863046F50}" srcOrd="6" destOrd="0" presId="urn:microsoft.com/office/officeart/2005/8/layout/hProcess9"/>
    <dgm:cxn modelId="{0206C4A2-53B9-40B9-993B-888A4720B782}" type="presParOf" srcId="{4635A1D0-8EEE-4A6C-B01F-B8BDFE524705}" destId="{FC0C7146-B0CA-41CC-84E4-FC662CBFBB67}" srcOrd="7" destOrd="0" presId="urn:microsoft.com/office/officeart/2005/8/layout/hProcess9"/>
    <dgm:cxn modelId="{67AC3AE2-F692-4225-820D-0CA0187153DA}" type="presParOf" srcId="{4635A1D0-8EEE-4A6C-B01F-B8BDFE524705}" destId="{F37D8976-C459-45BB-8B35-22812FF7E91D}"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70FE1-4AD8-4E5E-AFFA-61AF9199D84A}"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fr-FR"/>
        </a:p>
      </dgm:t>
    </dgm:pt>
    <dgm:pt modelId="{5E782A44-576D-4699-90D5-607964E7B349}">
      <dgm:prSet phldrT="[Texte]"/>
      <dgm:spPr/>
      <dgm:t>
        <a:bodyPr/>
        <a:lstStyle/>
        <a:p>
          <a:r>
            <a:rPr lang="en-US" noProof="0"/>
            <a:t>Monitoring climate change</a:t>
          </a:r>
        </a:p>
      </dgm:t>
    </dgm:pt>
    <dgm:pt modelId="{BA9BF6E3-1E2F-4E31-87E8-555DC01FC357}" type="parTrans" cxnId="{1F6259CE-FD57-4D77-B733-B69BBF94C780}">
      <dgm:prSet/>
      <dgm:spPr/>
      <dgm:t>
        <a:bodyPr/>
        <a:lstStyle/>
        <a:p>
          <a:endParaRPr lang="en-US" noProof="0" dirty="0"/>
        </a:p>
      </dgm:t>
    </dgm:pt>
    <dgm:pt modelId="{2059F29A-DB5A-4CC6-A8F4-E4A5262BA397}" type="sibTrans" cxnId="{1F6259CE-FD57-4D77-B733-B69BBF94C780}">
      <dgm:prSet/>
      <dgm:spPr/>
      <dgm:t>
        <a:bodyPr/>
        <a:lstStyle/>
        <a:p>
          <a:endParaRPr lang="en-US" noProof="0" dirty="0"/>
        </a:p>
      </dgm:t>
    </dgm:pt>
    <dgm:pt modelId="{18FA15BA-1021-469A-8A6F-B97AD0FCD31A}">
      <dgm:prSet phldrT="[Texte]"/>
      <dgm:spPr/>
      <dgm:t>
        <a:bodyPr/>
        <a:lstStyle/>
        <a:p>
          <a:r>
            <a:rPr lang="en-US" noProof="0"/>
            <a:t>Tracking the impacts of climate change</a:t>
          </a:r>
        </a:p>
      </dgm:t>
    </dgm:pt>
    <dgm:pt modelId="{C87448D7-9F8B-419F-AB0A-69CBEB1437AF}" type="parTrans" cxnId="{CC12053B-01AA-4FEB-A290-3784E9B974F9}">
      <dgm:prSet/>
      <dgm:spPr/>
      <dgm:t>
        <a:bodyPr/>
        <a:lstStyle/>
        <a:p>
          <a:endParaRPr lang="en-US" noProof="0" dirty="0"/>
        </a:p>
      </dgm:t>
    </dgm:pt>
    <dgm:pt modelId="{02FE9F79-AE72-41A9-8BE4-6BF02657C2CB}" type="sibTrans" cxnId="{CC12053B-01AA-4FEB-A290-3784E9B974F9}">
      <dgm:prSet/>
      <dgm:spPr/>
      <dgm:t>
        <a:bodyPr/>
        <a:lstStyle/>
        <a:p>
          <a:endParaRPr lang="en-US" noProof="0" dirty="0"/>
        </a:p>
      </dgm:t>
    </dgm:pt>
    <dgm:pt modelId="{6C9CC36E-BD86-47C5-89FB-1E1C2C597E37}">
      <dgm:prSet phldrT="[Texte]"/>
      <dgm:spPr/>
      <dgm:t>
        <a:bodyPr/>
        <a:lstStyle/>
        <a:p>
          <a:r>
            <a:rPr lang="en-US" noProof="0"/>
            <a:t>Environmental impacts</a:t>
          </a:r>
        </a:p>
      </dgm:t>
    </dgm:pt>
    <dgm:pt modelId="{FCC29C76-7084-4927-AAB2-19C1A87BD5FA}" type="parTrans" cxnId="{25CA6C87-04D6-44E7-A8C5-1F1821F29885}">
      <dgm:prSet/>
      <dgm:spPr/>
      <dgm:t>
        <a:bodyPr/>
        <a:lstStyle/>
        <a:p>
          <a:endParaRPr lang="en-US" noProof="0" dirty="0"/>
        </a:p>
      </dgm:t>
    </dgm:pt>
    <dgm:pt modelId="{714D1913-F9CC-429A-AA41-962A7E39E0A4}" type="sibTrans" cxnId="{25CA6C87-04D6-44E7-A8C5-1F1821F29885}">
      <dgm:prSet/>
      <dgm:spPr/>
      <dgm:t>
        <a:bodyPr/>
        <a:lstStyle/>
        <a:p>
          <a:endParaRPr lang="en-US" noProof="0" dirty="0"/>
        </a:p>
      </dgm:t>
    </dgm:pt>
    <dgm:pt modelId="{DB6A023F-E841-4DFC-885F-F68186B4F50F}">
      <dgm:prSet phldrT="[Texte]"/>
      <dgm:spPr/>
      <dgm:t>
        <a:bodyPr/>
        <a:lstStyle/>
        <a:p>
          <a:r>
            <a:rPr lang="en-US" noProof="0"/>
            <a:t>Mitigating and Adapting to climate change</a:t>
          </a:r>
        </a:p>
      </dgm:t>
    </dgm:pt>
    <dgm:pt modelId="{3CA5A0A0-7A36-4DDF-96F6-BCB072AD6639}" type="parTrans" cxnId="{BA1946BB-7F4A-4E39-A1A5-DB9125EE1930}">
      <dgm:prSet/>
      <dgm:spPr/>
      <dgm:t>
        <a:bodyPr/>
        <a:lstStyle/>
        <a:p>
          <a:endParaRPr lang="en-US" noProof="0" dirty="0"/>
        </a:p>
      </dgm:t>
    </dgm:pt>
    <dgm:pt modelId="{BDD69075-1DDF-48B5-B4AD-70E18233C742}" type="sibTrans" cxnId="{BA1946BB-7F4A-4E39-A1A5-DB9125EE1930}">
      <dgm:prSet/>
      <dgm:spPr/>
      <dgm:t>
        <a:bodyPr/>
        <a:lstStyle/>
        <a:p>
          <a:endParaRPr lang="en-US" noProof="0" dirty="0"/>
        </a:p>
      </dgm:t>
    </dgm:pt>
    <dgm:pt modelId="{38186954-CE23-4076-A0FB-8A6483DE1280}">
      <dgm:prSet phldrT="[Texte]"/>
      <dgm:spPr/>
      <dgm:t>
        <a:bodyPr/>
        <a:lstStyle/>
        <a:p>
          <a:r>
            <a:rPr lang="en-US" noProof="0"/>
            <a:t>Resources: land use, agricultural practices, relocation, water use…</a:t>
          </a:r>
        </a:p>
      </dgm:t>
    </dgm:pt>
    <dgm:pt modelId="{EFC2B48E-BCC9-484F-9C2A-2E01D03893B7}" type="parTrans" cxnId="{9243B415-E418-4E76-B3D5-574582C7740E}">
      <dgm:prSet/>
      <dgm:spPr/>
      <dgm:t>
        <a:bodyPr/>
        <a:lstStyle/>
        <a:p>
          <a:endParaRPr lang="en-US" noProof="0" dirty="0"/>
        </a:p>
      </dgm:t>
    </dgm:pt>
    <dgm:pt modelId="{6AAEE415-E64B-491B-8196-51977BF79531}" type="sibTrans" cxnId="{9243B415-E418-4E76-B3D5-574582C7740E}">
      <dgm:prSet/>
      <dgm:spPr/>
      <dgm:t>
        <a:bodyPr/>
        <a:lstStyle/>
        <a:p>
          <a:endParaRPr lang="en-US" noProof="0" dirty="0"/>
        </a:p>
      </dgm:t>
    </dgm:pt>
    <dgm:pt modelId="{FC1AD2FB-28B0-4005-AE9E-618FE1679D28}">
      <dgm:prSet phldrT="[Texte]"/>
      <dgm:spPr/>
      <dgm:t>
        <a:bodyPr/>
        <a:lstStyle/>
        <a:p>
          <a:r>
            <a:rPr lang="en-US" noProof="0"/>
            <a:t>Population: Migration of people, food security…</a:t>
          </a:r>
        </a:p>
      </dgm:t>
    </dgm:pt>
    <dgm:pt modelId="{C5F2D8DC-5E80-41AF-8E77-4783427A0BF0}" type="parTrans" cxnId="{2C42F911-626E-4505-9C89-ACEF77EDDFBC}">
      <dgm:prSet/>
      <dgm:spPr/>
      <dgm:t>
        <a:bodyPr/>
        <a:lstStyle/>
        <a:p>
          <a:endParaRPr lang="en-US" noProof="0" dirty="0"/>
        </a:p>
      </dgm:t>
    </dgm:pt>
    <dgm:pt modelId="{E87CB840-54A1-4B07-82C5-8A55F4D9F7BC}" type="sibTrans" cxnId="{2C42F911-626E-4505-9C89-ACEF77EDDFBC}">
      <dgm:prSet/>
      <dgm:spPr/>
      <dgm:t>
        <a:bodyPr/>
        <a:lstStyle/>
        <a:p>
          <a:endParaRPr lang="en-US" noProof="0" dirty="0"/>
        </a:p>
      </dgm:t>
    </dgm:pt>
    <dgm:pt modelId="{0E0FE4C2-51E4-4442-9B3F-466A4AAE00FB}">
      <dgm:prSet phldrT="[Texte]"/>
      <dgm:spPr/>
      <dgm:t>
        <a:bodyPr/>
        <a:lstStyle/>
        <a:p>
          <a:r>
            <a:rPr lang="en-US" noProof="0"/>
            <a:t>Atmospheric CO</a:t>
          </a:r>
          <a:r>
            <a:rPr lang="en-US" baseline="-25000" noProof="0"/>
            <a:t>2</a:t>
          </a:r>
          <a:r>
            <a:rPr lang="en-US" noProof="0"/>
            <a:t> concentration,</a:t>
          </a:r>
        </a:p>
      </dgm:t>
    </dgm:pt>
    <dgm:pt modelId="{9543A735-8091-426C-8129-39A4488F2DC8}" type="parTrans" cxnId="{B2654AF7-D07A-4505-BF96-68D1E50672B3}">
      <dgm:prSet/>
      <dgm:spPr/>
      <dgm:t>
        <a:bodyPr/>
        <a:lstStyle/>
        <a:p>
          <a:endParaRPr lang="en-US" noProof="0" dirty="0"/>
        </a:p>
      </dgm:t>
    </dgm:pt>
    <dgm:pt modelId="{845B46B5-E53C-4AE3-9FF6-E44BFF209B04}" type="sibTrans" cxnId="{B2654AF7-D07A-4505-BF96-68D1E50672B3}">
      <dgm:prSet/>
      <dgm:spPr/>
      <dgm:t>
        <a:bodyPr/>
        <a:lstStyle/>
        <a:p>
          <a:endParaRPr lang="en-US" noProof="0" dirty="0"/>
        </a:p>
      </dgm:t>
    </dgm:pt>
    <dgm:pt modelId="{7BA9DE4C-4998-4146-AC47-05368F58CFB2}">
      <dgm:prSet phldrT="[Texte]"/>
      <dgm:spPr/>
      <dgm:t>
        <a:bodyPr/>
        <a:lstStyle/>
        <a:p>
          <a:r>
            <a:rPr lang="en-US" noProof="0"/>
            <a:t>Sea level rise, Droughts and floods…</a:t>
          </a:r>
        </a:p>
      </dgm:t>
    </dgm:pt>
    <dgm:pt modelId="{9560824F-0224-4452-82C8-3D351848BD46}" type="parTrans" cxnId="{0D8D2A59-0B6A-4C20-B981-20097408AFE5}">
      <dgm:prSet/>
      <dgm:spPr/>
      <dgm:t>
        <a:bodyPr/>
        <a:lstStyle/>
        <a:p>
          <a:endParaRPr lang="fr-FR"/>
        </a:p>
      </dgm:t>
    </dgm:pt>
    <dgm:pt modelId="{1B63BD79-C84A-4DD3-992D-523D80363362}" type="sibTrans" cxnId="{0D8D2A59-0B6A-4C20-B981-20097408AFE5}">
      <dgm:prSet/>
      <dgm:spPr/>
      <dgm:t>
        <a:bodyPr/>
        <a:lstStyle/>
        <a:p>
          <a:endParaRPr lang="fr-FR"/>
        </a:p>
      </dgm:t>
    </dgm:pt>
    <dgm:pt modelId="{82191E3C-1A54-485A-A999-FB3963F557B1}">
      <dgm:prSet phldrT="[Texte]"/>
      <dgm:spPr/>
      <dgm:t>
        <a:bodyPr/>
        <a:lstStyle/>
        <a:p>
          <a:r>
            <a:rPr lang="en-US" noProof="0"/>
            <a:t>Global temperature, Clouds and Precipitation change,</a:t>
          </a:r>
        </a:p>
      </dgm:t>
    </dgm:pt>
    <dgm:pt modelId="{DA11ABDE-B42A-4A4E-BABB-75D39948BAC3}" type="parTrans" cxnId="{8CF1A8DB-1BFD-47DB-9260-4CC7DE92401F}">
      <dgm:prSet/>
      <dgm:spPr/>
      <dgm:t>
        <a:bodyPr/>
        <a:lstStyle/>
        <a:p>
          <a:endParaRPr lang="fr-FR"/>
        </a:p>
      </dgm:t>
    </dgm:pt>
    <dgm:pt modelId="{F893E6DA-846E-4100-8E13-BB6F944D2EA4}" type="sibTrans" cxnId="{8CF1A8DB-1BFD-47DB-9260-4CC7DE92401F}">
      <dgm:prSet/>
      <dgm:spPr/>
      <dgm:t>
        <a:bodyPr/>
        <a:lstStyle/>
        <a:p>
          <a:endParaRPr lang="fr-FR"/>
        </a:p>
      </dgm:t>
    </dgm:pt>
    <dgm:pt modelId="{A7EACECB-FDA8-4D7E-8C53-09BA1DF63E91}">
      <dgm:prSet phldrT="[Texte]"/>
      <dgm:spPr/>
      <dgm:t>
        <a:bodyPr/>
        <a:lstStyle/>
        <a:p>
          <a:r>
            <a:rPr lang="en-US" noProof="0"/>
            <a:t>Economical costs</a:t>
          </a:r>
        </a:p>
      </dgm:t>
    </dgm:pt>
    <dgm:pt modelId="{5249FDBE-09EE-4CC5-9C59-F161B50F9124}" type="parTrans" cxnId="{70EA6931-E6EE-4F78-BDA3-127569917493}">
      <dgm:prSet/>
      <dgm:spPr/>
      <dgm:t>
        <a:bodyPr/>
        <a:lstStyle/>
        <a:p>
          <a:endParaRPr lang="fr-FR"/>
        </a:p>
      </dgm:t>
    </dgm:pt>
    <dgm:pt modelId="{E2BC9308-E9EC-4D96-BC85-2787B5130F3A}" type="sibTrans" cxnId="{70EA6931-E6EE-4F78-BDA3-127569917493}">
      <dgm:prSet/>
      <dgm:spPr/>
      <dgm:t>
        <a:bodyPr/>
        <a:lstStyle/>
        <a:p>
          <a:endParaRPr lang="fr-FR"/>
        </a:p>
      </dgm:t>
    </dgm:pt>
    <dgm:pt modelId="{D3BE69EC-BA68-4D96-88AC-EAFE00477DE2}">
      <dgm:prSet phldrT="[Texte]"/>
      <dgm:spPr/>
      <dgm:t>
        <a:bodyPr/>
        <a:lstStyle/>
        <a:p>
          <a:r>
            <a:rPr lang="en-US" noProof="0"/>
            <a:t>Social and human impacts</a:t>
          </a:r>
        </a:p>
      </dgm:t>
    </dgm:pt>
    <dgm:pt modelId="{F11838C8-FB81-4DC1-8DE9-09F5B39D6F86}" type="parTrans" cxnId="{81B847C0-A9A2-4B6B-A808-007C5B4E03A9}">
      <dgm:prSet/>
      <dgm:spPr/>
      <dgm:t>
        <a:bodyPr/>
        <a:lstStyle/>
        <a:p>
          <a:endParaRPr lang="fr-FR"/>
        </a:p>
      </dgm:t>
    </dgm:pt>
    <dgm:pt modelId="{2FDF2895-66F2-43EE-A6EF-15D0E2C1BCA1}" type="sibTrans" cxnId="{81B847C0-A9A2-4B6B-A808-007C5B4E03A9}">
      <dgm:prSet/>
      <dgm:spPr/>
      <dgm:t>
        <a:bodyPr/>
        <a:lstStyle/>
        <a:p>
          <a:endParaRPr lang="fr-FR"/>
        </a:p>
      </dgm:t>
    </dgm:pt>
    <dgm:pt modelId="{87237BAB-9A3F-47FC-BE3E-E1356BB1140C}">
      <dgm:prSet phldrT="[Texte]"/>
      <dgm:spPr/>
      <dgm:t>
        <a:bodyPr/>
        <a:lstStyle/>
        <a:p>
          <a:r>
            <a:rPr lang="en-US" noProof="0"/>
            <a:t>Biodiversity reduction</a:t>
          </a:r>
        </a:p>
      </dgm:t>
    </dgm:pt>
    <dgm:pt modelId="{606A68BE-5EDE-44DE-BD59-B1B56C026D94}" type="parTrans" cxnId="{6D1E8712-EED3-42BF-9C5A-034BC675F612}">
      <dgm:prSet/>
      <dgm:spPr/>
      <dgm:t>
        <a:bodyPr/>
        <a:lstStyle/>
        <a:p>
          <a:endParaRPr lang="fr-FR"/>
        </a:p>
      </dgm:t>
    </dgm:pt>
    <dgm:pt modelId="{E0940273-3778-4103-9AE5-8903B7A5E359}" type="sibTrans" cxnId="{6D1E8712-EED3-42BF-9C5A-034BC675F612}">
      <dgm:prSet/>
      <dgm:spPr/>
      <dgm:t>
        <a:bodyPr/>
        <a:lstStyle/>
        <a:p>
          <a:endParaRPr lang="fr-FR"/>
        </a:p>
      </dgm:t>
    </dgm:pt>
    <dgm:pt modelId="{A93525BC-5C68-44D9-8720-37432865B3CC}">
      <dgm:prSet phldrT="[Texte]"/>
      <dgm:spPr/>
      <dgm:t>
        <a:bodyPr/>
        <a:lstStyle/>
        <a:p>
          <a:r>
            <a:rPr lang="en-US" noProof="0"/>
            <a:t>Socio-economic development paths</a:t>
          </a:r>
        </a:p>
      </dgm:t>
    </dgm:pt>
    <dgm:pt modelId="{1CB6629D-E346-4926-828C-7FEA3BE99122}" type="parTrans" cxnId="{580B390D-BF16-44B6-8244-1FCD739602FE}">
      <dgm:prSet/>
      <dgm:spPr/>
      <dgm:t>
        <a:bodyPr/>
        <a:lstStyle/>
        <a:p>
          <a:endParaRPr lang="fr-FR"/>
        </a:p>
      </dgm:t>
    </dgm:pt>
    <dgm:pt modelId="{69795D33-2654-49BE-A5F7-63018630470C}" type="sibTrans" cxnId="{580B390D-BF16-44B6-8244-1FCD739602FE}">
      <dgm:prSet/>
      <dgm:spPr/>
      <dgm:t>
        <a:bodyPr/>
        <a:lstStyle/>
        <a:p>
          <a:endParaRPr lang="fr-FR"/>
        </a:p>
      </dgm:t>
    </dgm:pt>
    <dgm:pt modelId="{25B5BF32-5B7E-4E79-B776-61532D545840}" type="pres">
      <dgm:prSet presAssocID="{51070FE1-4AD8-4E5E-AFFA-61AF9199D84A}" presName="linear" presStyleCnt="0">
        <dgm:presLayoutVars>
          <dgm:dir/>
          <dgm:resizeHandles val="exact"/>
        </dgm:presLayoutVars>
      </dgm:prSet>
      <dgm:spPr/>
      <dgm:t>
        <a:bodyPr/>
        <a:lstStyle/>
        <a:p>
          <a:endParaRPr lang="fr-FR"/>
        </a:p>
      </dgm:t>
    </dgm:pt>
    <dgm:pt modelId="{221601F1-452C-4741-8D3F-7B6C4BAE5FEC}" type="pres">
      <dgm:prSet presAssocID="{5E782A44-576D-4699-90D5-607964E7B349}" presName="comp" presStyleCnt="0"/>
      <dgm:spPr/>
    </dgm:pt>
    <dgm:pt modelId="{62789BCB-7BB5-425F-BE52-6E26F5F2E74E}" type="pres">
      <dgm:prSet presAssocID="{5E782A44-576D-4699-90D5-607964E7B349}" presName="box" presStyleLbl="node1" presStyleIdx="0" presStyleCnt="3"/>
      <dgm:spPr/>
      <dgm:t>
        <a:bodyPr/>
        <a:lstStyle/>
        <a:p>
          <a:endParaRPr lang="fr-FR"/>
        </a:p>
      </dgm:t>
    </dgm:pt>
    <dgm:pt modelId="{B1FBF562-2E4B-4E62-B275-04755947E459}" type="pres">
      <dgm:prSet presAssocID="{5E782A44-576D-4699-90D5-607964E7B349}"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15B5A760-D629-479F-BAE9-1CF5615EF7F3}" type="pres">
      <dgm:prSet presAssocID="{5E782A44-576D-4699-90D5-607964E7B349}" presName="text" presStyleLbl="node1" presStyleIdx="0" presStyleCnt="3">
        <dgm:presLayoutVars>
          <dgm:bulletEnabled val="1"/>
        </dgm:presLayoutVars>
      </dgm:prSet>
      <dgm:spPr/>
      <dgm:t>
        <a:bodyPr/>
        <a:lstStyle/>
        <a:p>
          <a:endParaRPr lang="fr-FR"/>
        </a:p>
      </dgm:t>
    </dgm:pt>
    <dgm:pt modelId="{610CCAAC-E307-4435-AF26-A832E5349893}" type="pres">
      <dgm:prSet presAssocID="{2059F29A-DB5A-4CC6-A8F4-E4A5262BA397}" presName="spacer" presStyleCnt="0"/>
      <dgm:spPr/>
    </dgm:pt>
    <dgm:pt modelId="{581F1724-BA85-4ACD-9B15-3DFA16A0208E}" type="pres">
      <dgm:prSet presAssocID="{18FA15BA-1021-469A-8A6F-B97AD0FCD31A}" presName="comp" presStyleCnt="0"/>
      <dgm:spPr/>
    </dgm:pt>
    <dgm:pt modelId="{896340F6-823E-42EA-B84E-FBA176E77439}" type="pres">
      <dgm:prSet presAssocID="{18FA15BA-1021-469A-8A6F-B97AD0FCD31A}" presName="box" presStyleLbl="node1" presStyleIdx="1" presStyleCnt="3"/>
      <dgm:spPr/>
      <dgm:t>
        <a:bodyPr/>
        <a:lstStyle/>
        <a:p>
          <a:endParaRPr lang="fr-FR"/>
        </a:p>
      </dgm:t>
    </dgm:pt>
    <dgm:pt modelId="{88BD4835-DFC5-4F40-AC7D-50E9BABEE0D3}" type="pres">
      <dgm:prSet presAssocID="{18FA15BA-1021-469A-8A6F-B97AD0FCD31A}" presName="img"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C675A7B-E7B5-437E-8EF1-DE731B10D847}" type="pres">
      <dgm:prSet presAssocID="{18FA15BA-1021-469A-8A6F-B97AD0FCD31A}" presName="text" presStyleLbl="node1" presStyleIdx="1" presStyleCnt="3">
        <dgm:presLayoutVars>
          <dgm:bulletEnabled val="1"/>
        </dgm:presLayoutVars>
      </dgm:prSet>
      <dgm:spPr/>
      <dgm:t>
        <a:bodyPr/>
        <a:lstStyle/>
        <a:p>
          <a:endParaRPr lang="fr-FR"/>
        </a:p>
      </dgm:t>
    </dgm:pt>
    <dgm:pt modelId="{DB190DD3-1450-436D-A147-DE07D73BA2DA}" type="pres">
      <dgm:prSet presAssocID="{02FE9F79-AE72-41A9-8BE4-6BF02657C2CB}" presName="spacer" presStyleCnt="0"/>
      <dgm:spPr/>
    </dgm:pt>
    <dgm:pt modelId="{6809B102-E5F9-4C7E-B452-2FD0BF44E247}" type="pres">
      <dgm:prSet presAssocID="{DB6A023F-E841-4DFC-885F-F68186B4F50F}" presName="comp" presStyleCnt="0"/>
      <dgm:spPr/>
    </dgm:pt>
    <dgm:pt modelId="{C94093A9-9216-43DC-9001-85A93BA8B9CA}" type="pres">
      <dgm:prSet presAssocID="{DB6A023F-E841-4DFC-885F-F68186B4F50F}" presName="box" presStyleLbl="node1" presStyleIdx="2" presStyleCnt="3"/>
      <dgm:spPr/>
      <dgm:t>
        <a:bodyPr/>
        <a:lstStyle/>
        <a:p>
          <a:endParaRPr lang="fr-FR"/>
        </a:p>
      </dgm:t>
    </dgm:pt>
    <dgm:pt modelId="{3306F943-B4E3-43FB-9CD5-B839129585FB}" type="pres">
      <dgm:prSet presAssocID="{DB6A023F-E841-4DFC-885F-F68186B4F50F}" presName="img"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A28D0A42-5324-400C-AC64-FE8E1C5506A7}" type="pres">
      <dgm:prSet presAssocID="{DB6A023F-E841-4DFC-885F-F68186B4F50F}" presName="text" presStyleLbl="node1" presStyleIdx="2" presStyleCnt="3">
        <dgm:presLayoutVars>
          <dgm:bulletEnabled val="1"/>
        </dgm:presLayoutVars>
      </dgm:prSet>
      <dgm:spPr/>
      <dgm:t>
        <a:bodyPr/>
        <a:lstStyle/>
        <a:p>
          <a:endParaRPr lang="fr-FR"/>
        </a:p>
      </dgm:t>
    </dgm:pt>
  </dgm:ptLst>
  <dgm:cxnLst>
    <dgm:cxn modelId="{BA1946BB-7F4A-4E39-A1A5-DB9125EE1930}" srcId="{51070FE1-4AD8-4E5E-AFFA-61AF9199D84A}" destId="{DB6A023F-E841-4DFC-885F-F68186B4F50F}" srcOrd="2" destOrd="0" parTransId="{3CA5A0A0-7A36-4DDF-96F6-BCB072AD6639}" sibTransId="{BDD69075-1DDF-48B5-B4AD-70E18233C742}"/>
    <dgm:cxn modelId="{6B87FAB4-10B0-4157-B44A-C077E058A652}" type="presOf" srcId="{38186954-CE23-4076-A0FB-8A6483DE1280}" destId="{C94093A9-9216-43DC-9001-85A93BA8B9CA}" srcOrd="0" destOrd="1" presId="urn:microsoft.com/office/officeart/2005/8/layout/vList4"/>
    <dgm:cxn modelId="{580B390D-BF16-44B6-8244-1FCD739602FE}" srcId="{DB6A023F-E841-4DFC-885F-F68186B4F50F}" destId="{A93525BC-5C68-44D9-8720-37432865B3CC}" srcOrd="2" destOrd="0" parTransId="{1CB6629D-E346-4926-828C-7FEA3BE99122}" sibTransId="{69795D33-2654-49BE-A5F7-63018630470C}"/>
    <dgm:cxn modelId="{25CA6C87-04D6-44E7-A8C5-1F1821F29885}" srcId="{18FA15BA-1021-469A-8A6F-B97AD0FCD31A}" destId="{6C9CC36E-BD86-47C5-89FB-1E1C2C597E37}" srcOrd="0" destOrd="0" parTransId="{FCC29C76-7084-4927-AAB2-19C1A87BD5FA}" sibTransId="{714D1913-F9CC-429A-AA41-962A7E39E0A4}"/>
    <dgm:cxn modelId="{ECFFED8C-B95E-44AE-8C25-BBF1665F86E9}" type="presOf" srcId="{38186954-CE23-4076-A0FB-8A6483DE1280}" destId="{A28D0A42-5324-400C-AC64-FE8E1C5506A7}" srcOrd="1" destOrd="1" presId="urn:microsoft.com/office/officeart/2005/8/layout/vList4"/>
    <dgm:cxn modelId="{B32FA96C-133F-45E2-921B-E20C9DDB7B86}" type="presOf" srcId="{5E782A44-576D-4699-90D5-607964E7B349}" destId="{15B5A760-D629-479F-BAE9-1CF5615EF7F3}" srcOrd="1" destOrd="0" presId="urn:microsoft.com/office/officeart/2005/8/layout/vList4"/>
    <dgm:cxn modelId="{36DD4893-4520-476F-9D51-F8DFF69BE91A}" type="presOf" srcId="{D3BE69EC-BA68-4D96-88AC-EAFE00477DE2}" destId="{AC675A7B-E7B5-437E-8EF1-DE731B10D847}" srcOrd="1" destOrd="2" presId="urn:microsoft.com/office/officeart/2005/8/layout/vList4"/>
    <dgm:cxn modelId="{F85714C9-D4A2-4D42-AE3F-E5CD4D31B14D}" type="presOf" srcId="{FC1AD2FB-28B0-4005-AE9E-618FE1679D28}" destId="{A28D0A42-5324-400C-AC64-FE8E1C5506A7}" srcOrd="1" destOrd="2" presId="urn:microsoft.com/office/officeart/2005/8/layout/vList4"/>
    <dgm:cxn modelId="{B6203787-D339-440C-86DF-F1AE772298DE}" type="presOf" srcId="{7BA9DE4C-4998-4146-AC47-05368F58CFB2}" destId="{62789BCB-7BB5-425F-BE52-6E26F5F2E74E}" srcOrd="0" destOrd="3" presId="urn:microsoft.com/office/officeart/2005/8/layout/vList4"/>
    <dgm:cxn modelId="{1F6259CE-FD57-4D77-B733-B69BBF94C780}" srcId="{51070FE1-4AD8-4E5E-AFFA-61AF9199D84A}" destId="{5E782A44-576D-4699-90D5-607964E7B349}" srcOrd="0" destOrd="0" parTransId="{BA9BF6E3-1E2F-4E31-87E8-555DC01FC357}" sibTransId="{2059F29A-DB5A-4CC6-A8F4-E4A5262BA397}"/>
    <dgm:cxn modelId="{CC12053B-01AA-4FEB-A290-3784E9B974F9}" srcId="{51070FE1-4AD8-4E5E-AFFA-61AF9199D84A}" destId="{18FA15BA-1021-469A-8A6F-B97AD0FCD31A}" srcOrd="1" destOrd="0" parTransId="{C87448D7-9F8B-419F-AB0A-69CBEB1437AF}" sibTransId="{02FE9F79-AE72-41A9-8BE4-6BF02657C2CB}"/>
    <dgm:cxn modelId="{0D8D2A59-0B6A-4C20-B981-20097408AFE5}" srcId="{5E782A44-576D-4699-90D5-607964E7B349}" destId="{7BA9DE4C-4998-4146-AC47-05368F58CFB2}" srcOrd="2" destOrd="0" parTransId="{9560824F-0224-4452-82C8-3D351848BD46}" sibTransId="{1B63BD79-C84A-4DD3-992D-523D80363362}"/>
    <dgm:cxn modelId="{769AB7B5-4984-4FA2-B4C2-7672189715DF}" type="presOf" srcId="{DB6A023F-E841-4DFC-885F-F68186B4F50F}" destId="{A28D0A42-5324-400C-AC64-FE8E1C5506A7}" srcOrd="1" destOrd="0" presId="urn:microsoft.com/office/officeart/2005/8/layout/vList4"/>
    <dgm:cxn modelId="{6D1E8712-EED3-42BF-9C5A-034BC675F612}" srcId="{18FA15BA-1021-469A-8A6F-B97AD0FCD31A}" destId="{87237BAB-9A3F-47FC-BE3E-E1356BB1140C}" srcOrd="2" destOrd="0" parTransId="{606A68BE-5EDE-44DE-BD59-B1B56C026D94}" sibTransId="{E0940273-3778-4103-9AE5-8903B7A5E359}"/>
    <dgm:cxn modelId="{2E983702-DCB6-451E-AA3D-E0234265B7EA}" type="presOf" srcId="{87237BAB-9A3F-47FC-BE3E-E1356BB1140C}" destId="{AC675A7B-E7B5-437E-8EF1-DE731B10D847}" srcOrd="1" destOrd="3" presId="urn:microsoft.com/office/officeart/2005/8/layout/vList4"/>
    <dgm:cxn modelId="{A2BD46BB-1C63-4DD2-91AC-BCD2B087280C}" type="presOf" srcId="{D3BE69EC-BA68-4D96-88AC-EAFE00477DE2}" destId="{896340F6-823E-42EA-B84E-FBA176E77439}" srcOrd="0" destOrd="2" presId="urn:microsoft.com/office/officeart/2005/8/layout/vList4"/>
    <dgm:cxn modelId="{6A1A5F52-C1C9-4CB3-BE89-3C1ED705D973}" type="presOf" srcId="{5E782A44-576D-4699-90D5-607964E7B349}" destId="{62789BCB-7BB5-425F-BE52-6E26F5F2E74E}" srcOrd="0" destOrd="0" presId="urn:microsoft.com/office/officeart/2005/8/layout/vList4"/>
    <dgm:cxn modelId="{8CF1A8DB-1BFD-47DB-9260-4CC7DE92401F}" srcId="{5E782A44-576D-4699-90D5-607964E7B349}" destId="{82191E3C-1A54-485A-A999-FB3963F557B1}" srcOrd="1" destOrd="0" parTransId="{DA11ABDE-B42A-4A4E-BABB-75D39948BAC3}" sibTransId="{F893E6DA-846E-4100-8E13-BB6F944D2EA4}"/>
    <dgm:cxn modelId="{9243B415-E418-4E76-B3D5-574582C7740E}" srcId="{DB6A023F-E841-4DFC-885F-F68186B4F50F}" destId="{38186954-CE23-4076-A0FB-8A6483DE1280}" srcOrd="0" destOrd="0" parTransId="{EFC2B48E-BCC9-484F-9C2A-2E01D03893B7}" sibTransId="{6AAEE415-E64B-491B-8196-51977BF79531}"/>
    <dgm:cxn modelId="{3C097B6D-F707-410B-A6E0-FD041FCD8E1F}" type="presOf" srcId="{A7EACECB-FDA8-4D7E-8C53-09BA1DF63E91}" destId="{AC675A7B-E7B5-437E-8EF1-DE731B10D847}" srcOrd="1" destOrd="4" presId="urn:microsoft.com/office/officeart/2005/8/layout/vList4"/>
    <dgm:cxn modelId="{70A9CCE8-1465-48B4-96F6-367C8D6382F9}" type="presOf" srcId="{18FA15BA-1021-469A-8A6F-B97AD0FCD31A}" destId="{896340F6-823E-42EA-B84E-FBA176E77439}" srcOrd="0" destOrd="0" presId="urn:microsoft.com/office/officeart/2005/8/layout/vList4"/>
    <dgm:cxn modelId="{0BEFECAF-87FA-4C39-88ED-8B4B16703B55}" type="presOf" srcId="{DB6A023F-E841-4DFC-885F-F68186B4F50F}" destId="{C94093A9-9216-43DC-9001-85A93BA8B9CA}" srcOrd="0" destOrd="0" presId="urn:microsoft.com/office/officeart/2005/8/layout/vList4"/>
    <dgm:cxn modelId="{4B162CBD-FF63-428B-8587-2ECC5E86BE67}" type="presOf" srcId="{87237BAB-9A3F-47FC-BE3E-E1356BB1140C}" destId="{896340F6-823E-42EA-B84E-FBA176E77439}" srcOrd="0" destOrd="3" presId="urn:microsoft.com/office/officeart/2005/8/layout/vList4"/>
    <dgm:cxn modelId="{4CA7947E-648F-47D8-A806-6ECCBDEEC903}" type="presOf" srcId="{7BA9DE4C-4998-4146-AC47-05368F58CFB2}" destId="{15B5A760-D629-479F-BAE9-1CF5615EF7F3}" srcOrd="1" destOrd="3" presId="urn:microsoft.com/office/officeart/2005/8/layout/vList4"/>
    <dgm:cxn modelId="{85E169C7-1F7D-4402-B354-C982112B88D2}" type="presOf" srcId="{A93525BC-5C68-44D9-8720-37432865B3CC}" destId="{A28D0A42-5324-400C-AC64-FE8E1C5506A7}" srcOrd="1" destOrd="3" presId="urn:microsoft.com/office/officeart/2005/8/layout/vList4"/>
    <dgm:cxn modelId="{57871D57-8431-4B75-8420-D0431EAD6A71}" type="presOf" srcId="{51070FE1-4AD8-4E5E-AFFA-61AF9199D84A}" destId="{25B5BF32-5B7E-4E79-B776-61532D545840}" srcOrd="0" destOrd="0" presId="urn:microsoft.com/office/officeart/2005/8/layout/vList4"/>
    <dgm:cxn modelId="{35881D45-A41E-4DA3-9CB8-1A986A6D443E}" type="presOf" srcId="{0E0FE4C2-51E4-4442-9B3F-466A4AAE00FB}" destId="{15B5A760-D629-479F-BAE9-1CF5615EF7F3}" srcOrd="1" destOrd="1" presId="urn:microsoft.com/office/officeart/2005/8/layout/vList4"/>
    <dgm:cxn modelId="{6B549A1B-EB24-4C34-8C28-DEB6455A6AA1}" type="presOf" srcId="{A7EACECB-FDA8-4D7E-8C53-09BA1DF63E91}" destId="{896340F6-823E-42EA-B84E-FBA176E77439}" srcOrd="0" destOrd="4" presId="urn:microsoft.com/office/officeart/2005/8/layout/vList4"/>
    <dgm:cxn modelId="{B5D6BC83-957C-4920-87BD-A403A896D829}" type="presOf" srcId="{82191E3C-1A54-485A-A999-FB3963F557B1}" destId="{15B5A760-D629-479F-BAE9-1CF5615EF7F3}" srcOrd="1" destOrd="2" presId="urn:microsoft.com/office/officeart/2005/8/layout/vList4"/>
    <dgm:cxn modelId="{6C5B5C85-5439-4602-A53B-53EF7C709840}" type="presOf" srcId="{0E0FE4C2-51E4-4442-9B3F-466A4AAE00FB}" destId="{62789BCB-7BB5-425F-BE52-6E26F5F2E74E}" srcOrd="0" destOrd="1" presId="urn:microsoft.com/office/officeart/2005/8/layout/vList4"/>
    <dgm:cxn modelId="{70EA6931-E6EE-4F78-BDA3-127569917493}" srcId="{18FA15BA-1021-469A-8A6F-B97AD0FCD31A}" destId="{A7EACECB-FDA8-4D7E-8C53-09BA1DF63E91}" srcOrd="3" destOrd="0" parTransId="{5249FDBE-09EE-4CC5-9C59-F161B50F9124}" sibTransId="{E2BC9308-E9EC-4D96-BC85-2787B5130F3A}"/>
    <dgm:cxn modelId="{051D09D5-A28D-4230-8215-4D34D9FB5E52}" type="presOf" srcId="{6C9CC36E-BD86-47C5-89FB-1E1C2C597E37}" destId="{AC675A7B-E7B5-437E-8EF1-DE731B10D847}" srcOrd="1" destOrd="1" presId="urn:microsoft.com/office/officeart/2005/8/layout/vList4"/>
    <dgm:cxn modelId="{2C42F911-626E-4505-9C89-ACEF77EDDFBC}" srcId="{DB6A023F-E841-4DFC-885F-F68186B4F50F}" destId="{FC1AD2FB-28B0-4005-AE9E-618FE1679D28}" srcOrd="1" destOrd="0" parTransId="{C5F2D8DC-5E80-41AF-8E77-4783427A0BF0}" sibTransId="{E87CB840-54A1-4B07-82C5-8A55F4D9F7BC}"/>
    <dgm:cxn modelId="{F5117593-B56F-4099-BADC-81AA328F6FCB}" type="presOf" srcId="{18FA15BA-1021-469A-8A6F-B97AD0FCD31A}" destId="{AC675A7B-E7B5-437E-8EF1-DE731B10D847}" srcOrd="1" destOrd="0" presId="urn:microsoft.com/office/officeart/2005/8/layout/vList4"/>
    <dgm:cxn modelId="{81B847C0-A9A2-4B6B-A808-007C5B4E03A9}" srcId="{18FA15BA-1021-469A-8A6F-B97AD0FCD31A}" destId="{D3BE69EC-BA68-4D96-88AC-EAFE00477DE2}" srcOrd="1" destOrd="0" parTransId="{F11838C8-FB81-4DC1-8DE9-09F5B39D6F86}" sibTransId="{2FDF2895-66F2-43EE-A6EF-15D0E2C1BCA1}"/>
    <dgm:cxn modelId="{F7B85AC8-E206-49E6-B09E-0F7FC7F8B2D2}" type="presOf" srcId="{FC1AD2FB-28B0-4005-AE9E-618FE1679D28}" destId="{C94093A9-9216-43DC-9001-85A93BA8B9CA}" srcOrd="0" destOrd="2" presId="urn:microsoft.com/office/officeart/2005/8/layout/vList4"/>
    <dgm:cxn modelId="{BE9C8835-42B0-4A1A-A205-C3071DA1736C}" type="presOf" srcId="{6C9CC36E-BD86-47C5-89FB-1E1C2C597E37}" destId="{896340F6-823E-42EA-B84E-FBA176E77439}" srcOrd="0" destOrd="1" presId="urn:microsoft.com/office/officeart/2005/8/layout/vList4"/>
    <dgm:cxn modelId="{C98026A4-DFE8-4377-884F-E6A1B0E1AC8F}" type="presOf" srcId="{A93525BC-5C68-44D9-8720-37432865B3CC}" destId="{C94093A9-9216-43DC-9001-85A93BA8B9CA}" srcOrd="0" destOrd="3" presId="urn:microsoft.com/office/officeart/2005/8/layout/vList4"/>
    <dgm:cxn modelId="{02CF663A-59AF-447D-86FE-16A36ECAD6E4}" type="presOf" srcId="{82191E3C-1A54-485A-A999-FB3963F557B1}" destId="{62789BCB-7BB5-425F-BE52-6E26F5F2E74E}" srcOrd="0" destOrd="2" presId="urn:microsoft.com/office/officeart/2005/8/layout/vList4"/>
    <dgm:cxn modelId="{B2654AF7-D07A-4505-BF96-68D1E50672B3}" srcId="{5E782A44-576D-4699-90D5-607964E7B349}" destId="{0E0FE4C2-51E4-4442-9B3F-466A4AAE00FB}" srcOrd="0" destOrd="0" parTransId="{9543A735-8091-426C-8129-39A4488F2DC8}" sibTransId="{845B46B5-E53C-4AE3-9FF6-E44BFF209B04}"/>
    <dgm:cxn modelId="{BEB4D59D-EE4B-41AE-A51C-65B1CF8D77DF}" type="presParOf" srcId="{25B5BF32-5B7E-4E79-B776-61532D545840}" destId="{221601F1-452C-4741-8D3F-7B6C4BAE5FEC}" srcOrd="0" destOrd="0" presId="urn:microsoft.com/office/officeart/2005/8/layout/vList4"/>
    <dgm:cxn modelId="{93C585C2-6410-4562-8FC7-256FA938F8B4}" type="presParOf" srcId="{221601F1-452C-4741-8D3F-7B6C4BAE5FEC}" destId="{62789BCB-7BB5-425F-BE52-6E26F5F2E74E}" srcOrd="0" destOrd="0" presId="urn:microsoft.com/office/officeart/2005/8/layout/vList4"/>
    <dgm:cxn modelId="{E21FFC90-E88C-4A18-AE92-25D157794D08}" type="presParOf" srcId="{221601F1-452C-4741-8D3F-7B6C4BAE5FEC}" destId="{B1FBF562-2E4B-4E62-B275-04755947E459}" srcOrd="1" destOrd="0" presId="urn:microsoft.com/office/officeart/2005/8/layout/vList4"/>
    <dgm:cxn modelId="{95B09F80-E972-420F-BF98-1421DEB8979D}" type="presParOf" srcId="{221601F1-452C-4741-8D3F-7B6C4BAE5FEC}" destId="{15B5A760-D629-479F-BAE9-1CF5615EF7F3}" srcOrd="2" destOrd="0" presId="urn:microsoft.com/office/officeart/2005/8/layout/vList4"/>
    <dgm:cxn modelId="{DC1946B5-87B1-4777-8AF9-2ED5B9AFBCEA}" type="presParOf" srcId="{25B5BF32-5B7E-4E79-B776-61532D545840}" destId="{610CCAAC-E307-4435-AF26-A832E5349893}" srcOrd="1" destOrd="0" presId="urn:microsoft.com/office/officeart/2005/8/layout/vList4"/>
    <dgm:cxn modelId="{AB76AD76-1256-4528-B68D-9BAB96400374}" type="presParOf" srcId="{25B5BF32-5B7E-4E79-B776-61532D545840}" destId="{581F1724-BA85-4ACD-9B15-3DFA16A0208E}" srcOrd="2" destOrd="0" presId="urn:microsoft.com/office/officeart/2005/8/layout/vList4"/>
    <dgm:cxn modelId="{608BBA0D-EBE4-42BB-B5AE-66DB445F285F}" type="presParOf" srcId="{581F1724-BA85-4ACD-9B15-3DFA16A0208E}" destId="{896340F6-823E-42EA-B84E-FBA176E77439}" srcOrd="0" destOrd="0" presId="urn:microsoft.com/office/officeart/2005/8/layout/vList4"/>
    <dgm:cxn modelId="{8C8D247E-DB17-41F3-8D75-BE4D7DDBA49C}" type="presParOf" srcId="{581F1724-BA85-4ACD-9B15-3DFA16A0208E}" destId="{88BD4835-DFC5-4F40-AC7D-50E9BABEE0D3}" srcOrd="1" destOrd="0" presId="urn:microsoft.com/office/officeart/2005/8/layout/vList4"/>
    <dgm:cxn modelId="{A21190FD-5E37-426E-8992-A0DCF5629312}" type="presParOf" srcId="{581F1724-BA85-4ACD-9B15-3DFA16A0208E}" destId="{AC675A7B-E7B5-437E-8EF1-DE731B10D847}" srcOrd="2" destOrd="0" presId="urn:microsoft.com/office/officeart/2005/8/layout/vList4"/>
    <dgm:cxn modelId="{6C92973C-7656-4C60-9BB0-F5C104F2B185}" type="presParOf" srcId="{25B5BF32-5B7E-4E79-B776-61532D545840}" destId="{DB190DD3-1450-436D-A147-DE07D73BA2DA}" srcOrd="3" destOrd="0" presId="urn:microsoft.com/office/officeart/2005/8/layout/vList4"/>
    <dgm:cxn modelId="{71C78FA3-901E-4D77-A9FC-74A4F6CC5766}" type="presParOf" srcId="{25B5BF32-5B7E-4E79-B776-61532D545840}" destId="{6809B102-E5F9-4C7E-B452-2FD0BF44E247}" srcOrd="4" destOrd="0" presId="urn:microsoft.com/office/officeart/2005/8/layout/vList4"/>
    <dgm:cxn modelId="{05D2CA02-FAF2-43AB-9950-18F0AB5150C9}" type="presParOf" srcId="{6809B102-E5F9-4C7E-B452-2FD0BF44E247}" destId="{C94093A9-9216-43DC-9001-85A93BA8B9CA}" srcOrd="0" destOrd="0" presId="urn:microsoft.com/office/officeart/2005/8/layout/vList4"/>
    <dgm:cxn modelId="{933DD29F-F0FE-4FDA-87FC-4E8024BAC4D7}" type="presParOf" srcId="{6809B102-E5F9-4C7E-B452-2FD0BF44E247}" destId="{3306F943-B4E3-43FB-9CD5-B839129585FB}" srcOrd="1" destOrd="0" presId="urn:microsoft.com/office/officeart/2005/8/layout/vList4"/>
    <dgm:cxn modelId="{AD5C2BEB-E442-4B85-AF2E-E132556CB9BC}" type="presParOf" srcId="{6809B102-E5F9-4C7E-B452-2FD0BF44E247}" destId="{A28D0A42-5324-400C-AC64-FE8E1C5506A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667F4-F222-478A-84F1-262A09B1D612}">
      <dsp:nvSpPr>
        <dsp:cNvPr id="0" name=""/>
        <dsp:cNvSpPr/>
      </dsp:nvSpPr>
      <dsp:spPr>
        <a:xfrm>
          <a:off x="578265" y="0"/>
          <a:ext cx="6553671" cy="332088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80B7A-8B21-4A4B-ADA2-0FB1AB74AF29}">
      <dsp:nvSpPr>
        <dsp:cNvPr id="0" name=""/>
        <dsp:cNvSpPr/>
      </dsp:nvSpPr>
      <dsp:spPr>
        <a:xfrm>
          <a:off x="2258" y="996265"/>
          <a:ext cx="1359826" cy="1328354"/>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dirty="0" smtClean="0"/>
            <a:t> </a:t>
          </a:r>
          <a:endParaRPr lang="fr-FR" sz="5700" kern="1200" dirty="0"/>
        </a:p>
      </dsp:txBody>
      <dsp:txXfrm>
        <a:off x="67103" y="1061110"/>
        <a:ext cx="1230136" cy="1198664"/>
      </dsp:txXfrm>
    </dsp:sp>
    <dsp:sp modelId="{C9B6621F-3472-4A10-9D0C-2FF7ADA1A74A}">
      <dsp:nvSpPr>
        <dsp:cNvPr id="0" name=""/>
        <dsp:cNvSpPr/>
      </dsp:nvSpPr>
      <dsp:spPr>
        <a:xfrm>
          <a:off x="1588723" y="996265"/>
          <a:ext cx="1359826" cy="1328354"/>
        </a:xfrm>
        <a:prstGeom prst="round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dirty="0" smtClean="0"/>
            <a:t> </a:t>
          </a:r>
          <a:endParaRPr lang="fr-FR" sz="5700" kern="1200" dirty="0"/>
        </a:p>
      </dsp:txBody>
      <dsp:txXfrm>
        <a:off x="1653568" y="1061110"/>
        <a:ext cx="1230136" cy="1198664"/>
      </dsp:txXfrm>
    </dsp:sp>
    <dsp:sp modelId="{8B1C4295-9D82-4D46-B28D-E9C7FE5C6070}">
      <dsp:nvSpPr>
        <dsp:cNvPr id="0" name=""/>
        <dsp:cNvSpPr/>
      </dsp:nvSpPr>
      <dsp:spPr>
        <a:xfrm>
          <a:off x="3175187" y="996265"/>
          <a:ext cx="1359826" cy="1328354"/>
        </a:xfrm>
        <a:prstGeom prst="roundRect">
          <a:avLst/>
        </a:prstGeom>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dirty="0" smtClean="0"/>
            <a:t> </a:t>
          </a:r>
          <a:endParaRPr lang="fr-FR" sz="5700" kern="1200" dirty="0"/>
        </a:p>
      </dsp:txBody>
      <dsp:txXfrm>
        <a:off x="3240032" y="1061110"/>
        <a:ext cx="1230136" cy="1198664"/>
      </dsp:txXfrm>
    </dsp:sp>
    <dsp:sp modelId="{EBE9C048-AAFF-489E-9CDF-8EA863046F50}">
      <dsp:nvSpPr>
        <dsp:cNvPr id="0" name=""/>
        <dsp:cNvSpPr/>
      </dsp:nvSpPr>
      <dsp:spPr>
        <a:xfrm>
          <a:off x="4761652" y="996265"/>
          <a:ext cx="1359826" cy="1328354"/>
        </a:xfrm>
        <a:prstGeom prst="roundRect">
          <a:avLst/>
        </a:prstGeom>
        <a:blipFill rotWithShape="0">
          <a:blip xmlns:r="http://schemas.openxmlformats.org/officeDocument/2006/relationships" r:embed="rId4"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dirty="0" smtClean="0"/>
            <a:t> </a:t>
          </a:r>
          <a:endParaRPr lang="fr-FR" sz="5700" kern="1200" dirty="0"/>
        </a:p>
      </dsp:txBody>
      <dsp:txXfrm>
        <a:off x="4826497" y="1061110"/>
        <a:ext cx="1230136" cy="1198664"/>
      </dsp:txXfrm>
    </dsp:sp>
    <dsp:sp modelId="{F37D8976-C459-45BB-8B35-22812FF7E91D}">
      <dsp:nvSpPr>
        <dsp:cNvPr id="0" name=""/>
        <dsp:cNvSpPr/>
      </dsp:nvSpPr>
      <dsp:spPr>
        <a:xfrm>
          <a:off x="6348116" y="996265"/>
          <a:ext cx="1359826" cy="1328354"/>
        </a:xfrm>
        <a:prstGeom prst="roundRect">
          <a:avLst/>
        </a:prstGeom>
        <a:blipFill rotWithShape="0">
          <a:blip xmlns:r="http://schemas.openxmlformats.org/officeDocument/2006/relationships" r:embed="rId5"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endParaRPr lang="fr-FR" sz="5700" kern="1200" dirty="0"/>
        </a:p>
      </dsp:txBody>
      <dsp:txXfrm>
        <a:off x="6412961" y="1061110"/>
        <a:ext cx="1230136" cy="1198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89BCB-7BB5-425F-BE52-6E26F5F2E74E}">
      <dsp:nvSpPr>
        <dsp:cNvPr id="0" name=""/>
        <dsp:cNvSpPr/>
      </dsp:nvSpPr>
      <dsp:spPr>
        <a:xfrm>
          <a:off x="0" y="0"/>
          <a:ext cx="8128548" cy="13468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noProof="0"/>
            <a:t>Monitoring climate change</a:t>
          </a:r>
        </a:p>
        <a:p>
          <a:pPr marL="114300" lvl="1" indent="-114300" algn="l" defTabSz="622300">
            <a:lnSpc>
              <a:spcPct val="90000"/>
            </a:lnSpc>
            <a:spcBef>
              <a:spcPct val="0"/>
            </a:spcBef>
            <a:spcAft>
              <a:spcPct val="15000"/>
            </a:spcAft>
            <a:buChar char="••"/>
          </a:pPr>
          <a:r>
            <a:rPr lang="en-US" sz="1400" kern="1200" noProof="0"/>
            <a:t>Atmospheric CO</a:t>
          </a:r>
          <a:r>
            <a:rPr lang="en-US" sz="1400" kern="1200" baseline="-25000" noProof="0"/>
            <a:t>2</a:t>
          </a:r>
          <a:r>
            <a:rPr lang="en-US" sz="1400" kern="1200" noProof="0"/>
            <a:t> concentration,</a:t>
          </a:r>
        </a:p>
        <a:p>
          <a:pPr marL="114300" lvl="1" indent="-114300" algn="l" defTabSz="622300">
            <a:lnSpc>
              <a:spcPct val="90000"/>
            </a:lnSpc>
            <a:spcBef>
              <a:spcPct val="0"/>
            </a:spcBef>
            <a:spcAft>
              <a:spcPct val="15000"/>
            </a:spcAft>
            <a:buChar char="••"/>
          </a:pPr>
          <a:r>
            <a:rPr lang="en-US" sz="1400" kern="1200" noProof="0"/>
            <a:t>Global temperature, Clouds and Precipitation change,</a:t>
          </a:r>
        </a:p>
        <a:p>
          <a:pPr marL="114300" lvl="1" indent="-114300" algn="l" defTabSz="622300">
            <a:lnSpc>
              <a:spcPct val="90000"/>
            </a:lnSpc>
            <a:spcBef>
              <a:spcPct val="0"/>
            </a:spcBef>
            <a:spcAft>
              <a:spcPct val="15000"/>
            </a:spcAft>
            <a:buChar char="••"/>
          </a:pPr>
          <a:r>
            <a:rPr lang="en-US" sz="1400" kern="1200" noProof="0"/>
            <a:t>Sea level rise, Droughts and floods…</a:t>
          </a:r>
        </a:p>
      </dsp:txBody>
      <dsp:txXfrm>
        <a:off x="1760399" y="0"/>
        <a:ext cx="6368148" cy="1346894"/>
      </dsp:txXfrm>
    </dsp:sp>
    <dsp:sp modelId="{B1FBF562-2E4B-4E62-B275-04755947E459}">
      <dsp:nvSpPr>
        <dsp:cNvPr id="0" name=""/>
        <dsp:cNvSpPr/>
      </dsp:nvSpPr>
      <dsp:spPr>
        <a:xfrm>
          <a:off x="134689" y="134689"/>
          <a:ext cx="1625709" cy="1077515"/>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6340F6-823E-42EA-B84E-FBA176E77439}">
      <dsp:nvSpPr>
        <dsp:cNvPr id="0" name=""/>
        <dsp:cNvSpPr/>
      </dsp:nvSpPr>
      <dsp:spPr>
        <a:xfrm>
          <a:off x="0" y="1481584"/>
          <a:ext cx="8128548" cy="134689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noProof="0"/>
            <a:t>Tracking the impacts of climate change</a:t>
          </a:r>
        </a:p>
        <a:p>
          <a:pPr marL="114300" lvl="1" indent="-114300" algn="l" defTabSz="622300">
            <a:lnSpc>
              <a:spcPct val="90000"/>
            </a:lnSpc>
            <a:spcBef>
              <a:spcPct val="0"/>
            </a:spcBef>
            <a:spcAft>
              <a:spcPct val="15000"/>
            </a:spcAft>
            <a:buChar char="••"/>
          </a:pPr>
          <a:r>
            <a:rPr lang="en-US" sz="1400" kern="1200" noProof="0"/>
            <a:t>Environmental impacts</a:t>
          </a:r>
        </a:p>
        <a:p>
          <a:pPr marL="114300" lvl="1" indent="-114300" algn="l" defTabSz="622300">
            <a:lnSpc>
              <a:spcPct val="90000"/>
            </a:lnSpc>
            <a:spcBef>
              <a:spcPct val="0"/>
            </a:spcBef>
            <a:spcAft>
              <a:spcPct val="15000"/>
            </a:spcAft>
            <a:buChar char="••"/>
          </a:pPr>
          <a:r>
            <a:rPr lang="en-US" sz="1400" kern="1200" noProof="0"/>
            <a:t>Social and human impacts</a:t>
          </a:r>
        </a:p>
        <a:p>
          <a:pPr marL="114300" lvl="1" indent="-114300" algn="l" defTabSz="622300">
            <a:lnSpc>
              <a:spcPct val="90000"/>
            </a:lnSpc>
            <a:spcBef>
              <a:spcPct val="0"/>
            </a:spcBef>
            <a:spcAft>
              <a:spcPct val="15000"/>
            </a:spcAft>
            <a:buChar char="••"/>
          </a:pPr>
          <a:r>
            <a:rPr lang="en-US" sz="1400" kern="1200" noProof="0"/>
            <a:t>Biodiversity reduction</a:t>
          </a:r>
        </a:p>
        <a:p>
          <a:pPr marL="114300" lvl="1" indent="-114300" algn="l" defTabSz="622300">
            <a:lnSpc>
              <a:spcPct val="90000"/>
            </a:lnSpc>
            <a:spcBef>
              <a:spcPct val="0"/>
            </a:spcBef>
            <a:spcAft>
              <a:spcPct val="15000"/>
            </a:spcAft>
            <a:buChar char="••"/>
          </a:pPr>
          <a:r>
            <a:rPr lang="en-US" sz="1400" kern="1200" noProof="0"/>
            <a:t>Economical costs</a:t>
          </a:r>
        </a:p>
      </dsp:txBody>
      <dsp:txXfrm>
        <a:off x="1760399" y="1481584"/>
        <a:ext cx="6368148" cy="1346894"/>
      </dsp:txXfrm>
    </dsp:sp>
    <dsp:sp modelId="{88BD4835-DFC5-4F40-AC7D-50E9BABEE0D3}">
      <dsp:nvSpPr>
        <dsp:cNvPr id="0" name=""/>
        <dsp:cNvSpPr/>
      </dsp:nvSpPr>
      <dsp:spPr>
        <a:xfrm>
          <a:off x="134689" y="1616273"/>
          <a:ext cx="1625709" cy="1077515"/>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4093A9-9216-43DC-9001-85A93BA8B9CA}">
      <dsp:nvSpPr>
        <dsp:cNvPr id="0" name=""/>
        <dsp:cNvSpPr/>
      </dsp:nvSpPr>
      <dsp:spPr>
        <a:xfrm>
          <a:off x="0" y="2963168"/>
          <a:ext cx="8128548" cy="134689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noProof="0"/>
            <a:t>Mitigating and Adapting to climate change</a:t>
          </a:r>
        </a:p>
        <a:p>
          <a:pPr marL="114300" lvl="1" indent="-114300" algn="l" defTabSz="622300">
            <a:lnSpc>
              <a:spcPct val="90000"/>
            </a:lnSpc>
            <a:spcBef>
              <a:spcPct val="0"/>
            </a:spcBef>
            <a:spcAft>
              <a:spcPct val="15000"/>
            </a:spcAft>
            <a:buChar char="••"/>
          </a:pPr>
          <a:r>
            <a:rPr lang="en-US" sz="1400" kern="1200" noProof="0"/>
            <a:t>Resources: land use, agricultural practices, relocation, water use…</a:t>
          </a:r>
        </a:p>
        <a:p>
          <a:pPr marL="114300" lvl="1" indent="-114300" algn="l" defTabSz="622300">
            <a:lnSpc>
              <a:spcPct val="90000"/>
            </a:lnSpc>
            <a:spcBef>
              <a:spcPct val="0"/>
            </a:spcBef>
            <a:spcAft>
              <a:spcPct val="15000"/>
            </a:spcAft>
            <a:buChar char="••"/>
          </a:pPr>
          <a:r>
            <a:rPr lang="en-US" sz="1400" kern="1200" noProof="0"/>
            <a:t>Population: Migration of people, food security…</a:t>
          </a:r>
        </a:p>
        <a:p>
          <a:pPr marL="114300" lvl="1" indent="-114300" algn="l" defTabSz="622300">
            <a:lnSpc>
              <a:spcPct val="90000"/>
            </a:lnSpc>
            <a:spcBef>
              <a:spcPct val="0"/>
            </a:spcBef>
            <a:spcAft>
              <a:spcPct val="15000"/>
            </a:spcAft>
            <a:buChar char="••"/>
          </a:pPr>
          <a:r>
            <a:rPr lang="en-US" sz="1400" kern="1200" noProof="0"/>
            <a:t>Socio-economic development paths</a:t>
          </a:r>
        </a:p>
      </dsp:txBody>
      <dsp:txXfrm>
        <a:off x="1760399" y="2963168"/>
        <a:ext cx="6368148" cy="1346894"/>
      </dsp:txXfrm>
    </dsp:sp>
    <dsp:sp modelId="{3306F943-B4E3-43FB-9CD5-B839129585FB}">
      <dsp:nvSpPr>
        <dsp:cNvPr id="0" name=""/>
        <dsp:cNvSpPr/>
      </dsp:nvSpPr>
      <dsp:spPr>
        <a:xfrm>
          <a:off x="134689" y="3097857"/>
          <a:ext cx="1625709" cy="1077515"/>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1B93242-A1A9-CC43-A2EE-9EE798A2CEAF}" type="datetimeFigureOut">
              <a:rPr lang="fr-FR" smtClean="0"/>
              <a:t>17/10/2018</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10E462F-C152-3342-BD7F-580EF8FAFC2F}" type="slidenum">
              <a:rPr lang="fr-FR" smtClean="0"/>
              <a:t>‹N°›</a:t>
            </a:fld>
            <a:endParaRPr lang="fr-FR"/>
          </a:p>
        </p:txBody>
      </p:sp>
    </p:spTree>
    <p:extLst>
      <p:ext uri="{BB962C8B-B14F-4D97-AF65-F5344CB8AC3E}">
        <p14:creationId xmlns:p14="http://schemas.microsoft.com/office/powerpoint/2010/main" val="769379439"/>
      </p:ext>
    </p:extLst>
  </p:cSld>
  <p:clrMap bg1="lt1" tx1="dk1" bg2="lt2" tx2="dk2" accent1="accent1" accent2="accent2" accent3="accent3" accent4="accent4" accent5="accent5" accent6="accent6" hlink="hlink" folHlink="folHlink"/>
  <p:notesStyle>
    <a:lvl1pPr marL="0" algn="l" defTabSz="797174" rtl="0" eaLnBrk="1" latinLnBrk="0" hangingPunct="1">
      <a:defRPr sz="1046" kern="1200">
        <a:solidFill>
          <a:schemeClr val="tx1"/>
        </a:solidFill>
        <a:latin typeface="+mn-lt"/>
        <a:ea typeface="+mn-ea"/>
        <a:cs typeface="+mn-cs"/>
      </a:defRPr>
    </a:lvl1pPr>
    <a:lvl2pPr marL="398587" algn="l" defTabSz="797174" rtl="0" eaLnBrk="1" latinLnBrk="0" hangingPunct="1">
      <a:defRPr sz="1046" kern="1200">
        <a:solidFill>
          <a:schemeClr val="tx1"/>
        </a:solidFill>
        <a:latin typeface="+mn-lt"/>
        <a:ea typeface="+mn-ea"/>
        <a:cs typeface="+mn-cs"/>
      </a:defRPr>
    </a:lvl2pPr>
    <a:lvl3pPr marL="797174" algn="l" defTabSz="797174" rtl="0" eaLnBrk="1" latinLnBrk="0" hangingPunct="1">
      <a:defRPr sz="1046" kern="1200">
        <a:solidFill>
          <a:schemeClr val="tx1"/>
        </a:solidFill>
        <a:latin typeface="+mn-lt"/>
        <a:ea typeface="+mn-ea"/>
        <a:cs typeface="+mn-cs"/>
      </a:defRPr>
    </a:lvl3pPr>
    <a:lvl4pPr marL="1195761" algn="l" defTabSz="797174" rtl="0" eaLnBrk="1" latinLnBrk="0" hangingPunct="1">
      <a:defRPr sz="1046" kern="1200">
        <a:solidFill>
          <a:schemeClr val="tx1"/>
        </a:solidFill>
        <a:latin typeface="+mn-lt"/>
        <a:ea typeface="+mn-ea"/>
        <a:cs typeface="+mn-cs"/>
      </a:defRPr>
    </a:lvl4pPr>
    <a:lvl5pPr marL="1594348" algn="l" defTabSz="797174" rtl="0" eaLnBrk="1" latinLnBrk="0" hangingPunct="1">
      <a:defRPr sz="1046" kern="1200">
        <a:solidFill>
          <a:schemeClr val="tx1"/>
        </a:solidFill>
        <a:latin typeface="+mn-lt"/>
        <a:ea typeface="+mn-ea"/>
        <a:cs typeface="+mn-cs"/>
      </a:defRPr>
    </a:lvl5pPr>
    <a:lvl6pPr marL="1992935" algn="l" defTabSz="797174" rtl="0" eaLnBrk="1" latinLnBrk="0" hangingPunct="1">
      <a:defRPr sz="1046" kern="1200">
        <a:solidFill>
          <a:schemeClr val="tx1"/>
        </a:solidFill>
        <a:latin typeface="+mn-lt"/>
        <a:ea typeface="+mn-ea"/>
        <a:cs typeface="+mn-cs"/>
      </a:defRPr>
    </a:lvl6pPr>
    <a:lvl7pPr marL="2391522" algn="l" defTabSz="797174" rtl="0" eaLnBrk="1" latinLnBrk="0" hangingPunct="1">
      <a:defRPr sz="1046" kern="1200">
        <a:solidFill>
          <a:schemeClr val="tx1"/>
        </a:solidFill>
        <a:latin typeface="+mn-lt"/>
        <a:ea typeface="+mn-ea"/>
        <a:cs typeface="+mn-cs"/>
      </a:defRPr>
    </a:lvl7pPr>
    <a:lvl8pPr marL="2790109" algn="l" defTabSz="797174" rtl="0" eaLnBrk="1" latinLnBrk="0" hangingPunct="1">
      <a:defRPr sz="1046" kern="1200">
        <a:solidFill>
          <a:schemeClr val="tx1"/>
        </a:solidFill>
        <a:latin typeface="+mn-lt"/>
        <a:ea typeface="+mn-ea"/>
        <a:cs typeface="+mn-cs"/>
      </a:defRPr>
    </a:lvl8pPr>
    <a:lvl9pPr marL="3188696" algn="l" defTabSz="797174" rtl="0" eaLnBrk="1" latinLnBrk="0" hangingPunct="1">
      <a:defRPr sz="104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NES - couver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itre 1"/>
          <p:cNvSpPr>
            <a:spLocks noGrp="1"/>
          </p:cNvSpPr>
          <p:nvPr>
            <p:ph type="title" hasCustomPrompt="1"/>
          </p:nvPr>
        </p:nvSpPr>
        <p:spPr>
          <a:xfrm>
            <a:off x="2399323" y="1233099"/>
            <a:ext cx="7619999" cy="844177"/>
          </a:xfrm>
          <a:prstGeom prst="rect">
            <a:avLst/>
          </a:prstGeom>
        </p:spPr>
        <p:txBody>
          <a:bodyPr vert="horz" lIns="91440" tIns="45720" rIns="91440" bIns="45720" rtlCol="0" anchor="ctr">
            <a:normAutofit/>
          </a:bodyPr>
          <a:lstStyle>
            <a:lvl1pPr>
              <a:lnSpc>
                <a:spcPct val="100000"/>
              </a:lnSpc>
              <a:defRPr sz="2400"/>
            </a:lvl1pPr>
          </a:lstStyle>
          <a:p>
            <a:r>
              <a:rPr lang="fr-FR" dirty="0" smtClean="0"/>
              <a:t>MODIFIER TITRE</a:t>
            </a:r>
            <a:endParaRPr lang="fr-FR" dirty="0"/>
          </a:p>
        </p:txBody>
      </p:sp>
      <p:sp>
        <p:nvSpPr>
          <p:cNvPr id="6" name="Sous-titre 2"/>
          <p:cNvSpPr>
            <a:spLocks noGrp="1"/>
          </p:cNvSpPr>
          <p:nvPr>
            <p:ph type="subTitle" idx="1" hasCustomPrompt="1"/>
          </p:nvPr>
        </p:nvSpPr>
        <p:spPr>
          <a:xfrm>
            <a:off x="840544" y="2363827"/>
            <a:ext cx="7833556" cy="757130"/>
          </a:xfrm>
          <a:prstGeom prst="rect">
            <a:avLst/>
          </a:prstGeom>
        </p:spPr>
        <p:txBody>
          <a:bodyPr wrap="square">
            <a:spAutoFit/>
          </a:bodyPr>
          <a:lstStyle>
            <a:lvl1pPr marL="0" indent="0" algn="r">
              <a:lnSpc>
                <a:spcPct val="90000"/>
              </a:lnSpc>
              <a:spcBef>
                <a:spcPts val="0"/>
              </a:spcBef>
              <a:buNone/>
              <a:defRPr lang="fr-FR" sz="2400" b="1" i="1" kern="1200" dirty="0">
                <a:solidFill>
                  <a:schemeClr val="accent2"/>
                </a:solidFill>
                <a:latin typeface="+mj-lt"/>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smtClean="0"/>
              <a:t>MODIFIER REUNION / PRESENTATION</a:t>
            </a:r>
          </a:p>
          <a:p>
            <a:r>
              <a:rPr lang="fr-FR" dirty="0" smtClean="0"/>
              <a:t>DATE</a:t>
            </a:r>
            <a:endParaRPr lang="fr-FR" dirty="0"/>
          </a:p>
        </p:txBody>
      </p:sp>
      <p:sp>
        <p:nvSpPr>
          <p:cNvPr id="7" name="Espace réservé du contenu 2"/>
          <p:cNvSpPr>
            <a:spLocks noGrp="1"/>
          </p:cNvSpPr>
          <p:nvPr>
            <p:ph idx="10" hasCustomPrompt="1"/>
          </p:nvPr>
        </p:nvSpPr>
        <p:spPr>
          <a:xfrm>
            <a:off x="1799620" y="3409554"/>
            <a:ext cx="7620000" cy="377327"/>
          </a:xfrm>
          <a:prstGeom prst="rect">
            <a:avLst/>
          </a:prstGeom>
        </p:spPr>
        <p:txBody>
          <a:bodyPr>
            <a:noAutofit/>
          </a:bodyPr>
          <a:lstStyle>
            <a:lvl1pPr algn="r">
              <a:lnSpc>
                <a:spcPct val="100000"/>
              </a:lnSpc>
              <a:spcBef>
                <a:spcPts val="0"/>
              </a:spcBef>
              <a:defRPr sz="2000" b="0">
                <a:latin typeface="+mj-lt"/>
              </a:defRPr>
            </a:lvl1pPr>
            <a:lvl2pPr algn="r">
              <a:lnSpc>
                <a:spcPct val="100000"/>
              </a:lnSpc>
              <a:spcBef>
                <a:spcPts val="0"/>
              </a:spcBef>
              <a:defRPr sz="2000" b="0">
                <a:latin typeface="+mj-lt"/>
              </a:defRPr>
            </a:lvl2pPr>
          </a:lstStyle>
          <a:p>
            <a:pPr lvl="0"/>
            <a:r>
              <a:rPr lang="fr-FR" dirty="0" smtClean="0"/>
              <a:t>Modifier l’auteur</a:t>
            </a:r>
          </a:p>
        </p:txBody>
      </p:sp>
      <p:sp>
        <p:nvSpPr>
          <p:cNvPr id="10" name="Espace réservé du contenu 2"/>
          <p:cNvSpPr>
            <a:spLocks noGrp="1"/>
          </p:cNvSpPr>
          <p:nvPr>
            <p:ph idx="11" hasCustomPrompt="1"/>
          </p:nvPr>
        </p:nvSpPr>
        <p:spPr>
          <a:xfrm>
            <a:off x="1799620" y="3786881"/>
            <a:ext cx="7620000" cy="288597"/>
          </a:xfrm>
          <a:prstGeom prst="rect">
            <a:avLst/>
          </a:prstGeom>
        </p:spPr>
        <p:txBody>
          <a:bodyPr>
            <a:noAutofit/>
          </a:bodyPr>
          <a:lstStyle>
            <a:lvl1pPr algn="r">
              <a:lnSpc>
                <a:spcPct val="100000"/>
              </a:lnSpc>
              <a:spcBef>
                <a:spcPts val="0"/>
              </a:spcBef>
              <a:defRPr sz="1400" b="0">
                <a:solidFill>
                  <a:schemeClr val="accent2"/>
                </a:solidFill>
                <a:latin typeface="+mj-lt"/>
              </a:defRPr>
            </a:lvl1pPr>
            <a:lvl2pPr algn="r">
              <a:lnSpc>
                <a:spcPct val="100000"/>
              </a:lnSpc>
              <a:spcBef>
                <a:spcPts val="0"/>
              </a:spcBef>
              <a:defRPr sz="2000" b="0">
                <a:latin typeface="+mj-lt"/>
              </a:defRPr>
            </a:lvl2pPr>
          </a:lstStyle>
          <a:p>
            <a:pPr lvl="0"/>
            <a:r>
              <a:rPr lang="fr-FR" dirty="0" smtClean="0"/>
              <a:t>Modifier l’entité</a:t>
            </a:r>
          </a:p>
        </p:txBody>
      </p:sp>
    </p:spTree>
    <p:extLst>
      <p:ext uri="{BB962C8B-B14F-4D97-AF65-F5344CB8AC3E}">
        <p14:creationId xmlns:p14="http://schemas.microsoft.com/office/powerpoint/2010/main" val="136586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NES - couv co-bran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6"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7"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smtClean="0"/>
              <a:t>Modifier les styles du texte du masque</a:t>
            </a:r>
          </a:p>
          <a:p>
            <a:pPr lvl="1"/>
            <a:r>
              <a:rPr lang="fr-FR" smtClean="0"/>
              <a:t>Deuxième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NES - couv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9"/>
            <a:ext cx="10160000" cy="2018211"/>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smtClean="0"/>
              <a:t>Cliquez sur l'icône pour ajouter une image</a:t>
            </a:r>
            <a:endParaRPr lang="en-US" dirty="0"/>
          </a:p>
        </p:txBody>
      </p:sp>
      <p:sp>
        <p:nvSpPr>
          <p:cNvPr id="6"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smtClean="0"/>
              <a:t>Modifier les styles du texte du masque</a:t>
            </a:r>
          </a:p>
          <a:p>
            <a:pPr lvl="1"/>
            <a:r>
              <a:rPr lang="fr-FR" smtClean="0"/>
              <a:t>Deuxième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NES - couv photo proje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9"/>
            <a:ext cx="10160000" cy="2018211"/>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smtClean="0"/>
              <a:t>Cliquez sur l'icône pour ajouter une image</a:t>
            </a:r>
            <a:endParaRPr lang="en-US" dirty="0"/>
          </a:p>
        </p:txBody>
      </p:sp>
      <p:sp>
        <p:nvSpPr>
          <p:cNvPr id="6"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smtClean="0"/>
              <a:t>Modifier les styles du texte du masque</a:t>
            </a:r>
          </a:p>
          <a:p>
            <a:pPr lvl="1"/>
            <a:r>
              <a:rPr lang="fr-FR" smtClean="0"/>
              <a:t>Deuxième niveau</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NES - couv photo co-bran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9"/>
            <a:ext cx="10160000" cy="2018211"/>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smtClean="0"/>
              <a:t>Cliquez sur l'icône pour ajouter une image</a:t>
            </a:r>
            <a:endParaRPr lang="en-US" dirty="0"/>
          </a:p>
        </p:txBody>
      </p:sp>
      <p:sp>
        <p:nvSpPr>
          <p:cNvPr id="6"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smtClean="0"/>
              <a:t>Modifier les styles du texte du masque</a:t>
            </a:r>
          </a:p>
          <a:p>
            <a:pPr lvl="1"/>
            <a:r>
              <a:rPr lang="fr-FR" smtClean="0"/>
              <a:t>Deuxième niveau</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NES - couv photo ver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smtClean="0"/>
              <a:t>Cliquez sur l'icône pour ajouter une image</a:t>
            </a:r>
            <a:endParaRPr lang="en-US" dirty="0"/>
          </a:p>
        </p:txBody>
      </p:sp>
      <p:sp>
        <p:nvSpPr>
          <p:cNvPr id="6" name="Titre 1"/>
          <p:cNvSpPr>
            <a:spLocks noGrp="1"/>
          </p:cNvSpPr>
          <p:nvPr>
            <p:ph type="ctrTitle" hasCustomPrompt="1"/>
          </p:nvPr>
        </p:nvSpPr>
        <p:spPr>
          <a:xfrm>
            <a:off x="4849096" y="1949485"/>
            <a:ext cx="5310910" cy="369332"/>
          </a:xfrm>
        </p:spPr>
        <p:txBody>
          <a:bodyPr wrap="square"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4849096" y="2291121"/>
            <a:ext cx="5310910" cy="707886"/>
          </a:xfrm>
        </p:spPr>
        <p:txBody>
          <a:bodyPr wrap="square">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4849096" y="2660460"/>
            <a:ext cx="5310910" cy="480459"/>
          </a:xfrm>
        </p:spPr>
        <p:txBody>
          <a:bodyPr/>
          <a:lstStyle>
            <a:lvl1pPr>
              <a:lnSpc>
                <a:spcPct val="100000"/>
              </a:lnSpc>
              <a:defRPr/>
            </a:lvl1pPr>
            <a:lvl2pPr>
              <a:lnSpc>
                <a:spcPct val="100000"/>
              </a:lnSpc>
              <a:spcBef>
                <a:spcPts val="0"/>
              </a:spcBef>
              <a:defRPr/>
            </a:lvl2pPr>
          </a:lstStyle>
          <a:p>
            <a:pPr lvl="0"/>
            <a:r>
              <a:rPr lang="fr-FR" smtClean="0"/>
              <a:t>Modifier les styles du texte du masque</a:t>
            </a:r>
          </a:p>
          <a:p>
            <a:pPr lvl="1"/>
            <a:r>
              <a:rPr lang="fr-FR" smtClean="0"/>
              <a:t>Deuxième niveau</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NES - couv photo vert. proje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smtClean="0"/>
              <a:t>Cliquez sur l'icône pour ajouter une image</a:t>
            </a:r>
            <a:endParaRPr lang="en-US" dirty="0"/>
          </a:p>
        </p:txBody>
      </p:sp>
      <p:sp>
        <p:nvSpPr>
          <p:cNvPr id="6" name="Titre 1"/>
          <p:cNvSpPr>
            <a:spLocks noGrp="1"/>
          </p:cNvSpPr>
          <p:nvPr>
            <p:ph type="ctrTitle" hasCustomPrompt="1"/>
          </p:nvPr>
        </p:nvSpPr>
        <p:spPr>
          <a:xfrm>
            <a:off x="4849096" y="1940515"/>
            <a:ext cx="5310910" cy="369332"/>
          </a:xfrm>
        </p:spPr>
        <p:txBody>
          <a:bodyPr wrap="square"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4849096" y="2282150"/>
            <a:ext cx="5310910" cy="707886"/>
          </a:xfrm>
        </p:spPr>
        <p:txBody>
          <a:bodyPr wrap="square">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4849096" y="2651490"/>
            <a:ext cx="5310910" cy="480459"/>
          </a:xfrm>
        </p:spPr>
        <p:txBody>
          <a:bodyPr/>
          <a:lstStyle>
            <a:lvl1pPr>
              <a:lnSpc>
                <a:spcPct val="100000"/>
              </a:lnSpc>
              <a:defRPr/>
            </a:lvl1pPr>
            <a:lvl2pPr>
              <a:lnSpc>
                <a:spcPct val="100000"/>
              </a:lnSpc>
              <a:spcBef>
                <a:spcPts val="0"/>
              </a:spcBef>
              <a:defRPr/>
            </a:lvl2pPr>
          </a:lstStyle>
          <a:p>
            <a:pPr lvl="0"/>
            <a:r>
              <a:rPr lang="fr-FR" smtClean="0"/>
              <a:t>Modifier les styles du texte du masque</a:t>
            </a:r>
          </a:p>
          <a:p>
            <a:pPr lvl="1"/>
            <a:r>
              <a:rPr lang="fr-FR" smtClean="0"/>
              <a:t>Deuxième niveau</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NES - couv photo vert. co-bran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smtClean="0"/>
              <a:t>Cliquez sur l'icône pour ajouter une image</a:t>
            </a:r>
            <a:endParaRPr lang="en-US" dirty="0"/>
          </a:p>
        </p:txBody>
      </p:sp>
      <p:sp>
        <p:nvSpPr>
          <p:cNvPr id="6" name="Titre 1"/>
          <p:cNvSpPr>
            <a:spLocks noGrp="1"/>
          </p:cNvSpPr>
          <p:nvPr>
            <p:ph type="ctrTitle" hasCustomPrompt="1"/>
          </p:nvPr>
        </p:nvSpPr>
        <p:spPr>
          <a:xfrm>
            <a:off x="4849096" y="1940515"/>
            <a:ext cx="5310910" cy="369332"/>
          </a:xfrm>
        </p:spPr>
        <p:txBody>
          <a:bodyPr wrap="square"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4849096" y="2282150"/>
            <a:ext cx="5310910" cy="707886"/>
          </a:xfrm>
        </p:spPr>
        <p:txBody>
          <a:bodyPr wrap="square">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4849096" y="2651490"/>
            <a:ext cx="5310910" cy="480459"/>
          </a:xfrm>
        </p:spPr>
        <p:txBody>
          <a:bodyPr/>
          <a:lstStyle>
            <a:lvl1pPr>
              <a:lnSpc>
                <a:spcPct val="100000"/>
              </a:lnSpc>
              <a:defRPr/>
            </a:lvl1pPr>
            <a:lvl2pPr>
              <a:lnSpc>
                <a:spcPct val="100000"/>
              </a:lnSpc>
              <a:spcBef>
                <a:spcPts val="0"/>
              </a:spcBef>
              <a:defRPr/>
            </a:lvl2pPr>
          </a:lstStyle>
          <a:p>
            <a:pPr lvl="0"/>
            <a:r>
              <a:rPr lang="fr-FR" smtClean="0"/>
              <a:t>Modifier les styles du texte du masque</a:t>
            </a:r>
          </a:p>
          <a:p>
            <a:pPr lvl="1"/>
            <a:r>
              <a:rPr lang="fr-FR" smtClean="0"/>
              <a:t>Deuxième niveau</a:t>
            </a: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CNES - couv institutionnel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6"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7"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smtClean="0"/>
              <a:t>Modifier les styles du texte du masque</a:t>
            </a:r>
          </a:p>
          <a:p>
            <a:pPr lvl="1"/>
            <a:r>
              <a:rPr lang="fr-FR" smtClean="0"/>
              <a:t>Deuxième niveau</a:t>
            </a:r>
          </a:p>
        </p:txBody>
      </p:sp>
    </p:spTree>
    <p:extLst>
      <p:ext uri="{BB962C8B-B14F-4D97-AF65-F5344CB8AC3E}">
        <p14:creationId xmlns:p14="http://schemas.microsoft.com/office/powerpoint/2010/main" val="16294228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0791" y="528608"/>
            <a:ext cx="8749709" cy="400110"/>
          </a:xfrm>
        </p:spPr>
        <p:txBody>
          <a:bodyPr/>
          <a:lstStyle/>
          <a:p>
            <a:r>
              <a:rPr lang="fr-FR" smtClean="0"/>
              <a:t>Modifiez le style du titre</a:t>
            </a:r>
            <a:endParaRPr lang="fr-FR" dirty="0"/>
          </a:p>
        </p:txBody>
      </p:sp>
      <p:sp>
        <p:nvSpPr>
          <p:cNvPr id="8" name="Sous-titre 2"/>
          <p:cNvSpPr>
            <a:spLocks noGrp="1"/>
          </p:cNvSpPr>
          <p:nvPr>
            <p:ph type="subTitle" idx="14" hasCustomPrompt="1"/>
          </p:nvPr>
        </p:nvSpPr>
        <p:spPr>
          <a:xfrm>
            <a:off x="330791" y="251261"/>
            <a:ext cx="7962604"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9" name="Espace réservé du contenu 8"/>
          <p:cNvSpPr>
            <a:spLocks noGrp="1"/>
          </p:cNvSpPr>
          <p:nvPr>
            <p:ph sz="quarter" idx="15"/>
          </p:nvPr>
        </p:nvSpPr>
        <p:spPr>
          <a:xfrm>
            <a:off x="331611" y="1206500"/>
            <a:ext cx="9209267" cy="3971556"/>
          </a:xfrm>
        </p:spPr>
        <p:txBody>
          <a:bodyPr/>
          <a:lstStyle/>
          <a:p>
            <a:pPr lvl="0"/>
            <a:r>
              <a:rPr lang="fr-FR" smtClean="0"/>
              <a:t>Modifier les styles du texte du masque</a:t>
            </a:r>
          </a:p>
          <a:p>
            <a:pPr lvl="1"/>
            <a:r>
              <a:rPr lang="fr-FR" smtClean="0"/>
              <a:t>Deuxième niveau</a:t>
            </a:r>
          </a:p>
          <a:p>
            <a:pPr lvl="2"/>
            <a:r>
              <a:rPr lang="fr-FR" smtClean="0"/>
              <a:t>Troisième niveau</a:t>
            </a:r>
          </a:p>
        </p:txBody>
      </p:sp>
      <p:sp>
        <p:nvSpPr>
          <p:cNvPr id="7"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28555472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mmair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45440" y="507991"/>
            <a:ext cx="7620000" cy="369332"/>
          </a:xfrm>
        </p:spPr>
        <p:txBody>
          <a:bodyPr/>
          <a:lstStyle>
            <a:lvl1pPr>
              <a:defRPr>
                <a:solidFill>
                  <a:srgbClr val="002060"/>
                </a:solidFill>
              </a:defRPr>
            </a:lvl1pPr>
          </a:lstStyle>
          <a:p>
            <a:r>
              <a:rPr lang="fr-FR" dirty="0"/>
              <a:t>Titre du sommaire</a:t>
            </a:r>
          </a:p>
        </p:txBody>
      </p:sp>
      <p:sp>
        <p:nvSpPr>
          <p:cNvPr id="3" name="Espace réservé du contenu 2"/>
          <p:cNvSpPr>
            <a:spLocks noGrp="1"/>
          </p:cNvSpPr>
          <p:nvPr>
            <p:ph idx="1"/>
          </p:nvPr>
        </p:nvSpPr>
        <p:spPr>
          <a:xfrm>
            <a:off x="4145286" y="1520825"/>
            <a:ext cx="5030470" cy="3627438"/>
          </a:xfrm>
        </p:spPr>
        <p:txBody>
          <a:bodyPr/>
          <a:lstStyle/>
          <a:p>
            <a:pPr lvl="0"/>
            <a:r>
              <a:rPr lang="fr-FR" dirty="0"/>
              <a:t>Cliquez pour modifier les styles du texte du masque</a:t>
            </a:r>
          </a:p>
        </p:txBody>
      </p:sp>
      <p:sp>
        <p:nvSpPr>
          <p:cNvPr id="11" name="Sous-titre 2"/>
          <p:cNvSpPr>
            <a:spLocks noGrp="1"/>
          </p:cNvSpPr>
          <p:nvPr>
            <p:ph type="subTitle" idx="13" hasCustomPrompt="1"/>
          </p:nvPr>
        </p:nvSpPr>
        <p:spPr>
          <a:xfrm>
            <a:off x="345440" y="249461"/>
            <a:ext cx="7620000" cy="261610"/>
          </a:xfrm>
        </p:spPr>
        <p:txBody>
          <a:bodyPr>
            <a:spAutoFit/>
          </a:bodyPr>
          <a:lstStyle>
            <a:lvl1pPr marL="0" indent="0" algn="l">
              <a:buNone/>
              <a:defRPr sz="11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2" name="Espace réservé du contenu 2"/>
          <p:cNvSpPr>
            <a:spLocks noGrp="1"/>
          </p:cNvSpPr>
          <p:nvPr>
            <p:ph idx="14" hasCustomPrompt="1"/>
          </p:nvPr>
        </p:nvSpPr>
        <p:spPr>
          <a:xfrm>
            <a:off x="9334501" y="1520825"/>
            <a:ext cx="539749" cy="3627438"/>
          </a:xfrm>
        </p:spPr>
        <p:txBody>
          <a:bodyPr/>
          <a:lstStyle>
            <a:lvl1pPr>
              <a:defRPr/>
            </a:lvl1pPr>
          </a:lstStyle>
          <a:p>
            <a:pPr lvl="0"/>
            <a:r>
              <a:rPr lang="fr-FR" dirty="0"/>
              <a:t>N°</a:t>
            </a:r>
          </a:p>
        </p:txBody>
      </p:sp>
      <p:sp>
        <p:nvSpPr>
          <p:cNvPr id="7"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14591907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3656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145280" y="507991"/>
            <a:ext cx="3820160" cy="369332"/>
          </a:xfrm>
        </p:spPr>
        <p:txBody>
          <a:bodyPr/>
          <a:lstStyle>
            <a:lvl1pPr>
              <a:defRPr/>
            </a:lvl1pPr>
          </a:lstStyle>
          <a:p>
            <a:r>
              <a:rPr lang="fr-FR" dirty="0"/>
              <a:t>Titre du sommaire</a:t>
            </a:r>
          </a:p>
        </p:txBody>
      </p:sp>
      <p:sp>
        <p:nvSpPr>
          <p:cNvPr id="3" name="Espace réservé du contenu 2"/>
          <p:cNvSpPr>
            <a:spLocks noGrp="1"/>
          </p:cNvSpPr>
          <p:nvPr>
            <p:ph idx="1"/>
          </p:nvPr>
        </p:nvSpPr>
        <p:spPr>
          <a:xfrm>
            <a:off x="4145286" y="1520825"/>
            <a:ext cx="5030470" cy="3627438"/>
          </a:xfrm>
        </p:spPr>
        <p:txBody>
          <a:bodyPr/>
          <a:lstStyle/>
          <a:p>
            <a:pPr lvl="0"/>
            <a:r>
              <a:rPr lang="fr-FR" dirty="0"/>
              <a:t>Cliquez pour modifier les styles du texte du masque</a:t>
            </a:r>
          </a:p>
        </p:txBody>
      </p:sp>
      <p:sp>
        <p:nvSpPr>
          <p:cNvPr id="11" name="Sous-titre 2"/>
          <p:cNvSpPr>
            <a:spLocks noGrp="1"/>
          </p:cNvSpPr>
          <p:nvPr>
            <p:ph type="subTitle" idx="13" hasCustomPrompt="1"/>
          </p:nvPr>
        </p:nvSpPr>
        <p:spPr>
          <a:xfrm>
            <a:off x="4145280" y="249461"/>
            <a:ext cx="3820160" cy="261610"/>
          </a:xfrm>
        </p:spPr>
        <p:txBody>
          <a:bodyPr wrap="square">
            <a:spAutoFit/>
          </a:bodyPr>
          <a:lstStyle>
            <a:lvl1pPr marL="0" indent="0" algn="l">
              <a:buNone/>
              <a:defRPr sz="11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2" name="Espace réservé du contenu 2"/>
          <p:cNvSpPr>
            <a:spLocks noGrp="1"/>
          </p:cNvSpPr>
          <p:nvPr>
            <p:ph idx="14" hasCustomPrompt="1"/>
          </p:nvPr>
        </p:nvSpPr>
        <p:spPr>
          <a:xfrm>
            <a:off x="9334501" y="1520825"/>
            <a:ext cx="539749" cy="3627438"/>
          </a:xfrm>
        </p:spPr>
        <p:txBody>
          <a:bodyPr/>
          <a:lstStyle>
            <a:lvl1pPr>
              <a:defRPr/>
            </a:lvl1pPr>
          </a:lstStyle>
          <a:p>
            <a:pPr lvl="0"/>
            <a:r>
              <a:rPr lang="fr-FR" dirty="0"/>
              <a:t>N°</a:t>
            </a:r>
          </a:p>
        </p:txBody>
      </p:sp>
      <p:sp>
        <p:nvSpPr>
          <p:cNvPr id="7" name="Espace réservé pour une image  2"/>
          <p:cNvSpPr>
            <a:spLocks noGrp="1"/>
          </p:cNvSpPr>
          <p:nvPr>
            <p:ph type="pic" idx="15"/>
          </p:nvPr>
        </p:nvSpPr>
        <p:spPr>
          <a:xfrm>
            <a:off x="0" y="0"/>
            <a:ext cx="3603626" cy="5715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fr-FR" dirty="0"/>
          </a:p>
        </p:txBody>
      </p:sp>
      <p:sp>
        <p:nvSpPr>
          <p:cNvPr id="8"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 Bleu 1">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14660" y="607795"/>
            <a:ext cx="5178736" cy="369332"/>
          </a:xfrm>
        </p:spPr>
        <p:txBody>
          <a:bodyPr/>
          <a:lstStyle>
            <a:lvl1pPr>
              <a:defRPr>
                <a:solidFill>
                  <a:schemeClr val="bg1"/>
                </a:solidFill>
              </a:defRPr>
            </a:lvl1pPr>
          </a:lstStyle>
          <a:p>
            <a:r>
              <a:rPr lang="fr-FR" dirty="0"/>
              <a:t>Cliquez et modifiez le titre</a:t>
            </a:r>
          </a:p>
        </p:txBody>
      </p:sp>
      <p:sp>
        <p:nvSpPr>
          <p:cNvPr id="8" name="Sous-titre 2"/>
          <p:cNvSpPr>
            <a:spLocks noGrp="1"/>
          </p:cNvSpPr>
          <p:nvPr>
            <p:ph type="subTitle" idx="14" hasCustomPrompt="1"/>
          </p:nvPr>
        </p:nvSpPr>
        <p:spPr>
          <a:xfrm>
            <a:off x="3114660" y="304427"/>
            <a:ext cx="5178736" cy="265037"/>
          </a:xfrm>
          <a:prstGeom prst="rect">
            <a:avLst/>
          </a:prstGeom>
        </p:spPr>
        <p:txBody>
          <a:bodyPr>
            <a:normAutofit/>
          </a:bodyPr>
          <a:lstStyle>
            <a:lvl1pPr marL="0" indent="0" algn="l">
              <a:buNone/>
              <a:defRPr lang="fr-FR" sz="1100" b="0" kern="1200" baseline="0">
                <a:solidFill>
                  <a:schemeClr val="bg1"/>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1" name="Espace réservé du contenu 2"/>
          <p:cNvSpPr>
            <a:spLocks noGrp="1"/>
          </p:cNvSpPr>
          <p:nvPr>
            <p:ph idx="16"/>
          </p:nvPr>
        </p:nvSpPr>
        <p:spPr>
          <a:xfrm>
            <a:off x="3114668" y="1201485"/>
            <a:ext cx="6768203" cy="397535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4"/>
          </p:nvPr>
        </p:nvSpPr>
        <p:spPr>
          <a:xfrm>
            <a:off x="9090218" y="537924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0791" y="544000"/>
            <a:ext cx="8749709" cy="369332"/>
          </a:xfrm>
        </p:spPr>
        <p:txBody>
          <a:bodyPr/>
          <a:lstStyle/>
          <a:p>
            <a:r>
              <a:rPr lang="fr-FR" dirty="0"/>
              <a:t>Cliquez et modifiez le titre</a:t>
            </a:r>
          </a:p>
        </p:txBody>
      </p:sp>
      <p:sp>
        <p:nvSpPr>
          <p:cNvPr id="8" name="Sous-titre 2"/>
          <p:cNvSpPr>
            <a:spLocks noGrp="1"/>
          </p:cNvSpPr>
          <p:nvPr>
            <p:ph type="subTitle" idx="14" hasCustomPrompt="1"/>
          </p:nvPr>
        </p:nvSpPr>
        <p:spPr>
          <a:xfrm>
            <a:off x="330791" y="251261"/>
            <a:ext cx="7962604"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9" name="Espace réservé du contenu 8"/>
          <p:cNvSpPr>
            <a:spLocks noGrp="1"/>
          </p:cNvSpPr>
          <p:nvPr>
            <p:ph sz="quarter" idx="15"/>
          </p:nvPr>
        </p:nvSpPr>
        <p:spPr>
          <a:xfrm>
            <a:off x="331612" y="1206500"/>
            <a:ext cx="9209267" cy="3971556"/>
          </a:xfr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17291641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778250" y="544000"/>
            <a:ext cx="5302251" cy="369332"/>
          </a:xfrm>
        </p:spPr>
        <p:txBody>
          <a:bodyPr/>
          <a:lstStyle/>
          <a:p>
            <a:r>
              <a:rPr lang="fr-FR" dirty="0"/>
              <a:t>Cliquez et modifiez le titre</a:t>
            </a:r>
          </a:p>
        </p:txBody>
      </p:sp>
      <p:sp>
        <p:nvSpPr>
          <p:cNvPr id="3" name="Espace réservé du contenu 2"/>
          <p:cNvSpPr>
            <a:spLocks noGrp="1"/>
          </p:cNvSpPr>
          <p:nvPr>
            <p:ph idx="1"/>
          </p:nvPr>
        </p:nvSpPr>
        <p:spPr>
          <a:xfrm>
            <a:off x="3778251" y="1206066"/>
            <a:ext cx="5762629" cy="3970772"/>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Picture Placeholder 2"/>
          <p:cNvSpPr>
            <a:spLocks noGrp="1" noChangeAspect="1"/>
          </p:cNvSpPr>
          <p:nvPr>
            <p:ph type="pic" idx="13"/>
          </p:nvPr>
        </p:nvSpPr>
        <p:spPr>
          <a:xfrm>
            <a:off x="1" y="0"/>
            <a:ext cx="3535122" cy="5715000"/>
          </a:xfrm>
          <a:prstGeom prst="rect">
            <a:avLst/>
          </a:prstGeom>
        </p:spPr>
        <p:txBody>
          <a:bodyPr anchor="t"/>
          <a:lstStyle>
            <a:lvl1pPr marL="0" indent="0">
              <a:buNone/>
              <a:defRPr sz="2667" i="1">
                <a:solidFill>
                  <a:srgbClr val="002060"/>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a:t>Faire glisser l'image vers l'espace réservé ou cliquer sur l'icône pour l'ajouter</a:t>
            </a:r>
            <a:endParaRPr lang="en-US" dirty="0"/>
          </a:p>
        </p:txBody>
      </p:sp>
      <p:sp>
        <p:nvSpPr>
          <p:cNvPr id="8" name="Sous-titre 2"/>
          <p:cNvSpPr>
            <a:spLocks noGrp="1"/>
          </p:cNvSpPr>
          <p:nvPr>
            <p:ph type="subTitle" idx="14" hasCustomPrompt="1"/>
          </p:nvPr>
        </p:nvSpPr>
        <p:spPr>
          <a:xfrm>
            <a:off x="3778251" y="251261"/>
            <a:ext cx="4515147"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1"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8978" y="544000"/>
            <a:ext cx="8761523" cy="369332"/>
          </a:xfrm>
        </p:spPr>
        <p:txBody>
          <a:bodyPr/>
          <a:lstStyle/>
          <a:p>
            <a:r>
              <a:rPr lang="fr-FR" dirty="0"/>
              <a:t>Cliquez et modifiez le titre</a:t>
            </a:r>
          </a:p>
        </p:txBody>
      </p:sp>
      <p:sp>
        <p:nvSpPr>
          <p:cNvPr id="8" name="Sous-titre 2"/>
          <p:cNvSpPr>
            <a:spLocks noGrp="1"/>
          </p:cNvSpPr>
          <p:nvPr>
            <p:ph type="subTitle" idx="14" hasCustomPrompt="1"/>
          </p:nvPr>
        </p:nvSpPr>
        <p:spPr>
          <a:xfrm>
            <a:off x="318990" y="251261"/>
            <a:ext cx="7974419" cy="265037"/>
          </a:xfrm>
          <a:prstGeom prst="rect">
            <a:avLst/>
          </a:prstGeom>
        </p:spPr>
        <p:txBody>
          <a:bodyPr>
            <a:no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9" name="Espace réservé du contenu 2"/>
          <p:cNvSpPr>
            <a:spLocks noGrp="1"/>
          </p:cNvSpPr>
          <p:nvPr>
            <p:ph idx="15" hasCustomPrompt="1"/>
          </p:nvPr>
        </p:nvSpPr>
        <p:spPr>
          <a:xfrm>
            <a:off x="318979" y="1206066"/>
            <a:ext cx="4586273" cy="3970772"/>
          </a:xfrm>
          <a:prstGeom prst="rect">
            <a:avLst/>
          </a:prstGeom>
        </p:spPr>
        <p:txBody>
          <a:bodyPr/>
          <a:lstStyle>
            <a:lvl1pPr marL="0" indent="0">
              <a:buFont typeface="Wingdings" panose="05000000000000000000" pitchFamily="2" charset="2"/>
              <a:buNone/>
              <a:defRPr/>
            </a:lvl1pPr>
            <a:lvl2pPr marL="399996" indent="-253997">
              <a:buFont typeface="Wingdings" panose="05000000000000000000" pitchFamily="2" charset="2"/>
              <a:buChar char="v"/>
              <a:defRPr/>
            </a:lvl2pPr>
            <a:lvl3pPr marL="679993" indent="-253997">
              <a:buFont typeface="Wingdings" panose="05000000000000000000" pitchFamily="2" charset="2"/>
              <a:buChar char="Ø"/>
              <a:defRPr/>
            </a:lvl3pPr>
          </a:lstStyle>
          <a:p>
            <a:pPr lvl="0"/>
            <a:r>
              <a:rPr lang="fr-FR" dirty="0"/>
              <a:t>Cliquez pour modifier le texte</a:t>
            </a:r>
          </a:p>
          <a:p>
            <a:pPr lvl="1"/>
            <a:r>
              <a:rPr lang="fr-FR" dirty="0"/>
              <a:t>Deuxième niveau</a:t>
            </a:r>
          </a:p>
          <a:p>
            <a:pPr lvl="2"/>
            <a:r>
              <a:rPr lang="fr-FR" dirty="0"/>
              <a:t>Troisième niveau</a:t>
            </a:r>
          </a:p>
        </p:txBody>
      </p:sp>
      <p:sp>
        <p:nvSpPr>
          <p:cNvPr id="11" name="Espace réservé du contenu 2"/>
          <p:cNvSpPr>
            <a:spLocks noGrp="1"/>
          </p:cNvSpPr>
          <p:nvPr>
            <p:ph idx="16" hasCustomPrompt="1"/>
          </p:nvPr>
        </p:nvSpPr>
        <p:spPr>
          <a:xfrm>
            <a:off x="5296590" y="1206066"/>
            <a:ext cx="4586273" cy="3970772"/>
          </a:xfrm>
          <a:prstGeom prst="rect">
            <a:avLst/>
          </a:prstGeom>
        </p:spPr>
        <p:txBody>
          <a:bodyPr/>
          <a:lstStyle>
            <a:lvl1pPr>
              <a:defRPr baseline="0"/>
            </a:lvl1pPr>
            <a:lvl2pPr>
              <a:defRPr/>
            </a:lvl2pPr>
            <a:lvl3pPr>
              <a:defRPr/>
            </a:lvl3pPr>
          </a:lstStyle>
          <a:p>
            <a:pPr lvl="0"/>
            <a:r>
              <a:rPr lang="fr-FR" dirty="0"/>
              <a:t>Cliquez pour modifier le texte</a:t>
            </a:r>
          </a:p>
          <a:p>
            <a:pPr lvl="1"/>
            <a:r>
              <a:rPr lang="fr-FR" dirty="0"/>
              <a:t>Deuxième niveau</a:t>
            </a:r>
          </a:p>
          <a:p>
            <a:pPr lvl="2"/>
            <a:r>
              <a:rPr lang="fr-FR" dirty="0"/>
              <a:t>Troisième niveau</a:t>
            </a:r>
          </a:p>
        </p:txBody>
      </p:sp>
      <p:sp>
        <p:nvSpPr>
          <p:cNvPr id="7"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 Bleu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8990" y="565265"/>
            <a:ext cx="7974419" cy="369332"/>
          </a:xfrm>
        </p:spPr>
        <p:txBody>
          <a:bodyPr/>
          <a:lstStyle>
            <a:lvl1pPr>
              <a:defRPr>
                <a:solidFill>
                  <a:schemeClr val="bg1"/>
                </a:solidFill>
              </a:defRPr>
            </a:lvl1pPr>
          </a:lstStyle>
          <a:p>
            <a:r>
              <a:rPr lang="fr-FR" dirty="0"/>
              <a:t>Cliquez et modifiez le titre</a:t>
            </a:r>
          </a:p>
        </p:txBody>
      </p:sp>
      <p:sp>
        <p:nvSpPr>
          <p:cNvPr id="8" name="Sous-titre 2"/>
          <p:cNvSpPr>
            <a:spLocks noGrp="1"/>
          </p:cNvSpPr>
          <p:nvPr>
            <p:ph type="subTitle" idx="14" hasCustomPrompt="1"/>
          </p:nvPr>
        </p:nvSpPr>
        <p:spPr>
          <a:xfrm>
            <a:off x="318990" y="261897"/>
            <a:ext cx="7974419" cy="265037"/>
          </a:xfrm>
          <a:prstGeom prst="rect">
            <a:avLst/>
          </a:prstGeom>
        </p:spPr>
        <p:txBody>
          <a:bodyPr>
            <a:normAutofit/>
          </a:bodyPr>
          <a:lstStyle>
            <a:lvl1pPr marL="0" indent="0" algn="l">
              <a:buNone/>
              <a:defRPr lang="fr-FR" sz="1100" b="0" kern="1200" baseline="0">
                <a:solidFill>
                  <a:schemeClr val="bg1"/>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1" name="Espace réservé du contenu 2"/>
          <p:cNvSpPr>
            <a:spLocks noGrp="1"/>
          </p:cNvSpPr>
          <p:nvPr>
            <p:ph idx="16"/>
          </p:nvPr>
        </p:nvSpPr>
        <p:spPr>
          <a:xfrm>
            <a:off x="318982" y="1180216"/>
            <a:ext cx="9563887" cy="39966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4"/>
          </p:nvPr>
        </p:nvSpPr>
        <p:spPr>
          <a:xfrm>
            <a:off x="9206758"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merciement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Espace réservé du contenu 2"/>
          <p:cNvSpPr>
            <a:spLocks noGrp="1"/>
          </p:cNvSpPr>
          <p:nvPr>
            <p:ph idx="16" hasCustomPrompt="1"/>
          </p:nvPr>
        </p:nvSpPr>
        <p:spPr>
          <a:xfrm>
            <a:off x="318982" y="781239"/>
            <a:ext cx="9563887" cy="4395603"/>
          </a:xfrm>
          <a:prstGeom prst="rect">
            <a:avLst/>
          </a:prstGeom>
        </p:spPr>
        <p:txBody>
          <a:bodyPr/>
          <a:lstStyle>
            <a:lvl1pPr algn="ctr">
              <a:defRPr sz="2000">
                <a:solidFill>
                  <a:schemeClr val="bg1"/>
                </a:solidFill>
              </a:defRPr>
            </a:lvl1pPr>
            <a:lvl2pPr marL="145999" indent="0">
              <a:buNone/>
              <a:defRPr baseline="0">
                <a:solidFill>
                  <a:schemeClr val="bg1"/>
                </a:solidFill>
              </a:defRPr>
            </a:lvl2pPr>
            <a:lvl3pPr>
              <a:defRPr>
                <a:solidFill>
                  <a:schemeClr val="bg1"/>
                </a:solidFill>
              </a:defRPr>
            </a:lvl3pPr>
          </a:lstStyle>
          <a:p>
            <a:pPr lvl="0"/>
            <a:r>
              <a:rPr lang="fr-FR" dirty="0"/>
              <a:t>REMERCIEMENTS</a:t>
            </a:r>
          </a:p>
          <a:p>
            <a:pPr lvl="1"/>
            <a:r>
              <a:rPr lang="fr-FR" dirty="0"/>
              <a:t>Cliquez pour modifier les styles du texte du masque</a:t>
            </a:r>
          </a:p>
        </p:txBody>
      </p:sp>
      <p:sp>
        <p:nvSpPr>
          <p:cNvPr id="7" name="Espace réservé du numéro de diapositive 5"/>
          <p:cNvSpPr>
            <a:spLocks noGrp="1"/>
          </p:cNvSpPr>
          <p:nvPr>
            <p:ph type="sldNum" sz="quarter" idx="4"/>
          </p:nvPr>
        </p:nvSpPr>
        <p:spPr>
          <a:xfrm>
            <a:off x="9208306" y="5329202"/>
            <a:ext cx="398780" cy="303212"/>
          </a:xfrm>
          <a:prstGeom prst="rect">
            <a:avLst/>
          </a:prstGeom>
        </p:spPr>
        <p:txBody>
          <a:bodyPr vert="horz" lIns="91440" tIns="45720" rIns="91440" bIns="45720" rtlCol="0" anchor="ctr"/>
          <a:lstStyle>
            <a:lvl1pPr algn="ctr">
              <a:defRPr sz="667">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95388717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Remerciements - Co Bran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Espace réservé du contenu 2"/>
          <p:cNvSpPr>
            <a:spLocks noGrp="1"/>
          </p:cNvSpPr>
          <p:nvPr>
            <p:ph idx="16" hasCustomPrompt="1"/>
          </p:nvPr>
        </p:nvSpPr>
        <p:spPr>
          <a:xfrm>
            <a:off x="318982" y="781236"/>
            <a:ext cx="9563887" cy="2423604"/>
          </a:xfrm>
          <a:prstGeom prst="rect">
            <a:avLst/>
          </a:prstGeom>
        </p:spPr>
        <p:txBody>
          <a:bodyPr/>
          <a:lstStyle>
            <a:lvl1pPr algn="ctr">
              <a:defRPr sz="2000">
                <a:solidFill>
                  <a:schemeClr val="bg1"/>
                </a:solidFill>
              </a:defRPr>
            </a:lvl1pPr>
            <a:lvl2pPr marL="145999" indent="0">
              <a:buNone/>
              <a:defRPr baseline="0">
                <a:solidFill>
                  <a:schemeClr val="bg1"/>
                </a:solidFill>
              </a:defRPr>
            </a:lvl2pPr>
            <a:lvl3pPr>
              <a:defRPr>
                <a:solidFill>
                  <a:schemeClr val="bg1"/>
                </a:solidFill>
              </a:defRPr>
            </a:lvl3pPr>
          </a:lstStyle>
          <a:p>
            <a:pPr lvl="0"/>
            <a:r>
              <a:rPr lang="fr-FR" dirty="0"/>
              <a:t>REMERCIEMENTS</a:t>
            </a:r>
          </a:p>
          <a:p>
            <a:pPr lvl="1"/>
            <a:r>
              <a:rPr lang="fr-FR" dirty="0"/>
              <a:t>Cliquez pour modifier les styles du texte du masque</a:t>
            </a:r>
          </a:p>
        </p:txBody>
      </p:sp>
      <p:sp>
        <p:nvSpPr>
          <p:cNvPr id="5" name="Rectangle 4"/>
          <p:cNvSpPr/>
          <p:nvPr userDrawn="1"/>
        </p:nvSpPr>
        <p:spPr>
          <a:xfrm>
            <a:off x="0" y="3808520"/>
            <a:ext cx="10160000" cy="656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43"/>
          </a:p>
        </p:txBody>
      </p:sp>
      <p:sp>
        <p:nvSpPr>
          <p:cNvPr id="6" name="Espace réservé du numéro de diapositive 5"/>
          <p:cNvSpPr>
            <a:spLocks noGrp="1"/>
          </p:cNvSpPr>
          <p:nvPr>
            <p:ph type="sldNum" sz="quarter" idx="4"/>
          </p:nvPr>
        </p:nvSpPr>
        <p:spPr>
          <a:xfrm>
            <a:off x="9206758"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25928234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smtClean="0"/>
              <a:t>SOMMAIRE</a:t>
            </a:r>
            <a:endParaRPr lang="fr-FR" dirty="0"/>
          </a:p>
        </p:txBody>
      </p:sp>
      <p:sp>
        <p:nvSpPr>
          <p:cNvPr id="3" name="Espace réservé du numéro de diapositive 2"/>
          <p:cNvSpPr>
            <a:spLocks noGrp="1"/>
          </p:cNvSpPr>
          <p:nvPr>
            <p:ph type="sldNum" sz="quarter" idx="10"/>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
        <p:nvSpPr>
          <p:cNvPr id="4" name="Espace réservé de la date 3"/>
          <p:cNvSpPr>
            <a:spLocks noGrp="1"/>
          </p:cNvSpPr>
          <p:nvPr>
            <p:ph type="dt" sz="half" idx="11"/>
          </p:nvPr>
        </p:nvSpPr>
        <p:spPr/>
        <p:txBody>
          <a:bodyPr/>
          <a:lstStyle/>
          <a:p>
            <a:pPr>
              <a:defRPr/>
            </a:pPr>
            <a:r>
              <a:rPr lang="fr-FR" smtClean="0"/>
              <a:t>October 2018</a:t>
            </a:r>
            <a:endParaRPr lang="en-US" dirty="0"/>
          </a:p>
        </p:txBody>
      </p:sp>
      <p:sp>
        <p:nvSpPr>
          <p:cNvPr id="5" name="Espace réservé du pied de page 4"/>
          <p:cNvSpPr>
            <a:spLocks noGrp="1"/>
          </p:cNvSpPr>
          <p:nvPr>
            <p:ph type="ftr" sz="quarter" idx="12"/>
          </p:nvPr>
        </p:nvSpPr>
        <p:spPr/>
        <p:txBody>
          <a:bodyPr/>
          <a:lstStyle/>
          <a:p>
            <a:pPr>
              <a:defRPr/>
            </a:pPr>
            <a:r>
              <a:rPr lang="it-IT" smtClean="0"/>
              <a:t>SCO  - CEOS Plenary - Bruxelles</a:t>
            </a:r>
            <a:endParaRPr lang="en-US" dirty="0"/>
          </a:p>
        </p:txBody>
      </p:sp>
      <p:sp>
        <p:nvSpPr>
          <p:cNvPr id="9" name="Espace réservé du contenu 7"/>
          <p:cNvSpPr>
            <a:spLocks noGrp="1"/>
          </p:cNvSpPr>
          <p:nvPr>
            <p:ph sz="quarter" idx="13"/>
          </p:nvPr>
        </p:nvSpPr>
        <p:spPr>
          <a:xfrm>
            <a:off x="755374" y="811033"/>
            <a:ext cx="9067636" cy="4461633"/>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8845932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er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
        <p:nvSpPr>
          <p:cNvPr id="3" name="Titre 2"/>
          <p:cNvSpPr>
            <a:spLocks noGrp="1"/>
          </p:cNvSpPr>
          <p:nvPr>
            <p:ph type="title"/>
          </p:nvPr>
        </p:nvSpPr>
        <p:spPr>
          <a:xfrm>
            <a:off x="317500" y="128366"/>
            <a:ext cx="7188893" cy="369332"/>
          </a:xfrm>
        </p:spPr>
        <p:txBody>
          <a:bodyPr/>
          <a:lstStyle/>
          <a:p>
            <a:r>
              <a:rPr lang="fr-FR" smtClean="0"/>
              <a:t>Modifiez le style du titre</a:t>
            </a:r>
            <a:endParaRPr lang="fr-FR"/>
          </a:p>
        </p:txBody>
      </p:sp>
      <p:sp>
        <p:nvSpPr>
          <p:cNvPr id="10" name="Espace réservé de la date 1"/>
          <p:cNvSpPr>
            <a:spLocks noGrp="1"/>
          </p:cNvSpPr>
          <p:nvPr>
            <p:ph type="dt" sz="half" idx="10"/>
          </p:nvPr>
        </p:nvSpPr>
        <p:spPr>
          <a:xfrm>
            <a:off x="7240764" y="5503024"/>
            <a:ext cx="1409347" cy="211976"/>
          </a:xfrm>
          <a:prstGeom prst="rect">
            <a:avLst/>
          </a:prstGeom>
        </p:spPr>
        <p:txBody>
          <a:bodyPr anchor="ctr"/>
          <a:lstStyle>
            <a:lvl1pPr>
              <a:defRPr sz="1050">
                <a:solidFill>
                  <a:schemeClr val="bg1"/>
                </a:solidFill>
              </a:defRPr>
            </a:lvl1pPr>
          </a:lstStyle>
          <a:p>
            <a:pPr>
              <a:defRPr/>
            </a:pPr>
            <a:r>
              <a:rPr lang="fr-FR" smtClean="0"/>
              <a:t>October 2018</a:t>
            </a:r>
            <a:endParaRPr lang="en-US" dirty="0"/>
          </a:p>
        </p:txBody>
      </p:sp>
      <p:sp>
        <p:nvSpPr>
          <p:cNvPr id="11" name="Espace réservé du pied de page 7"/>
          <p:cNvSpPr>
            <a:spLocks noGrp="1"/>
          </p:cNvSpPr>
          <p:nvPr>
            <p:ph type="ftr" sz="quarter" idx="11"/>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it-IT" smtClean="0"/>
              <a:t>SCO  - CEOS Plenary - Bruxelles</a:t>
            </a:r>
            <a:endParaRPr lang="en-US" dirty="0"/>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smtClean="0"/>
              <a:t>Modifier le style du sous-titre</a:t>
            </a:r>
            <a:endParaRPr lang="fr-FR" dirty="0"/>
          </a:p>
        </p:txBody>
      </p:sp>
    </p:spTree>
    <p:extLst>
      <p:ext uri="{BB962C8B-B14F-4D97-AF65-F5344CB8AC3E}">
        <p14:creationId xmlns:p14="http://schemas.microsoft.com/office/powerpoint/2010/main" val="4670151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
        <p:nvSpPr>
          <p:cNvPr id="3" name="Titre 2"/>
          <p:cNvSpPr>
            <a:spLocks noGrp="1"/>
          </p:cNvSpPr>
          <p:nvPr>
            <p:ph type="title"/>
          </p:nvPr>
        </p:nvSpPr>
        <p:spPr>
          <a:xfrm>
            <a:off x="317500" y="128366"/>
            <a:ext cx="7188893" cy="369332"/>
          </a:xfrm>
        </p:spPr>
        <p:txBody>
          <a:bodyPr/>
          <a:lstStyle/>
          <a:p>
            <a:r>
              <a:rPr lang="fr-FR" smtClean="0"/>
              <a:t>Modifiez le style du titre</a:t>
            </a:r>
            <a:endParaRPr lang="fr-FR"/>
          </a:p>
        </p:txBody>
      </p:sp>
      <p:sp>
        <p:nvSpPr>
          <p:cNvPr id="10" name="Espace réservé de la date 1"/>
          <p:cNvSpPr>
            <a:spLocks noGrp="1"/>
          </p:cNvSpPr>
          <p:nvPr>
            <p:ph type="dt" sz="half" idx="10"/>
          </p:nvPr>
        </p:nvSpPr>
        <p:spPr>
          <a:xfrm>
            <a:off x="7240764" y="5503024"/>
            <a:ext cx="1409347" cy="211976"/>
          </a:xfrm>
          <a:prstGeom prst="rect">
            <a:avLst/>
          </a:prstGeom>
        </p:spPr>
        <p:txBody>
          <a:bodyPr anchor="ctr"/>
          <a:lstStyle>
            <a:lvl1pPr>
              <a:defRPr sz="1050">
                <a:solidFill>
                  <a:schemeClr val="bg1"/>
                </a:solidFill>
              </a:defRPr>
            </a:lvl1pPr>
          </a:lstStyle>
          <a:p>
            <a:pPr>
              <a:defRPr/>
            </a:pPr>
            <a:r>
              <a:rPr lang="fr-FR" smtClean="0"/>
              <a:t>October 2018</a:t>
            </a:r>
            <a:endParaRPr lang="en-US" dirty="0"/>
          </a:p>
        </p:txBody>
      </p:sp>
      <p:sp>
        <p:nvSpPr>
          <p:cNvPr id="11" name="Espace réservé du pied de page 7"/>
          <p:cNvSpPr>
            <a:spLocks noGrp="1"/>
          </p:cNvSpPr>
          <p:nvPr>
            <p:ph type="ftr" sz="quarter" idx="11"/>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it-IT" smtClean="0"/>
              <a:t>SCO  - CEOS Plenary - Bruxelles</a:t>
            </a:r>
            <a:endParaRPr lang="en-US" dirty="0"/>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smtClean="0"/>
              <a:t>Modifier le style du sous-titre</a:t>
            </a:r>
            <a:endParaRPr lang="fr-FR" dirty="0"/>
          </a:p>
        </p:txBody>
      </p:sp>
      <p:sp>
        <p:nvSpPr>
          <p:cNvPr id="13" name="Espace réservé du contenu 7"/>
          <p:cNvSpPr>
            <a:spLocks noGrp="1"/>
          </p:cNvSpPr>
          <p:nvPr>
            <p:ph sz="quarter" idx="13"/>
          </p:nvPr>
        </p:nvSpPr>
        <p:spPr>
          <a:xfrm>
            <a:off x="331612" y="962604"/>
            <a:ext cx="9491398" cy="4310062"/>
          </a:xfr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789936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
        <p:nvSpPr>
          <p:cNvPr id="10" name="Espace réservé du contenu 7"/>
          <p:cNvSpPr>
            <a:spLocks noGrp="1"/>
          </p:cNvSpPr>
          <p:nvPr>
            <p:ph sz="quarter" idx="13"/>
          </p:nvPr>
        </p:nvSpPr>
        <p:spPr>
          <a:xfrm>
            <a:off x="331612" y="962604"/>
            <a:ext cx="4573640" cy="4380783"/>
          </a:xfr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contenu 7"/>
          <p:cNvSpPr>
            <a:spLocks noGrp="1"/>
          </p:cNvSpPr>
          <p:nvPr>
            <p:ph sz="quarter" idx="17"/>
          </p:nvPr>
        </p:nvSpPr>
        <p:spPr>
          <a:xfrm>
            <a:off x="5262004" y="962604"/>
            <a:ext cx="4573640" cy="4380783"/>
          </a:xfr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Titre 2"/>
          <p:cNvSpPr>
            <a:spLocks noGrp="1"/>
          </p:cNvSpPr>
          <p:nvPr>
            <p:ph type="title"/>
          </p:nvPr>
        </p:nvSpPr>
        <p:spPr>
          <a:xfrm>
            <a:off x="317500" y="128366"/>
            <a:ext cx="7188893" cy="369332"/>
          </a:xfrm>
        </p:spPr>
        <p:txBody>
          <a:bodyPr/>
          <a:lstStyle/>
          <a:p>
            <a:r>
              <a:rPr lang="fr-FR" smtClean="0"/>
              <a:t>Modifiez le style du titre</a:t>
            </a:r>
            <a:endParaRPr lang="fr-FR"/>
          </a:p>
        </p:txBody>
      </p:sp>
      <p:sp>
        <p:nvSpPr>
          <p:cNvPr id="14"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smtClean="0"/>
              <a:t>Modifier le style du sous-titre</a:t>
            </a:r>
            <a:endParaRPr lang="fr-FR" dirty="0"/>
          </a:p>
        </p:txBody>
      </p:sp>
      <p:sp>
        <p:nvSpPr>
          <p:cNvPr id="15" name="Espace réservé de la date 1"/>
          <p:cNvSpPr>
            <a:spLocks noGrp="1"/>
          </p:cNvSpPr>
          <p:nvPr>
            <p:ph type="dt" sz="half" idx="10"/>
          </p:nvPr>
        </p:nvSpPr>
        <p:spPr>
          <a:xfrm>
            <a:off x="7240764" y="5503024"/>
            <a:ext cx="1409347" cy="211976"/>
          </a:xfrm>
          <a:prstGeom prst="rect">
            <a:avLst/>
          </a:prstGeom>
        </p:spPr>
        <p:txBody>
          <a:bodyPr anchor="ctr"/>
          <a:lstStyle>
            <a:lvl1pPr>
              <a:defRPr sz="1050">
                <a:solidFill>
                  <a:schemeClr val="bg1"/>
                </a:solidFill>
              </a:defRPr>
            </a:lvl1pPr>
          </a:lstStyle>
          <a:p>
            <a:pPr>
              <a:defRPr/>
            </a:pPr>
            <a:r>
              <a:rPr lang="fr-FR" smtClean="0"/>
              <a:t>October 2018</a:t>
            </a:r>
            <a:endParaRPr lang="en-US" dirty="0"/>
          </a:p>
        </p:txBody>
      </p:sp>
      <p:sp>
        <p:nvSpPr>
          <p:cNvPr id="16" name="Espace réservé du pied de page 7"/>
          <p:cNvSpPr>
            <a:spLocks noGrp="1"/>
          </p:cNvSpPr>
          <p:nvPr>
            <p:ph type="ftr" sz="quarter" idx="11"/>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it-IT" smtClean="0"/>
              <a:t>SCO  - CEOS Plenary - Bruxelles</a:t>
            </a:r>
            <a:endParaRPr lang="en-US" dirty="0"/>
          </a:p>
        </p:txBody>
      </p:sp>
    </p:spTree>
    <p:extLst>
      <p:ext uri="{BB962C8B-B14F-4D97-AF65-F5344CB8AC3E}">
        <p14:creationId xmlns:p14="http://schemas.microsoft.com/office/powerpoint/2010/main" val="4547959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778250" y="544000"/>
            <a:ext cx="5302251" cy="369332"/>
          </a:xfrm>
        </p:spPr>
        <p:txBody>
          <a:bodyPr/>
          <a:lstStyle/>
          <a:p>
            <a:r>
              <a:rPr lang="fr-FR" dirty="0"/>
              <a:t>Cliquez et modifiez le titre</a:t>
            </a:r>
          </a:p>
        </p:txBody>
      </p:sp>
      <p:sp>
        <p:nvSpPr>
          <p:cNvPr id="3" name="Espace réservé du contenu 2"/>
          <p:cNvSpPr>
            <a:spLocks noGrp="1"/>
          </p:cNvSpPr>
          <p:nvPr>
            <p:ph idx="1"/>
          </p:nvPr>
        </p:nvSpPr>
        <p:spPr>
          <a:xfrm>
            <a:off x="3778251" y="1206066"/>
            <a:ext cx="5762629" cy="3970772"/>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Picture Placeholder 2"/>
          <p:cNvSpPr>
            <a:spLocks noGrp="1" noChangeAspect="1"/>
          </p:cNvSpPr>
          <p:nvPr>
            <p:ph type="pic" idx="13"/>
          </p:nvPr>
        </p:nvSpPr>
        <p:spPr>
          <a:xfrm>
            <a:off x="1" y="0"/>
            <a:ext cx="3535122" cy="5715000"/>
          </a:xfrm>
          <a:prstGeom prst="rect">
            <a:avLst/>
          </a:prstGeom>
        </p:spPr>
        <p:txBody>
          <a:bodyPr anchor="t"/>
          <a:lstStyle>
            <a:lvl1pPr marL="0" indent="0">
              <a:buNone/>
              <a:defRPr sz="2667" i="1">
                <a:solidFill>
                  <a:srgbClr val="002060"/>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a:t>Faire glisser l'image vers l'espace réservé ou cliquer sur l'icône pour l'ajouter</a:t>
            </a:r>
            <a:endParaRPr lang="en-US" dirty="0"/>
          </a:p>
        </p:txBody>
      </p:sp>
      <p:sp>
        <p:nvSpPr>
          <p:cNvPr id="8" name="Sous-titre 2"/>
          <p:cNvSpPr>
            <a:spLocks noGrp="1"/>
          </p:cNvSpPr>
          <p:nvPr>
            <p:ph type="subTitle" idx="14" hasCustomPrompt="1"/>
          </p:nvPr>
        </p:nvSpPr>
        <p:spPr>
          <a:xfrm>
            <a:off x="3778251" y="251261"/>
            <a:ext cx="4515147"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1"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4606210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NES - couv institutionnel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3"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9"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smtClean="0"/>
              <a:t>Modifier les styles du texte du masque</a:t>
            </a:r>
          </a:p>
          <a:p>
            <a:pPr lvl="1"/>
            <a:r>
              <a:rPr lang="fr-FR" smtClean="0"/>
              <a:t>Deuxième niveau</a:t>
            </a:r>
          </a:p>
        </p:txBody>
      </p:sp>
    </p:spTree>
    <p:extLst>
      <p:ext uri="{BB962C8B-B14F-4D97-AF65-F5344CB8AC3E}">
        <p14:creationId xmlns:p14="http://schemas.microsoft.com/office/powerpoint/2010/main" val="150808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NES - couv proje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6"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7"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smtClean="0"/>
              <a:t>Modifier les styles du texte du masque</a:t>
            </a:r>
          </a:p>
          <a:p>
            <a:pPr lvl="1"/>
            <a:r>
              <a:rPr lang="fr-FR" smtClean="0"/>
              <a:t>Deuxième niveau</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5.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443004"/>
      </p:ext>
    </p:extLst>
  </p:cSld>
  <p:clrMap bg1="lt1" tx1="dk1" bg2="lt2" tx2="dk2" accent1="accent1" accent2="accent2" accent3="accent3" accent4="accent4" accent5="accent5" accent6="accent6" hlink="hlink" folHlink="folHlink"/>
  <p:sldLayoutIdLst>
    <p:sldLayoutId id="2147483951" r:id="rId1"/>
    <p:sldLayoutId id="2147483953" r:id="rId2"/>
  </p:sldLayoutIdLst>
  <p:timing>
    <p:tnLst>
      <p:par>
        <p:cTn id="1" dur="indefinite" restart="never" nodeType="tmRoot"/>
      </p:par>
    </p:tnLst>
  </p:timing>
  <p:hf hdr="0"/>
  <p:txStyles>
    <p:titleStyle>
      <a:lvl1pPr algn="ctr" defTabSz="1015990" rtl="0" eaLnBrk="1" latinLnBrk="0" hangingPunct="1">
        <a:lnSpc>
          <a:spcPct val="90000"/>
        </a:lnSpc>
        <a:spcBef>
          <a:spcPct val="0"/>
        </a:spcBef>
        <a:buNone/>
        <a:defRPr lang="fr-FR" sz="1800" b="1" i="0" kern="1200" dirty="0">
          <a:solidFill>
            <a:schemeClr val="bg1"/>
          </a:solidFill>
          <a:latin typeface="Arial Black" charset="0"/>
          <a:ea typeface="Arial Black" charset="0"/>
          <a:cs typeface="Arial Black" charset="0"/>
        </a:defRPr>
      </a:lvl1pPr>
    </p:titleStyle>
    <p:bodyStyle>
      <a:lvl1pPr marL="0" indent="0" algn="ctr" defTabSz="1015990" rtl="0" eaLnBrk="1" latinLnBrk="0" hangingPunct="1">
        <a:lnSpc>
          <a:spcPct val="100000"/>
        </a:lnSpc>
        <a:spcBef>
          <a:spcPts val="1111"/>
        </a:spcBef>
        <a:buFont typeface="Arial"/>
        <a:buNone/>
        <a:defRPr sz="1800" b="1" i="0" kern="1200">
          <a:solidFill>
            <a:schemeClr val="bg1"/>
          </a:solidFill>
          <a:latin typeface="Arial Black" charset="0"/>
          <a:ea typeface="Arial Black" charset="0"/>
          <a:cs typeface="Arial Black" charset="0"/>
        </a:defRPr>
      </a:lvl1pPr>
      <a:lvl2pPr marL="0" indent="0" algn="ctr" defTabSz="761992" rtl="0" eaLnBrk="1" latinLnBrk="0" hangingPunct="1">
        <a:lnSpc>
          <a:spcPct val="100000"/>
        </a:lnSpc>
        <a:spcBef>
          <a:spcPts val="0"/>
        </a:spcBef>
        <a:buFont typeface="Arial" panose="020B0604020202020204" pitchFamily="34" charset="0"/>
        <a:buNone/>
        <a:defRPr lang="fr-FR" sz="1800" b="1" i="0" kern="1200" dirty="0" smtClean="0">
          <a:solidFill>
            <a:srgbClr val="00B0F0"/>
          </a:solidFill>
          <a:latin typeface="Arial" charset="0"/>
          <a:ea typeface="Arial" charset="0"/>
          <a:cs typeface="Arial" charset="0"/>
        </a:defRPr>
      </a:lvl2pPr>
      <a:lvl3pPr marL="1269987" indent="-253997" algn="l" defTabSz="1015990" rtl="0" eaLnBrk="1" latinLnBrk="0" hangingPunct="1">
        <a:lnSpc>
          <a:spcPct val="90000"/>
        </a:lnSpc>
        <a:spcBef>
          <a:spcPts val="556"/>
        </a:spcBef>
        <a:buFont typeface="Arial"/>
        <a:buChar char="•"/>
        <a:defRPr sz="2222" kern="1200">
          <a:solidFill>
            <a:schemeClr val="bg1"/>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chemeClr val="bg1"/>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chemeClr val="bg1"/>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7500" y="127537"/>
            <a:ext cx="8763000" cy="369332"/>
          </a:xfrm>
          <a:prstGeom prst="rect">
            <a:avLst/>
          </a:prstGeom>
        </p:spPr>
        <p:txBody>
          <a:bodyPr vert="horz" lIns="91440" tIns="45720" rIns="91440" bIns="45720" rtlCol="0" anchor="ctr">
            <a:spAutoFit/>
          </a:bodyPr>
          <a:lstStyle/>
          <a:p>
            <a:r>
              <a:rPr lang="fr-FR" dirty="0" smtClean="0"/>
              <a:t>SOMMAIRE</a:t>
            </a:r>
            <a:endParaRPr lang="fr-FR" dirty="0"/>
          </a:p>
        </p:txBody>
      </p:sp>
      <p:sp>
        <p:nvSpPr>
          <p:cNvPr id="5"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pic>
        <p:nvPicPr>
          <p:cNvPr id="6" name="Imag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7500" y="1456029"/>
            <a:ext cx="220143" cy="3023856"/>
          </a:xfrm>
          <a:prstGeom prst="rect">
            <a:avLst/>
          </a:prstGeom>
        </p:spPr>
      </p:pic>
      <p:sp>
        <p:nvSpPr>
          <p:cNvPr id="10" name="Espace réservé de la date 1"/>
          <p:cNvSpPr>
            <a:spLocks noGrp="1"/>
          </p:cNvSpPr>
          <p:nvPr>
            <p:ph type="dt" sz="half" idx="2"/>
          </p:nvPr>
        </p:nvSpPr>
        <p:spPr>
          <a:xfrm>
            <a:off x="7240764" y="5503024"/>
            <a:ext cx="1409347" cy="211976"/>
          </a:xfrm>
          <a:prstGeom prst="rect">
            <a:avLst/>
          </a:prstGeom>
        </p:spPr>
        <p:txBody>
          <a:bodyPr anchor="ctr"/>
          <a:lstStyle>
            <a:lvl1pPr>
              <a:defRPr sz="1050">
                <a:solidFill>
                  <a:schemeClr val="bg1"/>
                </a:solidFill>
              </a:defRPr>
            </a:lvl1pPr>
          </a:lstStyle>
          <a:p>
            <a:pPr>
              <a:defRPr/>
            </a:pPr>
            <a:r>
              <a:rPr lang="fr-FR" smtClean="0"/>
              <a:t>October 2018</a:t>
            </a:r>
            <a:endParaRPr lang="en-US" dirty="0"/>
          </a:p>
        </p:txBody>
      </p:sp>
      <p:sp>
        <p:nvSpPr>
          <p:cNvPr id="11" name="Espace réservé du pied de page 7"/>
          <p:cNvSpPr>
            <a:spLocks noGrp="1"/>
          </p:cNvSpPr>
          <p:nvPr>
            <p:ph type="ftr" sz="quarter" idx="3"/>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it-IT" smtClean="0"/>
              <a:t>SCO  - CEOS Plenary - Bruxelles</a:t>
            </a:r>
            <a:endParaRPr lang="en-US" dirty="0"/>
          </a:p>
        </p:txBody>
      </p:sp>
      <p:pic>
        <p:nvPicPr>
          <p:cNvPr id="12" name="Imag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374770" y="128123"/>
            <a:ext cx="770428" cy="720000"/>
          </a:xfrm>
          <a:prstGeom prst="rect">
            <a:avLst/>
          </a:prstGeom>
        </p:spPr>
      </p:pic>
    </p:spTree>
    <p:extLst>
      <p:ext uri="{BB962C8B-B14F-4D97-AF65-F5344CB8AC3E}">
        <p14:creationId xmlns:p14="http://schemas.microsoft.com/office/powerpoint/2010/main" val="1759469586"/>
      </p:ext>
    </p:extLst>
  </p:cSld>
  <p:clrMap bg1="lt1" tx1="dk1" bg2="lt2" tx2="dk2" accent1="accent1" accent2="accent2" accent3="accent3" accent4="accent4" accent5="accent5" accent6="accent6" hlink="hlink" folHlink="folHlink"/>
  <p:sldLayoutIdLst>
    <p:sldLayoutId id="2147483949" r:id="rId1"/>
  </p:sldLayoutIdLst>
  <p:timing>
    <p:tnLst>
      <p:par>
        <p:cTn id="1" dur="indefinite" restart="never" nodeType="tmRoot"/>
      </p:par>
    </p:tnLst>
  </p:timing>
  <p:hf hdr="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7500" y="128366"/>
            <a:ext cx="8763000" cy="369332"/>
          </a:xfrm>
          <a:prstGeom prst="rect">
            <a:avLst/>
          </a:prstGeom>
        </p:spPr>
        <p:txBody>
          <a:bodyPr vert="horz" lIns="91440" tIns="45720" rIns="91440" bIns="45720" rtlCol="0" anchor="ctr">
            <a:spAutoFit/>
          </a:bodyPr>
          <a:lstStyle/>
          <a:p>
            <a:r>
              <a:rPr lang="fr-FR" dirty="0"/>
              <a:t>CLIQUEZ ET MODIFIEZ LE TITRE</a:t>
            </a:r>
          </a:p>
        </p:txBody>
      </p:sp>
      <p:sp>
        <p:nvSpPr>
          <p:cNvPr id="4" name="Espace réservé du texte 3"/>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1541816563"/>
      </p:ext>
    </p:extLst>
  </p:cSld>
  <p:clrMap bg1="lt1" tx1="dk1" bg2="lt2" tx2="dk2" accent1="accent1" accent2="accent2" accent3="accent3" accent4="accent4" accent5="accent5" accent6="accent6" hlink="hlink" folHlink="folHlink"/>
  <p:sldLayoutIdLst>
    <p:sldLayoutId id="2147483939" r:id="rId1"/>
    <p:sldLayoutId id="2147483952" r:id="rId2"/>
    <p:sldLayoutId id="2147483941" r:id="rId3"/>
    <p:sldLayoutId id="2147483940" r:id="rId4"/>
  </p:sldLayoutIdLst>
  <p:timing>
    <p:tnLst>
      <p:par>
        <p:cTn id="1" dur="indefinite" restart="never" nodeType="tmRoot"/>
      </p:par>
    </p:tnLst>
  </p:timing>
  <p:hf hdr="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fr-FR" dirty="0"/>
              <a:t>CLIQUEZ ET MODIFIEZ LE TITRE 1</a:t>
            </a:r>
          </a:p>
        </p:txBody>
      </p:sp>
      <p:sp>
        <p:nvSpPr>
          <p:cNvPr id="3" name="Espace réservé du texte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fr-FR" dirty="0"/>
              <a:t>CLIQUEZ POUR MODIFIER LE TEXTE</a:t>
            </a:r>
          </a:p>
          <a:p>
            <a:pPr lvl="1"/>
            <a:r>
              <a:rPr lang="fr-FR" dirty="0"/>
              <a:t>Deuxième niveau</a:t>
            </a:r>
          </a:p>
        </p:txBody>
      </p:sp>
    </p:spTree>
    <p:extLst>
      <p:ext uri="{BB962C8B-B14F-4D97-AF65-F5344CB8AC3E}">
        <p14:creationId xmlns:p14="http://schemas.microsoft.com/office/powerpoint/2010/main" val="1582049332"/>
      </p:ext>
    </p:extLst>
  </p:cSld>
  <p:clrMap bg1="lt1" tx1="dk1" bg2="lt2" tx2="dk2" accent1="accent1" accent2="accent2" accent3="accent3" accent4="accent4" accent5="accent5" accent6="accent6" hlink="hlink" folHlink="folHlink"/>
  <p:sldLayoutIdLst>
    <p:sldLayoutId id="2147483752" r:id="rId1"/>
    <p:sldLayoutId id="2147483763" r:id="rId2"/>
    <p:sldLayoutId id="2147483764" r:id="rId3"/>
    <p:sldLayoutId id="2147483769" r:id="rId4"/>
    <p:sldLayoutId id="2147483766" r:id="rId5"/>
    <p:sldLayoutId id="2147483768" r:id="rId6"/>
    <p:sldLayoutId id="2147483770" r:id="rId7"/>
    <p:sldLayoutId id="2147483771" r:id="rId8"/>
    <p:sldLayoutId id="2147483772" r:id="rId9"/>
    <p:sldLayoutId id="2147483817" r:id="rId10"/>
    <p:sldLayoutId id="2147483936" r:id="rId11"/>
  </p:sldLayoutIdLst>
  <p:timing>
    <p:tnLst>
      <p:par>
        <p:cTn id="1" dur="indefinite" restart="never" nodeType="tmRoot"/>
      </p:par>
    </p:tnLst>
  </p:timing>
  <p:hf hdr="0"/>
  <p:txStyles>
    <p:titleStyle>
      <a:lvl1pPr algn="ctr" defTabSz="1015990" rtl="0" eaLnBrk="1" latinLnBrk="0" hangingPunct="1">
        <a:lnSpc>
          <a:spcPct val="90000"/>
        </a:lnSpc>
        <a:spcBef>
          <a:spcPct val="0"/>
        </a:spcBef>
        <a:buNone/>
        <a:defRPr lang="fr-FR" sz="1800" b="1" i="0" kern="1200" dirty="0">
          <a:solidFill>
            <a:schemeClr val="bg1"/>
          </a:solidFill>
          <a:latin typeface="Arial Black" charset="0"/>
          <a:ea typeface="Arial Black" charset="0"/>
          <a:cs typeface="Arial Black" charset="0"/>
        </a:defRPr>
      </a:lvl1pPr>
    </p:titleStyle>
    <p:bodyStyle>
      <a:lvl1pPr marL="0" indent="0" algn="ctr" defTabSz="1015990" rtl="0" eaLnBrk="1" latinLnBrk="0" hangingPunct="1">
        <a:lnSpc>
          <a:spcPct val="100000"/>
        </a:lnSpc>
        <a:spcBef>
          <a:spcPts val="1111"/>
        </a:spcBef>
        <a:buFont typeface="Arial"/>
        <a:buNone/>
        <a:defRPr sz="1800" b="1" i="0" kern="1200">
          <a:solidFill>
            <a:schemeClr val="bg1"/>
          </a:solidFill>
          <a:latin typeface="Arial Black" charset="0"/>
          <a:ea typeface="Arial Black" charset="0"/>
          <a:cs typeface="Arial Black" charset="0"/>
        </a:defRPr>
      </a:lvl1pPr>
      <a:lvl2pPr marL="0" indent="0" algn="ctr" defTabSz="761992" rtl="0" eaLnBrk="1" latinLnBrk="0" hangingPunct="1">
        <a:lnSpc>
          <a:spcPct val="100000"/>
        </a:lnSpc>
        <a:spcBef>
          <a:spcPts val="0"/>
        </a:spcBef>
        <a:buFont typeface="Arial" panose="020B0604020202020204" pitchFamily="34" charset="0"/>
        <a:buNone/>
        <a:defRPr lang="fr-FR" sz="1800" b="1" i="0" kern="1200" dirty="0" smtClean="0">
          <a:solidFill>
            <a:srgbClr val="00B0F0"/>
          </a:solidFill>
          <a:latin typeface="Arial" charset="0"/>
          <a:ea typeface="Arial" charset="0"/>
          <a:cs typeface="Arial" charset="0"/>
        </a:defRPr>
      </a:lvl2pPr>
      <a:lvl3pPr marL="1269987" indent="-253997" algn="l" defTabSz="1015990" rtl="0" eaLnBrk="1" latinLnBrk="0" hangingPunct="1">
        <a:lnSpc>
          <a:spcPct val="90000"/>
        </a:lnSpc>
        <a:spcBef>
          <a:spcPts val="556"/>
        </a:spcBef>
        <a:buFont typeface="Arial"/>
        <a:buChar char="•"/>
        <a:defRPr sz="2222" kern="1200">
          <a:solidFill>
            <a:schemeClr val="bg1"/>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chemeClr val="bg1"/>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chemeClr val="bg1"/>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5440" y="507991"/>
            <a:ext cx="9116060" cy="369332"/>
          </a:xfrm>
          <a:prstGeom prst="rect">
            <a:avLst/>
          </a:prstGeom>
        </p:spPr>
        <p:txBody>
          <a:bodyPr vert="horz" wrap="square" lIns="91440" tIns="45720" rIns="91440" bIns="45720" rtlCol="0" anchor="ctr">
            <a:spAutoFit/>
          </a:bodyPr>
          <a:lstStyle/>
          <a:p>
            <a:r>
              <a:rPr lang="fr-FR" dirty="0"/>
              <a:t>Sommaire</a:t>
            </a:r>
          </a:p>
        </p:txBody>
      </p:sp>
      <p:sp>
        <p:nvSpPr>
          <p:cNvPr id="3" name="Espace réservé du texte 2"/>
          <p:cNvSpPr>
            <a:spLocks noGrp="1"/>
          </p:cNvSpPr>
          <p:nvPr>
            <p:ph type="body" idx="1"/>
          </p:nvPr>
        </p:nvSpPr>
        <p:spPr>
          <a:xfrm>
            <a:off x="4145280" y="1520825"/>
            <a:ext cx="5316220" cy="36274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1637208058"/>
      </p:ext>
    </p:extLst>
  </p:cSld>
  <p:clrMap bg1="lt1" tx1="dk1" bg2="lt2" tx2="dk2" accent1="accent1" accent2="accent2" accent3="accent3" accent4="accent4" accent5="accent5" accent6="accent6" hlink="hlink" folHlink="folHlink"/>
  <p:sldLayoutIdLst>
    <p:sldLayoutId id="2147483775" r:id="rId1"/>
    <p:sldLayoutId id="2147483785" r:id="rId2"/>
  </p:sldLayoutIdLst>
  <p:timing>
    <p:tnLst>
      <p:par>
        <p:cTn id="1" dur="indefinite" restart="never" nodeType="tmRoot"/>
      </p:par>
    </p:tnLst>
  </p:timing>
  <p:hf hdr="0"/>
  <p:txStyles>
    <p:titleStyle>
      <a:lvl1pPr algn="l" defTabSz="1015990" rtl="0" eaLnBrk="1" latinLnBrk="0" hangingPunct="1">
        <a:lnSpc>
          <a:spcPct val="90000"/>
        </a:lnSpc>
        <a:spcBef>
          <a:spcPct val="0"/>
        </a:spcBef>
        <a:buNone/>
        <a:defRPr sz="2000" b="1" i="0" kern="120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sz="1800" kern="1200">
          <a:solidFill>
            <a:srgbClr val="002060"/>
          </a:solidFill>
          <a:latin typeface="Arial" charset="0"/>
          <a:ea typeface="Arial" charset="0"/>
          <a:cs typeface="Arial" charset="0"/>
        </a:defRPr>
      </a:lvl1pPr>
      <a:lvl2pPr marL="761992"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1269987"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100000"/>
        </a:lnSpc>
        <a:spcBef>
          <a:spcPts val="0"/>
        </a:spcBef>
        <a:spcAft>
          <a:spcPts val="1333"/>
        </a:spcAft>
        <a:buClr>
          <a:srgbClr val="00B0F0"/>
        </a:buClr>
        <a:buFont typeface="Courier New" panose="02070309020205020404" pitchFamily="49" charset="0"/>
        <a:buChar char="o"/>
        <a:defRPr sz="1500" kern="1200">
          <a:solidFill>
            <a:srgbClr val="002060"/>
          </a:solidFill>
          <a:latin typeface="Arial" charset="0"/>
          <a:ea typeface="Arial" charset="0"/>
          <a:cs typeface="Arial" charset="0"/>
        </a:defRPr>
      </a:lvl4pPr>
      <a:lvl5pPr marL="2285977" indent="-253997" algn="l" defTabSz="1015990" rtl="0" eaLnBrk="1" latinLnBrk="0" hangingPunct="1">
        <a:lnSpc>
          <a:spcPct val="100000"/>
        </a:lnSpc>
        <a:spcBef>
          <a:spcPts val="0"/>
        </a:spcBef>
        <a:spcAft>
          <a:spcPts val="1333"/>
        </a:spcAft>
        <a:buClr>
          <a:srgbClr val="00B0F0"/>
        </a:buClr>
        <a:buFont typeface="Arial"/>
        <a:buChar char="•"/>
        <a:defRPr sz="14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7500" y="544000"/>
            <a:ext cx="8763000" cy="369332"/>
          </a:xfrm>
          <a:prstGeom prst="rect">
            <a:avLst/>
          </a:prstGeom>
        </p:spPr>
        <p:txBody>
          <a:bodyPr vert="horz" lIns="91440" tIns="45720" rIns="91440" bIns="45720" rtlCol="0" anchor="ctr">
            <a:spAutoFit/>
          </a:bodyPr>
          <a:lstStyle/>
          <a:p>
            <a:r>
              <a:rPr lang="fr-FR" dirty="0"/>
              <a:t>CLIQUEZ ET MODIFIEZ LE TITRE</a:t>
            </a:r>
          </a:p>
        </p:txBody>
      </p:sp>
      <p:sp>
        <p:nvSpPr>
          <p:cNvPr id="4" name="Espace réservé du texte 3"/>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1049560957"/>
      </p:ext>
    </p:extLst>
  </p:cSld>
  <p:clrMap bg1="lt1" tx1="dk1" bg2="lt2" tx2="dk2" accent1="accent1" accent2="accent2" accent3="accent3" accent4="accent4" accent5="accent5" accent6="accent6" hlink="hlink" folHlink="folHlink"/>
  <p:sldLayoutIdLst>
    <p:sldLayoutId id="2147483800" r:id="rId1"/>
    <p:sldLayoutId id="2147483788" r:id="rId2"/>
    <p:sldLayoutId id="2147483799" r:id="rId3"/>
    <p:sldLayoutId id="2147483798" r:id="rId4"/>
    <p:sldLayoutId id="2147483801" r:id="rId5"/>
    <p:sldLayoutId id="2147483803" r:id="rId6"/>
    <p:sldLayoutId id="2147483804" r:id="rId7"/>
  </p:sldLayoutIdLst>
  <p:timing>
    <p:tnLst>
      <p:par>
        <p:cTn id="1" dur="indefinite" restart="never" nodeType="tmRoot"/>
      </p:par>
    </p:tnLst>
  </p:timing>
  <p:hf hdr="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6.tiff"/><Relationship Id="rId3" Type="http://schemas.openxmlformats.org/officeDocument/2006/relationships/image" Target="../media/image71.jpeg"/><Relationship Id="rId7" Type="http://schemas.openxmlformats.org/officeDocument/2006/relationships/image" Target="../media/image75.png"/><Relationship Id="rId2" Type="http://schemas.openxmlformats.org/officeDocument/2006/relationships/image" Target="../media/image27.tiff"/><Relationship Id="rId1" Type="http://schemas.openxmlformats.org/officeDocument/2006/relationships/slideLayout" Target="../slideLayouts/slideLayout5.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7.tif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1.xml"/><Relationship Id="rId7" Type="http://schemas.openxmlformats.org/officeDocument/2006/relationships/image" Target="../media/image25.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29.png"/><Relationship Id="rId5" Type="http://schemas.openxmlformats.org/officeDocument/2006/relationships/diagramColors" Target="../diagrams/colors1.xml"/><Relationship Id="rId10" Type="http://schemas.openxmlformats.org/officeDocument/2006/relationships/image" Target="../media/image28.jpeg"/><Relationship Id="rId4" Type="http://schemas.openxmlformats.org/officeDocument/2006/relationships/diagramQuickStyle" Target="../diagrams/quickStyle1.xml"/><Relationship Id="rId9" Type="http://schemas.openxmlformats.org/officeDocument/2006/relationships/image" Target="../media/image27.tiff"/></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7.tiff"/><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43.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47.tiff"/><Relationship Id="rId3" Type="http://schemas.openxmlformats.org/officeDocument/2006/relationships/diagramLayout" Target="../diagrams/layout2.xml"/><Relationship Id="rId7" Type="http://schemas.openxmlformats.org/officeDocument/2006/relationships/image" Target="../media/image27.tiff"/><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7.tiff"/><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51.tiff"/><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image" Target="../media/image27.tif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0.png"/><Relationship Id="rId2" Type="http://schemas.openxmlformats.org/officeDocument/2006/relationships/image" Target="../media/image56.png"/><Relationship Id="rId16" Type="http://schemas.openxmlformats.org/officeDocument/2006/relationships/image" Target="../media/image69.gif"/><Relationship Id="rId1" Type="http://schemas.openxmlformats.org/officeDocument/2006/relationships/slideLayout" Target="../slideLayouts/slideLayout5.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8.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jpeg"/><Relationship Id="rId14" Type="http://schemas.openxmlformats.org/officeDocument/2006/relationships/image" Target="../media/image2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1788991" y="2095501"/>
            <a:ext cx="4788536" cy="827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fr-FR" sz="3500" dirty="0" err="1">
                <a:solidFill>
                  <a:srgbClr val="FFFFFF"/>
                </a:solidFill>
                <a:latin typeface="+mj-lt"/>
              </a:rPr>
              <a:t>Space</a:t>
            </a:r>
            <a:r>
              <a:rPr lang="fr-FR" sz="3500" dirty="0">
                <a:solidFill>
                  <a:srgbClr val="FFFFFF"/>
                </a:solidFill>
                <a:latin typeface="+mj-lt"/>
              </a:rPr>
              <a:t> </a:t>
            </a:r>
            <a:r>
              <a:rPr lang="fr-FR" sz="3500" dirty="0" err="1">
                <a:solidFill>
                  <a:srgbClr val="FFFFFF"/>
                </a:solidFill>
                <a:latin typeface="+mj-lt"/>
              </a:rPr>
              <a:t>Climate</a:t>
            </a:r>
            <a:r>
              <a:rPr lang="fr-FR" sz="3500" dirty="0">
                <a:solidFill>
                  <a:srgbClr val="FFFFFF"/>
                </a:solidFill>
                <a:latin typeface="+mj-lt"/>
              </a:rPr>
              <a:t> </a:t>
            </a:r>
            <a:r>
              <a:rPr lang="fr-FR" sz="3500" dirty="0" err="1">
                <a:solidFill>
                  <a:srgbClr val="FFFFFF"/>
                </a:solidFill>
                <a:latin typeface="+mj-lt"/>
              </a:rPr>
              <a:t>Observatory</a:t>
            </a:r>
            <a:endParaRPr sz="3500" dirty="0">
              <a:solidFill>
                <a:srgbClr val="FFFFFF"/>
              </a:solidFill>
              <a:latin typeface="+mj-lt"/>
            </a:endParaRPr>
          </a:p>
        </p:txBody>
      </p:sp>
      <p:sp>
        <p:nvSpPr>
          <p:cNvPr id="11" name="Shape 11"/>
          <p:cNvSpPr/>
          <p:nvPr/>
        </p:nvSpPr>
        <p:spPr>
          <a:xfrm>
            <a:off x="1788991" y="3132667"/>
            <a:ext cx="4009048" cy="21179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761970">
              <a:lnSpc>
                <a:spcPct val="150000"/>
              </a:lnSpc>
              <a:defRPr>
                <a:solidFill>
                  <a:srgbClr val="000000"/>
                </a:solidFill>
              </a:defRPr>
            </a:pPr>
            <a:r>
              <a:rPr lang="fr-FR" sz="1307" dirty="0">
                <a:solidFill>
                  <a:srgbClr val="FFFFFF"/>
                </a:solidFill>
                <a:latin typeface="+mj-lt"/>
                <a:ea typeface="Arial Bold"/>
                <a:cs typeface="Arial Bold"/>
                <a:sym typeface="Arial Bold"/>
              </a:rPr>
              <a:t>Selma Cherchali, </a:t>
            </a:r>
            <a:r>
              <a:rPr lang="fr-FR" sz="1307" dirty="0" smtClean="0">
                <a:solidFill>
                  <a:srgbClr val="FFFFFF"/>
                </a:solidFill>
                <a:latin typeface="+mj-lt"/>
                <a:ea typeface="Arial Bold"/>
                <a:cs typeface="Arial Bold"/>
                <a:sym typeface="Arial Bold"/>
              </a:rPr>
              <a:t>SCO programme </a:t>
            </a:r>
            <a:r>
              <a:rPr lang="fr-FR" sz="1307" dirty="0" err="1" smtClean="0">
                <a:solidFill>
                  <a:srgbClr val="FFFFFF"/>
                </a:solidFill>
                <a:latin typeface="+mj-lt"/>
                <a:ea typeface="Arial Bold"/>
                <a:cs typeface="Arial Bold"/>
                <a:sym typeface="Arial Bold"/>
              </a:rPr>
              <a:t>director</a:t>
            </a:r>
            <a:r>
              <a:rPr lang="fr-FR" sz="1307" dirty="0" smtClean="0">
                <a:solidFill>
                  <a:srgbClr val="FFFFFF"/>
                </a:solidFill>
                <a:latin typeface="+mj-lt"/>
                <a:ea typeface="Arial Bold"/>
                <a:cs typeface="Arial Bold"/>
                <a:sym typeface="Arial Bold"/>
              </a:rPr>
              <a:t>, CNES</a:t>
            </a:r>
            <a:endParaRPr sz="1307" dirty="0">
              <a:solidFill>
                <a:srgbClr val="FFFFFF"/>
              </a:solidFill>
              <a:latin typeface="+mj-lt"/>
              <a:ea typeface="Arial Bold"/>
              <a:cs typeface="Arial Bold"/>
              <a:sym typeface="Arial Bold"/>
            </a:endParaRPr>
          </a:p>
          <a:p>
            <a:pPr defTabSz="761970">
              <a:lnSpc>
                <a:spcPct val="150000"/>
              </a:lnSpc>
              <a:defRPr>
                <a:solidFill>
                  <a:srgbClr val="000000"/>
                </a:solidFill>
              </a:defRPr>
            </a:pPr>
            <a:r>
              <a:rPr lang="en-AU" sz="1307" dirty="0">
                <a:solidFill>
                  <a:srgbClr val="FFFFFF"/>
                </a:solidFill>
                <a:latin typeface="+mj-lt"/>
                <a:ea typeface="Arial Bold"/>
                <a:cs typeface="Arial Bold"/>
                <a:sym typeface="Arial Bold"/>
              </a:rPr>
              <a:t>CEOS Plenary 2018</a:t>
            </a:r>
          </a:p>
          <a:p>
            <a:pPr defTabSz="761970">
              <a:lnSpc>
                <a:spcPct val="150000"/>
              </a:lnSpc>
              <a:defRPr>
                <a:solidFill>
                  <a:srgbClr val="000000"/>
                </a:solidFill>
              </a:defRPr>
            </a:pPr>
            <a:r>
              <a:rPr sz="1307" dirty="0">
                <a:solidFill>
                  <a:srgbClr val="FFFFFF"/>
                </a:solidFill>
                <a:latin typeface="+mj-lt"/>
                <a:ea typeface="Arial Bold"/>
                <a:cs typeface="Arial Bold"/>
                <a:sym typeface="Arial Bold"/>
              </a:rPr>
              <a:t>Agenda </a:t>
            </a:r>
            <a:r>
              <a:rPr sz="1307" dirty="0">
                <a:solidFill>
                  <a:srgbClr val="FFFFFF"/>
                </a:solidFill>
                <a:latin typeface="+mj-lt"/>
                <a:ea typeface="Arial Bold"/>
                <a:cs typeface="Arial Bold"/>
                <a:sym typeface="Arial Bold"/>
              </a:rPr>
              <a:t>Item </a:t>
            </a:r>
            <a:r>
              <a:rPr lang="fr-FR" sz="1307" dirty="0">
                <a:solidFill>
                  <a:srgbClr val="FFFFFF"/>
                </a:solidFill>
                <a:latin typeface="+mj-lt"/>
                <a:ea typeface="Arial Bold"/>
                <a:cs typeface="Arial Bold"/>
                <a:sym typeface="Arial Bold"/>
              </a:rPr>
              <a:t>2.2</a:t>
            </a:r>
            <a:endParaRPr sz="1307" dirty="0">
              <a:solidFill>
                <a:srgbClr val="FFFFFF"/>
              </a:solidFill>
              <a:latin typeface="+mj-lt"/>
              <a:ea typeface="Arial Bold"/>
              <a:cs typeface="Arial Bold"/>
              <a:sym typeface="Arial Bold"/>
            </a:endParaRPr>
          </a:p>
          <a:p>
            <a:pPr defTabSz="761970">
              <a:lnSpc>
                <a:spcPct val="150000"/>
              </a:lnSpc>
              <a:defRPr>
                <a:solidFill>
                  <a:srgbClr val="000000"/>
                </a:solidFill>
              </a:defRPr>
            </a:pPr>
            <a:r>
              <a:rPr lang="en-US" sz="1307" dirty="0">
                <a:solidFill>
                  <a:srgbClr val="FFFFFF"/>
                </a:solidFill>
                <a:latin typeface="+mj-lt"/>
                <a:ea typeface="Arial Bold"/>
                <a:cs typeface="Arial Bold"/>
                <a:sym typeface="Arial Bold"/>
              </a:rPr>
              <a:t>Brussels, </a:t>
            </a:r>
            <a:r>
              <a:rPr lang="en-US" sz="1307" dirty="0">
                <a:solidFill>
                  <a:srgbClr val="FFFFFF"/>
                </a:solidFill>
                <a:latin typeface="+mj-lt"/>
                <a:ea typeface="Arial Bold"/>
                <a:cs typeface="Arial Bold"/>
                <a:sym typeface="Arial Bold"/>
              </a:rPr>
              <a:t>Belgium</a:t>
            </a:r>
            <a:endParaRPr sz="1307" dirty="0">
              <a:solidFill>
                <a:srgbClr val="FFFFFF"/>
              </a:solidFill>
              <a:latin typeface="+mj-lt"/>
              <a:ea typeface="Arial Bold"/>
              <a:cs typeface="Arial Bold"/>
              <a:sym typeface="Arial Bold"/>
            </a:endParaRPr>
          </a:p>
          <a:p>
            <a:pPr defTabSz="761970">
              <a:lnSpc>
                <a:spcPct val="150000"/>
              </a:lnSpc>
              <a:defRPr>
                <a:solidFill>
                  <a:srgbClr val="000000"/>
                </a:solidFill>
              </a:defRPr>
            </a:pPr>
            <a:r>
              <a:rPr lang="en-AU" sz="1307" dirty="0">
                <a:solidFill>
                  <a:srgbClr val="FFFFFF"/>
                </a:solidFill>
                <a:latin typeface="+mj-lt"/>
                <a:ea typeface="Arial Bold"/>
                <a:cs typeface="Arial Bold"/>
                <a:sym typeface="Arial Bold"/>
              </a:rPr>
              <a:t>17 – 18 October 2018</a:t>
            </a:r>
            <a:endParaRPr sz="1307"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1788991" y="1014504"/>
            <a:ext cx="2089922" cy="827610"/>
          </a:xfrm>
          <a:prstGeom prst="rect">
            <a:avLst/>
          </a:prstGeom>
          <a:ln w="12700">
            <a:miter lim="400000"/>
          </a:ln>
        </p:spPr>
      </p:pic>
      <p:sp>
        <p:nvSpPr>
          <p:cNvPr id="5" name="Shape 10"/>
          <p:cNvSpPr txBox="1">
            <a:spLocks/>
          </p:cNvSpPr>
          <p:nvPr/>
        </p:nvSpPr>
        <p:spPr>
          <a:xfrm>
            <a:off x="1788991" y="1872195"/>
            <a:ext cx="2338509" cy="1751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761970">
              <a:defRPr sz="1800" b="0">
                <a:solidFill>
                  <a:srgbClr val="000000"/>
                </a:solidFill>
              </a:defRPr>
            </a:pPr>
            <a:r>
              <a:rPr lang="en-US" sz="875" dirty="0">
                <a:solidFill>
                  <a:schemeClr val="bg1">
                    <a:lumMod val="20000"/>
                    <a:lumOff val="80000"/>
                  </a:schemeClr>
                </a:solidFill>
                <a:latin typeface="+mj-lt"/>
              </a:rPr>
              <a:t>Committee on Earth Observation Satellites</a:t>
            </a:r>
            <a:endParaRPr lang="en-US" sz="875" dirty="0">
              <a:solidFill>
                <a:schemeClr val="bg1">
                  <a:lumMod val="20000"/>
                  <a:lumOff val="80000"/>
                </a:schemeClr>
              </a:solidFill>
              <a:latin typeface="+mj-lt"/>
            </a:endParaRPr>
          </a:p>
        </p:txBody>
      </p:sp>
      <p:pic>
        <p:nvPicPr>
          <p:cNvPr id="6" name="Image 5">
            <a:extLst>
              <a:ext uri="{FF2B5EF4-FFF2-40B4-BE49-F238E27FC236}">
                <a16:creationId xmlns:a16="http://schemas.microsoft.com/office/drawing/2014/main" id="{CE9EFA14-3317-CE48-84E7-C527C4373C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5756" y="185346"/>
            <a:ext cx="3513548" cy="2485925"/>
          </a:xfrm>
          <a:prstGeom prst="rect">
            <a:avLst/>
          </a:prstGeom>
        </p:spPr>
      </p:pic>
    </p:spTree>
    <p:extLst>
      <p:ext uri="{BB962C8B-B14F-4D97-AF65-F5344CB8AC3E}">
        <p14:creationId xmlns:p14="http://schemas.microsoft.com/office/powerpoint/2010/main" val="1687890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44747" y="969152"/>
            <a:ext cx="6819252" cy="4320024"/>
          </a:xfrm>
          <a:prstGeom prst="rect">
            <a:avLst/>
          </a:prstGeom>
          <a:solidFill>
            <a:schemeClr val="accent6">
              <a:lumMod val="20000"/>
              <a:lumOff val="80000"/>
              <a:alpha val="50000"/>
            </a:schemeClr>
          </a:solidFill>
          <a:ln w="28575">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Espace réservé du numéro de diapositive 1"/>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3" name="Titre 2"/>
          <p:cNvSpPr>
            <a:spLocks noGrp="1"/>
          </p:cNvSpPr>
          <p:nvPr>
            <p:ph type="title"/>
          </p:nvPr>
        </p:nvSpPr>
        <p:spPr/>
        <p:txBody>
          <a:bodyPr/>
          <a:lstStyle/>
          <a:p>
            <a:r>
              <a:rPr lang="en-US" dirty="0"/>
              <a:t>Space Climate Observatory</a:t>
            </a:r>
          </a:p>
        </p:txBody>
      </p:sp>
      <p:sp>
        <p:nvSpPr>
          <p:cNvPr id="4" name="Espace réservé de la date 3"/>
          <p:cNvSpPr>
            <a:spLocks noGrp="1"/>
          </p:cNvSpPr>
          <p:nvPr>
            <p:ph type="dt" sz="half" idx="10"/>
          </p:nvPr>
        </p:nvSpPr>
        <p:spPr/>
        <p:txBody>
          <a:bodyPr/>
          <a:lstStyle/>
          <a:p>
            <a:pPr>
              <a:defRPr/>
            </a:pPr>
            <a:r>
              <a:rPr lang="fr-FR" smtClean="0"/>
              <a:t>October 2018</a:t>
            </a:r>
            <a:endParaRPr lang="en-US" dirty="0"/>
          </a:p>
        </p:txBody>
      </p:sp>
      <p:sp>
        <p:nvSpPr>
          <p:cNvPr id="6" name="Sous-titre 5"/>
          <p:cNvSpPr>
            <a:spLocks noGrp="1"/>
          </p:cNvSpPr>
          <p:nvPr>
            <p:ph type="subTitle" idx="14"/>
          </p:nvPr>
        </p:nvSpPr>
        <p:spPr/>
        <p:txBody>
          <a:bodyPr/>
          <a:lstStyle/>
          <a:p>
            <a:r>
              <a:rPr lang="en-US" dirty="0"/>
              <a:t>SCO architecture – Global vs. National</a:t>
            </a:r>
          </a:p>
        </p:txBody>
      </p:sp>
      <p:pic>
        <p:nvPicPr>
          <p:cNvPr id="36" name="Image 35">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
        <p:nvSpPr>
          <p:cNvPr id="70" name="Rectangle 69"/>
          <p:cNvSpPr/>
          <p:nvPr/>
        </p:nvSpPr>
        <p:spPr>
          <a:xfrm>
            <a:off x="278857" y="969152"/>
            <a:ext cx="2404996" cy="4320024"/>
          </a:xfrm>
          <a:prstGeom prst="rect">
            <a:avLst/>
          </a:prstGeom>
          <a:solidFill>
            <a:schemeClr val="bg1">
              <a:alpha val="75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21" name="Imag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581" y="3381609"/>
            <a:ext cx="1555846" cy="1559485"/>
          </a:xfrm>
          <a:prstGeom prst="rect">
            <a:avLst/>
          </a:prstGeom>
        </p:spPr>
      </p:pic>
      <p:grpSp>
        <p:nvGrpSpPr>
          <p:cNvPr id="30" name="Groupe 29"/>
          <p:cNvGrpSpPr/>
          <p:nvPr/>
        </p:nvGrpSpPr>
        <p:grpSpPr>
          <a:xfrm>
            <a:off x="7392696" y="1689110"/>
            <a:ext cx="2382101" cy="3437039"/>
            <a:chOff x="7305983" y="1689110"/>
            <a:chExt cx="2382101" cy="3437039"/>
          </a:xfrm>
        </p:grpSpPr>
        <p:sp>
          <p:nvSpPr>
            <p:cNvPr id="12" name="Rectangle 11"/>
            <p:cNvSpPr/>
            <p:nvPr/>
          </p:nvSpPr>
          <p:spPr>
            <a:xfrm>
              <a:off x="7305983" y="1689110"/>
              <a:ext cx="2382101" cy="343703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i="1" dirty="0">
                  <a:solidFill>
                    <a:schemeClr val="tx1"/>
                  </a:solidFill>
                </a:rPr>
                <a:t>« IR </a:t>
              </a:r>
              <a:r>
                <a:rPr lang="en-US" i="1" dirty="0" err="1">
                  <a:solidFill>
                    <a:schemeClr val="tx1"/>
                  </a:solidFill>
                </a:rPr>
                <a:t>Système</a:t>
              </a:r>
              <a:r>
                <a:rPr lang="en-US" i="1" dirty="0">
                  <a:solidFill>
                    <a:schemeClr val="tx1"/>
                  </a:solidFill>
                </a:rPr>
                <a:t> Terre  »</a:t>
              </a:r>
            </a:p>
          </p:txBody>
        </p:sp>
        <p:sp>
          <p:nvSpPr>
            <p:cNvPr id="13" name="Rectangle 12"/>
            <p:cNvSpPr/>
            <p:nvPr/>
          </p:nvSpPr>
          <p:spPr>
            <a:xfrm>
              <a:off x="7414509" y="4528117"/>
              <a:ext cx="2167874" cy="492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DINAMIS</a:t>
              </a:r>
            </a:p>
          </p:txBody>
        </p:sp>
        <p:sp>
          <p:nvSpPr>
            <p:cNvPr id="14" name="Rectangle 13"/>
            <p:cNvSpPr/>
            <p:nvPr/>
          </p:nvSpPr>
          <p:spPr>
            <a:xfrm>
              <a:off x="7414509" y="2123491"/>
              <a:ext cx="478367" cy="23235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Image 40"/>
            <p:cNvPicPr/>
            <p:nvPr/>
          </p:nvPicPr>
          <p:blipFill>
            <a:blip r:embed="rId4" cstate="email">
              <a:extLst>
                <a:ext uri="{28A0092B-C50C-407E-A947-70E740481C1C}">
                  <a14:useLocalDpi xmlns:a14="http://schemas.microsoft.com/office/drawing/2010/main"/>
                </a:ext>
              </a:extLst>
            </a:blip>
            <a:stretch/>
          </p:blipFill>
          <p:spPr>
            <a:xfrm rot="16200000">
              <a:off x="7357098" y="2762431"/>
              <a:ext cx="597099" cy="320464"/>
            </a:xfrm>
            <a:prstGeom prst="rect">
              <a:avLst/>
            </a:prstGeom>
            <a:ln>
              <a:noFill/>
            </a:ln>
          </p:spPr>
        </p:pic>
        <p:sp>
          <p:nvSpPr>
            <p:cNvPr id="46" name="Rectangle 45"/>
            <p:cNvSpPr/>
            <p:nvPr/>
          </p:nvSpPr>
          <p:spPr>
            <a:xfrm>
              <a:off x="9096123" y="2124533"/>
              <a:ext cx="478367" cy="23235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Picture 2"/>
            <p:cNvPicPr/>
            <p:nvPr/>
          </p:nvPicPr>
          <p:blipFill>
            <a:blip r:embed="rId5" cstate="email">
              <a:extLst>
                <a:ext uri="{28A0092B-C50C-407E-A947-70E740481C1C}">
                  <a14:useLocalDpi xmlns:a14="http://schemas.microsoft.com/office/drawing/2010/main"/>
                </a:ext>
              </a:extLst>
            </a:blip>
            <a:stretch/>
          </p:blipFill>
          <p:spPr>
            <a:xfrm rot="16200000">
              <a:off x="8928309" y="2769630"/>
              <a:ext cx="809209" cy="312271"/>
            </a:xfrm>
            <a:prstGeom prst="rect">
              <a:avLst/>
            </a:prstGeom>
            <a:ln w="9360">
              <a:noFill/>
            </a:ln>
          </p:spPr>
        </p:pic>
        <p:sp>
          <p:nvSpPr>
            <p:cNvPr id="51" name="Rectangle 50"/>
            <p:cNvSpPr/>
            <p:nvPr/>
          </p:nvSpPr>
          <p:spPr>
            <a:xfrm>
              <a:off x="7974144" y="2123491"/>
              <a:ext cx="478367" cy="23235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Image 42" descr="Logo Odatis_def.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7853475" y="2760941"/>
              <a:ext cx="721573" cy="310952"/>
            </a:xfrm>
            <a:prstGeom prst="rect">
              <a:avLst/>
            </a:prstGeom>
          </p:spPr>
        </p:pic>
        <p:sp>
          <p:nvSpPr>
            <p:cNvPr id="53" name="Rectangle 52"/>
            <p:cNvSpPr/>
            <p:nvPr/>
          </p:nvSpPr>
          <p:spPr>
            <a:xfrm>
              <a:off x="8539538" y="2123491"/>
              <a:ext cx="478367" cy="23235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2"/>
            <p:cNvPicPr/>
            <p:nvPr/>
          </p:nvPicPr>
          <p:blipFill>
            <a:blip r:embed="rId7" cstate="email">
              <a:extLst>
                <a:ext uri="{28A0092B-C50C-407E-A947-70E740481C1C}">
                  <a14:useLocalDpi xmlns:a14="http://schemas.microsoft.com/office/drawing/2010/main"/>
                </a:ext>
              </a:extLst>
            </a:blip>
            <a:stretch/>
          </p:blipFill>
          <p:spPr>
            <a:xfrm rot="16200000">
              <a:off x="8361808" y="2754211"/>
              <a:ext cx="836311" cy="324413"/>
            </a:xfrm>
            <a:prstGeom prst="rect">
              <a:avLst/>
            </a:prstGeom>
            <a:ln w="9360">
              <a:noFill/>
            </a:ln>
          </p:spPr>
        </p:pic>
      </p:grpSp>
      <p:sp>
        <p:nvSpPr>
          <p:cNvPr id="20" name="ZoneTexte 19"/>
          <p:cNvSpPr txBox="1"/>
          <p:nvPr/>
        </p:nvSpPr>
        <p:spPr>
          <a:xfrm>
            <a:off x="693704" y="2311120"/>
            <a:ext cx="1537601" cy="738664"/>
          </a:xfrm>
          <a:prstGeom prst="rect">
            <a:avLst/>
          </a:prstGeom>
          <a:noFill/>
        </p:spPr>
        <p:txBody>
          <a:bodyPr wrap="none" rtlCol="0">
            <a:spAutoFit/>
          </a:bodyPr>
          <a:lstStyle/>
          <a:p>
            <a:pPr algn="ctr"/>
            <a:r>
              <a:rPr lang="en-US" sz="1400" b="1" i="1" dirty="0">
                <a:solidFill>
                  <a:schemeClr val="accent2">
                    <a:lumMod val="75000"/>
                  </a:schemeClr>
                </a:solidFill>
              </a:rPr>
              <a:t>Climate Change</a:t>
            </a:r>
          </a:p>
          <a:p>
            <a:pPr algn="ctr"/>
            <a:r>
              <a:rPr lang="en-US" sz="1400" b="1" i="1" dirty="0">
                <a:solidFill>
                  <a:schemeClr val="accent2">
                    <a:lumMod val="75000"/>
                  </a:schemeClr>
                </a:solidFill>
              </a:rPr>
              <a:t>&amp;</a:t>
            </a:r>
          </a:p>
          <a:p>
            <a:pPr algn="ctr"/>
            <a:r>
              <a:rPr lang="en-US" sz="1400" b="1" i="1" dirty="0">
                <a:solidFill>
                  <a:schemeClr val="accent2">
                    <a:lumMod val="75000"/>
                  </a:schemeClr>
                </a:solidFill>
              </a:rPr>
              <a:t>Impacts</a:t>
            </a:r>
          </a:p>
        </p:txBody>
      </p:sp>
      <p:pic>
        <p:nvPicPr>
          <p:cNvPr id="61" name="Image 60">
            <a:extLst>
              <a:ext uri="{FF2B5EF4-FFF2-40B4-BE49-F238E27FC236}">
                <a16:creationId xmlns:a16="http://schemas.microsoft.com/office/drawing/2014/main" id="{CE9EFA14-3317-CE48-84E7-C527C4373C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07710" y="1165657"/>
            <a:ext cx="909588" cy="619524"/>
          </a:xfrm>
          <a:prstGeom prst="rect">
            <a:avLst/>
          </a:prstGeom>
        </p:spPr>
      </p:pic>
      <p:sp>
        <p:nvSpPr>
          <p:cNvPr id="8" name="ZoneTexte 7"/>
          <p:cNvSpPr txBox="1"/>
          <p:nvPr/>
        </p:nvSpPr>
        <p:spPr>
          <a:xfrm>
            <a:off x="814731" y="1826428"/>
            <a:ext cx="1295547" cy="333809"/>
          </a:xfrm>
          <a:prstGeom prst="rect">
            <a:avLst/>
          </a:prstGeom>
          <a:noFill/>
        </p:spPr>
        <p:txBody>
          <a:bodyPr wrap="none" rtlCol="0">
            <a:spAutoFit/>
          </a:bodyPr>
          <a:lstStyle/>
          <a:p>
            <a:r>
              <a:rPr lang="en-US" dirty="0"/>
              <a:t>International</a:t>
            </a:r>
          </a:p>
        </p:txBody>
      </p:sp>
      <p:sp>
        <p:nvSpPr>
          <p:cNvPr id="15" name="Flèche vers le bas 14"/>
          <p:cNvSpPr/>
          <p:nvPr/>
        </p:nvSpPr>
        <p:spPr>
          <a:xfrm rot="5400000">
            <a:off x="2478185" y="3147281"/>
            <a:ext cx="932036"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3204555" y="1696336"/>
            <a:ext cx="1365218" cy="3432088"/>
          </a:xfrm>
          <a:prstGeom prst="rect">
            <a:avLst/>
          </a:prstGeom>
          <a:solidFill>
            <a:schemeClr val="bg1"/>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67" name="Image 66">
            <a:extLst>
              <a:ext uri="{FF2B5EF4-FFF2-40B4-BE49-F238E27FC236}">
                <a16:creationId xmlns:a16="http://schemas.microsoft.com/office/drawing/2014/main" id="{CE9EFA14-3317-CE48-84E7-C527C4373C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428494" y="1885785"/>
            <a:ext cx="909588" cy="619524"/>
          </a:xfrm>
          <a:prstGeom prst="rect">
            <a:avLst/>
          </a:prstGeom>
          <a:solidFill>
            <a:schemeClr val="bg1"/>
          </a:solidFill>
        </p:spPr>
      </p:pic>
      <p:pic>
        <p:nvPicPr>
          <p:cNvPr id="16" name="Imag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96418" y="3667638"/>
            <a:ext cx="1173740" cy="1147887"/>
          </a:xfrm>
          <a:prstGeom prst="rect">
            <a:avLst/>
          </a:prstGeom>
          <a:solidFill>
            <a:schemeClr val="bg1"/>
          </a:solidFill>
        </p:spPr>
      </p:pic>
      <p:sp>
        <p:nvSpPr>
          <p:cNvPr id="64" name="ZoneTexte 63"/>
          <p:cNvSpPr txBox="1"/>
          <p:nvPr/>
        </p:nvSpPr>
        <p:spPr>
          <a:xfrm>
            <a:off x="3476767" y="2719157"/>
            <a:ext cx="813043" cy="333809"/>
          </a:xfrm>
          <a:prstGeom prst="rect">
            <a:avLst/>
          </a:prstGeom>
          <a:solidFill>
            <a:schemeClr val="bg1"/>
          </a:solidFill>
        </p:spPr>
        <p:txBody>
          <a:bodyPr wrap="none" rtlCol="0">
            <a:spAutoFit/>
          </a:bodyPr>
          <a:lstStyle/>
          <a:p>
            <a:r>
              <a:rPr lang="en-US" dirty="0"/>
              <a:t>France</a:t>
            </a:r>
          </a:p>
        </p:txBody>
      </p:sp>
      <p:sp>
        <p:nvSpPr>
          <p:cNvPr id="24" name="ZoneTexte 23"/>
          <p:cNvSpPr txBox="1"/>
          <p:nvPr/>
        </p:nvSpPr>
        <p:spPr>
          <a:xfrm>
            <a:off x="5776629" y="1139750"/>
            <a:ext cx="1095172" cy="369332"/>
          </a:xfrm>
          <a:prstGeom prst="rect">
            <a:avLst/>
          </a:prstGeom>
          <a:noFill/>
        </p:spPr>
        <p:txBody>
          <a:bodyPr wrap="none" rtlCol="0">
            <a:spAutoFit/>
          </a:bodyPr>
          <a:lstStyle/>
          <a:p>
            <a:r>
              <a:rPr lang="en-US" sz="1800" b="1" i="1" dirty="0">
                <a:solidFill>
                  <a:schemeClr val="accent1"/>
                </a:solidFill>
              </a:rPr>
              <a:t>National</a:t>
            </a:r>
          </a:p>
        </p:txBody>
      </p:sp>
      <p:sp>
        <p:nvSpPr>
          <p:cNvPr id="25" name="Rectangle 24"/>
          <p:cNvSpPr/>
          <p:nvPr/>
        </p:nvSpPr>
        <p:spPr>
          <a:xfrm>
            <a:off x="6021028" y="1689110"/>
            <a:ext cx="1297459" cy="3443357"/>
          </a:xfrm>
          <a:prstGeom prst="rect">
            <a:avLst/>
          </a:prstGeom>
          <a:ln w="12700"/>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Human, Social and Economic Sciences</a:t>
            </a:r>
          </a:p>
        </p:txBody>
      </p:sp>
      <p:sp>
        <p:nvSpPr>
          <p:cNvPr id="57" name="Rectangle 56">
            <a:extLst>
              <a:ext uri="{FF2B5EF4-FFF2-40B4-BE49-F238E27FC236}">
                <a16:creationId xmlns:a16="http://schemas.microsoft.com/office/drawing/2014/main" id="{A0266F6C-7035-244F-AB8A-D95A3F41FE00}"/>
              </a:ext>
            </a:extLst>
          </p:cNvPr>
          <p:cNvSpPr/>
          <p:nvPr/>
        </p:nvSpPr>
        <p:spPr>
          <a:xfrm>
            <a:off x="4746486" y="1682792"/>
            <a:ext cx="1192655" cy="3443357"/>
          </a:xfrm>
          <a:prstGeom prst="rect">
            <a:avLst/>
          </a:prstGeom>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dirty="0" smtClean="0"/>
              <a:t>Cognitive</a:t>
            </a:r>
          </a:p>
          <a:p>
            <a:pPr algn="ctr"/>
            <a:r>
              <a:rPr lang="en-US" dirty="0" smtClean="0"/>
              <a:t>Science</a:t>
            </a:r>
            <a:endParaRPr lang="en-US" dirty="0"/>
          </a:p>
          <a:p>
            <a:pPr algn="ctr"/>
            <a:r>
              <a:rPr lang="en-US" dirty="0" smtClean="0"/>
              <a:t>AI</a:t>
            </a:r>
            <a:endParaRPr lang="en-US" dirty="0"/>
          </a:p>
        </p:txBody>
      </p:sp>
      <p:sp>
        <p:nvSpPr>
          <p:cNvPr id="28" name="Rectangle 27"/>
          <p:cNvSpPr/>
          <p:nvPr/>
        </p:nvSpPr>
        <p:spPr>
          <a:xfrm>
            <a:off x="4569773" y="3516366"/>
            <a:ext cx="5012610" cy="841524"/>
          </a:xfrm>
          <a:prstGeom prst="rect">
            <a:avLst/>
          </a:prstGeom>
          <a:solidFill>
            <a:schemeClr val="bg1">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32" name="Groupe 31"/>
          <p:cNvGrpSpPr/>
          <p:nvPr/>
        </p:nvGrpSpPr>
        <p:grpSpPr>
          <a:xfrm>
            <a:off x="7720325" y="3357268"/>
            <a:ext cx="1723806" cy="215955"/>
            <a:chOff x="7633612" y="3357268"/>
            <a:chExt cx="1723806" cy="215955"/>
          </a:xfrm>
        </p:grpSpPr>
        <p:grpSp>
          <p:nvGrpSpPr>
            <p:cNvPr id="29" name="Groupe 28"/>
            <p:cNvGrpSpPr/>
            <p:nvPr/>
          </p:nvGrpSpPr>
          <p:grpSpPr>
            <a:xfrm>
              <a:off x="7633612" y="3357268"/>
              <a:ext cx="79724" cy="215955"/>
              <a:chOff x="2155813" y="4679575"/>
              <a:chExt cx="152400" cy="418354"/>
            </a:xfrm>
          </p:grpSpPr>
          <p:cxnSp>
            <p:nvCxnSpPr>
              <p:cNvPr id="27" name="Connecteur droit avec flèche 26"/>
              <p:cNvCxnSpPr/>
              <p:nvPr/>
            </p:nvCxnSpPr>
            <p:spPr>
              <a:xfrm>
                <a:off x="2155813" y="4679576"/>
                <a:ext cx="0" cy="4183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flipV="1">
                <a:off x="2308213" y="4679575"/>
                <a:ext cx="0" cy="4183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e 78"/>
            <p:cNvGrpSpPr/>
            <p:nvPr/>
          </p:nvGrpSpPr>
          <p:grpSpPr>
            <a:xfrm>
              <a:off x="8181502" y="3357268"/>
              <a:ext cx="79724" cy="215955"/>
              <a:chOff x="2155813" y="4679575"/>
              <a:chExt cx="152400" cy="418354"/>
            </a:xfrm>
          </p:grpSpPr>
          <p:cxnSp>
            <p:nvCxnSpPr>
              <p:cNvPr id="80" name="Connecteur droit avec flèche 79"/>
              <p:cNvCxnSpPr/>
              <p:nvPr/>
            </p:nvCxnSpPr>
            <p:spPr>
              <a:xfrm>
                <a:off x="2155813" y="4679576"/>
                <a:ext cx="0" cy="4183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flipV="1">
                <a:off x="2308213" y="4679575"/>
                <a:ext cx="0" cy="4183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e 81"/>
            <p:cNvGrpSpPr/>
            <p:nvPr/>
          </p:nvGrpSpPr>
          <p:grpSpPr>
            <a:xfrm>
              <a:off x="8732635" y="3357268"/>
              <a:ext cx="79724" cy="215955"/>
              <a:chOff x="2155813" y="4679575"/>
              <a:chExt cx="152400" cy="418354"/>
            </a:xfrm>
          </p:grpSpPr>
          <p:cxnSp>
            <p:nvCxnSpPr>
              <p:cNvPr id="83" name="Connecteur droit avec flèche 82"/>
              <p:cNvCxnSpPr/>
              <p:nvPr/>
            </p:nvCxnSpPr>
            <p:spPr>
              <a:xfrm>
                <a:off x="2155813" y="4679576"/>
                <a:ext cx="0" cy="4183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flipV="1">
                <a:off x="2308213" y="4679575"/>
                <a:ext cx="0" cy="4183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e 84"/>
            <p:cNvGrpSpPr/>
            <p:nvPr/>
          </p:nvGrpSpPr>
          <p:grpSpPr>
            <a:xfrm>
              <a:off x="9277694" y="3357268"/>
              <a:ext cx="79724" cy="215955"/>
              <a:chOff x="2155813" y="4679575"/>
              <a:chExt cx="152400" cy="418354"/>
            </a:xfrm>
          </p:grpSpPr>
          <p:cxnSp>
            <p:nvCxnSpPr>
              <p:cNvPr id="86" name="Connecteur droit avec flèche 85"/>
              <p:cNvCxnSpPr/>
              <p:nvPr/>
            </p:nvCxnSpPr>
            <p:spPr>
              <a:xfrm>
                <a:off x="2155813" y="4679576"/>
                <a:ext cx="0" cy="4183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flipV="1">
                <a:off x="2308213" y="4679575"/>
                <a:ext cx="0" cy="4183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8" name="Groupe 87"/>
          <p:cNvGrpSpPr/>
          <p:nvPr/>
        </p:nvGrpSpPr>
        <p:grpSpPr>
          <a:xfrm>
            <a:off x="8512657" y="4240800"/>
            <a:ext cx="135093" cy="416349"/>
            <a:chOff x="2155813" y="4679575"/>
            <a:chExt cx="152400" cy="418354"/>
          </a:xfrm>
        </p:grpSpPr>
        <p:cxnSp>
          <p:nvCxnSpPr>
            <p:cNvPr id="89" name="Connecteur droit avec flèche 88"/>
            <p:cNvCxnSpPr/>
            <p:nvPr/>
          </p:nvCxnSpPr>
          <p:spPr>
            <a:xfrm>
              <a:off x="2155813" y="4679576"/>
              <a:ext cx="0" cy="4183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flipV="1">
              <a:off x="2308213" y="4679575"/>
              <a:ext cx="0" cy="4183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4495093" y="3544422"/>
            <a:ext cx="201600" cy="781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6086742" y="4537918"/>
            <a:ext cx="1133869" cy="483022"/>
          </a:xfrm>
          <a:prstGeom prst="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Socio-Economic</a:t>
            </a:r>
          </a:p>
          <a:p>
            <a:pPr algn="ctr"/>
            <a:r>
              <a:rPr lang="en-US" sz="1000" dirty="0">
                <a:solidFill>
                  <a:schemeClr val="tx1"/>
                </a:solidFill>
              </a:rPr>
              <a:t>Data</a:t>
            </a:r>
          </a:p>
        </p:txBody>
      </p:sp>
      <p:grpSp>
        <p:nvGrpSpPr>
          <p:cNvPr id="76" name="Groupe 75"/>
          <p:cNvGrpSpPr/>
          <p:nvPr/>
        </p:nvGrpSpPr>
        <p:grpSpPr>
          <a:xfrm>
            <a:off x="6613260" y="4194221"/>
            <a:ext cx="144960" cy="381550"/>
            <a:chOff x="2155813" y="4679575"/>
            <a:chExt cx="152400" cy="418354"/>
          </a:xfrm>
        </p:grpSpPr>
        <p:cxnSp>
          <p:nvCxnSpPr>
            <p:cNvPr id="91" name="Connecteur droit avec flèche 90"/>
            <p:cNvCxnSpPr/>
            <p:nvPr/>
          </p:nvCxnSpPr>
          <p:spPr>
            <a:xfrm>
              <a:off x="2155813" y="4679576"/>
              <a:ext cx="0" cy="4183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flipV="1">
              <a:off x="2308213" y="4679575"/>
              <a:ext cx="0" cy="4183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pic>
        <p:nvPicPr>
          <p:cNvPr id="37" name="Imag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8606" y="2885498"/>
            <a:ext cx="610140" cy="999665"/>
          </a:xfrm>
          <a:prstGeom prst="rect">
            <a:avLst/>
          </a:prstGeom>
        </p:spPr>
      </p:pic>
      <p:sp>
        <p:nvSpPr>
          <p:cNvPr id="56" name="Espace réservé du pied de page 4"/>
          <p:cNvSpPr>
            <a:spLocks noGrp="1"/>
          </p:cNvSpPr>
          <p:nvPr>
            <p:ph type="ftr" sz="quarter" idx="11"/>
          </p:nvPr>
        </p:nvSpPr>
        <p:spPr>
          <a:xfrm>
            <a:off x="667272" y="5481704"/>
            <a:ext cx="6489348" cy="211975"/>
          </a:xfrm>
        </p:spPr>
        <p:txBody>
          <a:bodyPr/>
          <a:lstStyle/>
          <a:p>
            <a:pPr>
              <a:defRPr/>
            </a:pPr>
            <a:r>
              <a:rPr lang="it-IT" smtClean="0"/>
              <a:t>SCO  - CEOS Plenary - Bruxelles</a:t>
            </a:r>
            <a:endParaRPr lang="en-US" dirty="0"/>
          </a:p>
        </p:txBody>
      </p:sp>
      <p:pic>
        <p:nvPicPr>
          <p:cNvPr id="1026" name="Picture 2" descr="Résultat de recherche d'images pour &quot;sciences cognitives&quot;">
            <a:extLst>
              <a:ext uri="{FF2B5EF4-FFF2-40B4-BE49-F238E27FC236}">
                <a16:creationId xmlns:a16="http://schemas.microsoft.com/office/drawing/2014/main" id="{01335441-ECC2-8A4A-A20D-B954A60221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8336" y="2888622"/>
            <a:ext cx="994656" cy="8288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DFFB49B-4078-D74F-B607-E889023304F8}"/>
              </a:ext>
            </a:extLst>
          </p:cNvPr>
          <p:cNvSpPr/>
          <p:nvPr/>
        </p:nvSpPr>
        <p:spPr>
          <a:xfrm>
            <a:off x="4982004" y="4605586"/>
            <a:ext cx="747320" cy="276999"/>
          </a:xfrm>
          <a:prstGeom prst="rect">
            <a:avLst/>
          </a:prstGeom>
        </p:spPr>
        <p:txBody>
          <a:bodyPr wrap="none">
            <a:spAutoFit/>
          </a:bodyPr>
          <a:lstStyle/>
          <a:p>
            <a:pPr algn="ctr"/>
            <a:r>
              <a:rPr lang="en-US" sz="1200" i="1" dirty="0"/>
              <a:t>Big data</a:t>
            </a:r>
          </a:p>
        </p:txBody>
      </p:sp>
    </p:spTree>
    <p:extLst>
      <p:ext uri="{BB962C8B-B14F-4D97-AF65-F5344CB8AC3E}">
        <p14:creationId xmlns:p14="http://schemas.microsoft.com/office/powerpoint/2010/main" val="135970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2"/>
          <p:cNvSpPr>
            <a:spLocks noGrp="1"/>
          </p:cNvSpPr>
          <p:nvPr>
            <p:ph type="title"/>
          </p:nvPr>
        </p:nvSpPr>
        <p:spPr/>
        <p:txBody>
          <a:bodyPr/>
          <a:lstStyle/>
          <a:p>
            <a:r>
              <a:rPr lang="en-US" dirty="0"/>
              <a:t>Space Climate Observatory</a:t>
            </a:r>
          </a:p>
        </p:txBody>
      </p:sp>
      <p:sp>
        <p:nvSpPr>
          <p:cNvPr id="6" name="Sous-titre 5"/>
          <p:cNvSpPr>
            <a:spLocks noGrp="1"/>
          </p:cNvSpPr>
          <p:nvPr>
            <p:ph type="subTitle" idx="14"/>
          </p:nvPr>
        </p:nvSpPr>
        <p:spPr/>
        <p:txBody>
          <a:bodyPr/>
          <a:lstStyle/>
          <a:p>
            <a:r>
              <a:rPr lang="en-US" dirty="0" smtClean="0"/>
              <a:t>In summary -&gt; An international and ambitious Program</a:t>
            </a:r>
            <a:endParaRPr lang="en-US" dirty="0"/>
          </a:p>
        </p:txBody>
      </p:sp>
      <p:sp>
        <p:nvSpPr>
          <p:cNvPr id="31" name="Espace réservé du contenu 6"/>
          <p:cNvSpPr>
            <a:spLocks noGrp="1"/>
          </p:cNvSpPr>
          <p:nvPr>
            <p:ph sz="quarter" idx="13"/>
          </p:nvPr>
        </p:nvSpPr>
        <p:spPr/>
        <p:txBody>
          <a:bodyPr/>
          <a:lstStyle/>
          <a:p>
            <a:pPr lvl="1"/>
            <a:r>
              <a:rPr lang="en-US" dirty="0" smtClean="0"/>
              <a:t>At level of populations</a:t>
            </a:r>
          </a:p>
          <a:p>
            <a:pPr lvl="2"/>
            <a:r>
              <a:rPr lang="en-US" dirty="0" smtClean="0"/>
              <a:t>Metrics and social indicators to measure the appropriation and acceptance by stakeholders</a:t>
            </a:r>
          </a:p>
          <a:p>
            <a:pPr lvl="2"/>
            <a:endParaRPr lang="en-US" dirty="0" smtClean="0"/>
          </a:p>
          <a:p>
            <a:pPr lvl="1"/>
            <a:r>
              <a:rPr lang="en-US" dirty="0" smtClean="0"/>
              <a:t>Co-construction </a:t>
            </a:r>
          </a:p>
          <a:p>
            <a:pPr lvl="2"/>
            <a:r>
              <a:rPr lang="en-US" dirty="0" smtClean="0"/>
              <a:t>Communities of practice, enhance  contribution and cooperation, sharing expertise</a:t>
            </a:r>
          </a:p>
          <a:p>
            <a:pPr lvl="2"/>
            <a:r>
              <a:rPr lang="en-US" dirty="0" smtClean="0"/>
              <a:t>Adapt the methodology/models/chains to country level needs – capacity building</a:t>
            </a:r>
          </a:p>
          <a:p>
            <a:pPr lvl="2"/>
            <a:endParaRPr lang="en-US" dirty="0" smtClean="0"/>
          </a:p>
          <a:p>
            <a:pPr lvl="1"/>
            <a:r>
              <a:rPr lang="en-US" dirty="0" smtClean="0"/>
              <a:t>Open to all</a:t>
            </a:r>
          </a:p>
          <a:p>
            <a:pPr lvl="2"/>
            <a:r>
              <a:rPr lang="en-US" dirty="0" smtClean="0"/>
              <a:t>Inclusive international dimension</a:t>
            </a:r>
          </a:p>
          <a:p>
            <a:pPr lvl="2"/>
            <a:r>
              <a:rPr lang="en-US" dirty="0" smtClean="0"/>
              <a:t>A country, an agency, an institution… could not make it for all the world/Planet</a:t>
            </a:r>
          </a:p>
          <a:p>
            <a:pPr lvl="2"/>
            <a:r>
              <a:rPr lang="en-US" dirty="0" smtClean="0"/>
              <a:t>Transverse to Climate, Land, Ocean, Coastal… communities but also to social and economic science and communities</a:t>
            </a:r>
            <a:endParaRPr lang="en-US" dirty="0"/>
          </a:p>
        </p:txBody>
      </p:sp>
      <p:sp>
        <p:nvSpPr>
          <p:cNvPr id="9" name="Espace réservé de la date 8"/>
          <p:cNvSpPr>
            <a:spLocks noGrp="1"/>
          </p:cNvSpPr>
          <p:nvPr>
            <p:ph type="dt" sz="half" idx="10"/>
          </p:nvPr>
        </p:nvSpPr>
        <p:spPr/>
        <p:txBody>
          <a:bodyPr/>
          <a:lstStyle/>
          <a:p>
            <a:pPr>
              <a:defRPr/>
            </a:pPr>
            <a:r>
              <a:rPr lang="fr-FR" smtClean="0"/>
              <a:t>October 2018</a:t>
            </a:r>
            <a:endParaRPr lang="en-US" dirty="0"/>
          </a:p>
        </p:txBody>
      </p:sp>
      <p:sp>
        <p:nvSpPr>
          <p:cNvPr id="10" name="Espace réservé du pied de page 9"/>
          <p:cNvSpPr>
            <a:spLocks noGrp="1"/>
          </p:cNvSpPr>
          <p:nvPr>
            <p:ph type="ftr" sz="quarter" idx="11"/>
          </p:nvPr>
        </p:nvSpPr>
        <p:spPr/>
        <p:txBody>
          <a:bodyPr/>
          <a:lstStyle/>
          <a:p>
            <a:pPr>
              <a:defRPr/>
            </a:pPr>
            <a:r>
              <a:rPr lang="it-IT" smtClean="0"/>
              <a:t>SCO  - CEOS Plenary - Bruxelles</a:t>
            </a:r>
            <a:endParaRPr lang="en-US" dirty="0"/>
          </a:p>
        </p:txBody>
      </p:sp>
      <p:sp>
        <p:nvSpPr>
          <p:cNvPr id="11" name="Espace réservé du numéro de diapositive 10"/>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11</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1527769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13D3C3-97F6-CB46-8C53-21837868EA69}"/>
              </a:ext>
            </a:extLst>
          </p:cNvPr>
          <p:cNvSpPr/>
          <p:nvPr/>
        </p:nvSpPr>
        <p:spPr>
          <a:xfrm>
            <a:off x="3518109" y="2711685"/>
            <a:ext cx="6547121" cy="23642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F1B5E8E2-5DE4-8A4E-ABB7-D3F24A07AED2}"/>
              </a:ext>
            </a:extLst>
          </p:cNvPr>
          <p:cNvSpPr/>
          <p:nvPr/>
        </p:nvSpPr>
        <p:spPr>
          <a:xfrm>
            <a:off x="4014495" y="3382758"/>
            <a:ext cx="5919914" cy="528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Connecteur droit avec flèche 41">
            <a:extLst>
              <a:ext uri="{FF2B5EF4-FFF2-40B4-BE49-F238E27FC236}">
                <a16:creationId xmlns:a16="http://schemas.microsoft.com/office/drawing/2014/main" id="{CBF0DF1B-B137-5042-B900-8B0C9ADF922C}"/>
              </a:ext>
            </a:extLst>
          </p:cNvPr>
          <p:cNvCxnSpPr/>
          <p:nvPr/>
        </p:nvCxnSpPr>
        <p:spPr>
          <a:xfrm>
            <a:off x="2376381" y="595742"/>
            <a:ext cx="17956" cy="4836381"/>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C2F8F3A3-9C3C-8445-AF37-532F7E14FB22}"/>
              </a:ext>
            </a:extLst>
          </p:cNvPr>
          <p:cNvCxnSpPr>
            <a:cxnSpLocks/>
          </p:cNvCxnSpPr>
          <p:nvPr/>
        </p:nvCxnSpPr>
        <p:spPr>
          <a:xfrm flipH="1">
            <a:off x="3008730" y="1032618"/>
            <a:ext cx="20066" cy="3442858"/>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Espace réservé du numéro de diapositive 1"/>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12</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3" name="Titre 2"/>
          <p:cNvSpPr>
            <a:spLocks noGrp="1"/>
          </p:cNvSpPr>
          <p:nvPr>
            <p:ph type="title"/>
          </p:nvPr>
        </p:nvSpPr>
        <p:spPr/>
        <p:txBody>
          <a:bodyPr/>
          <a:lstStyle/>
          <a:p>
            <a:r>
              <a:rPr lang="en-US" dirty="0"/>
              <a:t>Space Climate Observatory</a:t>
            </a:r>
          </a:p>
        </p:txBody>
      </p:sp>
      <p:sp>
        <p:nvSpPr>
          <p:cNvPr id="4" name="Espace réservé de la date 3"/>
          <p:cNvSpPr>
            <a:spLocks noGrp="1"/>
          </p:cNvSpPr>
          <p:nvPr>
            <p:ph type="dt" sz="half" idx="10"/>
          </p:nvPr>
        </p:nvSpPr>
        <p:spPr/>
        <p:txBody>
          <a:bodyPr/>
          <a:lstStyle/>
          <a:p>
            <a:pPr>
              <a:defRPr/>
            </a:pPr>
            <a:r>
              <a:rPr lang="en-US" dirty="0" smtClean="0"/>
              <a:t>October 2018</a:t>
            </a:r>
            <a:endParaRPr lang="en-US" dirty="0"/>
          </a:p>
        </p:txBody>
      </p:sp>
      <p:sp>
        <p:nvSpPr>
          <p:cNvPr id="5" name="Espace réservé du pied de page 4"/>
          <p:cNvSpPr>
            <a:spLocks noGrp="1"/>
          </p:cNvSpPr>
          <p:nvPr>
            <p:ph type="ftr" sz="quarter" idx="11"/>
          </p:nvPr>
        </p:nvSpPr>
        <p:spPr/>
        <p:txBody>
          <a:bodyPr/>
          <a:lstStyle/>
          <a:p>
            <a:pPr>
              <a:defRPr/>
            </a:pPr>
            <a:r>
              <a:rPr lang="en-US" dirty="0" smtClean="0"/>
              <a:t>SCO  - CEOS Plenary - </a:t>
            </a:r>
            <a:r>
              <a:rPr lang="en-US" dirty="0" err="1" smtClean="0"/>
              <a:t>Bruxelles</a:t>
            </a:r>
            <a:endParaRPr lang="en-US" dirty="0"/>
          </a:p>
        </p:txBody>
      </p:sp>
      <p:sp>
        <p:nvSpPr>
          <p:cNvPr id="6" name="Sous-titre 5"/>
          <p:cNvSpPr>
            <a:spLocks noGrp="1"/>
          </p:cNvSpPr>
          <p:nvPr>
            <p:ph type="subTitle" idx="14"/>
          </p:nvPr>
        </p:nvSpPr>
        <p:spPr/>
        <p:txBody>
          <a:bodyPr/>
          <a:lstStyle/>
          <a:p>
            <a:r>
              <a:rPr lang="en-US" dirty="0"/>
              <a:t>Schedule</a:t>
            </a:r>
          </a:p>
        </p:txBody>
      </p:sp>
      <p:pic>
        <p:nvPicPr>
          <p:cNvPr id="8" name="Image 7">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681" y="2288340"/>
            <a:ext cx="1861891" cy="1214278"/>
          </a:xfrm>
          <a:prstGeom prst="rect">
            <a:avLst/>
          </a:prstGeom>
        </p:spPr>
      </p:pic>
      <p:grpSp>
        <p:nvGrpSpPr>
          <p:cNvPr id="10" name="Groupe 9">
            <a:extLst>
              <a:ext uri="{FF2B5EF4-FFF2-40B4-BE49-F238E27FC236}">
                <a16:creationId xmlns:a16="http://schemas.microsoft.com/office/drawing/2014/main" id="{364C21D1-EB2D-2C40-BD16-2EE95ABCF1C4}"/>
              </a:ext>
            </a:extLst>
          </p:cNvPr>
          <p:cNvGrpSpPr/>
          <p:nvPr/>
        </p:nvGrpSpPr>
        <p:grpSpPr>
          <a:xfrm>
            <a:off x="2150888" y="664592"/>
            <a:ext cx="486900" cy="695571"/>
            <a:chOff x="1" y="10888"/>
            <a:chExt cx="486900" cy="695571"/>
          </a:xfrm>
        </p:grpSpPr>
        <p:sp>
          <p:nvSpPr>
            <p:cNvPr id="11" name="Chevron 10">
              <a:extLst>
                <a:ext uri="{FF2B5EF4-FFF2-40B4-BE49-F238E27FC236}">
                  <a16:creationId xmlns:a16="http://schemas.microsoft.com/office/drawing/2014/main" id="{65F2D8B2-41C0-AC41-BD59-B864B933805D}"/>
                </a:ext>
              </a:extLst>
            </p:cNvPr>
            <p:cNvSpPr/>
            <p:nvPr/>
          </p:nvSpPr>
          <p:spPr>
            <a:xfrm rot="5400000">
              <a:off x="-104335" y="115224"/>
              <a:ext cx="695571" cy="486899"/>
            </a:xfrm>
            <a:prstGeom prst="chevron">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Chevron 4">
              <a:extLst>
                <a:ext uri="{FF2B5EF4-FFF2-40B4-BE49-F238E27FC236}">
                  <a16:creationId xmlns:a16="http://schemas.microsoft.com/office/drawing/2014/main" id="{5A635153-0711-DC4C-BB95-7FCAC97EE9C2}"/>
                </a:ext>
              </a:extLst>
            </p:cNvPr>
            <p:cNvSpPr txBox="1"/>
            <p:nvPr/>
          </p:nvSpPr>
          <p:spPr>
            <a:xfrm>
              <a:off x="2" y="254338"/>
              <a:ext cx="486899" cy="208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noProof="0" dirty="0"/>
                <a:t>11 Dec. 2017</a:t>
              </a:r>
            </a:p>
          </p:txBody>
        </p:sp>
      </p:grpSp>
      <p:grpSp>
        <p:nvGrpSpPr>
          <p:cNvPr id="20" name="Groupe 19">
            <a:extLst>
              <a:ext uri="{FF2B5EF4-FFF2-40B4-BE49-F238E27FC236}">
                <a16:creationId xmlns:a16="http://schemas.microsoft.com/office/drawing/2014/main" id="{FC5C3D86-0A90-7048-A8CE-C4D1166366CE}"/>
              </a:ext>
            </a:extLst>
          </p:cNvPr>
          <p:cNvGrpSpPr/>
          <p:nvPr/>
        </p:nvGrpSpPr>
        <p:grpSpPr>
          <a:xfrm>
            <a:off x="2150892" y="2640506"/>
            <a:ext cx="486900" cy="695571"/>
            <a:chOff x="1" y="1832524"/>
            <a:chExt cx="486900" cy="695571"/>
          </a:xfrm>
        </p:grpSpPr>
        <p:sp>
          <p:nvSpPr>
            <p:cNvPr id="21" name="Chevron 20">
              <a:extLst>
                <a:ext uri="{FF2B5EF4-FFF2-40B4-BE49-F238E27FC236}">
                  <a16:creationId xmlns:a16="http://schemas.microsoft.com/office/drawing/2014/main" id="{98BC6338-B8A3-6748-97B7-072C8AFF0D78}"/>
                </a:ext>
              </a:extLst>
            </p:cNvPr>
            <p:cNvSpPr/>
            <p:nvPr/>
          </p:nvSpPr>
          <p:spPr>
            <a:xfrm rot="5400000">
              <a:off x="-104335" y="1936860"/>
              <a:ext cx="695571" cy="486899"/>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Chevron 4">
              <a:extLst>
                <a:ext uri="{FF2B5EF4-FFF2-40B4-BE49-F238E27FC236}">
                  <a16:creationId xmlns:a16="http://schemas.microsoft.com/office/drawing/2014/main" id="{33B9AFE5-1EF7-7C4A-A6C1-A687A7B3338C}"/>
                </a:ext>
              </a:extLst>
            </p:cNvPr>
            <p:cNvSpPr txBox="1"/>
            <p:nvPr/>
          </p:nvSpPr>
          <p:spPr>
            <a:xfrm>
              <a:off x="2" y="2075974"/>
              <a:ext cx="486899" cy="208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i="1" kern="1200" noProof="0" dirty="0"/>
                <a:t>May 2018</a:t>
              </a:r>
            </a:p>
          </p:txBody>
        </p:sp>
      </p:grpSp>
      <p:grpSp>
        <p:nvGrpSpPr>
          <p:cNvPr id="26" name="Groupe 25">
            <a:extLst>
              <a:ext uri="{FF2B5EF4-FFF2-40B4-BE49-F238E27FC236}">
                <a16:creationId xmlns:a16="http://schemas.microsoft.com/office/drawing/2014/main" id="{C87E398F-3379-154E-8CF5-FC12FC0F2A6D}"/>
              </a:ext>
            </a:extLst>
          </p:cNvPr>
          <p:cNvGrpSpPr/>
          <p:nvPr/>
        </p:nvGrpSpPr>
        <p:grpSpPr>
          <a:xfrm>
            <a:off x="2150890" y="3957782"/>
            <a:ext cx="486900" cy="695571"/>
            <a:chOff x="1" y="3052771"/>
            <a:chExt cx="486900" cy="695571"/>
          </a:xfrm>
        </p:grpSpPr>
        <p:sp>
          <p:nvSpPr>
            <p:cNvPr id="27" name="Chevron 26">
              <a:extLst>
                <a:ext uri="{FF2B5EF4-FFF2-40B4-BE49-F238E27FC236}">
                  <a16:creationId xmlns:a16="http://schemas.microsoft.com/office/drawing/2014/main" id="{A62416CC-28E6-944B-BA8D-2EF7987E6F90}"/>
                </a:ext>
              </a:extLst>
            </p:cNvPr>
            <p:cNvSpPr/>
            <p:nvPr/>
          </p:nvSpPr>
          <p:spPr>
            <a:xfrm rot="5400000">
              <a:off x="-104335" y="3157107"/>
              <a:ext cx="695571" cy="486899"/>
            </a:xfrm>
            <a:prstGeom prst="chevron">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Chevron 4">
              <a:extLst>
                <a:ext uri="{FF2B5EF4-FFF2-40B4-BE49-F238E27FC236}">
                  <a16:creationId xmlns:a16="http://schemas.microsoft.com/office/drawing/2014/main" id="{1428F42B-1A4C-B34F-98C6-C275388E84DE}"/>
                </a:ext>
              </a:extLst>
            </p:cNvPr>
            <p:cNvSpPr txBox="1"/>
            <p:nvPr/>
          </p:nvSpPr>
          <p:spPr>
            <a:xfrm>
              <a:off x="2" y="3296221"/>
              <a:ext cx="486899" cy="208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i="1" kern="1200" noProof="0" dirty="0"/>
                <a:t>Until Nov.</a:t>
              </a:r>
            </a:p>
          </p:txBody>
        </p:sp>
      </p:grpSp>
      <p:grpSp>
        <p:nvGrpSpPr>
          <p:cNvPr id="29" name="Groupe 28">
            <a:extLst>
              <a:ext uri="{FF2B5EF4-FFF2-40B4-BE49-F238E27FC236}">
                <a16:creationId xmlns:a16="http://schemas.microsoft.com/office/drawing/2014/main" id="{329A4E58-24D4-BB41-AEEB-A9D012458897}"/>
              </a:ext>
            </a:extLst>
          </p:cNvPr>
          <p:cNvGrpSpPr/>
          <p:nvPr/>
        </p:nvGrpSpPr>
        <p:grpSpPr>
          <a:xfrm>
            <a:off x="2150889" y="4616421"/>
            <a:ext cx="486900" cy="695571"/>
            <a:chOff x="1" y="3662895"/>
            <a:chExt cx="486900" cy="695571"/>
          </a:xfrm>
        </p:grpSpPr>
        <p:sp>
          <p:nvSpPr>
            <p:cNvPr id="30" name="Chevron 29">
              <a:extLst>
                <a:ext uri="{FF2B5EF4-FFF2-40B4-BE49-F238E27FC236}">
                  <a16:creationId xmlns:a16="http://schemas.microsoft.com/office/drawing/2014/main" id="{1EBEDBEE-DB52-094A-ACE2-4F5D15F5A4D9}"/>
                </a:ext>
              </a:extLst>
            </p:cNvPr>
            <p:cNvSpPr/>
            <p:nvPr/>
          </p:nvSpPr>
          <p:spPr>
            <a:xfrm rot="5400000">
              <a:off x="-104335" y="3767231"/>
              <a:ext cx="695571" cy="486899"/>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1" name="Chevron 4">
              <a:extLst>
                <a:ext uri="{FF2B5EF4-FFF2-40B4-BE49-F238E27FC236}">
                  <a16:creationId xmlns:a16="http://schemas.microsoft.com/office/drawing/2014/main" id="{5FAF01E0-F87F-2346-87C5-5AC706B4748B}"/>
                </a:ext>
              </a:extLst>
            </p:cNvPr>
            <p:cNvSpPr txBox="1"/>
            <p:nvPr/>
          </p:nvSpPr>
          <p:spPr>
            <a:xfrm>
              <a:off x="2" y="3906345"/>
              <a:ext cx="486899" cy="208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i="1" kern="1200" noProof="0" dirty="0"/>
                <a:t>Dec. 2018</a:t>
              </a:r>
            </a:p>
          </p:txBody>
        </p:sp>
      </p:grpSp>
      <p:sp>
        <p:nvSpPr>
          <p:cNvPr id="7" name="Rectangle 6">
            <a:extLst>
              <a:ext uri="{FF2B5EF4-FFF2-40B4-BE49-F238E27FC236}">
                <a16:creationId xmlns:a16="http://schemas.microsoft.com/office/drawing/2014/main" id="{197C3CAA-2DAC-AD49-B1A3-751B740D8966}"/>
              </a:ext>
            </a:extLst>
          </p:cNvPr>
          <p:cNvSpPr/>
          <p:nvPr/>
        </p:nvSpPr>
        <p:spPr>
          <a:xfrm>
            <a:off x="4014496" y="744635"/>
            <a:ext cx="5408473" cy="523220"/>
          </a:xfrm>
          <a:prstGeom prst="rect">
            <a:avLst/>
          </a:prstGeom>
        </p:spPr>
        <p:txBody>
          <a:bodyPr wrap="square">
            <a:spAutoFit/>
          </a:bodyPr>
          <a:lstStyle/>
          <a:p>
            <a:pPr lvl="0"/>
            <a:r>
              <a:rPr lang="en-US" sz="1600" dirty="0"/>
              <a:t>Paris Declaration “Towards a space Climate Observatory”</a:t>
            </a:r>
            <a:br>
              <a:rPr lang="en-US" sz="1600" dirty="0"/>
            </a:br>
            <a:r>
              <a:rPr lang="en-US" sz="1200" i="1" dirty="0">
                <a:solidFill>
                  <a:srgbClr val="7030A0"/>
                </a:solidFill>
              </a:rPr>
              <a:t>Space Agencies</a:t>
            </a:r>
            <a:endParaRPr lang="en-US" sz="1400" i="1" dirty="0">
              <a:solidFill>
                <a:srgbClr val="7030A0"/>
              </a:solidFill>
            </a:endParaRPr>
          </a:p>
        </p:txBody>
      </p:sp>
      <p:sp>
        <p:nvSpPr>
          <p:cNvPr id="32" name="Rectangle 31">
            <a:extLst>
              <a:ext uri="{FF2B5EF4-FFF2-40B4-BE49-F238E27FC236}">
                <a16:creationId xmlns:a16="http://schemas.microsoft.com/office/drawing/2014/main" id="{1A8F7FA3-C105-E24C-99EC-354B032F7C27}"/>
              </a:ext>
            </a:extLst>
          </p:cNvPr>
          <p:cNvSpPr/>
          <p:nvPr/>
        </p:nvSpPr>
        <p:spPr>
          <a:xfrm>
            <a:off x="4014496" y="1409405"/>
            <a:ext cx="5919913" cy="523220"/>
          </a:xfrm>
          <a:prstGeom prst="rect">
            <a:avLst/>
          </a:prstGeom>
        </p:spPr>
        <p:txBody>
          <a:bodyPr wrap="square">
            <a:spAutoFit/>
          </a:bodyPr>
          <a:lstStyle/>
          <a:p>
            <a:pPr lvl="0"/>
            <a:r>
              <a:rPr lang="en-US" sz="1600" dirty="0"/>
              <a:t>One Planet </a:t>
            </a:r>
            <a:r>
              <a:rPr lang="en-US" sz="1600" dirty="0" smtClean="0"/>
              <a:t>Summit </a:t>
            </a:r>
            <a:r>
              <a:rPr lang="en-US" sz="1600" dirty="0"/>
              <a:t>“Creation of a Space Climate Observatory”</a:t>
            </a:r>
            <a:br>
              <a:rPr lang="en-US" sz="1600" dirty="0"/>
            </a:br>
            <a:r>
              <a:rPr lang="en-US" sz="1200" i="1" dirty="0">
                <a:solidFill>
                  <a:schemeClr val="accent5"/>
                </a:solidFill>
              </a:rPr>
              <a:t>French Government – Commitments N°5</a:t>
            </a:r>
          </a:p>
        </p:txBody>
      </p:sp>
      <p:sp>
        <p:nvSpPr>
          <p:cNvPr id="33" name="Rectangle 32">
            <a:extLst>
              <a:ext uri="{FF2B5EF4-FFF2-40B4-BE49-F238E27FC236}">
                <a16:creationId xmlns:a16="http://schemas.microsoft.com/office/drawing/2014/main" id="{78E54F06-D2EB-7F47-8BDE-54A0B52CAF34}"/>
              </a:ext>
            </a:extLst>
          </p:cNvPr>
          <p:cNvSpPr/>
          <p:nvPr/>
        </p:nvSpPr>
        <p:spPr>
          <a:xfrm>
            <a:off x="4014495" y="2076016"/>
            <a:ext cx="5733935" cy="523220"/>
          </a:xfrm>
          <a:prstGeom prst="rect">
            <a:avLst/>
          </a:prstGeom>
        </p:spPr>
        <p:txBody>
          <a:bodyPr wrap="square">
            <a:spAutoFit/>
          </a:bodyPr>
          <a:lstStyle/>
          <a:p>
            <a:pPr lvl="0"/>
            <a:r>
              <a:rPr lang="en-US" sz="1600" dirty="0"/>
              <a:t>Nomination of a Head of SCO Program and Project Manager</a:t>
            </a:r>
            <a:br>
              <a:rPr lang="en-US" sz="1600" dirty="0"/>
            </a:br>
            <a:r>
              <a:rPr lang="en-US" sz="1200" i="1" dirty="0">
                <a:solidFill>
                  <a:schemeClr val="accent5"/>
                </a:solidFill>
              </a:rPr>
              <a:t>CNES</a:t>
            </a:r>
          </a:p>
        </p:txBody>
      </p:sp>
      <p:sp>
        <p:nvSpPr>
          <p:cNvPr id="34" name="Rectangle 33">
            <a:extLst>
              <a:ext uri="{FF2B5EF4-FFF2-40B4-BE49-F238E27FC236}">
                <a16:creationId xmlns:a16="http://schemas.microsoft.com/office/drawing/2014/main" id="{477CB2D8-9DAC-604F-A295-66226D6533AA}"/>
              </a:ext>
            </a:extLst>
          </p:cNvPr>
          <p:cNvSpPr/>
          <p:nvPr/>
        </p:nvSpPr>
        <p:spPr>
          <a:xfrm>
            <a:off x="4014496" y="2730049"/>
            <a:ext cx="5844583" cy="523220"/>
          </a:xfrm>
          <a:prstGeom prst="rect">
            <a:avLst/>
          </a:prstGeom>
        </p:spPr>
        <p:txBody>
          <a:bodyPr wrap="square">
            <a:spAutoFit/>
          </a:bodyPr>
          <a:lstStyle/>
          <a:p>
            <a:pPr lvl="0"/>
            <a:r>
              <a:rPr lang="en-US" sz="1600" dirty="0" smtClean="0"/>
              <a:t>Definition of international dimension of SCO</a:t>
            </a:r>
            <a:r>
              <a:rPr lang="en-US" sz="1600" dirty="0"/>
              <a:t/>
            </a:r>
            <a:br>
              <a:rPr lang="en-US" sz="1600" dirty="0"/>
            </a:br>
            <a:r>
              <a:rPr lang="en-US" sz="1200" i="1" dirty="0">
                <a:solidFill>
                  <a:srgbClr val="7030A0"/>
                </a:solidFill>
              </a:rPr>
              <a:t>Space Agencies, Organizations</a:t>
            </a:r>
          </a:p>
        </p:txBody>
      </p:sp>
      <p:cxnSp>
        <p:nvCxnSpPr>
          <p:cNvPr id="48" name="Connecteur droit 47">
            <a:extLst>
              <a:ext uri="{FF2B5EF4-FFF2-40B4-BE49-F238E27FC236}">
                <a16:creationId xmlns:a16="http://schemas.microsoft.com/office/drawing/2014/main" id="{D1F92022-835F-774A-9175-0DE28BDCC7F3}"/>
              </a:ext>
            </a:extLst>
          </p:cNvPr>
          <p:cNvCxnSpPr>
            <a:endCxn id="15" idx="2"/>
          </p:cNvCxnSpPr>
          <p:nvPr/>
        </p:nvCxnSpPr>
        <p:spPr>
          <a:xfrm>
            <a:off x="2376381" y="1409405"/>
            <a:ext cx="402190" cy="139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5D906113-EB77-794B-B47A-FF1CCE894731}"/>
              </a:ext>
            </a:extLst>
          </p:cNvPr>
          <p:cNvCxnSpPr>
            <a:stCxn id="15" idx="3"/>
            <a:endCxn id="19" idx="0"/>
          </p:cNvCxnSpPr>
          <p:nvPr/>
        </p:nvCxnSpPr>
        <p:spPr>
          <a:xfrm>
            <a:off x="3022020" y="2018801"/>
            <a:ext cx="1" cy="212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4EDB9AD2-C0CA-2A48-B9F5-E6C17DB2202E}"/>
              </a:ext>
            </a:extLst>
          </p:cNvPr>
          <p:cNvCxnSpPr/>
          <p:nvPr/>
        </p:nvCxnSpPr>
        <p:spPr>
          <a:xfrm>
            <a:off x="2390022" y="3382758"/>
            <a:ext cx="402190" cy="139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D39AB925-D4B0-4345-8F31-2B39A0AAD48E}"/>
              </a:ext>
            </a:extLst>
          </p:cNvPr>
          <p:cNvCxnSpPr>
            <a:cxnSpLocks/>
          </p:cNvCxnSpPr>
          <p:nvPr/>
        </p:nvCxnSpPr>
        <p:spPr>
          <a:xfrm flipV="1">
            <a:off x="2385358" y="2366140"/>
            <a:ext cx="402190" cy="139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3BE2D4D6-F004-104F-AC71-D0E7D7785195}"/>
              </a:ext>
            </a:extLst>
          </p:cNvPr>
          <p:cNvCxnSpPr>
            <a:cxnSpLocks/>
          </p:cNvCxnSpPr>
          <p:nvPr/>
        </p:nvCxnSpPr>
        <p:spPr>
          <a:xfrm flipV="1">
            <a:off x="2385358" y="3704104"/>
            <a:ext cx="402190" cy="139886"/>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id="{76B2204C-DD25-3D4D-9D61-A93E5C215E57}"/>
              </a:ext>
            </a:extLst>
          </p:cNvPr>
          <p:cNvGrpSpPr/>
          <p:nvPr/>
        </p:nvGrpSpPr>
        <p:grpSpPr>
          <a:xfrm>
            <a:off x="2778571" y="1323230"/>
            <a:ext cx="486900" cy="695571"/>
            <a:chOff x="1" y="612276"/>
            <a:chExt cx="486900" cy="695571"/>
          </a:xfrm>
        </p:grpSpPr>
        <p:sp>
          <p:nvSpPr>
            <p:cNvPr id="15" name="Chevron 14">
              <a:extLst>
                <a:ext uri="{FF2B5EF4-FFF2-40B4-BE49-F238E27FC236}">
                  <a16:creationId xmlns:a16="http://schemas.microsoft.com/office/drawing/2014/main" id="{9240B11D-CB5F-8947-92F8-E6C97DC6BCFE}"/>
                </a:ext>
              </a:extLst>
            </p:cNvPr>
            <p:cNvSpPr/>
            <p:nvPr/>
          </p:nvSpPr>
          <p:spPr>
            <a:xfrm rot="5400000">
              <a:off x="-104335" y="716612"/>
              <a:ext cx="695571" cy="486899"/>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Chevron 4">
              <a:extLst>
                <a:ext uri="{FF2B5EF4-FFF2-40B4-BE49-F238E27FC236}">
                  <a16:creationId xmlns:a16="http://schemas.microsoft.com/office/drawing/2014/main" id="{BCDCCA7A-1ADC-A341-9D33-2AF508C3F987}"/>
                </a:ext>
              </a:extLst>
            </p:cNvPr>
            <p:cNvSpPr txBox="1"/>
            <p:nvPr/>
          </p:nvSpPr>
          <p:spPr>
            <a:xfrm>
              <a:off x="2" y="855726"/>
              <a:ext cx="486899" cy="208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noProof="0" dirty="0"/>
                <a:t>12 Dec. 2017</a:t>
              </a:r>
            </a:p>
          </p:txBody>
        </p:sp>
      </p:grpSp>
      <p:grpSp>
        <p:nvGrpSpPr>
          <p:cNvPr id="17" name="Groupe 16">
            <a:extLst>
              <a:ext uri="{FF2B5EF4-FFF2-40B4-BE49-F238E27FC236}">
                <a16:creationId xmlns:a16="http://schemas.microsoft.com/office/drawing/2014/main" id="{C447A191-2603-784D-9E14-71BC94CF1173}"/>
              </a:ext>
            </a:extLst>
          </p:cNvPr>
          <p:cNvGrpSpPr/>
          <p:nvPr/>
        </p:nvGrpSpPr>
        <p:grpSpPr>
          <a:xfrm>
            <a:off x="2778570" y="1988146"/>
            <a:ext cx="486900" cy="695571"/>
            <a:chOff x="1" y="1222400"/>
            <a:chExt cx="486900" cy="695571"/>
          </a:xfrm>
        </p:grpSpPr>
        <p:sp>
          <p:nvSpPr>
            <p:cNvPr id="18" name="Chevron 17">
              <a:extLst>
                <a:ext uri="{FF2B5EF4-FFF2-40B4-BE49-F238E27FC236}">
                  <a16:creationId xmlns:a16="http://schemas.microsoft.com/office/drawing/2014/main" id="{A65EC72A-B74B-004B-BF79-9B21E183A3A3}"/>
                </a:ext>
              </a:extLst>
            </p:cNvPr>
            <p:cNvSpPr/>
            <p:nvPr/>
          </p:nvSpPr>
          <p:spPr>
            <a:xfrm rot="5400000">
              <a:off x="-104335" y="1326736"/>
              <a:ext cx="695571" cy="486899"/>
            </a:xfrm>
            <a:prstGeom prst="chevron">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Chevron 4">
              <a:extLst>
                <a:ext uri="{FF2B5EF4-FFF2-40B4-BE49-F238E27FC236}">
                  <a16:creationId xmlns:a16="http://schemas.microsoft.com/office/drawing/2014/main" id="{589D0A0D-3ABB-8B47-A9A1-ECF4DDD220A2}"/>
                </a:ext>
              </a:extLst>
            </p:cNvPr>
            <p:cNvSpPr txBox="1"/>
            <p:nvPr/>
          </p:nvSpPr>
          <p:spPr>
            <a:xfrm>
              <a:off x="2" y="1465850"/>
              <a:ext cx="486899" cy="208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noProof="0" dirty="0"/>
                <a:t>2 Feb </a:t>
              </a:r>
            </a:p>
            <a:p>
              <a:pPr marL="0" lvl="0" indent="0" algn="ctr" defTabSz="266700">
                <a:lnSpc>
                  <a:spcPct val="90000"/>
                </a:lnSpc>
                <a:spcBef>
                  <a:spcPct val="0"/>
                </a:spcBef>
                <a:spcAft>
                  <a:spcPct val="35000"/>
                </a:spcAft>
                <a:buNone/>
              </a:pPr>
              <a:r>
                <a:rPr lang="en-US" sz="600" kern="1200" noProof="0" dirty="0"/>
                <a:t>2018</a:t>
              </a:r>
            </a:p>
          </p:txBody>
        </p:sp>
      </p:grpSp>
      <p:grpSp>
        <p:nvGrpSpPr>
          <p:cNvPr id="23" name="Groupe 22">
            <a:extLst>
              <a:ext uri="{FF2B5EF4-FFF2-40B4-BE49-F238E27FC236}">
                <a16:creationId xmlns:a16="http://schemas.microsoft.com/office/drawing/2014/main" id="{0F4C59CD-D3C2-4E49-B93B-C9F309B619CC}"/>
              </a:ext>
            </a:extLst>
          </p:cNvPr>
          <p:cNvGrpSpPr/>
          <p:nvPr/>
        </p:nvGrpSpPr>
        <p:grpSpPr>
          <a:xfrm>
            <a:off x="2785346" y="3198226"/>
            <a:ext cx="486900" cy="695571"/>
            <a:chOff x="1" y="2442648"/>
            <a:chExt cx="486900" cy="695571"/>
          </a:xfrm>
        </p:grpSpPr>
        <p:sp>
          <p:nvSpPr>
            <p:cNvPr id="24" name="Chevron 23">
              <a:extLst>
                <a:ext uri="{FF2B5EF4-FFF2-40B4-BE49-F238E27FC236}">
                  <a16:creationId xmlns:a16="http://schemas.microsoft.com/office/drawing/2014/main" id="{CD18A86E-99BB-8D43-B4F4-AFF6C39206A9}"/>
                </a:ext>
              </a:extLst>
            </p:cNvPr>
            <p:cNvSpPr/>
            <p:nvPr/>
          </p:nvSpPr>
          <p:spPr>
            <a:xfrm rot="5400000">
              <a:off x="-104335" y="2546984"/>
              <a:ext cx="695571" cy="486899"/>
            </a:xfrm>
            <a:prstGeom prst="chevron">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5" name="Chevron 4">
              <a:extLst>
                <a:ext uri="{FF2B5EF4-FFF2-40B4-BE49-F238E27FC236}">
                  <a16:creationId xmlns:a16="http://schemas.microsoft.com/office/drawing/2014/main" id="{BCEACBAA-E097-A34D-A69D-4580524621C3}"/>
                </a:ext>
              </a:extLst>
            </p:cNvPr>
            <p:cNvSpPr txBox="1"/>
            <p:nvPr/>
          </p:nvSpPr>
          <p:spPr>
            <a:xfrm>
              <a:off x="2" y="2686098"/>
              <a:ext cx="486899" cy="208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i="1" kern="1200" noProof="0" dirty="0"/>
                <a:t>Jun. 2018</a:t>
              </a:r>
            </a:p>
          </p:txBody>
        </p:sp>
      </p:grpSp>
      <p:sp>
        <p:nvSpPr>
          <p:cNvPr id="62" name="Rectangle 61">
            <a:extLst>
              <a:ext uri="{FF2B5EF4-FFF2-40B4-BE49-F238E27FC236}">
                <a16:creationId xmlns:a16="http://schemas.microsoft.com/office/drawing/2014/main" id="{844C6027-6F52-364C-B1C4-946067D404D4}"/>
              </a:ext>
            </a:extLst>
          </p:cNvPr>
          <p:cNvSpPr/>
          <p:nvPr/>
        </p:nvSpPr>
        <p:spPr>
          <a:xfrm>
            <a:off x="4014497" y="3306478"/>
            <a:ext cx="5844582" cy="646331"/>
          </a:xfrm>
          <a:prstGeom prst="rect">
            <a:avLst/>
          </a:prstGeom>
        </p:spPr>
        <p:txBody>
          <a:bodyPr wrap="square">
            <a:spAutoFit/>
          </a:bodyPr>
          <a:lstStyle/>
          <a:p>
            <a:pPr lvl="0"/>
            <a:r>
              <a:rPr lang="en-US" sz="1400" dirty="0"/>
              <a:t>Toulouse Space Show (TSS) - Public demonstration, </a:t>
            </a:r>
            <a:r>
              <a:rPr lang="en-US" sz="1400" dirty="0">
                <a:solidFill>
                  <a:srgbClr val="C00000"/>
                </a:solidFill>
              </a:rPr>
              <a:t>use cases</a:t>
            </a:r>
            <a:r>
              <a:rPr lang="en-US" sz="1400" dirty="0">
                <a:solidFill>
                  <a:srgbClr val="FF0000"/>
                </a:solidFill>
              </a:rPr>
              <a:t/>
            </a:r>
            <a:br>
              <a:rPr lang="en-US" sz="1400" dirty="0">
                <a:solidFill>
                  <a:srgbClr val="FF0000"/>
                </a:solidFill>
              </a:rPr>
            </a:br>
            <a:r>
              <a:rPr lang="en-US" sz="1100" i="1" dirty="0">
                <a:solidFill>
                  <a:schemeClr val="accent5"/>
                </a:solidFill>
              </a:rPr>
              <a:t>CNES, CNSA, CRTS... (open to international partners</a:t>
            </a:r>
            <a:r>
              <a:rPr lang="en-US" sz="1100" i="1" dirty="0" smtClean="0">
                <a:solidFill>
                  <a:schemeClr val="accent5"/>
                </a:solidFill>
              </a:rPr>
              <a:t>) Signature of an Agreement with CNSA</a:t>
            </a:r>
            <a:endParaRPr lang="en-US" sz="1100" i="1" dirty="0">
              <a:solidFill>
                <a:schemeClr val="accent5"/>
              </a:solidFill>
            </a:endParaRPr>
          </a:p>
        </p:txBody>
      </p:sp>
      <p:sp>
        <p:nvSpPr>
          <p:cNvPr id="63" name="ZoneTexte 62">
            <a:extLst>
              <a:ext uri="{FF2B5EF4-FFF2-40B4-BE49-F238E27FC236}">
                <a16:creationId xmlns:a16="http://schemas.microsoft.com/office/drawing/2014/main" id="{DAE1ACE9-310F-D043-9E07-B4E2D0EFFB33}"/>
              </a:ext>
            </a:extLst>
          </p:cNvPr>
          <p:cNvSpPr txBox="1"/>
          <p:nvPr/>
        </p:nvSpPr>
        <p:spPr>
          <a:xfrm rot="16200000">
            <a:off x="3344165" y="3515614"/>
            <a:ext cx="841897" cy="307777"/>
          </a:xfrm>
          <a:prstGeom prst="rect">
            <a:avLst/>
          </a:prstGeom>
          <a:noFill/>
        </p:spPr>
        <p:txBody>
          <a:bodyPr wrap="none" rtlCol="0">
            <a:spAutoFit/>
          </a:bodyPr>
          <a:lstStyle/>
          <a:p>
            <a:r>
              <a:rPr lang="en-US" sz="1400" i="1" dirty="0" smtClean="0">
                <a:solidFill>
                  <a:srgbClr val="C00000"/>
                </a:solidFill>
              </a:rPr>
              <a:t>Phase 1</a:t>
            </a:r>
            <a:endParaRPr lang="en-US" sz="1400" i="1" dirty="0">
              <a:solidFill>
                <a:srgbClr val="C00000"/>
              </a:solidFill>
            </a:endParaRPr>
          </a:p>
        </p:txBody>
      </p:sp>
      <p:sp>
        <p:nvSpPr>
          <p:cNvPr id="66" name="ZoneTexte 65">
            <a:extLst>
              <a:ext uri="{FF2B5EF4-FFF2-40B4-BE49-F238E27FC236}">
                <a16:creationId xmlns:a16="http://schemas.microsoft.com/office/drawing/2014/main" id="{78B12652-D78C-F64B-998F-6AEB01B8C2DE}"/>
              </a:ext>
            </a:extLst>
          </p:cNvPr>
          <p:cNvSpPr txBox="1"/>
          <p:nvPr/>
        </p:nvSpPr>
        <p:spPr>
          <a:xfrm>
            <a:off x="2444467" y="5161184"/>
            <a:ext cx="386644" cy="333809"/>
          </a:xfrm>
          <a:prstGeom prst="rect">
            <a:avLst/>
          </a:prstGeom>
          <a:noFill/>
        </p:spPr>
        <p:txBody>
          <a:bodyPr wrap="none" rtlCol="0">
            <a:spAutoFit/>
          </a:bodyPr>
          <a:lstStyle/>
          <a:p>
            <a:r>
              <a:rPr lang="en-US" dirty="0" smtClean="0"/>
              <a:t>…</a:t>
            </a:r>
            <a:endParaRPr lang="en-US" dirty="0"/>
          </a:p>
        </p:txBody>
      </p:sp>
      <p:grpSp>
        <p:nvGrpSpPr>
          <p:cNvPr id="49" name="Groupe 48">
            <a:extLst>
              <a:ext uri="{FF2B5EF4-FFF2-40B4-BE49-F238E27FC236}">
                <a16:creationId xmlns:a16="http://schemas.microsoft.com/office/drawing/2014/main" id="{0F4C59CD-D3C2-4E49-B93B-C9F309B619CC}"/>
              </a:ext>
            </a:extLst>
          </p:cNvPr>
          <p:cNvGrpSpPr/>
          <p:nvPr/>
        </p:nvGrpSpPr>
        <p:grpSpPr>
          <a:xfrm>
            <a:off x="2801052" y="3897809"/>
            <a:ext cx="486900" cy="695571"/>
            <a:chOff x="1" y="2442648"/>
            <a:chExt cx="486900" cy="695571"/>
          </a:xfrm>
        </p:grpSpPr>
        <p:sp>
          <p:nvSpPr>
            <p:cNvPr id="51" name="Chevron 50">
              <a:extLst>
                <a:ext uri="{FF2B5EF4-FFF2-40B4-BE49-F238E27FC236}">
                  <a16:creationId xmlns:a16="http://schemas.microsoft.com/office/drawing/2014/main" id="{CD18A86E-99BB-8D43-B4F4-AFF6C39206A9}"/>
                </a:ext>
              </a:extLst>
            </p:cNvPr>
            <p:cNvSpPr/>
            <p:nvPr/>
          </p:nvSpPr>
          <p:spPr>
            <a:xfrm rot="5400000">
              <a:off x="-104335" y="2546984"/>
              <a:ext cx="695571" cy="486899"/>
            </a:xfrm>
            <a:prstGeom prst="chevron">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2" name="Chevron 4">
              <a:extLst>
                <a:ext uri="{FF2B5EF4-FFF2-40B4-BE49-F238E27FC236}">
                  <a16:creationId xmlns:a16="http://schemas.microsoft.com/office/drawing/2014/main" id="{BCEACBAA-E097-A34D-A69D-4580524621C3}"/>
                </a:ext>
              </a:extLst>
            </p:cNvPr>
            <p:cNvSpPr txBox="1"/>
            <p:nvPr/>
          </p:nvSpPr>
          <p:spPr>
            <a:xfrm>
              <a:off x="2" y="2686098"/>
              <a:ext cx="486899" cy="208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i="1" dirty="0" smtClean="0"/>
                <a:t>Sep</a:t>
              </a:r>
              <a:r>
                <a:rPr lang="en-US" sz="600" i="1" kern="1200" noProof="0" dirty="0" smtClean="0"/>
                <a:t> </a:t>
              </a:r>
              <a:r>
                <a:rPr lang="en-US" sz="600" i="1" kern="1200" noProof="0" dirty="0"/>
                <a:t>2018</a:t>
              </a:r>
            </a:p>
          </p:txBody>
        </p:sp>
      </p:grpSp>
      <p:sp>
        <p:nvSpPr>
          <p:cNvPr id="9" name="ZoneTexte 8"/>
          <p:cNvSpPr txBox="1"/>
          <p:nvPr/>
        </p:nvSpPr>
        <p:spPr>
          <a:xfrm>
            <a:off x="4049059" y="3931606"/>
            <a:ext cx="5850785" cy="333809"/>
          </a:xfrm>
          <a:prstGeom prst="rect">
            <a:avLst/>
          </a:prstGeom>
          <a:noFill/>
        </p:spPr>
        <p:txBody>
          <a:bodyPr wrap="square" rtlCol="0">
            <a:spAutoFit/>
          </a:bodyPr>
          <a:lstStyle/>
          <a:p>
            <a:r>
              <a:rPr lang="en-US" dirty="0" smtClean="0"/>
              <a:t>2</a:t>
            </a:r>
            <a:r>
              <a:rPr lang="en-US" baseline="30000" dirty="0" smtClean="0"/>
              <a:t>nd</a:t>
            </a:r>
            <a:r>
              <a:rPr lang="en-US" dirty="0" smtClean="0"/>
              <a:t> meeting of One Planet Summit, New York, September 26 </a:t>
            </a:r>
            <a:endParaRPr lang="en-US" dirty="0"/>
          </a:p>
        </p:txBody>
      </p:sp>
      <p:sp>
        <p:nvSpPr>
          <p:cNvPr id="35" name="ZoneTexte 34"/>
          <p:cNvSpPr txBox="1"/>
          <p:nvPr/>
        </p:nvSpPr>
        <p:spPr>
          <a:xfrm>
            <a:off x="3964487" y="4409904"/>
            <a:ext cx="6100743" cy="575286"/>
          </a:xfrm>
          <a:prstGeom prst="rect">
            <a:avLst/>
          </a:prstGeom>
          <a:noFill/>
        </p:spPr>
        <p:txBody>
          <a:bodyPr wrap="square" rtlCol="0">
            <a:spAutoFit/>
          </a:bodyPr>
          <a:lstStyle/>
          <a:p>
            <a:r>
              <a:rPr lang="en-US" dirty="0" smtClean="0"/>
              <a:t>First International meeting, January 2019</a:t>
            </a:r>
          </a:p>
          <a:p>
            <a:r>
              <a:rPr lang="en-US" dirty="0" smtClean="0"/>
              <a:t>Signature of an international charter / agreement, Nairobi </a:t>
            </a:r>
            <a:endParaRPr lang="en-US" dirty="0"/>
          </a:p>
        </p:txBody>
      </p:sp>
      <p:grpSp>
        <p:nvGrpSpPr>
          <p:cNvPr id="57" name="Groupe 56">
            <a:extLst>
              <a:ext uri="{FF2B5EF4-FFF2-40B4-BE49-F238E27FC236}">
                <a16:creationId xmlns:a16="http://schemas.microsoft.com/office/drawing/2014/main" id="{0F4C59CD-D3C2-4E49-B93B-C9F309B619CC}"/>
              </a:ext>
            </a:extLst>
          </p:cNvPr>
          <p:cNvGrpSpPr/>
          <p:nvPr/>
        </p:nvGrpSpPr>
        <p:grpSpPr>
          <a:xfrm>
            <a:off x="2836440" y="4599842"/>
            <a:ext cx="486900" cy="695571"/>
            <a:chOff x="1" y="2442648"/>
            <a:chExt cx="486900" cy="695571"/>
          </a:xfrm>
        </p:grpSpPr>
        <p:sp>
          <p:nvSpPr>
            <p:cNvPr id="58" name="Chevron 57">
              <a:extLst>
                <a:ext uri="{FF2B5EF4-FFF2-40B4-BE49-F238E27FC236}">
                  <a16:creationId xmlns:a16="http://schemas.microsoft.com/office/drawing/2014/main" id="{CD18A86E-99BB-8D43-B4F4-AFF6C39206A9}"/>
                </a:ext>
              </a:extLst>
            </p:cNvPr>
            <p:cNvSpPr/>
            <p:nvPr/>
          </p:nvSpPr>
          <p:spPr>
            <a:xfrm rot="5400000">
              <a:off x="-104335" y="2546984"/>
              <a:ext cx="695571" cy="486899"/>
            </a:xfrm>
            <a:prstGeom prst="chevron">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9" name="Chevron 4">
              <a:extLst>
                <a:ext uri="{FF2B5EF4-FFF2-40B4-BE49-F238E27FC236}">
                  <a16:creationId xmlns:a16="http://schemas.microsoft.com/office/drawing/2014/main" id="{BCEACBAA-E097-A34D-A69D-4580524621C3}"/>
                </a:ext>
              </a:extLst>
            </p:cNvPr>
            <p:cNvSpPr txBox="1"/>
            <p:nvPr/>
          </p:nvSpPr>
          <p:spPr>
            <a:xfrm>
              <a:off x="2" y="2686098"/>
              <a:ext cx="486899" cy="208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i="1" kern="1200" noProof="0" dirty="0" smtClean="0"/>
                <a:t>Mar 2019</a:t>
              </a:r>
              <a:endParaRPr lang="en-US" sz="600" i="1" kern="1200" noProof="0" dirty="0"/>
            </a:p>
          </p:txBody>
        </p:sp>
      </p:grpSp>
    </p:spTree>
    <p:extLst>
      <p:ext uri="{BB962C8B-B14F-4D97-AF65-F5344CB8AC3E}">
        <p14:creationId xmlns:p14="http://schemas.microsoft.com/office/powerpoint/2010/main" val="223612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eur droit 22"/>
          <p:cNvCxnSpPr/>
          <p:nvPr/>
        </p:nvCxnSpPr>
        <p:spPr>
          <a:xfrm>
            <a:off x="9197373" y="3189426"/>
            <a:ext cx="0" cy="7947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4438974" y="3230310"/>
            <a:ext cx="0" cy="7947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2</a:t>
            </a:fld>
            <a:endParaRPr kumimoji="0" lang="en-US" sz="600" b="0" i="0" u="none" strike="noStrike" kern="1200" cap="none" spc="0" normalizeH="0" baseline="0" noProof="0" dirty="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lstStyle/>
          <a:p>
            <a:r>
              <a:rPr lang="en-US" dirty="0" smtClean="0"/>
              <a:t>Space Climate Observatory</a:t>
            </a:r>
            <a:endParaRPr lang="en-US" dirty="0"/>
          </a:p>
        </p:txBody>
      </p:sp>
      <p:sp>
        <p:nvSpPr>
          <p:cNvPr id="7" name="Espace réservé de la date 6"/>
          <p:cNvSpPr>
            <a:spLocks noGrp="1"/>
          </p:cNvSpPr>
          <p:nvPr>
            <p:ph type="dt" sz="half" idx="10"/>
          </p:nvPr>
        </p:nvSpPr>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smtClean="0">
                <a:ln>
                  <a:noFill/>
                </a:ln>
                <a:solidFill>
                  <a:prstClr val="white"/>
                </a:solidFill>
                <a:effectLst/>
                <a:uLnTx/>
                <a:uFillTx/>
                <a:latin typeface="Arial" panose="020B0604020202020204"/>
                <a:ea typeface="+mn-ea"/>
                <a:cs typeface="+mn-cs"/>
              </a:rPr>
              <a:t>October 2018</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Espace réservé du pied de page 7"/>
          <p:cNvSpPr>
            <a:spLocks noGrp="1"/>
          </p:cNvSpPr>
          <p:nvPr>
            <p:ph type="ftr" sz="quarter" idx="11"/>
          </p:nvPr>
        </p:nvSpPr>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smtClean="0">
                <a:ln>
                  <a:noFill/>
                </a:ln>
                <a:solidFill>
                  <a:prstClr val="white"/>
                </a:solidFill>
                <a:effectLst/>
                <a:uLnTx/>
                <a:uFillTx/>
                <a:latin typeface="Arial" panose="020B0604020202020204"/>
                <a:ea typeface="+mn-ea"/>
                <a:cs typeface="+mn-cs"/>
              </a:rPr>
              <a:t>SCO  - CEOS Plenary - Bruxelles</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ous-titre 3"/>
          <p:cNvSpPr>
            <a:spLocks noGrp="1"/>
          </p:cNvSpPr>
          <p:nvPr>
            <p:ph type="subTitle" idx="14"/>
          </p:nvPr>
        </p:nvSpPr>
        <p:spPr/>
        <p:txBody>
          <a:bodyPr/>
          <a:lstStyle/>
          <a:p>
            <a:r>
              <a:rPr lang="en-US" dirty="0" smtClean="0"/>
              <a:t>International framework</a:t>
            </a:r>
            <a:endParaRPr lang="en-US" dirty="0"/>
          </a:p>
        </p:txBody>
      </p:sp>
      <p:graphicFrame>
        <p:nvGraphicFramePr>
          <p:cNvPr id="15" name="Diagramme 14"/>
          <p:cNvGraphicFramePr/>
          <p:nvPr>
            <p:extLst/>
          </p:nvPr>
        </p:nvGraphicFramePr>
        <p:xfrm>
          <a:off x="2185828" y="909281"/>
          <a:ext cx="7710202" cy="3320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Espace réservé du contenu 6" descr="Slide2.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90991" y="4025087"/>
            <a:ext cx="1741583" cy="1163360"/>
          </a:xfrm>
          <a:prstGeom prst="rect">
            <a:avLst/>
          </a:prstGeom>
        </p:spPr>
      </p:pic>
      <p:pic>
        <p:nvPicPr>
          <p:cNvPr id="16" name="Image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506393" y="3984203"/>
            <a:ext cx="2400967" cy="1245129"/>
          </a:xfrm>
          <a:prstGeom prst="rect">
            <a:avLst/>
          </a:prstGeom>
        </p:spPr>
      </p:pic>
      <p:sp>
        <p:nvSpPr>
          <p:cNvPr id="17" name="ZoneTexte 16"/>
          <p:cNvSpPr txBox="1"/>
          <p:nvPr/>
        </p:nvSpPr>
        <p:spPr>
          <a:xfrm>
            <a:off x="6760345" y="5165112"/>
            <a:ext cx="3147015" cy="246221"/>
          </a:xfrm>
          <a:prstGeom prst="rect">
            <a:avLst/>
          </a:prstGeom>
          <a:solidFill>
            <a:schemeClr val="bg2"/>
          </a:solidFill>
        </p:spPr>
        <p:txBody>
          <a:bodyPr wrap="none" rtlCol="0">
            <a:spAutoFit/>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a:ea typeface="+mn-ea"/>
                <a:cs typeface="+mn-cs"/>
              </a:rPr>
              <a:t>One Planet Summit – Paris, December 11th, 2017</a:t>
            </a:r>
            <a:endPar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9" name="Image 18">
            <a:extLst>
              <a:ext uri="{FF2B5EF4-FFF2-40B4-BE49-F238E27FC236}">
                <a16:creationId xmlns:a16="http://schemas.microsoft.com/office/drawing/2014/main" id="{CE9EFA14-3317-CE48-84E7-C527C4373C2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
        <p:nvSpPr>
          <p:cNvPr id="5" name="ZoneTexte 4"/>
          <p:cNvSpPr txBox="1"/>
          <p:nvPr/>
        </p:nvSpPr>
        <p:spPr>
          <a:xfrm>
            <a:off x="1799184" y="2402818"/>
            <a:ext cx="386644" cy="333809"/>
          </a:xfrm>
          <a:prstGeom prst="rect">
            <a:avLst/>
          </a:prstGeom>
          <a:noFill/>
        </p:spPr>
        <p:txBody>
          <a:bodyPr wrap="none" rtlCol="0">
            <a:spAutoFit/>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fr-FR" sz="1569" b="1" i="0" u="none" strike="noStrike" kern="1200" cap="none" spc="0" normalizeH="0" baseline="0" noProof="0" dirty="0" smtClean="0">
                <a:ln>
                  <a:noFill/>
                </a:ln>
                <a:solidFill>
                  <a:prstClr val="black"/>
                </a:solidFill>
                <a:effectLst/>
                <a:uLnTx/>
                <a:uFillTx/>
                <a:latin typeface="Arial" panose="020B0604020202020204"/>
                <a:ea typeface="+mn-ea"/>
                <a:cs typeface="+mn-cs"/>
              </a:rPr>
              <a:t>…</a:t>
            </a:r>
            <a:endParaRPr kumimoji="0" lang="fr-FR" sz="1569"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6" name="Image 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658" y="2031141"/>
            <a:ext cx="1784039" cy="1127060"/>
          </a:xfrm>
          <a:prstGeom prst="rect">
            <a:avLst/>
          </a:prstGeom>
          <a:scene3d>
            <a:camera prst="obliqueTopRight"/>
            <a:lightRig rig="threePt" dir="t"/>
          </a:scene3d>
        </p:spPr>
      </p:pic>
      <p:sp>
        <p:nvSpPr>
          <p:cNvPr id="20" name="Rectangle 19"/>
          <p:cNvSpPr/>
          <p:nvPr/>
        </p:nvSpPr>
        <p:spPr>
          <a:xfrm>
            <a:off x="75658" y="3035537"/>
            <a:ext cx="1458880" cy="307777"/>
          </a:xfrm>
          <a:prstGeom prst="rect">
            <a:avLst/>
          </a:prstGeom>
        </p:spPr>
        <p:txBody>
          <a:bodyPr wrap="square">
            <a:spAutoFit/>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fr-FR" sz="700"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Illustration by David </a:t>
            </a:r>
            <a:r>
              <a:rPr kumimoji="0" lang="fr-FR" sz="700" b="0" i="1" u="none" strike="noStrike" kern="1200" cap="none" spc="0" normalizeH="0" baseline="0" noProof="0" dirty="0" err="1" smtClean="0">
                <a:ln>
                  <a:noFill/>
                </a:ln>
                <a:solidFill>
                  <a:prstClr val="white">
                    <a:lumMod val="50000"/>
                  </a:prstClr>
                </a:solidFill>
                <a:effectLst/>
                <a:uLnTx/>
                <a:uFillTx/>
                <a:latin typeface="Arial" panose="020B0604020202020204"/>
                <a:ea typeface="+mn-ea"/>
                <a:cs typeface="+mn-cs"/>
              </a:rPr>
              <a:t>Parkins</a:t>
            </a:r>
            <a:endParaRPr kumimoji="0" lang="fr-FR" sz="700"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p>
            <a:pPr marL="0" marR="0" lvl="0" indent="0" algn="l" defTabSz="797174" rtl="0" eaLnBrk="1" fontAlgn="auto" latinLnBrk="0" hangingPunct="1">
              <a:lnSpc>
                <a:spcPct val="100000"/>
              </a:lnSpc>
              <a:spcBef>
                <a:spcPts val="0"/>
              </a:spcBef>
              <a:spcAft>
                <a:spcPts val="0"/>
              </a:spcAft>
              <a:buClrTx/>
              <a:buSzTx/>
              <a:buFontTx/>
              <a:buNone/>
              <a:tabLst/>
              <a:defRPr/>
            </a:pPr>
            <a:r>
              <a:rPr kumimoji="0" lang="fr-FR" sz="700"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fr-FR" sz="700" b="0" i="1" u="none" strike="noStrike" kern="1200" cap="none" spc="0" normalizeH="0" baseline="0" noProof="0" dirty="0" smtClean="0">
                <a:ln>
                  <a:noFill/>
                </a:ln>
                <a:solidFill>
                  <a:prstClr val="white">
                    <a:lumMod val="50000"/>
                  </a:prstClr>
                </a:solidFill>
                <a:effectLst/>
                <a:uLnTx/>
                <a:uFillTx/>
                <a:latin typeface="Arial" panose="020B0604020202020204"/>
                <a:ea typeface="+mn-ea"/>
                <a:cs typeface="+mn-cs"/>
              </a:rPr>
              <a:t>Nature  514, 30–31, Oct. 2014</a:t>
            </a:r>
            <a:endParaRPr kumimoji="0" lang="fr-FR" sz="700"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pic>
        <p:nvPicPr>
          <p:cNvPr id="18" name="Espace réservé du contenu 8"/>
          <p:cNvPicPr>
            <a:picLocks noChangeAspect="1"/>
          </p:cNvPicPr>
          <p:nvPr/>
        </p:nvPicPr>
        <p:blipFill>
          <a:blip r:embed="rId11"/>
          <a:stretch>
            <a:fillRect/>
          </a:stretch>
        </p:blipFill>
        <p:spPr>
          <a:xfrm>
            <a:off x="132722" y="3767400"/>
            <a:ext cx="3332923" cy="1507422"/>
          </a:xfrm>
          <a:prstGeom prst="rect">
            <a:avLst/>
          </a:prstGeom>
        </p:spPr>
      </p:pic>
    </p:spTree>
    <p:extLst>
      <p:ext uri="{BB962C8B-B14F-4D97-AF65-F5344CB8AC3E}">
        <p14:creationId xmlns:p14="http://schemas.microsoft.com/office/powerpoint/2010/main" val="419361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3" name="Titre 2"/>
          <p:cNvSpPr>
            <a:spLocks noGrp="1"/>
          </p:cNvSpPr>
          <p:nvPr>
            <p:ph type="title"/>
          </p:nvPr>
        </p:nvSpPr>
        <p:spPr/>
        <p:txBody>
          <a:bodyPr/>
          <a:lstStyle/>
          <a:p>
            <a:r>
              <a:rPr lang="en-US" dirty="0" smtClean="0"/>
              <a:t>Space Climate Observatory</a:t>
            </a:r>
            <a:endParaRPr lang="en-US" dirty="0"/>
          </a:p>
        </p:txBody>
      </p:sp>
      <p:sp>
        <p:nvSpPr>
          <p:cNvPr id="4" name="Espace réservé de la date 3"/>
          <p:cNvSpPr>
            <a:spLocks noGrp="1"/>
          </p:cNvSpPr>
          <p:nvPr>
            <p:ph type="dt" sz="half" idx="10"/>
          </p:nvPr>
        </p:nvSpPr>
        <p:spPr/>
        <p:txBody>
          <a:bodyPr/>
          <a:lstStyle/>
          <a:p>
            <a:pPr>
              <a:defRPr/>
            </a:pPr>
            <a:r>
              <a:rPr lang="fr-FR" smtClean="0"/>
              <a:t>October 2018</a:t>
            </a:r>
            <a:endParaRPr lang="en-US" dirty="0"/>
          </a:p>
        </p:txBody>
      </p:sp>
      <p:sp>
        <p:nvSpPr>
          <p:cNvPr id="5" name="Espace réservé du pied de page 4"/>
          <p:cNvSpPr>
            <a:spLocks noGrp="1"/>
          </p:cNvSpPr>
          <p:nvPr>
            <p:ph type="ftr" sz="quarter" idx="11"/>
          </p:nvPr>
        </p:nvSpPr>
        <p:spPr/>
        <p:txBody>
          <a:bodyPr/>
          <a:lstStyle/>
          <a:p>
            <a:pPr>
              <a:defRPr/>
            </a:pPr>
            <a:r>
              <a:rPr lang="it-IT" smtClean="0"/>
              <a:t>SCO  - CEOS Plenary - Bruxelles</a:t>
            </a:r>
            <a:endParaRPr lang="en-US" dirty="0"/>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grpSp>
        <p:nvGrpSpPr>
          <p:cNvPr id="34" name="Groupe 33"/>
          <p:cNvGrpSpPr/>
          <p:nvPr/>
        </p:nvGrpSpPr>
        <p:grpSpPr>
          <a:xfrm>
            <a:off x="526846" y="976964"/>
            <a:ext cx="7243129" cy="3224432"/>
            <a:chOff x="422449" y="980099"/>
            <a:chExt cx="8983861" cy="3794973"/>
          </a:xfrm>
        </p:grpSpPr>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5692" y="980099"/>
              <a:ext cx="2246686" cy="1263761"/>
            </a:xfrm>
            <a:prstGeom prst="rect">
              <a:avLst/>
            </a:prstGeom>
          </p:spPr>
        </p:pic>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449" y="980099"/>
              <a:ext cx="2253243" cy="1267450"/>
            </a:xfrm>
            <a:prstGeom prst="rect">
              <a:avLst/>
            </a:prstGeom>
          </p:spPr>
        </p:pic>
        <p:pic>
          <p:nvPicPr>
            <p:cNvPr id="18" name="Imag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0389" y="980099"/>
              <a:ext cx="2246686" cy="1263761"/>
            </a:xfrm>
            <a:prstGeom prst="rect">
              <a:avLst/>
            </a:prstGeom>
          </p:spPr>
        </p:pic>
        <p:pic>
          <p:nvPicPr>
            <p:cNvPr id="19" name="Imag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59625" y="980099"/>
              <a:ext cx="2246685" cy="1263761"/>
            </a:xfrm>
            <a:prstGeom prst="rect">
              <a:avLst/>
            </a:prstGeom>
          </p:spPr>
        </p:pic>
        <p:pic>
          <p:nvPicPr>
            <p:cNvPr id="20" name="Imag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2449" y="2247549"/>
              <a:ext cx="2246686" cy="1263761"/>
            </a:xfrm>
            <a:prstGeom prst="rect">
              <a:avLst/>
            </a:prstGeom>
          </p:spPr>
        </p:pic>
        <p:pic>
          <p:nvPicPr>
            <p:cNvPr id="21" name="Imag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69135" y="2243860"/>
              <a:ext cx="2253244" cy="1267450"/>
            </a:xfrm>
            <a:prstGeom prst="rect">
              <a:avLst/>
            </a:prstGeom>
          </p:spPr>
        </p:pic>
        <p:pic>
          <p:nvPicPr>
            <p:cNvPr id="22" name="Image 2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15821" y="2247549"/>
              <a:ext cx="2240128" cy="1260072"/>
            </a:xfrm>
            <a:prstGeom prst="rect">
              <a:avLst/>
            </a:prstGeom>
          </p:spPr>
        </p:pic>
        <p:pic>
          <p:nvPicPr>
            <p:cNvPr id="24" name="Image 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55949" y="2243860"/>
              <a:ext cx="2246686" cy="1263761"/>
            </a:xfrm>
            <a:prstGeom prst="rect">
              <a:avLst/>
            </a:prstGeom>
          </p:spPr>
        </p:pic>
        <p:pic>
          <p:nvPicPr>
            <p:cNvPr id="25" name="Image 2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22449" y="3507621"/>
              <a:ext cx="2253245" cy="1267450"/>
            </a:xfrm>
            <a:prstGeom prst="rect">
              <a:avLst/>
            </a:prstGeom>
          </p:spPr>
        </p:pic>
        <p:pic>
          <p:nvPicPr>
            <p:cNvPr id="26" name="Image 2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69135" y="3511309"/>
              <a:ext cx="2246686" cy="1263761"/>
            </a:xfrm>
            <a:prstGeom prst="rect">
              <a:avLst/>
            </a:prstGeom>
          </p:spPr>
        </p:pic>
        <p:pic>
          <p:nvPicPr>
            <p:cNvPr id="28" name="Image 2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902705" y="3507622"/>
              <a:ext cx="2253245" cy="1267450"/>
            </a:xfrm>
            <a:prstGeom prst="rect">
              <a:avLst/>
            </a:prstGeom>
          </p:spPr>
        </p:pic>
        <p:pic>
          <p:nvPicPr>
            <p:cNvPr id="30" name="Image 2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42832" y="3507620"/>
              <a:ext cx="2246686" cy="1263761"/>
            </a:xfrm>
            <a:prstGeom prst="rect">
              <a:avLst/>
            </a:prstGeom>
          </p:spPr>
        </p:pic>
      </p:grpSp>
      <p:sp>
        <p:nvSpPr>
          <p:cNvPr id="33" name="Sous-titre 32"/>
          <p:cNvSpPr>
            <a:spLocks noGrp="1"/>
          </p:cNvSpPr>
          <p:nvPr>
            <p:ph type="subTitle" idx="14"/>
          </p:nvPr>
        </p:nvSpPr>
        <p:spPr>
          <a:xfrm>
            <a:off x="331612" y="497698"/>
            <a:ext cx="5958682" cy="338554"/>
          </a:xfrm>
          <a:prstGeom prst="rect">
            <a:avLst/>
          </a:prstGeom>
        </p:spPr>
        <p:txBody>
          <a:bodyPr wrap="none">
            <a:spAutoFit/>
          </a:bodyPr>
          <a:lstStyle/>
          <a:p>
            <a:r>
              <a:rPr lang="en-US" dirty="0" smtClean="0"/>
              <a:t>French Government Identifies </a:t>
            </a:r>
            <a:r>
              <a:rPr lang="en-US" dirty="0"/>
              <a:t>12 key One Planet </a:t>
            </a:r>
            <a:r>
              <a:rPr lang="en-US" dirty="0" smtClean="0"/>
              <a:t>Commitments</a:t>
            </a:r>
            <a:endParaRPr lang="fr-FR" b="1" dirty="0"/>
          </a:p>
        </p:txBody>
      </p:sp>
      <p:sp>
        <p:nvSpPr>
          <p:cNvPr id="35" name="Rectangle 34"/>
          <p:cNvSpPr/>
          <p:nvPr/>
        </p:nvSpPr>
        <p:spPr>
          <a:xfrm>
            <a:off x="523591" y="4320418"/>
            <a:ext cx="9235706" cy="1015663"/>
          </a:xfrm>
          <a:prstGeom prst="rect">
            <a:avLst/>
          </a:prstGeom>
          <a:solidFill>
            <a:schemeClr val="accent4">
              <a:lumMod val="40000"/>
              <a:lumOff val="60000"/>
            </a:schemeClr>
          </a:solidFill>
        </p:spPr>
        <p:txBody>
          <a:bodyPr wrap="square">
            <a:spAutoFit/>
          </a:bodyPr>
          <a:lstStyle/>
          <a:p>
            <a:pPr algn="just"/>
            <a:r>
              <a:rPr lang="en-US" sz="1200" b="1" dirty="0"/>
              <a:t>Creation of a </a:t>
            </a:r>
            <a:r>
              <a:rPr lang="en-US" sz="1200" b="1" dirty="0" smtClean="0"/>
              <a:t>Space Climate Observatory</a:t>
            </a:r>
            <a:endParaRPr lang="en-US" sz="1200" dirty="0"/>
          </a:p>
          <a:p>
            <a:pPr algn="just"/>
            <a:r>
              <a:rPr lang="en-US" sz="1200" dirty="0" smtClean="0"/>
              <a:t>Instigated </a:t>
            </a:r>
            <a:r>
              <a:rPr lang="en-US" sz="1200" dirty="0"/>
              <a:t>by the French Space Agency, a </a:t>
            </a:r>
            <a:r>
              <a:rPr lang="en-US" sz="1200" dirty="0" smtClean="0"/>
              <a:t>Space Climate </a:t>
            </a:r>
            <a:r>
              <a:rPr lang="en-US" sz="1200" dirty="0"/>
              <a:t>Observatory </a:t>
            </a:r>
            <a:r>
              <a:rPr lang="en-US" sz="1200" dirty="0" smtClean="0"/>
              <a:t>has </a:t>
            </a:r>
            <a:r>
              <a:rPr lang="en-US" sz="1200" dirty="0"/>
              <a:t>been created in order to provide States and the scientific community with all the space data necessary for monitoring the health of our planet. This initiative is supported by all European space agencies, as well as other States including China, India, Russia, Mexico, Morocco and the United Arab Emirates. Access to interoperable space-based earth observation data will be a significant step forward in the earth monitoring system</a:t>
            </a:r>
            <a:r>
              <a:rPr lang="en-US" sz="1200" dirty="0" smtClean="0"/>
              <a:t>.</a:t>
            </a:r>
            <a:endParaRPr lang="en-US" sz="1200" dirty="0"/>
          </a:p>
        </p:txBody>
      </p:sp>
      <p:sp>
        <p:nvSpPr>
          <p:cNvPr id="36" name="Rectangle 35"/>
          <p:cNvSpPr/>
          <p:nvPr/>
        </p:nvSpPr>
        <p:spPr>
          <a:xfrm>
            <a:off x="526850" y="2050730"/>
            <a:ext cx="1811363" cy="107376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en angle 37"/>
          <p:cNvCxnSpPr>
            <a:stCxn id="36" idx="1"/>
            <a:endCxn id="35" idx="1"/>
          </p:cNvCxnSpPr>
          <p:nvPr/>
        </p:nvCxnSpPr>
        <p:spPr>
          <a:xfrm rot="10800000" flipV="1">
            <a:off x="523592" y="2587612"/>
            <a:ext cx="3259" cy="2240638"/>
          </a:xfrm>
          <a:prstGeom prst="bentConnector3">
            <a:avLst>
              <a:gd name="adj1" fmla="val 711442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348787" y="980100"/>
            <a:ext cx="1811363" cy="1073764"/>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4149577" y="979608"/>
            <a:ext cx="1811363" cy="1073764"/>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532138" y="980832"/>
            <a:ext cx="1811363" cy="1073764"/>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Image 45"/>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745862" y="980832"/>
            <a:ext cx="2013435" cy="3217428"/>
          </a:xfrm>
          <a:prstGeom prst="rect">
            <a:avLst/>
          </a:prstGeom>
        </p:spPr>
      </p:pic>
    </p:spTree>
    <p:extLst>
      <p:ext uri="{BB962C8B-B14F-4D97-AF65-F5344CB8AC3E}">
        <p14:creationId xmlns:p14="http://schemas.microsoft.com/office/powerpoint/2010/main" val="3810594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10" name="Espace réservé du contenu 9"/>
          <p:cNvSpPr>
            <a:spLocks noGrp="1"/>
          </p:cNvSpPr>
          <p:nvPr>
            <p:ph sz="quarter" idx="17"/>
          </p:nvPr>
        </p:nvSpPr>
        <p:spPr/>
        <p:txBody>
          <a:bodyPr>
            <a:normAutofit fontScale="85000" lnSpcReduction="20000"/>
          </a:bodyPr>
          <a:lstStyle/>
          <a:p>
            <a:pPr algn="ctr"/>
            <a:r>
              <a:rPr lang="en-US" dirty="0"/>
              <a:t>“Space Climate Observatory”</a:t>
            </a:r>
          </a:p>
          <a:p>
            <a:pPr algn="ctr"/>
            <a:r>
              <a:rPr lang="en-US" sz="1700" b="0" i="1" dirty="0"/>
              <a:t>A world observatory of </a:t>
            </a:r>
          </a:p>
          <a:p>
            <a:pPr algn="ctr"/>
            <a:r>
              <a:rPr lang="en-US" sz="1700" b="0" i="1" u="sng" dirty="0"/>
              <a:t>the climate change and its impacts</a:t>
            </a:r>
            <a:r>
              <a:rPr lang="en-US" sz="1700" b="0" i="1" dirty="0"/>
              <a:t> </a:t>
            </a:r>
          </a:p>
          <a:p>
            <a:pPr algn="ctr"/>
            <a:r>
              <a:rPr lang="en-US" sz="1700" b="0" i="1" dirty="0"/>
              <a:t>from Earth Observation data</a:t>
            </a:r>
            <a:endParaRPr lang="en-US" dirty="0"/>
          </a:p>
          <a:p>
            <a:pPr lvl="2" algn="just"/>
            <a:endParaRPr lang="en-US" sz="1200" dirty="0"/>
          </a:p>
          <a:p>
            <a:pPr lvl="1" algn="just"/>
            <a:r>
              <a:rPr lang="en-US" b="1" dirty="0" smtClean="0"/>
              <a:t>S</a:t>
            </a:r>
            <a:r>
              <a:rPr lang="en-US" b="1" dirty="0" smtClean="0">
                <a:solidFill>
                  <a:schemeClr val="accent2"/>
                </a:solidFill>
              </a:rPr>
              <a:t>atellite data</a:t>
            </a:r>
          </a:p>
          <a:p>
            <a:pPr lvl="3" algn="just"/>
            <a:r>
              <a:rPr lang="en-US" dirty="0" smtClean="0"/>
              <a:t>Earth observations at global, national and territories level</a:t>
            </a:r>
          </a:p>
          <a:p>
            <a:pPr lvl="3" algn="just"/>
            <a:endParaRPr lang="en-US" dirty="0" smtClean="0"/>
          </a:p>
          <a:p>
            <a:pPr lvl="1" algn="just"/>
            <a:r>
              <a:rPr lang="en-US" b="1" dirty="0" smtClean="0"/>
              <a:t>C</a:t>
            </a:r>
            <a:r>
              <a:rPr lang="en-US" b="1" dirty="0" smtClean="0">
                <a:solidFill>
                  <a:schemeClr val="accent2"/>
                </a:solidFill>
              </a:rPr>
              <a:t>limate change and its impacts</a:t>
            </a:r>
          </a:p>
          <a:p>
            <a:pPr lvl="3" algn="just"/>
            <a:r>
              <a:rPr lang="en-US" dirty="0" smtClean="0"/>
              <a:t>Humankind, both as anthropogenic causes and as the victims of their impacts (temperature increase, sea level rise and hazards,..)</a:t>
            </a:r>
          </a:p>
          <a:p>
            <a:pPr lvl="3" algn="just"/>
            <a:endParaRPr lang="en-US" dirty="0" smtClean="0"/>
          </a:p>
          <a:p>
            <a:pPr lvl="1" algn="just"/>
            <a:r>
              <a:rPr lang="en-US" b="1" dirty="0" smtClean="0">
                <a:solidFill>
                  <a:schemeClr val="accent2"/>
                </a:solidFill>
              </a:rPr>
              <a:t>a joint </a:t>
            </a:r>
            <a:r>
              <a:rPr lang="en-US" b="1" dirty="0" smtClean="0">
                <a:solidFill>
                  <a:schemeClr val="accent1">
                    <a:lumMod val="75000"/>
                  </a:schemeClr>
                </a:solidFill>
              </a:rPr>
              <a:t>O</a:t>
            </a:r>
            <a:r>
              <a:rPr lang="en-US" b="1" dirty="0" smtClean="0">
                <a:solidFill>
                  <a:schemeClr val="accent2"/>
                </a:solidFill>
              </a:rPr>
              <a:t>bservatory</a:t>
            </a:r>
          </a:p>
          <a:p>
            <a:pPr lvl="3" algn="just"/>
            <a:r>
              <a:rPr lang="en-US" dirty="0" smtClean="0"/>
              <a:t>A World Heritage system</a:t>
            </a:r>
          </a:p>
          <a:p>
            <a:pPr lvl="3" algn="just"/>
            <a:r>
              <a:rPr lang="en-US" dirty="0"/>
              <a:t>A country, an agency, an institution… could not make it for all the world/Planet</a:t>
            </a:r>
          </a:p>
          <a:p>
            <a:pPr lvl="3" algn="just"/>
            <a:endParaRPr lang="en-US" dirty="0"/>
          </a:p>
          <a:p>
            <a:pPr lvl="1" algn="just"/>
            <a:r>
              <a:rPr lang="en-US" dirty="0"/>
              <a:t>http://spaceclimateobservatory.org</a:t>
            </a:r>
          </a:p>
          <a:p>
            <a:pPr lvl="2" algn="just"/>
            <a:endParaRPr lang="en-US" dirty="0"/>
          </a:p>
        </p:txBody>
      </p:sp>
      <p:sp>
        <p:nvSpPr>
          <p:cNvPr id="3" name="Titre 2"/>
          <p:cNvSpPr>
            <a:spLocks noGrp="1"/>
          </p:cNvSpPr>
          <p:nvPr>
            <p:ph type="title"/>
          </p:nvPr>
        </p:nvSpPr>
        <p:spPr/>
        <p:txBody>
          <a:bodyPr/>
          <a:lstStyle/>
          <a:p>
            <a:r>
              <a:rPr lang="en-US" dirty="0" smtClean="0"/>
              <a:t>Space Climate Observatory</a:t>
            </a:r>
            <a:endParaRPr lang="en-US" dirty="0"/>
          </a:p>
        </p:txBody>
      </p:sp>
      <p:sp>
        <p:nvSpPr>
          <p:cNvPr id="4" name="Espace réservé de la date 3"/>
          <p:cNvSpPr>
            <a:spLocks noGrp="1"/>
          </p:cNvSpPr>
          <p:nvPr>
            <p:ph type="dt" sz="half" idx="10"/>
          </p:nvPr>
        </p:nvSpPr>
        <p:spPr/>
        <p:txBody>
          <a:bodyPr/>
          <a:lstStyle/>
          <a:p>
            <a:pPr>
              <a:defRPr/>
            </a:pPr>
            <a:r>
              <a:rPr lang="fr-FR" smtClean="0"/>
              <a:t>October 2018</a:t>
            </a:r>
            <a:endParaRPr lang="en-US" dirty="0"/>
          </a:p>
        </p:txBody>
      </p:sp>
      <p:sp>
        <p:nvSpPr>
          <p:cNvPr id="5" name="Espace réservé du pied de page 4"/>
          <p:cNvSpPr>
            <a:spLocks noGrp="1"/>
          </p:cNvSpPr>
          <p:nvPr>
            <p:ph type="ftr" sz="quarter" idx="11"/>
          </p:nvPr>
        </p:nvSpPr>
        <p:spPr/>
        <p:txBody>
          <a:bodyPr/>
          <a:lstStyle/>
          <a:p>
            <a:pPr>
              <a:defRPr/>
            </a:pPr>
            <a:r>
              <a:rPr lang="it-IT" smtClean="0"/>
              <a:t>SCO  - CEOS Plenary - Bruxelles</a:t>
            </a:r>
            <a:endParaRPr lang="en-US" dirty="0"/>
          </a:p>
        </p:txBody>
      </p:sp>
      <p:pic>
        <p:nvPicPr>
          <p:cNvPr id="21" name="Espace réservé du contenu 20">
            <a:extLst>
              <a:ext uri="{FF2B5EF4-FFF2-40B4-BE49-F238E27FC236}">
                <a16:creationId xmlns:a16="http://schemas.microsoft.com/office/drawing/2014/main" id="{CE9EFA14-3317-CE48-84E7-C527C4373C24}"/>
              </a:ext>
            </a:extLst>
          </p:cNvPr>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a:stretch/>
        </p:blipFill>
        <p:spPr>
          <a:xfrm>
            <a:off x="331788" y="1008766"/>
            <a:ext cx="4573587" cy="4298468"/>
          </a:xfrm>
          <a:prstGeom prst="rect">
            <a:avLst/>
          </a:prstGeom>
        </p:spPr>
      </p:pic>
      <p:sp>
        <p:nvSpPr>
          <p:cNvPr id="26" name="Sous-titre 3"/>
          <p:cNvSpPr>
            <a:spLocks noGrp="1"/>
          </p:cNvSpPr>
          <p:nvPr>
            <p:ph type="subTitle" idx="14"/>
          </p:nvPr>
        </p:nvSpPr>
        <p:spPr>
          <a:xfrm>
            <a:off x="331612" y="497698"/>
            <a:ext cx="7174781" cy="298627"/>
          </a:xfrm>
        </p:spPr>
        <p:txBody>
          <a:bodyPr/>
          <a:lstStyle/>
          <a:p>
            <a:r>
              <a:rPr lang="en-US" dirty="0" smtClean="0"/>
              <a:t>Scope</a:t>
            </a:r>
            <a:endParaRPr lang="en-US" dirty="0"/>
          </a:p>
        </p:txBody>
      </p:sp>
      <p:pic>
        <p:nvPicPr>
          <p:cNvPr id="27" name="Image 26">
            <a:extLst>
              <a:ext uri="{FF2B5EF4-FFF2-40B4-BE49-F238E27FC236}">
                <a16:creationId xmlns:a16="http://schemas.microsoft.com/office/drawing/2014/main" id="{CE9EFA14-3317-CE48-84E7-C527C4373C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Tree>
    <p:extLst>
      <p:ext uri="{BB962C8B-B14F-4D97-AF65-F5344CB8AC3E}">
        <p14:creationId xmlns:p14="http://schemas.microsoft.com/office/powerpoint/2010/main" val="1783688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854579" y="1917072"/>
            <a:ext cx="8835959" cy="2360903"/>
          </a:xfrm>
          <a:prstGeom prst="round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Espace réservé du contenu 12"/>
          <p:cNvGraphicFramePr>
            <a:graphicFrameLocks noGrp="1"/>
          </p:cNvGraphicFramePr>
          <p:nvPr>
            <p:ph sz="quarter" idx="13"/>
            <p:extLst/>
          </p:nvPr>
        </p:nvGraphicFramePr>
        <p:xfrm>
          <a:off x="1314555" y="962025"/>
          <a:ext cx="8128548" cy="4310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lstStyle/>
          <a:p>
            <a:r>
              <a:rPr lang="en-US"/>
              <a:t>Space Climate Observatory</a:t>
            </a:r>
          </a:p>
        </p:txBody>
      </p:sp>
      <p:sp>
        <p:nvSpPr>
          <p:cNvPr id="7" name="Espace réservé de la date 6"/>
          <p:cNvSpPr>
            <a:spLocks noGrp="1"/>
          </p:cNvSpPr>
          <p:nvPr>
            <p:ph type="dt" sz="half" idx="10"/>
          </p:nvPr>
        </p:nvSpPr>
        <p:spPr/>
        <p:txBody>
          <a:bodyPr/>
          <a:lstStyle/>
          <a:p>
            <a:pPr>
              <a:defRPr/>
            </a:pPr>
            <a:r>
              <a:rPr lang="fr-FR" smtClean="0"/>
              <a:t>October 2018</a:t>
            </a:r>
            <a:endParaRPr lang="en-US"/>
          </a:p>
        </p:txBody>
      </p:sp>
      <p:sp>
        <p:nvSpPr>
          <p:cNvPr id="8" name="Espace réservé du pied de page 7"/>
          <p:cNvSpPr>
            <a:spLocks noGrp="1"/>
          </p:cNvSpPr>
          <p:nvPr>
            <p:ph type="ftr" sz="quarter" idx="11"/>
          </p:nvPr>
        </p:nvSpPr>
        <p:spPr/>
        <p:txBody>
          <a:bodyPr/>
          <a:lstStyle/>
          <a:p>
            <a:pPr>
              <a:defRPr/>
            </a:pPr>
            <a:r>
              <a:rPr lang="it-IT" smtClean="0"/>
              <a:t>SCO  - CEOS Plenary - Bruxelles</a:t>
            </a:r>
            <a:endParaRPr lang="en-US"/>
          </a:p>
        </p:txBody>
      </p:sp>
      <p:sp>
        <p:nvSpPr>
          <p:cNvPr id="11" name="Sous-titre 10"/>
          <p:cNvSpPr>
            <a:spLocks noGrp="1"/>
          </p:cNvSpPr>
          <p:nvPr>
            <p:ph type="subTitle" idx="14"/>
          </p:nvPr>
        </p:nvSpPr>
        <p:spPr/>
        <p:txBody>
          <a:bodyPr/>
          <a:lstStyle/>
          <a:p>
            <a:r>
              <a:rPr lang="en-US"/>
              <a:t>Scope</a:t>
            </a:r>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pic>
        <p:nvPicPr>
          <p:cNvPr id="15" name="Image 14">
            <a:extLst>
              <a:ext uri="{FF2B5EF4-FFF2-40B4-BE49-F238E27FC236}">
                <a16:creationId xmlns:a16="http://schemas.microsoft.com/office/drawing/2014/main" id="{CE9EFA14-3317-CE48-84E7-C527C4373C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50191" y="2788283"/>
            <a:ext cx="1061193" cy="722782"/>
          </a:xfrm>
          <a:prstGeom prst="rect">
            <a:avLst/>
          </a:prstGeom>
          <a:ln w="28575">
            <a:solidFill>
              <a:srgbClr val="C00000"/>
            </a:solidFill>
          </a:ln>
        </p:spPr>
      </p:pic>
      <p:cxnSp>
        <p:nvCxnSpPr>
          <p:cNvPr id="6" name="Connecteur en angle 5"/>
          <p:cNvCxnSpPr>
            <a:endCxn id="16" idx="2"/>
          </p:cNvCxnSpPr>
          <p:nvPr/>
        </p:nvCxnSpPr>
        <p:spPr>
          <a:xfrm rot="16200000" flipH="1">
            <a:off x="470416" y="3797640"/>
            <a:ext cx="984178" cy="584455"/>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1254733" y="4508911"/>
            <a:ext cx="145278" cy="146091"/>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253236" y="1605281"/>
            <a:ext cx="145278" cy="14609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en angle 20"/>
          <p:cNvCxnSpPr>
            <a:stCxn id="20" idx="2"/>
            <a:endCxn id="15" idx="0"/>
          </p:cNvCxnSpPr>
          <p:nvPr/>
        </p:nvCxnSpPr>
        <p:spPr>
          <a:xfrm rot="10800000" flipV="1">
            <a:off x="680788" y="1678327"/>
            <a:ext cx="572448" cy="1109956"/>
          </a:xfrm>
          <a:prstGeom prst="bent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266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lstStyle/>
          <a:p>
            <a:r>
              <a:rPr lang="en-US"/>
              <a:t>Space Climate Observatory</a:t>
            </a:r>
          </a:p>
        </p:txBody>
      </p:sp>
      <p:sp>
        <p:nvSpPr>
          <p:cNvPr id="7" name="Espace réservé de la date 6"/>
          <p:cNvSpPr>
            <a:spLocks noGrp="1"/>
          </p:cNvSpPr>
          <p:nvPr>
            <p:ph type="dt" sz="half" idx="10"/>
          </p:nvPr>
        </p:nvSpPr>
        <p:spPr/>
        <p:txBody>
          <a:bodyPr/>
          <a:lstStyle/>
          <a:p>
            <a:pPr>
              <a:defRPr/>
            </a:pPr>
            <a:r>
              <a:rPr lang="fr-FR" smtClean="0"/>
              <a:t>October 2018</a:t>
            </a:r>
            <a:endParaRPr lang="en-US"/>
          </a:p>
        </p:txBody>
      </p:sp>
      <p:sp>
        <p:nvSpPr>
          <p:cNvPr id="8" name="Espace réservé du pied de page 7"/>
          <p:cNvSpPr>
            <a:spLocks noGrp="1"/>
          </p:cNvSpPr>
          <p:nvPr>
            <p:ph type="ftr" sz="quarter" idx="11"/>
          </p:nvPr>
        </p:nvSpPr>
        <p:spPr/>
        <p:txBody>
          <a:bodyPr/>
          <a:lstStyle/>
          <a:p>
            <a:pPr>
              <a:defRPr/>
            </a:pPr>
            <a:r>
              <a:rPr lang="it-IT" smtClean="0"/>
              <a:t>SCO  - CEOS Plenary - Bruxelles</a:t>
            </a:r>
            <a:endParaRPr lang="en-US"/>
          </a:p>
        </p:txBody>
      </p:sp>
      <p:sp>
        <p:nvSpPr>
          <p:cNvPr id="11" name="Sous-titre 10"/>
          <p:cNvSpPr>
            <a:spLocks noGrp="1"/>
          </p:cNvSpPr>
          <p:nvPr>
            <p:ph type="subTitle" idx="14"/>
          </p:nvPr>
        </p:nvSpPr>
        <p:spPr/>
        <p:txBody>
          <a:bodyPr/>
          <a:lstStyle/>
          <a:p>
            <a:r>
              <a:rPr lang="en-US"/>
              <a:t>Country, sub-national / Territorial Stakes</a:t>
            </a:r>
          </a:p>
        </p:txBody>
      </p:sp>
      <p:sp>
        <p:nvSpPr>
          <p:cNvPr id="31" name="Espace réservé du contenu 30"/>
          <p:cNvSpPr>
            <a:spLocks noGrp="1"/>
          </p:cNvSpPr>
          <p:nvPr>
            <p:ph sz="quarter" idx="13"/>
          </p:nvPr>
        </p:nvSpPr>
        <p:spPr>
          <a:xfrm>
            <a:off x="2751746" y="962604"/>
            <a:ext cx="7071264" cy="4310062"/>
          </a:xfrm>
        </p:spPr>
        <p:txBody>
          <a:bodyPr>
            <a:normAutofit fontScale="92500" lnSpcReduction="10000"/>
          </a:bodyPr>
          <a:lstStyle/>
          <a:p>
            <a:pPr lvl="1"/>
            <a:r>
              <a:rPr lang="en-US" dirty="0"/>
              <a:t>Climate change impacts are worldwide but there are also specific impacts at </a:t>
            </a:r>
            <a:r>
              <a:rPr lang="en-US" b="1" dirty="0"/>
              <a:t>national, sub-national and territory levels</a:t>
            </a:r>
          </a:p>
          <a:p>
            <a:pPr marL="190500" lvl="2" indent="0">
              <a:buNone/>
            </a:pPr>
            <a:endParaRPr lang="en-US" dirty="0"/>
          </a:p>
          <a:p>
            <a:pPr lvl="1"/>
            <a:r>
              <a:rPr lang="en-US" dirty="0"/>
              <a:t>Public access to data, tools and knowledge products</a:t>
            </a:r>
          </a:p>
          <a:p>
            <a:pPr lvl="2"/>
            <a:r>
              <a:rPr lang="en-US" dirty="0"/>
              <a:t>Countries </a:t>
            </a:r>
            <a:r>
              <a:rPr lang="en-US" dirty="0" smtClean="0"/>
              <a:t>and territories level </a:t>
            </a:r>
            <a:r>
              <a:rPr lang="en-US" dirty="0"/>
              <a:t>involvement </a:t>
            </a:r>
          </a:p>
          <a:p>
            <a:pPr lvl="2"/>
            <a:r>
              <a:rPr lang="en-US" dirty="0"/>
              <a:t>A need for indicators </a:t>
            </a:r>
            <a:r>
              <a:rPr lang="en-US" dirty="0" smtClean="0"/>
              <a:t>to monitor the impacts at the right scale : </a:t>
            </a:r>
            <a:r>
              <a:rPr lang="en-US" dirty="0"/>
              <a:t>specific </a:t>
            </a:r>
            <a:r>
              <a:rPr lang="en-US" dirty="0" smtClean="0"/>
              <a:t>needs (Paris Agreement, article 7) and elaborate scenarios of projections</a:t>
            </a:r>
            <a:endParaRPr lang="en-US" dirty="0"/>
          </a:p>
          <a:p>
            <a:pPr lvl="1"/>
            <a:endParaRPr lang="en-US" dirty="0" smtClean="0"/>
          </a:p>
          <a:p>
            <a:pPr lvl="1"/>
            <a:r>
              <a:rPr lang="en-US" dirty="0" smtClean="0"/>
              <a:t>Need </a:t>
            </a:r>
            <a:r>
              <a:rPr lang="en-US" dirty="0"/>
              <a:t>to implement attenuation and adaptation policies</a:t>
            </a:r>
          </a:p>
          <a:p>
            <a:pPr lvl="2"/>
            <a:r>
              <a:rPr lang="en-US" dirty="0"/>
              <a:t>Decision </a:t>
            </a:r>
            <a:r>
              <a:rPr lang="en-US" dirty="0" smtClean="0"/>
              <a:t>Making </a:t>
            </a:r>
            <a:endParaRPr lang="en-US" dirty="0"/>
          </a:p>
          <a:p>
            <a:pPr lvl="2"/>
            <a:r>
              <a:rPr lang="en-US" dirty="0"/>
              <a:t>Meaningful stakeholder involvement</a:t>
            </a:r>
          </a:p>
          <a:p>
            <a:pPr lvl="3"/>
            <a:endParaRPr lang="en-US" dirty="0"/>
          </a:p>
          <a:p>
            <a:pPr lvl="1"/>
            <a:r>
              <a:rPr lang="en-US" dirty="0"/>
              <a:t>Need to marshal our forces through collaboration, partnerships, knowledge networks</a:t>
            </a:r>
          </a:p>
          <a:p>
            <a:pPr lvl="2"/>
            <a:r>
              <a:rPr lang="en-US" dirty="0"/>
              <a:t>Co-construction (bilateral and / or multilateral cooperation)</a:t>
            </a:r>
          </a:p>
          <a:p>
            <a:pPr lvl="2"/>
            <a:endParaRPr lang="en-US" dirty="0"/>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
        <p:nvSpPr>
          <p:cNvPr id="5" name="ZoneTexte 4"/>
          <p:cNvSpPr txBox="1"/>
          <p:nvPr/>
        </p:nvSpPr>
        <p:spPr>
          <a:xfrm rot="16200000">
            <a:off x="-625518" y="2968688"/>
            <a:ext cx="2263761" cy="307777"/>
          </a:xfrm>
          <a:prstGeom prst="rect">
            <a:avLst/>
          </a:prstGeom>
          <a:noFill/>
        </p:spPr>
        <p:txBody>
          <a:bodyPr wrap="none" rtlCol="0">
            <a:spAutoFit/>
          </a:bodyPr>
          <a:lstStyle/>
          <a:p>
            <a:r>
              <a:rPr lang="en-US" sz="1400" b="1">
                <a:solidFill>
                  <a:schemeClr val="accent2"/>
                </a:solidFill>
              </a:rPr>
              <a:t>Climate Change Impacts</a:t>
            </a:r>
          </a:p>
        </p:txBody>
      </p:sp>
      <p:pic>
        <p:nvPicPr>
          <p:cNvPr id="14" name="Imag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787" y="1061119"/>
            <a:ext cx="1332763" cy="1426974"/>
          </a:xfrm>
          <a:prstGeom prst="rect">
            <a:avLst/>
          </a:prstGeom>
        </p:spPr>
      </p:pic>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787" y="2733642"/>
            <a:ext cx="1346927" cy="1226516"/>
          </a:xfrm>
          <a:prstGeom prst="rect">
            <a:avLst/>
          </a:prstGeom>
        </p:spPr>
      </p:pic>
      <p:pic>
        <p:nvPicPr>
          <p:cNvPr id="17" name="Imag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2787" y="4132913"/>
            <a:ext cx="1369562" cy="1136737"/>
          </a:xfrm>
          <a:prstGeom prst="rect">
            <a:avLst/>
          </a:prstGeom>
        </p:spPr>
      </p:pic>
      <p:sp>
        <p:nvSpPr>
          <p:cNvPr id="25" name="ZoneTexte 24"/>
          <p:cNvSpPr txBox="1"/>
          <p:nvPr/>
        </p:nvSpPr>
        <p:spPr>
          <a:xfrm rot="16200000">
            <a:off x="262565" y="1636107"/>
            <a:ext cx="1359668" cy="276999"/>
          </a:xfrm>
          <a:prstGeom prst="rect">
            <a:avLst/>
          </a:prstGeom>
          <a:noFill/>
        </p:spPr>
        <p:txBody>
          <a:bodyPr wrap="none" rtlCol="0">
            <a:spAutoFit/>
          </a:bodyPr>
          <a:lstStyle/>
          <a:p>
            <a:r>
              <a:rPr lang="en-US" sz="1200"/>
              <a:t>Continental scale</a:t>
            </a:r>
          </a:p>
        </p:txBody>
      </p:sp>
      <p:sp>
        <p:nvSpPr>
          <p:cNvPr id="26" name="ZoneTexte 25"/>
          <p:cNvSpPr txBox="1"/>
          <p:nvPr/>
        </p:nvSpPr>
        <p:spPr>
          <a:xfrm rot="16200000">
            <a:off x="381188" y="3208400"/>
            <a:ext cx="1122423" cy="276999"/>
          </a:xfrm>
          <a:prstGeom prst="rect">
            <a:avLst/>
          </a:prstGeom>
          <a:noFill/>
        </p:spPr>
        <p:txBody>
          <a:bodyPr wrap="none" rtlCol="0">
            <a:spAutoFit/>
          </a:bodyPr>
          <a:lstStyle/>
          <a:p>
            <a:r>
              <a:rPr lang="en-US" sz="1200"/>
              <a:t>Country scale</a:t>
            </a:r>
          </a:p>
        </p:txBody>
      </p:sp>
      <p:sp>
        <p:nvSpPr>
          <p:cNvPr id="27" name="ZoneTexte 26"/>
          <p:cNvSpPr txBox="1"/>
          <p:nvPr/>
        </p:nvSpPr>
        <p:spPr>
          <a:xfrm rot="16200000">
            <a:off x="334412" y="4562782"/>
            <a:ext cx="1215974" cy="276999"/>
          </a:xfrm>
          <a:prstGeom prst="rect">
            <a:avLst/>
          </a:prstGeom>
          <a:noFill/>
        </p:spPr>
        <p:txBody>
          <a:bodyPr wrap="none" rtlCol="0">
            <a:spAutoFit/>
          </a:bodyPr>
          <a:lstStyle/>
          <a:p>
            <a:r>
              <a:rPr lang="en-US" sz="1200"/>
              <a:t>Territorial scale</a:t>
            </a:r>
          </a:p>
        </p:txBody>
      </p:sp>
    </p:spTree>
    <p:extLst>
      <p:ext uri="{BB962C8B-B14F-4D97-AF65-F5344CB8AC3E}">
        <p14:creationId xmlns:p14="http://schemas.microsoft.com/office/powerpoint/2010/main" val="516030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399988" y="1350236"/>
            <a:ext cx="1719369" cy="19338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1" name="Rectangle à coins arrondis 30"/>
          <p:cNvSpPr/>
          <p:nvPr/>
        </p:nvSpPr>
        <p:spPr>
          <a:xfrm>
            <a:off x="2307365" y="1411785"/>
            <a:ext cx="7571574" cy="3881892"/>
          </a:xfrm>
          <a:prstGeom prst="round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a:ln>
                <a:noFill/>
              </a:ln>
              <a:solidFill>
                <a:srgbClr val="002060"/>
              </a:solidFill>
              <a:effectLst/>
              <a:uLnTx/>
              <a:uFillTx/>
              <a:latin typeface="Arial" charset="0"/>
              <a:cs typeface="Arial" charset="0"/>
            </a:endParaRPr>
          </a:p>
        </p:txBody>
      </p:sp>
      <p:sp>
        <p:nvSpPr>
          <p:cNvPr id="3" name="Titre 2"/>
          <p:cNvSpPr>
            <a:spLocks noGrp="1"/>
          </p:cNvSpPr>
          <p:nvPr>
            <p:ph type="title"/>
          </p:nvPr>
        </p:nvSpPr>
        <p:spPr/>
        <p:txBody>
          <a:bodyPr/>
          <a:lstStyle/>
          <a:p>
            <a:r>
              <a:rPr lang="en-US" dirty="0"/>
              <a:t>Space Climate Observatory</a:t>
            </a:r>
          </a:p>
        </p:txBody>
      </p:sp>
      <p:sp>
        <p:nvSpPr>
          <p:cNvPr id="4" name="Espace réservé de la date 3"/>
          <p:cNvSpPr>
            <a:spLocks noGrp="1"/>
          </p:cNvSpPr>
          <p:nvPr>
            <p:ph type="dt" sz="half" idx="10"/>
          </p:nvPr>
        </p:nvSpPr>
        <p:spPr/>
        <p:txBody>
          <a:bodyPr/>
          <a:lstStyle/>
          <a:p>
            <a:pPr>
              <a:defRPr/>
            </a:pPr>
            <a:r>
              <a:rPr lang="fr-FR" smtClean="0"/>
              <a:t>October 2018</a:t>
            </a:r>
            <a:endParaRPr lang="en-US"/>
          </a:p>
        </p:txBody>
      </p:sp>
      <p:sp>
        <p:nvSpPr>
          <p:cNvPr id="5" name="Espace réservé du pied de page 4"/>
          <p:cNvSpPr>
            <a:spLocks noGrp="1"/>
          </p:cNvSpPr>
          <p:nvPr>
            <p:ph type="ftr" sz="quarter" idx="11"/>
          </p:nvPr>
        </p:nvSpPr>
        <p:spPr/>
        <p:txBody>
          <a:bodyPr/>
          <a:lstStyle/>
          <a:p>
            <a:pPr>
              <a:defRPr/>
            </a:pPr>
            <a:r>
              <a:rPr lang="it-IT" smtClean="0"/>
              <a:t>SCO  - CEOS Plenary - Bruxelles</a:t>
            </a:r>
            <a:endParaRPr lang="en-US"/>
          </a:p>
        </p:txBody>
      </p:sp>
      <p:sp>
        <p:nvSpPr>
          <p:cNvPr id="6" name="Sous-titre 5"/>
          <p:cNvSpPr>
            <a:spLocks noGrp="1"/>
          </p:cNvSpPr>
          <p:nvPr>
            <p:ph type="subTitle" idx="14"/>
          </p:nvPr>
        </p:nvSpPr>
        <p:spPr/>
        <p:txBody>
          <a:bodyPr/>
          <a:lstStyle/>
          <a:p>
            <a:r>
              <a:rPr lang="en-US"/>
              <a:t>Objectives</a:t>
            </a:r>
          </a:p>
        </p:txBody>
      </p:sp>
      <p:sp>
        <p:nvSpPr>
          <p:cNvPr id="11" name="Rectangle 10"/>
          <p:cNvSpPr/>
          <p:nvPr/>
        </p:nvSpPr>
        <p:spPr>
          <a:xfrm>
            <a:off x="7255380" y="1999716"/>
            <a:ext cx="2350094" cy="59820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Products &amp; Services</a:t>
            </a:r>
            <a:endParaRPr lang="en-US" dirty="0"/>
          </a:p>
        </p:txBody>
      </p:sp>
      <p:sp>
        <p:nvSpPr>
          <p:cNvPr id="17" name="Rectangle 16"/>
          <p:cNvSpPr/>
          <p:nvPr/>
        </p:nvSpPr>
        <p:spPr>
          <a:xfrm>
            <a:off x="7255380" y="3542025"/>
            <a:ext cx="2344393" cy="5982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Indicators, maps, scenarios</a:t>
            </a:r>
            <a:endParaRPr lang="en-US" sz="1200" dirty="0"/>
          </a:p>
          <a:p>
            <a:pPr algn="ctr"/>
            <a:r>
              <a:rPr lang="en-US" sz="1200" dirty="0"/>
              <a:t>(past, present &amp; future)</a:t>
            </a:r>
          </a:p>
        </p:txBody>
      </p:sp>
      <p:sp>
        <p:nvSpPr>
          <p:cNvPr id="18" name="Rectangle 17"/>
          <p:cNvSpPr/>
          <p:nvPr/>
        </p:nvSpPr>
        <p:spPr>
          <a:xfrm>
            <a:off x="7255381" y="4181392"/>
            <a:ext cx="2350093" cy="5982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Toolkits and computing capacities</a:t>
            </a:r>
          </a:p>
        </p:txBody>
      </p:sp>
      <p:cxnSp>
        <p:nvCxnSpPr>
          <p:cNvPr id="27" name="Connecteur droit avec flèche 26"/>
          <p:cNvCxnSpPr>
            <a:stCxn id="11" idx="2"/>
          </p:cNvCxnSpPr>
          <p:nvPr/>
        </p:nvCxnSpPr>
        <p:spPr>
          <a:xfrm>
            <a:off x="8430427" y="2597921"/>
            <a:ext cx="1" cy="94410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6" name="Image 35">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5330" y="750354"/>
            <a:ext cx="1515643" cy="1032310"/>
          </a:xfrm>
          <a:prstGeom prst="rect">
            <a:avLst/>
          </a:prstGeom>
        </p:spPr>
      </p:pic>
      <p:pic>
        <p:nvPicPr>
          <p:cNvPr id="41" name="Image 40">
            <a:extLst>
              <a:ext uri="{FF2B5EF4-FFF2-40B4-BE49-F238E27FC236}">
                <a16:creationId xmlns:a16="http://schemas.microsoft.com/office/drawing/2014/main" id="{CE9EFA14-3317-CE48-84E7-C527C4373C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
        <p:nvSpPr>
          <p:cNvPr id="32" name="Rectangle 31"/>
          <p:cNvSpPr/>
          <p:nvPr/>
        </p:nvSpPr>
        <p:spPr>
          <a:xfrm>
            <a:off x="4115506" y="1999716"/>
            <a:ext cx="2357212" cy="59820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Information, Outreach</a:t>
            </a:r>
          </a:p>
          <a:p>
            <a:pPr algn="ctr"/>
            <a:r>
              <a:rPr lang="en-US"/>
              <a:t>Communication, Learn</a:t>
            </a:r>
          </a:p>
        </p:txBody>
      </p:sp>
      <p:cxnSp>
        <p:nvCxnSpPr>
          <p:cNvPr id="34" name="Connecteur droit avec flèche 33"/>
          <p:cNvCxnSpPr>
            <a:stCxn id="32" idx="2"/>
            <a:endCxn id="39" idx="0"/>
          </p:cNvCxnSpPr>
          <p:nvPr/>
        </p:nvCxnSpPr>
        <p:spPr>
          <a:xfrm>
            <a:off x="5294112" y="2597921"/>
            <a:ext cx="3265" cy="956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Imag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8331" y="3576305"/>
            <a:ext cx="549542" cy="636044"/>
          </a:xfrm>
          <a:prstGeom prst="rect">
            <a:avLst/>
          </a:prstGeom>
        </p:spPr>
      </p:pic>
      <p:pic>
        <p:nvPicPr>
          <p:cNvPr id="39" name="Image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3846" y="3554419"/>
            <a:ext cx="587061" cy="679817"/>
          </a:xfrm>
          <a:prstGeom prst="rect">
            <a:avLst/>
          </a:prstGeom>
        </p:spPr>
      </p:pic>
      <p:pic>
        <p:nvPicPr>
          <p:cNvPr id="40" name="Image 3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6880" y="3554419"/>
            <a:ext cx="587061" cy="679817"/>
          </a:xfrm>
          <a:prstGeom prst="rect">
            <a:avLst/>
          </a:prstGeom>
        </p:spPr>
      </p:pic>
      <p:sp>
        <p:nvSpPr>
          <p:cNvPr id="43" name="Rectangle 42"/>
          <p:cNvSpPr/>
          <p:nvPr/>
        </p:nvSpPr>
        <p:spPr>
          <a:xfrm>
            <a:off x="3730130" y="4254239"/>
            <a:ext cx="865943" cy="646331"/>
          </a:xfrm>
          <a:prstGeom prst="rect">
            <a:avLst/>
          </a:prstGeom>
        </p:spPr>
        <p:txBody>
          <a:bodyPr wrap="none">
            <a:spAutoFit/>
          </a:bodyPr>
          <a:lstStyle/>
          <a:p>
            <a:pPr algn="ctr"/>
            <a:r>
              <a:rPr lang="en-US" sz="1200"/>
              <a:t>Research</a:t>
            </a:r>
          </a:p>
          <a:p>
            <a:pPr algn="ctr"/>
            <a:r>
              <a:rPr lang="en-US" sz="1200"/>
              <a:t>&amp;</a:t>
            </a:r>
          </a:p>
          <a:p>
            <a:pPr algn="ctr"/>
            <a:r>
              <a:rPr lang="en-US" sz="1200"/>
              <a:t>Education</a:t>
            </a:r>
          </a:p>
        </p:txBody>
      </p:sp>
      <p:sp>
        <p:nvSpPr>
          <p:cNvPr id="44" name="Rectangle 43"/>
          <p:cNvSpPr/>
          <p:nvPr/>
        </p:nvSpPr>
        <p:spPr>
          <a:xfrm>
            <a:off x="4774336" y="4229700"/>
            <a:ext cx="1029448" cy="646331"/>
          </a:xfrm>
          <a:prstGeom prst="rect">
            <a:avLst/>
          </a:prstGeom>
        </p:spPr>
        <p:txBody>
          <a:bodyPr wrap="none">
            <a:spAutoFit/>
          </a:bodyPr>
          <a:lstStyle/>
          <a:p>
            <a:pPr algn="ctr"/>
            <a:r>
              <a:rPr lang="en-US" sz="1200"/>
              <a:t>Government</a:t>
            </a:r>
          </a:p>
          <a:p>
            <a:pPr algn="ctr"/>
            <a:r>
              <a:rPr lang="en-US" sz="1200"/>
              <a:t>&amp;</a:t>
            </a:r>
          </a:p>
          <a:p>
            <a:pPr algn="ctr"/>
            <a:r>
              <a:rPr lang="en-US" sz="1200"/>
              <a:t>Society</a:t>
            </a:r>
          </a:p>
        </p:txBody>
      </p:sp>
      <p:sp>
        <p:nvSpPr>
          <p:cNvPr id="45" name="Rectangle 44"/>
          <p:cNvSpPr/>
          <p:nvPr/>
        </p:nvSpPr>
        <p:spPr>
          <a:xfrm>
            <a:off x="5935829" y="4254239"/>
            <a:ext cx="1027846" cy="646331"/>
          </a:xfrm>
          <a:prstGeom prst="rect">
            <a:avLst/>
          </a:prstGeom>
        </p:spPr>
        <p:txBody>
          <a:bodyPr wrap="none">
            <a:spAutoFit/>
          </a:bodyPr>
          <a:lstStyle/>
          <a:p>
            <a:pPr algn="ctr"/>
            <a:r>
              <a:rPr lang="en-US" sz="1200"/>
              <a:t>Traditional</a:t>
            </a:r>
          </a:p>
          <a:p>
            <a:pPr algn="ctr"/>
            <a:r>
              <a:rPr lang="en-US" sz="1200"/>
              <a:t>&amp;</a:t>
            </a:r>
          </a:p>
          <a:p>
            <a:pPr algn="ctr"/>
            <a:r>
              <a:rPr lang="en-US" sz="1200"/>
              <a:t>New Medias</a:t>
            </a:r>
          </a:p>
        </p:txBody>
      </p:sp>
      <p:cxnSp>
        <p:nvCxnSpPr>
          <p:cNvPr id="46" name="Connecteur droit avec flèche 45"/>
          <p:cNvCxnSpPr>
            <a:stCxn id="32" idx="2"/>
            <a:endCxn id="37" idx="0"/>
          </p:cNvCxnSpPr>
          <p:nvPr/>
        </p:nvCxnSpPr>
        <p:spPr>
          <a:xfrm flipH="1">
            <a:off x="4163102" y="2597921"/>
            <a:ext cx="1131010" cy="978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32" idx="2"/>
            <a:endCxn id="40" idx="0"/>
          </p:cNvCxnSpPr>
          <p:nvPr/>
        </p:nvCxnSpPr>
        <p:spPr>
          <a:xfrm>
            <a:off x="5294112" y="2597921"/>
            <a:ext cx="1156299" cy="956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066454" y="2976300"/>
            <a:ext cx="2488966" cy="307777"/>
          </a:xfrm>
          <a:prstGeom prst="rect">
            <a:avLst/>
          </a:prstGeom>
          <a:solidFill>
            <a:schemeClr val="bg1"/>
          </a:solidFill>
        </p:spPr>
        <p:txBody>
          <a:bodyPr wrap="square">
            <a:spAutoFit/>
          </a:bodyPr>
          <a:lstStyle/>
          <a:p>
            <a:pPr algn="ctr"/>
            <a:r>
              <a:rPr lang="en-US" sz="1400" b="1" i="1">
                <a:solidFill>
                  <a:schemeClr val="accent2"/>
                </a:solidFill>
                <a:latin typeface="Calibri" panose="020F0502020204030204" pitchFamily="34" charset="0"/>
              </a:rPr>
              <a:t>Quality Control and Validation</a:t>
            </a:r>
            <a:endParaRPr lang="en-US" sz="1400" i="1">
              <a:solidFill>
                <a:schemeClr val="accent2"/>
              </a:solidFill>
            </a:endParaRPr>
          </a:p>
        </p:txBody>
      </p:sp>
      <p:sp>
        <p:nvSpPr>
          <p:cNvPr id="33" name="Rectangle 32"/>
          <p:cNvSpPr/>
          <p:nvPr/>
        </p:nvSpPr>
        <p:spPr>
          <a:xfrm rot="16200000">
            <a:off x="1328545" y="3029483"/>
            <a:ext cx="3631961" cy="59820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t>Improve data access</a:t>
            </a:r>
          </a:p>
          <a:p>
            <a:pPr algn="ctr"/>
            <a:r>
              <a:rPr lang="en-US" sz="1400" i="1"/>
              <a:t>(unified web interface)</a:t>
            </a:r>
          </a:p>
        </p:txBody>
      </p:sp>
      <p:sp>
        <p:nvSpPr>
          <p:cNvPr id="38" name="Rectangle 37"/>
          <p:cNvSpPr/>
          <p:nvPr/>
        </p:nvSpPr>
        <p:spPr>
          <a:xfrm>
            <a:off x="501121" y="2523856"/>
            <a:ext cx="1498589" cy="59820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t>ECV</a:t>
            </a:r>
          </a:p>
        </p:txBody>
      </p:sp>
      <p:sp>
        <p:nvSpPr>
          <p:cNvPr id="42" name="Rectangle 41"/>
          <p:cNvSpPr/>
          <p:nvPr/>
        </p:nvSpPr>
        <p:spPr>
          <a:xfrm>
            <a:off x="501121" y="1512604"/>
            <a:ext cx="1487072" cy="59820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t>Satellite data</a:t>
            </a:r>
          </a:p>
        </p:txBody>
      </p:sp>
      <p:sp>
        <p:nvSpPr>
          <p:cNvPr id="49" name="Rectangle 48"/>
          <p:cNvSpPr/>
          <p:nvPr/>
        </p:nvSpPr>
        <p:spPr>
          <a:xfrm>
            <a:off x="508880" y="3629114"/>
            <a:ext cx="1487072" cy="5982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i="1"/>
              <a:t>In-situ data</a:t>
            </a:r>
            <a:endParaRPr lang="en-US" i="1"/>
          </a:p>
        </p:txBody>
      </p:sp>
      <p:sp>
        <p:nvSpPr>
          <p:cNvPr id="51" name="Rectangle 50"/>
          <p:cNvSpPr/>
          <p:nvPr/>
        </p:nvSpPr>
        <p:spPr>
          <a:xfrm>
            <a:off x="501121" y="4546361"/>
            <a:ext cx="1487072" cy="5982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i="1"/>
              <a:t>Socio-economic data</a:t>
            </a:r>
          </a:p>
        </p:txBody>
      </p:sp>
      <p:sp>
        <p:nvSpPr>
          <p:cNvPr id="52" name="Flèche courbée vers le bas 51"/>
          <p:cNvSpPr/>
          <p:nvPr/>
        </p:nvSpPr>
        <p:spPr>
          <a:xfrm flipH="1">
            <a:off x="1204956" y="997799"/>
            <a:ext cx="1358781" cy="335179"/>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sp>
        <p:nvSpPr>
          <p:cNvPr id="53" name="Rectangle 52"/>
          <p:cNvSpPr/>
          <p:nvPr/>
        </p:nvSpPr>
        <p:spPr>
          <a:xfrm>
            <a:off x="1437750" y="709980"/>
            <a:ext cx="893193" cy="276999"/>
          </a:xfrm>
          <a:prstGeom prst="rect">
            <a:avLst/>
          </a:prstGeom>
        </p:spPr>
        <p:txBody>
          <a:bodyPr wrap="none">
            <a:spAutoFit/>
          </a:bodyPr>
          <a:lstStyle/>
          <a:p>
            <a:pPr algn="ctr"/>
            <a:r>
              <a:rPr lang="en-US" sz="1200" b="1">
                <a:solidFill>
                  <a:schemeClr val="accent2"/>
                </a:solidFill>
              </a:rPr>
              <a:t>Feedback</a:t>
            </a:r>
          </a:p>
        </p:txBody>
      </p:sp>
      <p:cxnSp>
        <p:nvCxnSpPr>
          <p:cNvPr id="10" name="Connecteur droit avec flèche 9"/>
          <p:cNvCxnSpPr>
            <a:stCxn id="42" idx="3"/>
          </p:cNvCxnSpPr>
          <p:nvPr/>
        </p:nvCxnSpPr>
        <p:spPr>
          <a:xfrm>
            <a:off x="1988193" y="1811707"/>
            <a:ext cx="857230" cy="1164593"/>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38" idx="3"/>
          </p:cNvCxnSpPr>
          <p:nvPr/>
        </p:nvCxnSpPr>
        <p:spPr>
          <a:xfrm>
            <a:off x="1999710" y="2822959"/>
            <a:ext cx="858560" cy="34337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CBCA7056-20EB-D34B-A3A3-5D763AA7DBED}"/>
              </a:ext>
            </a:extLst>
          </p:cNvPr>
          <p:cNvSpPr/>
          <p:nvPr/>
        </p:nvSpPr>
        <p:spPr>
          <a:xfrm>
            <a:off x="3812391" y="1659398"/>
            <a:ext cx="520104" cy="495656"/>
          </a:xfrm>
          <a:prstGeom prst="ellipse">
            <a:avLst/>
          </a:prstGeom>
          <a:solidFill>
            <a:srgbClr val="FFFF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1</a:t>
            </a:r>
          </a:p>
        </p:txBody>
      </p:sp>
      <p:sp>
        <p:nvSpPr>
          <p:cNvPr id="50" name="Ellipse 49">
            <a:extLst>
              <a:ext uri="{FF2B5EF4-FFF2-40B4-BE49-F238E27FC236}">
                <a16:creationId xmlns:a16="http://schemas.microsoft.com/office/drawing/2014/main" id="{19238B9A-CEAB-0147-8210-562996306AD5}"/>
              </a:ext>
            </a:extLst>
          </p:cNvPr>
          <p:cNvSpPr/>
          <p:nvPr/>
        </p:nvSpPr>
        <p:spPr>
          <a:xfrm>
            <a:off x="6932564" y="1659359"/>
            <a:ext cx="520104" cy="495656"/>
          </a:xfrm>
          <a:prstGeom prst="ellipse">
            <a:avLst/>
          </a:prstGeom>
          <a:solidFill>
            <a:srgbClr val="FFFF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3</a:t>
            </a:r>
          </a:p>
        </p:txBody>
      </p:sp>
      <p:sp>
        <p:nvSpPr>
          <p:cNvPr id="54" name="Ellipse 53">
            <a:extLst>
              <a:ext uri="{FF2B5EF4-FFF2-40B4-BE49-F238E27FC236}">
                <a16:creationId xmlns:a16="http://schemas.microsoft.com/office/drawing/2014/main" id="{98FA159B-D7A5-DF40-80B8-E38D544B06D6}"/>
              </a:ext>
            </a:extLst>
          </p:cNvPr>
          <p:cNvSpPr/>
          <p:nvPr/>
        </p:nvSpPr>
        <p:spPr>
          <a:xfrm>
            <a:off x="2538200" y="1659359"/>
            <a:ext cx="520104" cy="495656"/>
          </a:xfrm>
          <a:prstGeom prst="ellipse">
            <a:avLst/>
          </a:prstGeom>
          <a:solidFill>
            <a:srgbClr val="FFFF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2</a:t>
            </a:r>
          </a:p>
        </p:txBody>
      </p:sp>
    </p:spTree>
    <p:extLst>
      <p:ext uri="{BB962C8B-B14F-4D97-AF65-F5344CB8AC3E}">
        <p14:creationId xmlns:p14="http://schemas.microsoft.com/office/powerpoint/2010/main" val="1893182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lstStyle/>
          <a:p>
            <a:r>
              <a:rPr lang="en-US"/>
              <a:t>Space Climate Observatory</a:t>
            </a:r>
          </a:p>
        </p:txBody>
      </p:sp>
      <p:sp>
        <p:nvSpPr>
          <p:cNvPr id="7" name="Espace réservé de la date 6"/>
          <p:cNvSpPr>
            <a:spLocks noGrp="1"/>
          </p:cNvSpPr>
          <p:nvPr>
            <p:ph type="dt" sz="half" idx="10"/>
          </p:nvPr>
        </p:nvSpPr>
        <p:spPr/>
        <p:txBody>
          <a:bodyPr/>
          <a:lstStyle/>
          <a:p>
            <a:pPr>
              <a:defRPr/>
            </a:pPr>
            <a:r>
              <a:rPr lang="fr-FR" smtClean="0"/>
              <a:t>October 2018</a:t>
            </a:r>
            <a:endParaRPr lang="en-US"/>
          </a:p>
        </p:txBody>
      </p:sp>
      <p:sp>
        <p:nvSpPr>
          <p:cNvPr id="8" name="Espace réservé du pied de page 7"/>
          <p:cNvSpPr>
            <a:spLocks noGrp="1"/>
          </p:cNvSpPr>
          <p:nvPr>
            <p:ph type="ftr" sz="quarter" idx="11"/>
          </p:nvPr>
        </p:nvSpPr>
        <p:spPr/>
        <p:txBody>
          <a:bodyPr/>
          <a:lstStyle/>
          <a:p>
            <a:pPr>
              <a:defRPr/>
            </a:pPr>
            <a:r>
              <a:rPr lang="it-IT" smtClean="0"/>
              <a:t>SCO  - CEOS Plenary - Bruxelles</a:t>
            </a:r>
            <a:endParaRPr lang="en-US"/>
          </a:p>
        </p:txBody>
      </p:sp>
      <p:sp>
        <p:nvSpPr>
          <p:cNvPr id="11" name="Sous-titre 10"/>
          <p:cNvSpPr>
            <a:spLocks noGrp="1"/>
          </p:cNvSpPr>
          <p:nvPr>
            <p:ph type="subTitle" idx="14"/>
          </p:nvPr>
        </p:nvSpPr>
        <p:spPr/>
        <p:txBody>
          <a:bodyPr/>
          <a:lstStyle/>
          <a:p>
            <a:r>
              <a:rPr lang="en-US" dirty="0"/>
              <a:t>3 – Products &amp; Services</a:t>
            </a:r>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grpSp>
        <p:nvGrpSpPr>
          <p:cNvPr id="27" name="Groupe 26"/>
          <p:cNvGrpSpPr/>
          <p:nvPr/>
        </p:nvGrpSpPr>
        <p:grpSpPr>
          <a:xfrm>
            <a:off x="6141933" y="947942"/>
            <a:ext cx="3151299" cy="1632678"/>
            <a:chOff x="1018315" y="2205"/>
            <a:chExt cx="2255572" cy="1353343"/>
          </a:xfrm>
        </p:grpSpPr>
        <p:sp>
          <p:nvSpPr>
            <p:cNvPr id="28" name="Rectangle 27"/>
            <p:cNvSpPr/>
            <p:nvPr/>
          </p:nvSpPr>
          <p:spPr>
            <a:xfrm>
              <a:off x="1018315" y="2205"/>
              <a:ext cx="2255572" cy="1353343"/>
            </a:xfrm>
            <a:prstGeom prst="rect">
              <a:avLst/>
            </a:prstGeom>
          </p:spPr>
          <p:style>
            <a:lnRef idx="0">
              <a:schemeClr val="accent3"/>
            </a:lnRef>
            <a:fillRef idx="3">
              <a:schemeClr val="accent3"/>
            </a:fillRef>
            <a:effectRef idx="3">
              <a:schemeClr val="accent3"/>
            </a:effectRef>
            <a:fontRef idx="minor">
              <a:schemeClr val="lt1"/>
            </a:fontRef>
          </p:style>
        </p:sp>
        <p:sp>
          <p:nvSpPr>
            <p:cNvPr id="29" name="ZoneTexte 28"/>
            <p:cNvSpPr txBox="1"/>
            <p:nvPr/>
          </p:nvSpPr>
          <p:spPr>
            <a:xfrm>
              <a:off x="1018315" y="2205"/>
              <a:ext cx="2255572" cy="1353343"/>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90500" tIns="190500" rIns="190500" bIns="190500" numCol="1" spcCol="1270" anchor="ctr" anchorCtr="0">
              <a:noAutofit/>
            </a:bodyPr>
            <a:lstStyle/>
            <a:p>
              <a:pPr lvl="0" defTabSz="2222500">
                <a:lnSpc>
                  <a:spcPct val="90000"/>
                </a:lnSpc>
                <a:spcBef>
                  <a:spcPct val="0"/>
                </a:spcBef>
                <a:spcAft>
                  <a:spcPct val="35000"/>
                </a:spcAft>
              </a:pPr>
              <a:endParaRPr lang="fr-FR" sz="900" kern="1200"/>
            </a:p>
          </p:txBody>
        </p:sp>
      </p:grpSp>
      <p:grpSp>
        <p:nvGrpSpPr>
          <p:cNvPr id="30" name="Groupe 29"/>
          <p:cNvGrpSpPr/>
          <p:nvPr/>
        </p:nvGrpSpPr>
        <p:grpSpPr>
          <a:xfrm>
            <a:off x="503018" y="947942"/>
            <a:ext cx="3151299" cy="1632678"/>
            <a:chOff x="1018315" y="1581106"/>
            <a:chExt cx="2255572" cy="1353343"/>
          </a:xfrm>
        </p:grpSpPr>
        <p:sp>
          <p:nvSpPr>
            <p:cNvPr id="31" name="Rectangle 30"/>
            <p:cNvSpPr/>
            <p:nvPr/>
          </p:nvSpPr>
          <p:spPr>
            <a:xfrm>
              <a:off x="1018315" y="1581106"/>
              <a:ext cx="2255572" cy="1353343"/>
            </a:xfrm>
            <a:prstGeom prst="rect">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32" name="ZoneTexte 31"/>
            <p:cNvSpPr txBox="1"/>
            <p:nvPr/>
          </p:nvSpPr>
          <p:spPr>
            <a:xfrm>
              <a:off x="1018315" y="1581106"/>
              <a:ext cx="2255572" cy="13533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lvl="0" algn="r" defTabSz="2222500">
                <a:lnSpc>
                  <a:spcPct val="90000"/>
                </a:lnSpc>
                <a:spcBef>
                  <a:spcPct val="0"/>
                </a:spcBef>
                <a:spcAft>
                  <a:spcPct val="35000"/>
                </a:spcAft>
              </a:pPr>
              <a:endParaRPr lang="fr-FR" sz="5000" kern="1200"/>
            </a:p>
          </p:txBody>
        </p:sp>
      </p:grpSp>
      <p:grpSp>
        <p:nvGrpSpPr>
          <p:cNvPr id="33" name="Groupe 32"/>
          <p:cNvGrpSpPr/>
          <p:nvPr/>
        </p:nvGrpSpPr>
        <p:grpSpPr>
          <a:xfrm>
            <a:off x="503018" y="3594578"/>
            <a:ext cx="3151299" cy="1632678"/>
            <a:chOff x="1018315" y="1581106"/>
            <a:chExt cx="2255572" cy="1353343"/>
          </a:xfrm>
        </p:grpSpPr>
        <p:sp>
          <p:nvSpPr>
            <p:cNvPr id="34" name="Rectangle 33"/>
            <p:cNvSpPr/>
            <p:nvPr/>
          </p:nvSpPr>
          <p:spPr>
            <a:xfrm>
              <a:off x="1018315" y="1581106"/>
              <a:ext cx="2255572" cy="1353343"/>
            </a:xfrm>
            <a:prstGeom prst="rect">
              <a:avLst/>
            </a:prstGeom>
          </p:spPr>
          <p:style>
            <a:lnRef idx="0">
              <a:schemeClr val="accent6"/>
            </a:lnRef>
            <a:fillRef idx="3">
              <a:schemeClr val="accent6"/>
            </a:fillRef>
            <a:effectRef idx="3">
              <a:schemeClr val="accent6"/>
            </a:effectRef>
            <a:fontRef idx="minor">
              <a:schemeClr val="lt1"/>
            </a:fontRef>
          </p:style>
        </p:sp>
        <p:sp>
          <p:nvSpPr>
            <p:cNvPr id="35" name="ZoneTexte 34"/>
            <p:cNvSpPr txBox="1"/>
            <p:nvPr/>
          </p:nvSpPr>
          <p:spPr>
            <a:xfrm>
              <a:off x="1018315" y="1581106"/>
              <a:ext cx="2255572" cy="1353343"/>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endParaRPr lang="fr-FR" sz="5000" kern="1200"/>
            </a:p>
          </p:txBody>
        </p:sp>
      </p:grpSp>
      <p:grpSp>
        <p:nvGrpSpPr>
          <p:cNvPr id="36" name="Groupe 35"/>
          <p:cNvGrpSpPr/>
          <p:nvPr/>
        </p:nvGrpSpPr>
        <p:grpSpPr>
          <a:xfrm>
            <a:off x="6141933" y="3594578"/>
            <a:ext cx="3151299" cy="1632678"/>
            <a:chOff x="1018315" y="1581106"/>
            <a:chExt cx="2255572" cy="1353343"/>
          </a:xfrm>
        </p:grpSpPr>
        <p:sp>
          <p:nvSpPr>
            <p:cNvPr id="37" name="Rectangle 36"/>
            <p:cNvSpPr/>
            <p:nvPr/>
          </p:nvSpPr>
          <p:spPr>
            <a:xfrm>
              <a:off x="1018315" y="1581106"/>
              <a:ext cx="2255572" cy="1353343"/>
            </a:xfrm>
            <a:prstGeom prst="rect">
              <a:avLst/>
            </a:prstGeom>
          </p:spPr>
          <p:style>
            <a:lnRef idx="0">
              <a:schemeClr val="accent5"/>
            </a:lnRef>
            <a:fillRef idx="3">
              <a:schemeClr val="accent5"/>
            </a:fillRef>
            <a:effectRef idx="3">
              <a:schemeClr val="accent5"/>
            </a:effectRef>
            <a:fontRef idx="minor">
              <a:schemeClr val="lt1"/>
            </a:fontRef>
          </p:style>
        </p:sp>
        <p:sp>
          <p:nvSpPr>
            <p:cNvPr id="38" name="ZoneTexte 37"/>
            <p:cNvSpPr txBox="1"/>
            <p:nvPr/>
          </p:nvSpPr>
          <p:spPr>
            <a:xfrm>
              <a:off x="1018315" y="1581106"/>
              <a:ext cx="2255572" cy="1353343"/>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endParaRPr lang="fr-FR" sz="5000" kern="1200"/>
            </a:p>
          </p:txBody>
        </p:sp>
      </p:grpSp>
      <p:sp>
        <p:nvSpPr>
          <p:cNvPr id="4" name="Ellipse 3"/>
          <p:cNvSpPr/>
          <p:nvPr/>
        </p:nvSpPr>
        <p:spPr>
          <a:xfrm>
            <a:off x="3429901" y="1622051"/>
            <a:ext cx="2893863" cy="281156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Black" panose="020B0A04020102020204" pitchFamily="34" charset="0"/>
              </a:rPr>
              <a:t>Products</a:t>
            </a:r>
          </a:p>
          <a:p>
            <a:pPr algn="ctr"/>
            <a:r>
              <a:rPr lang="en-US" sz="2400" b="1">
                <a:solidFill>
                  <a:srgbClr val="002060"/>
                </a:solidFill>
                <a:latin typeface="Arial Black" panose="020B0A04020102020204" pitchFamily="34" charset="0"/>
              </a:rPr>
              <a:t>&amp;</a:t>
            </a:r>
          </a:p>
          <a:p>
            <a:pPr algn="ctr"/>
            <a:r>
              <a:rPr lang="en-US" sz="2400" b="1">
                <a:solidFill>
                  <a:srgbClr val="002060"/>
                </a:solidFill>
                <a:latin typeface="Arial Black" panose="020B0A04020102020204" pitchFamily="34" charset="0"/>
              </a:rPr>
              <a:t>Services</a:t>
            </a:r>
          </a:p>
        </p:txBody>
      </p:sp>
      <p:sp>
        <p:nvSpPr>
          <p:cNvPr id="3" name="Rectangle 2"/>
          <p:cNvSpPr/>
          <p:nvPr/>
        </p:nvSpPr>
        <p:spPr>
          <a:xfrm>
            <a:off x="789597" y="1374465"/>
            <a:ext cx="2241450" cy="646331"/>
          </a:xfrm>
          <a:prstGeom prst="rect">
            <a:avLst/>
          </a:prstGeom>
        </p:spPr>
        <p:txBody>
          <a:bodyPr wrap="square">
            <a:spAutoFit/>
          </a:bodyPr>
          <a:lstStyle/>
          <a:p>
            <a:r>
              <a:rPr lang="en-US" sz="1200" dirty="0">
                <a:solidFill>
                  <a:schemeClr val="bg1"/>
                </a:solidFill>
              </a:rPr>
              <a:t>(e.g. </a:t>
            </a:r>
            <a:r>
              <a:rPr lang="en-US" sz="1200" b="1" dirty="0">
                <a:solidFill>
                  <a:schemeClr val="bg1"/>
                </a:solidFill>
              </a:rPr>
              <a:t>Data</a:t>
            </a:r>
            <a:r>
              <a:rPr lang="en-US" sz="1200" dirty="0">
                <a:solidFill>
                  <a:schemeClr val="bg1"/>
                </a:solidFill>
              </a:rPr>
              <a:t>: </a:t>
            </a:r>
            <a:r>
              <a:rPr lang="en-US" sz="1200" dirty="0" smtClean="0">
                <a:solidFill>
                  <a:schemeClr val="bg1"/>
                </a:solidFill>
              </a:rPr>
              <a:t>Landsat images</a:t>
            </a:r>
            <a:r>
              <a:rPr lang="en-US" sz="1200" dirty="0">
                <a:solidFill>
                  <a:schemeClr val="bg1"/>
                </a:solidFill>
              </a:rPr>
              <a:t>, </a:t>
            </a:r>
            <a:r>
              <a:rPr lang="en-US" sz="1200" dirty="0" smtClean="0">
                <a:solidFill>
                  <a:schemeClr val="bg1"/>
                </a:solidFill>
              </a:rPr>
              <a:t>SWH, ASTER, </a:t>
            </a:r>
            <a:r>
              <a:rPr lang="en-US" sz="1200" dirty="0" err="1" smtClean="0">
                <a:solidFill>
                  <a:schemeClr val="bg1"/>
                </a:solidFill>
              </a:rPr>
              <a:t>Radarsat</a:t>
            </a:r>
            <a:r>
              <a:rPr lang="en-US" sz="1200" dirty="0" smtClean="0">
                <a:solidFill>
                  <a:schemeClr val="bg1"/>
                </a:solidFill>
              </a:rPr>
              <a:t>, Copernicus data, etc</a:t>
            </a:r>
            <a:r>
              <a:rPr lang="en-US" sz="1200" dirty="0">
                <a:solidFill>
                  <a:schemeClr val="bg1"/>
                </a:solidFill>
              </a:rPr>
              <a:t>.)</a:t>
            </a:r>
          </a:p>
        </p:txBody>
      </p:sp>
      <p:sp>
        <p:nvSpPr>
          <p:cNvPr id="39" name="Rectangle 38"/>
          <p:cNvSpPr/>
          <p:nvPr/>
        </p:nvSpPr>
        <p:spPr>
          <a:xfrm>
            <a:off x="6555173" y="1302451"/>
            <a:ext cx="2701651" cy="1015663"/>
          </a:xfrm>
          <a:prstGeom prst="rect">
            <a:avLst/>
          </a:prstGeom>
        </p:spPr>
        <p:txBody>
          <a:bodyPr wrap="square">
            <a:spAutoFit/>
          </a:bodyPr>
          <a:lstStyle/>
          <a:p>
            <a:r>
              <a:rPr lang="en-US" sz="1200">
                <a:solidFill>
                  <a:schemeClr val="bg1"/>
                </a:solidFill>
              </a:rPr>
              <a:t>(e.g. </a:t>
            </a:r>
            <a:r>
              <a:rPr lang="en-US" sz="1200" b="1">
                <a:solidFill>
                  <a:schemeClr val="bg1"/>
                </a:solidFill>
              </a:rPr>
              <a:t>Global or Local Products:</a:t>
            </a:r>
          </a:p>
          <a:p>
            <a:r>
              <a:rPr lang="en-US" sz="1200">
                <a:solidFill>
                  <a:schemeClr val="bg1"/>
                </a:solidFill>
              </a:rPr>
              <a:t> land cover, sea level rise, soil moisture, ice thickness, atmospheric concentration, gridded precipitation, etc.)</a:t>
            </a:r>
          </a:p>
        </p:txBody>
      </p:sp>
      <p:sp>
        <p:nvSpPr>
          <p:cNvPr id="5" name="Rectangle 4"/>
          <p:cNvSpPr/>
          <p:nvPr/>
        </p:nvSpPr>
        <p:spPr>
          <a:xfrm>
            <a:off x="789597" y="4066729"/>
            <a:ext cx="2739019" cy="461665"/>
          </a:xfrm>
          <a:prstGeom prst="rect">
            <a:avLst/>
          </a:prstGeom>
        </p:spPr>
        <p:txBody>
          <a:bodyPr wrap="square">
            <a:spAutoFit/>
          </a:bodyPr>
          <a:lstStyle/>
          <a:p>
            <a:r>
              <a:rPr lang="en-US" sz="1200" b="1">
                <a:solidFill>
                  <a:schemeClr val="bg1"/>
                </a:solidFill>
              </a:rPr>
              <a:t>(e.g. Research: physics, </a:t>
            </a:r>
          </a:p>
          <a:p>
            <a:r>
              <a:rPr lang="en-US" sz="1200" b="1">
                <a:solidFill>
                  <a:schemeClr val="bg1"/>
                </a:solidFill>
              </a:rPr>
              <a:t>statistics, economics, socials, etc.)</a:t>
            </a:r>
          </a:p>
        </p:txBody>
      </p:sp>
      <p:sp>
        <p:nvSpPr>
          <p:cNvPr id="6" name="Rectangle 5"/>
          <p:cNvSpPr/>
          <p:nvPr/>
        </p:nvSpPr>
        <p:spPr>
          <a:xfrm>
            <a:off x="6230258" y="4099345"/>
            <a:ext cx="2958569" cy="461665"/>
          </a:xfrm>
          <a:prstGeom prst="rect">
            <a:avLst/>
          </a:prstGeom>
        </p:spPr>
        <p:txBody>
          <a:bodyPr wrap="square">
            <a:spAutoFit/>
          </a:bodyPr>
          <a:lstStyle/>
          <a:p>
            <a:r>
              <a:rPr lang="en-US" sz="1200">
                <a:solidFill>
                  <a:schemeClr val="bg1"/>
                </a:solidFill>
              </a:rPr>
              <a:t>(e.g</a:t>
            </a:r>
            <a:r>
              <a:rPr lang="en-US" sz="1200" b="1">
                <a:solidFill>
                  <a:schemeClr val="bg1"/>
                </a:solidFill>
              </a:rPr>
              <a:t>. In-Situ measurements: </a:t>
            </a:r>
            <a:r>
              <a:rPr lang="en-US" sz="1200">
                <a:solidFill>
                  <a:schemeClr val="bg1"/>
                </a:solidFill>
              </a:rPr>
              <a:t>weather, discharge, crop production, etc.)</a:t>
            </a:r>
          </a:p>
        </p:txBody>
      </p:sp>
      <p:sp>
        <p:nvSpPr>
          <p:cNvPr id="10" name="Rectangle 9"/>
          <p:cNvSpPr/>
          <p:nvPr/>
        </p:nvSpPr>
        <p:spPr>
          <a:xfrm>
            <a:off x="6193599" y="1039462"/>
            <a:ext cx="2196435" cy="307777"/>
          </a:xfrm>
          <a:prstGeom prst="rect">
            <a:avLst/>
          </a:prstGeom>
        </p:spPr>
        <p:txBody>
          <a:bodyPr wrap="none">
            <a:spAutoFit/>
          </a:bodyPr>
          <a:lstStyle/>
          <a:p>
            <a:r>
              <a:rPr lang="en-US" sz="1400" b="1">
                <a:solidFill>
                  <a:srgbClr val="0070C0"/>
                </a:solidFill>
              </a:rPr>
              <a:t>Spatial Products &amp; ECV</a:t>
            </a:r>
          </a:p>
        </p:txBody>
      </p:sp>
      <p:sp>
        <p:nvSpPr>
          <p:cNvPr id="13" name="Rectangle 12"/>
          <p:cNvSpPr/>
          <p:nvPr/>
        </p:nvSpPr>
        <p:spPr>
          <a:xfrm>
            <a:off x="604300" y="1066688"/>
            <a:ext cx="2173993" cy="307777"/>
          </a:xfrm>
          <a:prstGeom prst="rect">
            <a:avLst/>
          </a:prstGeom>
        </p:spPr>
        <p:txBody>
          <a:bodyPr wrap="none">
            <a:spAutoFit/>
          </a:bodyPr>
          <a:lstStyle/>
          <a:p>
            <a:r>
              <a:rPr lang="en-US" sz="1400" b="1">
                <a:solidFill>
                  <a:srgbClr val="0070C0"/>
                </a:solidFill>
              </a:rPr>
              <a:t>Earth Observation Data</a:t>
            </a:r>
          </a:p>
        </p:txBody>
      </p:sp>
      <p:sp>
        <p:nvSpPr>
          <p:cNvPr id="14" name="Rectangle 13"/>
          <p:cNvSpPr/>
          <p:nvPr/>
        </p:nvSpPr>
        <p:spPr>
          <a:xfrm>
            <a:off x="6671929" y="3634385"/>
            <a:ext cx="2168733" cy="523220"/>
          </a:xfrm>
          <a:prstGeom prst="rect">
            <a:avLst/>
          </a:prstGeom>
        </p:spPr>
        <p:txBody>
          <a:bodyPr wrap="square">
            <a:spAutoFit/>
          </a:bodyPr>
          <a:lstStyle/>
          <a:p>
            <a:r>
              <a:rPr lang="en-US" sz="1400" b="1">
                <a:solidFill>
                  <a:srgbClr val="0070C0"/>
                </a:solidFill>
              </a:rPr>
              <a:t>National, Regional and</a:t>
            </a:r>
          </a:p>
          <a:p>
            <a:r>
              <a:rPr lang="en-US" sz="1400" b="1">
                <a:solidFill>
                  <a:srgbClr val="0070C0"/>
                </a:solidFill>
              </a:rPr>
              <a:t>Local datasets</a:t>
            </a:r>
          </a:p>
        </p:txBody>
      </p:sp>
      <p:sp>
        <p:nvSpPr>
          <p:cNvPr id="17" name="Rectangle 16"/>
          <p:cNvSpPr/>
          <p:nvPr/>
        </p:nvSpPr>
        <p:spPr>
          <a:xfrm>
            <a:off x="604300" y="3742436"/>
            <a:ext cx="1404552" cy="307777"/>
          </a:xfrm>
          <a:prstGeom prst="rect">
            <a:avLst/>
          </a:prstGeom>
        </p:spPr>
        <p:txBody>
          <a:bodyPr wrap="none">
            <a:spAutoFit/>
          </a:bodyPr>
          <a:lstStyle/>
          <a:p>
            <a:r>
              <a:rPr lang="en-US" sz="1400" b="1">
                <a:solidFill>
                  <a:srgbClr val="0070C0"/>
                </a:solidFill>
              </a:rPr>
              <a:t>Model outputs</a:t>
            </a:r>
          </a:p>
        </p:txBody>
      </p:sp>
      <p:sp>
        <p:nvSpPr>
          <p:cNvPr id="18" name="Rectangle 17"/>
          <p:cNvSpPr/>
          <p:nvPr/>
        </p:nvSpPr>
        <p:spPr>
          <a:xfrm>
            <a:off x="6250926" y="4550147"/>
            <a:ext cx="2893863" cy="646331"/>
          </a:xfrm>
          <a:prstGeom prst="rect">
            <a:avLst/>
          </a:prstGeom>
        </p:spPr>
        <p:txBody>
          <a:bodyPr wrap="square">
            <a:spAutoFit/>
          </a:bodyPr>
          <a:lstStyle/>
          <a:p>
            <a:r>
              <a:rPr lang="en-US" sz="1200">
                <a:solidFill>
                  <a:schemeClr val="bg1"/>
                </a:solidFill>
              </a:rPr>
              <a:t>(e.g. </a:t>
            </a:r>
            <a:r>
              <a:rPr lang="en-US" sz="1200" b="1">
                <a:solidFill>
                  <a:schemeClr val="bg1"/>
                </a:solidFill>
              </a:rPr>
              <a:t>Statistical information:</a:t>
            </a:r>
            <a:r>
              <a:rPr lang="en-US" sz="1200">
                <a:solidFill>
                  <a:schemeClr val="bg1"/>
                </a:solidFill>
              </a:rPr>
              <a:t> administrative areas, environmental, social and economic indicators)</a:t>
            </a:r>
          </a:p>
        </p:txBody>
      </p:sp>
      <p:sp>
        <p:nvSpPr>
          <p:cNvPr id="19" name="Flèche droite à entaille 18"/>
          <p:cNvSpPr/>
          <p:nvPr/>
        </p:nvSpPr>
        <p:spPr>
          <a:xfrm rot="2356249">
            <a:off x="3321269" y="2060028"/>
            <a:ext cx="725214" cy="34684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droite à entaille 39"/>
          <p:cNvSpPr/>
          <p:nvPr/>
        </p:nvSpPr>
        <p:spPr>
          <a:xfrm rot="19280555">
            <a:off x="3274251" y="3567436"/>
            <a:ext cx="725214" cy="34684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lèche droite à entaille 40"/>
          <p:cNvSpPr/>
          <p:nvPr/>
        </p:nvSpPr>
        <p:spPr>
          <a:xfrm rot="13598022">
            <a:off x="5791699" y="3582636"/>
            <a:ext cx="725214" cy="34684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droite à entaille 41"/>
          <p:cNvSpPr/>
          <p:nvPr/>
        </p:nvSpPr>
        <p:spPr>
          <a:xfrm rot="8370359">
            <a:off x="5720599" y="2219099"/>
            <a:ext cx="725214" cy="34684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Image 42">
            <a:extLst>
              <a:ext uri="{FF2B5EF4-FFF2-40B4-BE49-F238E27FC236}">
                <a16:creationId xmlns:a16="http://schemas.microsoft.com/office/drawing/2014/main" id="{CE9EFA14-3317-CE48-84E7-C527C4373C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23885" y="1750255"/>
            <a:ext cx="905893" cy="617007"/>
          </a:xfrm>
          <a:prstGeom prst="rect">
            <a:avLst/>
          </a:prstGeom>
        </p:spPr>
      </p:pic>
      <p:sp>
        <p:nvSpPr>
          <p:cNvPr id="15" name="Rectangle 14"/>
          <p:cNvSpPr/>
          <p:nvPr/>
        </p:nvSpPr>
        <p:spPr>
          <a:xfrm>
            <a:off x="233506" y="2580620"/>
            <a:ext cx="5080000" cy="980140"/>
          </a:xfrm>
          <a:prstGeom prst="rect">
            <a:avLst/>
          </a:prstGeom>
        </p:spPr>
        <p:txBody>
          <a:bodyPr>
            <a:spAutoFit/>
          </a:bodyPr>
          <a:lstStyle/>
          <a:p>
            <a:r>
              <a:rPr lang="en-US" b="1" dirty="0" smtClean="0"/>
              <a:t>Co-construction </a:t>
            </a:r>
            <a:endParaRPr lang="en-US" b="1" dirty="0"/>
          </a:p>
          <a:p>
            <a:pPr lvl="1"/>
            <a:r>
              <a:rPr lang="en-US" sz="1400" dirty="0"/>
              <a:t>Communities of development</a:t>
            </a:r>
          </a:p>
          <a:p>
            <a:pPr lvl="1"/>
            <a:r>
              <a:rPr lang="en-US" sz="1400" dirty="0"/>
              <a:t>Make available to others, freely</a:t>
            </a:r>
          </a:p>
          <a:p>
            <a:pPr lvl="1"/>
            <a:r>
              <a:rPr lang="en-US" sz="1400" dirty="0"/>
              <a:t>Exchange of use, best practice</a:t>
            </a:r>
            <a:endParaRPr lang="fr-FR" dirty="0"/>
          </a:p>
        </p:txBody>
      </p:sp>
    </p:spTree>
    <p:extLst>
      <p:ext uri="{BB962C8B-B14F-4D97-AF65-F5344CB8AC3E}">
        <p14:creationId xmlns:p14="http://schemas.microsoft.com/office/powerpoint/2010/main" val="776039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a:ln>
                <a:noFill/>
              </a:ln>
              <a:solidFill>
                <a:srgbClr val="002060"/>
              </a:solidFill>
              <a:effectLst/>
              <a:uLnTx/>
              <a:uFillTx/>
              <a:latin typeface="Arial" charset="0"/>
              <a:cs typeface="Arial" charset="0"/>
            </a:endParaRPr>
          </a:p>
        </p:txBody>
      </p:sp>
      <p:sp>
        <p:nvSpPr>
          <p:cNvPr id="3" name="Titre 2"/>
          <p:cNvSpPr>
            <a:spLocks noGrp="1"/>
          </p:cNvSpPr>
          <p:nvPr>
            <p:ph type="title"/>
          </p:nvPr>
        </p:nvSpPr>
        <p:spPr/>
        <p:txBody>
          <a:bodyPr/>
          <a:lstStyle/>
          <a:p>
            <a:r>
              <a:rPr lang="en-US"/>
              <a:t>Space Climate Observatory</a:t>
            </a:r>
          </a:p>
        </p:txBody>
      </p:sp>
      <p:sp>
        <p:nvSpPr>
          <p:cNvPr id="4" name="Espace réservé de la date 3"/>
          <p:cNvSpPr>
            <a:spLocks noGrp="1"/>
          </p:cNvSpPr>
          <p:nvPr>
            <p:ph type="dt" sz="half" idx="10"/>
          </p:nvPr>
        </p:nvSpPr>
        <p:spPr/>
        <p:txBody>
          <a:bodyPr/>
          <a:lstStyle/>
          <a:p>
            <a:pPr>
              <a:defRPr/>
            </a:pPr>
            <a:r>
              <a:rPr lang="fr-FR" smtClean="0"/>
              <a:t>October 2018</a:t>
            </a:r>
            <a:endParaRPr lang="en-US" dirty="0"/>
          </a:p>
        </p:txBody>
      </p:sp>
      <p:sp>
        <p:nvSpPr>
          <p:cNvPr id="5" name="Espace réservé du pied de page 4"/>
          <p:cNvSpPr>
            <a:spLocks noGrp="1"/>
          </p:cNvSpPr>
          <p:nvPr>
            <p:ph type="ftr" sz="quarter" idx="11"/>
          </p:nvPr>
        </p:nvSpPr>
        <p:spPr/>
        <p:txBody>
          <a:bodyPr/>
          <a:lstStyle/>
          <a:p>
            <a:pPr>
              <a:defRPr/>
            </a:pPr>
            <a:r>
              <a:rPr lang="it-IT" smtClean="0"/>
              <a:t>SCO  - CEOS Plenary - Bruxelles</a:t>
            </a:r>
            <a:endParaRPr lang="en-US" dirty="0"/>
          </a:p>
        </p:txBody>
      </p:sp>
      <p:sp>
        <p:nvSpPr>
          <p:cNvPr id="6" name="Sous-titre 5"/>
          <p:cNvSpPr>
            <a:spLocks noGrp="1"/>
          </p:cNvSpPr>
          <p:nvPr>
            <p:ph type="subTitle" idx="14"/>
          </p:nvPr>
        </p:nvSpPr>
        <p:spPr/>
        <p:txBody>
          <a:bodyPr/>
          <a:lstStyle/>
          <a:p>
            <a:r>
              <a:rPr lang="en-US" dirty="0"/>
              <a:t>Access</a:t>
            </a:r>
          </a:p>
        </p:txBody>
      </p:sp>
      <p:sp>
        <p:nvSpPr>
          <p:cNvPr id="22" name="Rectangle 21"/>
          <p:cNvSpPr/>
          <p:nvPr/>
        </p:nvSpPr>
        <p:spPr>
          <a:xfrm>
            <a:off x="331611" y="3814495"/>
            <a:ext cx="9436231" cy="816820"/>
          </a:xfrm>
          <a:prstGeom prst="rect">
            <a:avLst/>
          </a:prstGeom>
        </p:spPr>
        <p:style>
          <a:lnRef idx="0">
            <a:schemeClr val="accent2"/>
          </a:lnRef>
          <a:fillRef idx="3">
            <a:schemeClr val="accent2"/>
          </a:fillRef>
          <a:effectRef idx="3">
            <a:schemeClr val="accent2"/>
          </a:effectRef>
          <a:fontRef idx="minor">
            <a:schemeClr val="lt1"/>
          </a:fontRef>
        </p:style>
        <p:txBody>
          <a:bodyPr vert="horz" rtlCol="0" anchor="ctr"/>
          <a:lstStyle/>
          <a:p>
            <a:pPr algn="ctr"/>
            <a:r>
              <a:rPr lang="en-US" b="1" dirty="0"/>
              <a:t>SCO – </a:t>
            </a:r>
            <a:r>
              <a:rPr lang="en-US" b="1" dirty="0" smtClean="0"/>
              <a:t>HUB</a:t>
            </a:r>
            <a:endParaRPr lang="en-US" b="1" dirty="0"/>
          </a:p>
          <a:p>
            <a:pPr algn="ctr"/>
            <a:r>
              <a:rPr lang="en-US" dirty="0"/>
              <a:t>Data access, Information, Products &amp; </a:t>
            </a:r>
            <a:r>
              <a:rPr lang="en-US" dirty="0" smtClean="0"/>
              <a:t>associated Services</a:t>
            </a:r>
            <a:endParaRPr lang="en-US" dirty="0"/>
          </a:p>
        </p:txBody>
      </p:sp>
      <p:sp>
        <p:nvSpPr>
          <p:cNvPr id="26" name="Rectangle 25"/>
          <p:cNvSpPr/>
          <p:nvPr/>
        </p:nvSpPr>
        <p:spPr>
          <a:xfrm>
            <a:off x="331612" y="4790952"/>
            <a:ext cx="9436231" cy="466975"/>
          </a:xfrm>
          <a:prstGeom prst="rect">
            <a:avLst/>
          </a:prstGeom>
        </p:spPr>
        <p:style>
          <a:lnRef idx="0">
            <a:schemeClr val="accent4"/>
          </a:lnRef>
          <a:fillRef idx="3">
            <a:schemeClr val="accent4"/>
          </a:fillRef>
          <a:effectRef idx="3">
            <a:schemeClr val="accent4"/>
          </a:effectRef>
          <a:fontRef idx="minor">
            <a:schemeClr val="lt1"/>
          </a:fontRef>
        </p:style>
        <p:txBody>
          <a:bodyPr vert="horz" rtlCol="0" anchor="ctr"/>
          <a:lstStyle/>
          <a:p>
            <a:pPr algn="ctr"/>
            <a:r>
              <a:rPr lang="en-US" b="1"/>
              <a:t>End Users</a:t>
            </a:r>
            <a:endParaRPr lang="en-US"/>
          </a:p>
        </p:txBody>
      </p:sp>
      <p:sp>
        <p:nvSpPr>
          <p:cNvPr id="7" name="Rectangle à coins arrondis 6"/>
          <p:cNvSpPr/>
          <p:nvPr/>
        </p:nvSpPr>
        <p:spPr>
          <a:xfrm>
            <a:off x="4995973" y="897524"/>
            <a:ext cx="2274856" cy="2555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Space Agencies</a:t>
            </a:r>
          </a:p>
        </p:txBody>
      </p:sp>
      <p:sp>
        <p:nvSpPr>
          <p:cNvPr id="28" name="Rectangle à coins arrondis 27"/>
          <p:cNvSpPr/>
          <p:nvPr/>
        </p:nvSpPr>
        <p:spPr>
          <a:xfrm>
            <a:off x="7492987" y="897524"/>
            <a:ext cx="2274856" cy="2555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International</a:t>
            </a:r>
          </a:p>
          <a:p>
            <a:pPr algn="ctr"/>
            <a:r>
              <a:rPr lang="en-US" dirty="0" smtClean="0"/>
              <a:t>Organization</a:t>
            </a:r>
            <a:endParaRPr lang="en-US" dirty="0"/>
          </a:p>
        </p:txBody>
      </p:sp>
      <p:sp>
        <p:nvSpPr>
          <p:cNvPr id="30" name="Rectangle à coins arrondis 29"/>
          <p:cNvSpPr/>
          <p:nvPr/>
        </p:nvSpPr>
        <p:spPr>
          <a:xfrm>
            <a:off x="331613" y="897524"/>
            <a:ext cx="4402762" cy="2555715"/>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lstStyle/>
          <a:p>
            <a:r>
              <a:rPr lang="en-US" sz="1600"/>
              <a:t>National SCO</a:t>
            </a:r>
          </a:p>
          <a:p>
            <a:r>
              <a:rPr lang="en-US" sz="1600"/>
              <a:t>Data Center</a:t>
            </a:r>
          </a:p>
        </p:txBody>
      </p:sp>
      <p:pic>
        <p:nvPicPr>
          <p:cNvPr id="10" name="Imag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9242" y="1529668"/>
            <a:ext cx="1113577" cy="590196"/>
          </a:xfrm>
          <a:prstGeom prst="rect">
            <a:avLst/>
          </a:prstGeom>
        </p:spPr>
      </p:pic>
      <p:pic>
        <p:nvPicPr>
          <p:cNvPr id="35" name="Image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6980" y="2729252"/>
            <a:ext cx="1126837" cy="326971"/>
          </a:xfrm>
          <a:prstGeom prst="rect">
            <a:avLst/>
          </a:prstGeom>
        </p:spPr>
      </p:pic>
      <p:pic>
        <p:nvPicPr>
          <p:cNvPr id="44" name="Image 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3252" y="2228717"/>
            <a:ext cx="428980" cy="430895"/>
          </a:xfrm>
          <a:prstGeom prst="rect">
            <a:avLst/>
          </a:prstGeom>
        </p:spPr>
      </p:pic>
      <p:sp>
        <p:nvSpPr>
          <p:cNvPr id="48" name="Rectangle 47"/>
          <p:cNvSpPr/>
          <p:nvPr/>
        </p:nvSpPr>
        <p:spPr>
          <a:xfrm>
            <a:off x="9188827" y="2809401"/>
            <a:ext cx="399155" cy="428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rPr>
              <a:t>…</a:t>
            </a:r>
          </a:p>
        </p:txBody>
      </p:sp>
      <p:pic>
        <p:nvPicPr>
          <p:cNvPr id="49" name="Image 4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3568" y="2235961"/>
            <a:ext cx="449380" cy="427011"/>
          </a:xfrm>
          <a:prstGeom prst="rect">
            <a:avLst/>
          </a:prstGeom>
        </p:spPr>
      </p:pic>
      <p:sp>
        <p:nvSpPr>
          <p:cNvPr id="50" name="Rectangle 49"/>
          <p:cNvSpPr/>
          <p:nvPr/>
        </p:nvSpPr>
        <p:spPr>
          <a:xfrm>
            <a:off x="6694365" y="2806172"/>
            <a:ext cx="399155" cy="428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rPr>
              <a:t>…</a:t>
            </a:r>
          </a:p>
        </p:txBody>
      </p:sp>
      <p:grpSp>
        <p:nvGrpSpPr>
          <p:cNvPr id="60" name="Groupe 59"/>
          <p:cNvGrpSpPr/>
          <p:nvPr/>
        </p:nvGrpSpPr>
        <p:grpSpPr>
          <a:xfrm>
            <a:off x="2291603" y="1038259"/>
            <a:ext cx="1973821" cy="880422"/>
            <a:chOff x="712119" y="2133159"/>
            <a:chExt cx="1973821" cy="880422"/>
          </a:xfrm>
        </p:grpSpPr>
        <p:pic>
          <p:nvPicPr>
            <p:cNvPr id="31" name="Image 3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4441" y="2249263"/>
              <a:ext cx="651419" cy="405990"/>
            </a:xfrm>
            <a:prstGeom prst="rect">
              <a:avLst/>
            </a:prstGeom>
          </p:spPr>
        </p:pic>
        <p:pic>
          <p:nvPicPr>
            <p:cNvPr id="32" name="Imag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07562" y="2541054"/>
              <a:ext cx="762712" cy="472527"/>
            </a:xfrm>
            <a:prstGeom prst="rect">
              <a:avLst/>
            </a:prstGeom>
          </p:spPr>
        </p:pic>
        <p:pic>
          <p:nvPicPr>
            <p:cNvPr id="33" name="Image 3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58981" y="2232786"/>
              <a:ext cx="726959" cy="450376"/>
            </a:xfrm>
            <a:prstGeom prst="rect">
              <a:avLst/>
            </a:prstGeom>
          </p:spPr>
        </p:pic>
        <p:pic>
          <p:nvPicPr>
            <p:cNvPr id="54" name="Image 5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2119" y="2185114"/>
              <a:ext cx="294997" cy="201778"/>
            </a:xfrm>
            <a:prstGeom prst="rect">
              <a:avLst/>
            </a:prstGeom>
          </p:spPr>
        </p:pic>
        <p:pic>
          <p:nvPicPr>
            <p:cNvPr id="55" name="Image 5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92681" y="2424519"/>
              <a:ext cx="341311" cy="285587"/>
            </a:xfrm>
            <a:prstGeom prst="rect">
              <a:avLst/>
            </a:prstGeom>
          </p:spPr>
        </p:pic>
        <p:pic>
          <p:nvPicPr>
            <p:cNvPr id="56" name="Image 5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78981" y="2133159"/>
              <a:ext cx="422888" cy="253733"/>
            </a:xfrm>
            <a:prstGeom prst="rect">
              <a:avLst/>
            </a:prstGeom>
          </p:spPr>
        </p:pic>
      </p:grpSp>
      <p:pic>
        <p:nvPicPr>
          <p:cNvPr id="57" name="Image 5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66351" y="2184306"/>
            <a:ext cx="691094" cy="489037"/>
          </a:xfrm>
          <a:prstGeom prst="rect">
            <a:avLst/>
          </a:prstGeom>
          <a:solidFill>
            <a:schemeClr val="bg1"/>
          </a:solidFill>
        </p:spPr>
      </p:pic>
      <p:sp>
        <p:nvSpPr>
          <p:cNvPr id="59" name="Rectangle à coins arrondis 58"/>
          <p:cNvSpPr/>
          <p:nvPr/>
        </p:nvSpPr>
        <p:spPr>
          <a:xfrm>
            <a:off x="521293" y="2214225"/>
            <a:ext cx="3997513" cy="10173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t>National SCO</a:t>
            </a:r>
          </a:p>
          <a:p>
            <a:pPr algn="ctr"/>
            <a:r>
              <a:rPr lang="en-US"/>
              <a:t>Products &amp; Services</a:t>
            </a:r>
          </a:p>
        </p:txBody>
      </p:sp>
      <p:sp>
        <p:nvSpPr>
          <p:cNvPr id="61" name="Flèche vers le bas 60"/>
          <p:cNvSpPr/>
          <p:nvPr/>
        </p:nvSpPr>
        <p:spPr>
          <a:xfrm>
            <a:off x="2291603" y="3109871"/>
            <a:ext cx="483121" cy="6867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2" name="Flèche vers le bas 61"/>
          <p:cNvSpPr/>
          <p:nvPr/>
        </p:nvSpPr>
        <p:spPr>
          <a:xfrm>
            <a:off x="5891840" y="3109871"/>
            <a:ext cx="483121" cy="6867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3" name="Flèche vers le bas 62"/>
          <p:cNvSpPr/>
          <p:nvPr/>
        </p:nvSpPr>
        <p:spPr>
          <a:xfrm>
            <a:off x="8429106" y="3091991"/>
            <a:ext cx="483121" cy="6867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4" name="Double flèche horizontale 63"/>
          <p:cNvSpPr/>
          <p:nvPr/>
        </p:nvSpPr>
        <p:spPr>
          <a:xfrm>
            <a:off x="4445424" y="1116323"/>
            <a:ext cx="733810" cy="175669"/>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 name="Double flèche horizontale 65"/>
          <p:cNvSpPr/>
          <p:nvPr/>
        </p:nvSpPr>
        <p:spPr>
          <a:xfrm>
            <a:off x="7027417" y="1103268"/>
            <a:ext cx="733810" cy="175669"/>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68" name="Image 6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21293" y="1997547"/>
            <a:ext cx="1425842" cy="462340"/>
          </a:xfrm>
          <a:prstGeom prst="rect">
            <a:avLst/>
          </a:prstGeom>
        </p:spPr>
      </p:pic>
      <p:pic>
        <p:nvPicPr>
          <p:cNvPr id="36" name="Image 35">
            <a:extLst>
              <a:ext uri="{FF2B5EF4-FFF2-40B4-BE49-F238E27FC236}">
                <a16:creationId xmlns:a16="http://schemas.microsoft.com/office/drawing/2014/main" id="{CE9EFA14-3317-CE48-84E7-C527C4373C2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pic>
        <p:nvPicPr>
          <p:cNvPr id="37" name="Image 36">
            <a:extLst>
              <a:ext uri="{FF2B5EF4-FFF2-40B4-BE49-F238E27FC236}">
                <a16:creationId xmlns:a16="http://schemas.microsoft.com/office/drawing/2014/main" id="{CE9EFA14-3317-CE48-84E7-C527C4373C2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694992" y="2368642"/>
            <a:ext cx="495656" cy="337593"/>
          </a:xfrm>
          <a:prstGeom prst="rect">
            <a:avLst/>
          </a:prstGeom>
        </p:spPr>
      </p:pic>
      <p:pic>
        <p:nvPicPr>
          <p:cNvPr id="8" name="Image 7"/>
          <p:cNvPicPr>
            <a:picLocks noChangeAspect="1"/>
          </p:cNvPicPr>
          <p:nvPr/>
        </p:nvPicPr>
        <p:blipFill rotWithShape="1">
          <a:blip r:embed="rId15" cstate="screen">
            <a:extLst>
              <a:ext uri="{28A0092B-C50C-407E-A947-70E740481C1C}">
                <a14:useLocalDpi xmlns:a14="http://schemas.microsoft.com/office/drawing/2010/main"/>
              </a:ext>
            </a:extLst>
          </a:blip>
          <a:srcRect l="29970" t="8556" r="30242" b="17010"/>
          <a:stretch/>
        </p:blipFill>
        <p:spPr>
          <a:xfrm>
            <a:off x="6205190" y="1529386"/>
            <a:ext cx="542607" cy="595804"/>
          </a:xfrm>
          <a:prstGeom prst="rect">
            <a:avLst/>
          </a:prstGeom>
        </p:spPr>
      </p:pic>
      <p:pic>
        <p:nvPicPr>
          <p:cNvPr id="9" name="Image 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453099" y="2184306"/>
            <a:ext cx="935305" cy="400845"/>
          </a:xfrm>
          <a:prstGeom prst="rect">
            <a:avLst/>
          </a:prstGeom>
        </p:spPr>
      </p:pic>
      <p:sp>
        <p:nvSpPr>
          <p:cNvPr id="15" name="Flèche courbée vers la gauche 14">
            <a:extLst>
              <a:ext uri="{FF2B5EF4-FFF2-40B4-BE49-F238E27FC236}">
                <a16:creationId xmlns:a16="http://schemas.microsoft.com/office/drawing/2014/main" id="{DBC45060-42B1-9246-A1A8-BB59BDDB9F0B}"/>
              </a:ext>
            </a:extLst>
          </p:cNvPr>
          <p:cNvSpPr/>
          <p:nvPr/>
        </p:nvSpPr>
        <p:spPr>
          <a:xfrm flipV="1">
            <a:off x="9639942" y="3238254"/>
            <a:ext cx="383889" cy="1805416"/>
          </a:xfrm>
          <a:prstGeom prst="curved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42" name="Flèche courbée vers la gauche 41">
            <a:extLst>
              <a:ext uri="{FF2B5EF4-FFF2-40B4-BE49-F238E27FC236}">
                <a16:creationId xmlns:a16="http://schemas.microsoft.com/office/drawing/2014/main" id="{B2F146B5-AE0E-714E-BDB7-5C9853D613F8}"/>
              </a:ext>
            </a:extLst>
          </p:cNvPr>
          <p:cNvSpPr/>
          <p:nvPr/>
        </p:nvSpPr>
        <p:spPr>
          <a:xfrm flipH="1" flipV="1">
            <a:off x="114798" y="3238254"/>
            <a:ext cx="383889" cy="1805416"/>
          </a:xfrm>
          <a:prstGeom prst="curved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17" name="Rectangle 16">
            <a:extLst>
              <a:ext uri="{FF2B5EF4-FFF2-40B4-BE49-F238E27FC236}">
                <a16:creationId xmlns:a16="http://schemas.microsoft.com/office/drawing/2014/main" id="{66E1DB64-9267-0448-8FD5-FF8CB80E5198}"/>
              </a:ext>
            </a:extLst>
          </p:cNvPr>
          <p:cNvSpPr/>
          <p:nvPr/>
        </p:nvSpPr>
        <p:spPr>
          <a:xfrm rot="16200000">
            <a:off x="-458553" y="4056000"/>
            <a:ext cx="1194558" cy="333809"/>
          </a:xfrm>
          <a:prstGeom prst="rect">
            <a:avLst/>
          </a:prstGeom>
        </p:spPr>
        <p:txBody>
          <a:bodyPr wrap="none">
            <a:spAutoFit/>
          </a:bodyPr>
          <a:lstStyle/>
          <a:p>
            <a:r>
              <a:rPr lang="en-US"/>
              <a:t> but always</a:t>
            </a:r>
          </a:p>
        </p:txBody>
      </p:sp>
      <p:sp>
        <p:nvSpPr>
          <p:cNvPr id="45" name="Rectangle 44">
            <a:extLst>
              <a:ext uri="{FF2B5EF4-FFF2-40B4-BE49-F238E27FC236}">
                <a16:creationId xmlns:a16="http://schemas.microsoft.com/office/drawing/2014/main" id="{08C6E6C7-4D26-CB4E-9D9B-16F56494AA59}"/>
              </a:ext>
            </a:extLst>
          </p:cNvPr>
          <p:cNvSpPr/>
          <p:nvPr/>
        </p:nvSpPr>
        <p:spPr>
          <a:xfrm rot="16200000">
            <a:off x="9387377" y="4115411"/>
            <a:ext cx="1194558" cy="333809"/>
          </a:xfrm>
          <a:prstGeom prst="rect">
            <a:avLst/>
          </a:prstGeom>
        </p:spPr>
        <p:txBody>
          <a:bodyPr wrap="none">
            <a:spAutoFit/>
          </a:bodyPr>
          <a:lstStyle/>
          <a:p>
            <a:r>
              <a:rPr lang="en-US"/>
              <a:t> but always</a:t>
            </a:r>
          </a:p>
        </p:txBody>
      </p:sp>
      <p:pic>
        <p:nvPicPr>
          <p:cNvPr id="41"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68022" y="1669551"/>
            <a:ext cx="1518462" cy="36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227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NES - Diapos Titr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FDEE55F4-4607-41F2-83FD-A4B41088B6CB}"/>
    </a:ext>
  </a:extLst>
</a:theme>
</file>

<file path=ppt/theme/theme2.xml><?xml version="1.0" encoding="utf-8"?>
<a:theme xmlns:a="http://schemas.openxmlformats.org/drawingml/2006/main" name="1_CNES - Sommaires">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1C4638A8-53DF-4B1E-9947-00152C30C2B3}"/>
    </a:ext>
  </a:extLst>
</a:theme>
</file>

<file path=ppt/theme/theme3.xml><?xml version="1.0" encoding="utf-8"?>
<a:theme xmlns:a="http://schemas.openxmlformats.org/drawingml/2006/main" name="1_CNES - Text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FD85059A-5D7B-45C5-B429-D7EBCAA47341}"/>
    </a:ext>
  </a:extLst>
</a:theme>
</file>

<file path=ppt/theme/theme4.xml><?xml version="1.0" encoding="utf-8"?>
<a:theme xmlns:a="http://schemas.openxmlformats.org/drawingml/2006/main" name="CNES - Diapos Titr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CF70E64D-6EF4-4275-AB0E-640EAA2F36CA}"/>
    </a:ext>
  </a:extLst>
</a:theme>
</file>

<file path=ppt/theme/theme5.xml><?xml version="1.0" encoding="utf-8"?>
<a:theme xmlns:a="http://schemas.openxmlformats.org/drawingml/2006/main" name="CNES - Sommaires">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DEDF21B3-E497-4DD4-B346-8D80A549E274}"/>
    </a:ext>
  </a:extLst>
</a:theme>
</file>

<file path=ppt/theme/theme6.xml><?xml version="1.0" encoding="utf-8"?>
<a:theme xmlns:a="http://schemas.openxmlformats.org/drawingml/2006/main" name="CNES - Text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2742E414-8E64-4FE4-9F54-BF54DC5261A5}"/>
    </a:ext>
  </a:ext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CNES - Modèle</Template>
  <TotalTime>0</TotalTime>
  <Words>1009</Words>
  <Application>Microsoft Office PowerPoint</Application>
  <PresentationFormat>Personnalisé</PresentationFormat>
  <Paragraphs>222</Paragraphs>
  <Slides>12</Slides>
  <Notes>0</Notes>
  <HiddenSlides>0</HiddenSlides>
  <MMClips>0</MMClips>
  <ScaleCrop>false</ScaleCrop>
  <HeadingPairs>
    <vt:vector size="6" baseType="variant">
      <vt:variant>
        <vt:lpstr>Polices utilisées</vt:lpstr>
      </vt:variant>
      <vt:variant>
        <vt:i4>7</vt:i4>
      </vt:variant>
      <vt:variant>
        <vt:lpstr>Thème</vt:lpstr>
      </vt:variant>
      <vt:variant>
        <vt:i4>6</vt:i4>
      </vt:variant>
      <vt:variant>
        <vt:lpstr>Titres des diapositives</vt:lpstr>
      </vt:variant>
      <vt:variant>
        <vt:i4>12</vt:i4>
      </vt:variant>
    </vt:vector>
  </HeadingPairs>
  <TitlesOfParts>
    <vt:vector size="25" baseType="lpstr">
      <vt:lpstr>Arial</vt:lpstr>
      <vt:lpstr>Arial Black</vt:lpstr>
      <vt:lpstr>Arial Bold</vt:lpstr>
      <vt:lpstr>Calibri</vt:lpstr>
      <vt:lpstr>Courier New</vt:lpstr>
      <vt:lpstr>Droid Serif</vt:lpstr>
      <vt:lpstr>Wingdings</vt:lpstr>
      <vt:lpstr>1_CNES - Diapos Titre</vt:lpstr>
      <vt:lpstr>1_CNES - Sommaires</vt:lpstr>
      <vt:lpstr>1_CNES - Texte</vt:lpstr>
      <vt:lpstr>CNES - Diapos Titre</vt:lpstr>
      <vt:lpstr>CNES - Sommaires</vt:lpstr>
      <vt:lpstr>CNES - Texte</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2018-03-25T14:58:34Z</dcterms:created>
  <dcterms:modified xsi:type="dcterms:W3CDTF">2018-10-17T07:06:37Z</dcterms:modified>
</cp:coreProperties>
</file>