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4801" r:id="rId3"/>
    <p:sldId id="4802" r:id="rId4"/>
    <p:sldId id="4804" r:id="rId5"/>
    <p:sldId id="365" r:id="rId6"/>
    <p:sldId id="294" r:id="rId7"/>
    <p:sldId id="350" r:id="rId8"/>
    <p:sldId id="354" r:id="rId9"/>
    <p:sldId id="328" r:id="rId10"/>
    <p:sldId id="360" r:id="rId11"/>
    <p:sldId id="4805" r:id="rId12"/>
    <p:sldId id="4806"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997DCAC-1378-4C66-90F7-088CDEBE61D6}">
          <p14:sldIdLst>
            <p14:sldId id="256"/>
          </p14:sldIdLst>
        </p14:section>
        <p14:section name="Joint Meeting" id="{3D872395-5C5E-403F-B9E5-BD961C8DF42A}">
          <p14:sldIdLst>
            <p14:sldId id="4801"/>
            <p14:sldId id="4802"/>
            <p14:sldId id="4804"/>
          </p14:sldIdLst>
        </p14:section>
        <p14:section name="CARD4L" id="{054EA7FA-3822-4136-ACA1-ADBF88310EEA}">
          <p14:sldIdLst>
            <p14:sldId id="365"/>
            <p14:sldId id="294"/>
            <p14:sldId id="350"/>
            <p14:sldId id="354"/>
            <p14:sldId id="328"/>
            <p14:sldId id="360"/>
          </p14:sldIdLst>
        </p14:section>
        <p14:section name="Deliverables" id="{8624649A-57BF-4DF1-B3E4-21171E2EB372}">
          <p14:sldIdLst>
            <p14:sldId id="4805"/>
            <p14:sldId id="48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5343" autoAdjust="0"/>
  </p:normalViewPr>
  <p:slideViewPr>
    <p:cSldViewPr snapToGrid="0" snapToObjects="1" showGuides="1">
      <p:cViewPr varScale="1">
        <p:scale>
          <a:sx n="111" d="100"/>
          <a:sy n="111" d="100"/>
        </p:scale>
        <p:origin x="806" y="6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ahn, Steven T" userId="74f78959-93e5-47c8-af52-50aa49d29fae" providerId="ADAL" clId="{ABFCCC09-DD39-4A32-8939-41B178D9888B}"/>
    <pc:docChg chg="custSel addSld modSld">
      <pc:chgData name="Labahn, Steven T" userId="74f78959-93e5-47c8-af52-50aa49d29fae" providerId="ADAL" clId="{ABFCCC09-DD39-4A32-8939-41B178D9888B}" dt="2018-10-07T10:15:02.187" v="39" actId="20577"/>
      <pc:docMkLst>
        <pc:docMk/>
      </pc:docMkLst>
    </pc:docChg>
  </pc:docChgLst>
  <pc:docChgLst>
    <pc:chgData name="Labahn, Steven T" userId="74f78959-93e5-47c8-af52-50aa49d29fae" providerId="ADAL" clId="{5FFBFD11-806D-4188-B1D9-DA18A2EC3C9F}"/>
    <pc:docChg chg="undo redo custSel addSld delSld modSld sldOrd modSection">
      <pc:chgData name="Labahn, Steven T" userId="74f78959-93e5-47c8-af52-50aa49d29fae" providerId="ADAL" clId="{5FFBFD11-806D-4188-B1D9-DA18A2EC3C9F}" dt="2018-10-08T21:35:59.876" v="864" actId="1076"/>
      <pc:docMkLst>
        <pc:docMk/>
      </pc:docMkLst>
      <pc:sldChg chg="modSp">
        <pc:chgData name="Labahn, Steven T" userId="74f78959-93e5-47c8-af52-50aa49d29fae" providerId="ADAL" clId="{5FFBFD11-806D-4188-B1D9-DA18A2EC3C9F}" dt="2018-10-08T20:52:01.039" v="588" actId="2711"/>
        <pc:sldMkLst>
          <pc:docMk/>
          <pc:sldMk cId="1161938494" sldId="256"/>
        </pc:sldMkLst>
        <pc:spChg chg="mod">
          <ac:chgData name="Labahn, Steven T" userId="74f78959-93e5-47c8-af52-50aa49d29fae" providerId="ADAL" clId="{5FFBFD11-806D-4188-B1D9-DA18A2EC3C9F}" dt="2018-10-08T20:52:01.039" v="588" actId="2711"/>
          <ac:spMkLst>
            <pc:docMk/>
            <pc:sldMk cId="1161938494" sldId="256"/>
            <ac:spMk id="3" creationId="{00000000-0000-0000-0000-000000000000}"/>
          </ac:spMkLst>
        </pc:spChg>
      </pc:sldChg>
      <pc:sldChg chg="addSp delSp modSp add modTransition">
        <pc:chgData name="Labahn, Steven T" userId="74f78959-93e5-47c8-af52-50aa49d29fae" providerId="ADAL" clId="{5FFBFD11-806D-4188-B1D9-DA18A2EC3C9F}" dt="2018-10-08T20:58:56.173" v="736" actId="1076"/>
        <pc:sldMkLst>
          <pc:docMk/>
          <pc:sldMk cId="2858054146" sldId="294"/>
        </pc:sldMkLst>
        <pc:spChg chg="mod">
          <ac:chgData name="Labahn, Steven T" userId="74f78959-93e5-47c8-af52-50aa49d29fae" providerId="ADAL" clId="{5FFBFD11-806D-4188-B1D9-DA18A2EC3C9F}" dt="2018-10-08T20:47:57.421" v="510" actId="14100"/>
          <ac:spMkLst>
            <pc:docMk/>
            <pc:sldMk cId="2858054146" sldId="294"/>
            <ac:spMk id="2" creationId="{00000000-0000-0000-0000-000000000000}"/>
          </ac:spMkLst>
        </pc:spChg>
        <pc:spChg chg="add del mod">
          <ac:chgData name="Labahn, Steven T" userId="74f78959-93e5-47c8-af52-50aa49d29fae" providerId="ADAL" clId="{5FFBFD11-806D-4188-B1D9-DA18A2EC3C9F}" dt="2018-10-08T20:44:53.437" v="430" actId="478"/>
          <ac:spMkLst>
            <pc:docMk/>
            <pc:sldMk cId="2858054146" sldId="294"/>
            <ac:spMk id="3" creationId="{42A93372-A7AD-409D-9BD5-50FBF3386670}"/>
          </ac:spMkLst>
        </pc:spChg>
        <pc:spChg chg="mod">
          <ac:chgData name="Labahn, Steven T" userId="74f78959-93e5-47c8-af52-50aa49d29fae" providerId="ADAL" clId="{5FFBFD11-806D-4188-B1D9-DA18A2EC3C9F}" dt="2018-10-08T20:47:40.147" v="508" actId="207"/>
          <ac:spMkLst>
            <pc:docMk/>
            <pc:sldMk cId="2858054146" sldId="294"/>
            <ac:spMk id="5"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6"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7"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8" creationId="{00000000-0000-0000-0000-000000000000}"/>
          </ac:spMkLst>
        </pc:spChg>
        <pc:spChg chg="add">
          <ac:chgData name="Labahn, Steven T" userId="74f78959-93e5-47c8-af52-50aa49d29fae" providerId="ADAL" clId="{5FFBFD11-806D-4188-B1D9-DA18A2EC3C9F}" dt="2018-10-08T20:44:53.575" v="431" actId="1076"/>
          <ac:spMkLst>
            <pc:docMk/>
            <pc:sldMk cId="2858054146" sldId="294"/>
            <ac:spMk id="20" creationId="{FCFB3DD5-1B1A-46EF-8097-D1BFAB1BA27B}"/>
          </ac:spMkLst>
        </pc:spChg>
        <pc:spChg chg="add mod">
          <ac:chgData name="Labahn, Steven T" userId="74f78959-93e5-47c8-af52-50aa49d29fae" providerId="ADAL" clId="{5FFBFD11-806D-4188-B1D9-DA18A2EC3C9F}" dt="2018-10-08T20:58:56.173" v="736" actId="1076"/>
          <ac:spMkLst>
            <pc:docMk/>
            <pc:sldMk cId="2858054146" sldId="294"/>
            <ac:spMk id="22" creationId="{5B3FDFF7-0200-4629-A90B-870B07F0466C}"/>
          </ac:spMkLst>
        </pc:spChg>
        <pc:spChg chg="mod">
          <ac:chgData name="Labahn, Steven T" userId="74f78959-93e5-47c8-af52-50aa49d29fae" providerId="ADAL" clId="{5FFBFD11-806D-4188-B1D9-DA18A2EC3C9F}" dt="2018-10-08T20:47:40.147" v="508" actId="207"/>
          <ac:spMkLst>
            <pc:docMk/>
            <pc:sldMk cId="2858054146" sldId="294"/>
            <ac:spMk id="24"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27" creationId="{00000000-0000-0000-0000-000000000000}"/>
          </ac:spMkLst>
        </pc:spChg>
        <pc:spChg chg="mod">
          <ac:chgData name="Labahn, Steven T" userId="74f78959-93e5-47c8-af52-50aa49d29fae" providerId="ADAL" clId="{5FFBFD11-806D-4188-B1D9-DA18A2EC3C9F}" dt="2018-10-08T20:47:40.147" v="508" actId="207"/>
          <ac:spMkLst>
            <pc:docMk/>
            <pc:sldMk cId="2858054146" sldId="294"/>
            <ac:spMk id="30" creationId="{00000000-0000-0000-0000-000000000000}"/>
          </ac:spMkLst>
        </pc:spChg>
        <pc:picChg chg="mod">
          <ac:chgData name="Labahn, Steven T" userId="74f78959-93e5-47c8-af52-50aa49d29fae" providerId="ADAL" clId="{5FFBFD11-806D-4188-B1D9-DA18A2EC3C9F}" dt="2018-10-08T20:45:07.102" v="460" actId="1036"/>
          <ac:picMkLst>
            <pc:docMk/>
            <pc:sldMk cId="2858054146" sldId="294"/>
            <ac:picMk id="4" creationId="{00000000-0000-0000-0000-000000000000}"/>
          </ac:picMkLst>
        </pc:picChg>
        <pc:cxnChg chg="mod">
          <ac:chgData name="Labahn, Steven T" userId="74f78959-93e5-47c8-af52-50aa49d29fae" providerId="ADAL" clId="{5FFBFD11-806D-4188-B1D9-DA18A2EC3C9F}" dt="2018-10-08T20:47:40.147" v="508" actId="207"/>
          <ac:cxnSpMkLst>
            <pc:docMk/>
            <pc:sldMk cId="2858054146" sldId="294"/>
            <ac:cxnSpMk id="12"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3"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7"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19"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1"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6"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29" creationId="{00000000-0000-0000-0000-000000000000}"/>
          </ac:cxnSpMkLst>
        </pc:cxnChg>
        <pc:cxnChg chg="mod">
          <ac:chgData name="Labahn, Steven T" userId="74f78959-93e5-47c8-af52-50aa49d29fae" providerId="ADAL" clId="{5FFBFD11-806D-4188-B1D9-DA18A2EC3C9F}" dt="2018-10-08T20:47:40.147" v="508" actId="207"/>
          <ac:cxnSpMkLst>
            <pc:docMk/>
            <pc:sldMk cId="2858054146" sldId="294"/>
            <ac:cxnSpMk id="33" creationId="{00000000-0000-0000-0000-000000000000}"/>
          </ac:cxnSpMkLst>
        </pc:cxnChg>
      </pc:sldChg>
      <pc:sldChg chg="addSp delSp modSp add modTransition">
        <pc:chgData name="Labahn, Steven T" userId="74f78959-93e5-47c8-af52-50aa49d29fae" providerId="ADAL" clId="{5FFBFD11-806D-4188-B1D9-DA18A2EC3C9F}" dt="2018-10-08T21:34:10.212" v="843" actId="20577"/>
        <pc:sldMkLst>
          <pc:docMk/>
          <pc:sldMk cId="1810713613" sldId="328"/>
        </pc:sldMkLst>
        <pc:spChg chg="mod">
          <ac:chgData name="Labahn, Steven T" userId="74f78959-93e5-47c8-af52-50aa49d29fae" providerId="ADAL" clId="{5FFBFD11-806D-4188-B1D9-DA18A2EC3C9F}" dt="2018-10-08T21:34:10.212" v="843" actId="20577"/>
          <ac:spMkLst>
            <pc:docMk/>
            <pc:sldMk cId="1810713613" sldId="328"/>
            <ac:spMk id="2" creationId="{00000000-0000-0000-0000-000000000000}"/>
          </ac:spMkLst>
        </pc:spChg>
        <pc:spChg chg="add mod">
          <ac:chgData name="Labahn, Steven T" userId="74f78959-93e5-47c8-af52-50aa49d29fae" providerId="ADAL" clId="{5FFBFD11-806D-4188-B1D9-DA18A2EC3C9F}" dt="2018-10-08T21:34:04.612" v="840" actId="20577"/>
          <ac:spMkLst>
            <pc:docMk/>
            <pc:sldMk cId="1810713613" sldId="328"/>
            <ac:spMk id="3" creationId="{EE951741-F70D-4F8D-978F-386C2A8745AC}"/>
          </ac:spMkLst>
        </pc:spChg>
        <pc:spChg chg="del mod">
          <ac:chgData name="Labahn, Steven T" userId="74f78959-93e5-47c8-af52-50aa49d29fae" providerId="ADAL" clId="{5FFBFD11-806D-4188-B1D9-DA18A2EC3C9F}" dt="2018-10-08T21:00:07.983" v="741" actId="478"/>
          <ac:spMkLst>
            <pc:docMk/>
            <pc:sldMk cId="1810713613" sldId="328"/>
            <ac:spMk id="6" creationId="{E39A8341-86A3-4E37-9A5F-29F2056D9D15}"/>
          </ac:spMkLst>
        </pc:spChg>
        <pc:spChg chg="add">
          <ac:chgData name="Labahn, Steven T" userId="74f78959-93e5-47c8-af52-50aa49d29fae" providerId="ADAL" clId="{5FFBFD11-806D-4188-B1D9-DA18A2EC3C9F}" dt="2018-10-08T21:00:44.188" v="755" actId="20577"/>
          <ac:spMkLst>
            <pc:docMk/>
            <pc:sldMk cId="1810713613" sldId="328"/>
            <ac:spMk id="7" creationId="{252668A6-2103-47B3-A560-3604B5F34572}"/>
          </ac:spMkLst>
        </pc:spChg>
        <pc:picChg chg="mod">
          <ac:chgData name="Labahn, Steven T" userId="74f78959-93e5-47c8-af52-50aa49d29fae" providerId="ADAL" clId="{5FFBFD11-806D-4188-B1D9-DA18A2EC3C9F}" dt="2018-10-08T21:00:58.606" v="778" actId="1036"/>
          <ac:picMkLst>
            <pc:docMk/>
            <pc:sldMk cId="1810713613" sldId="328"/>
            <ac:picMk id="4" creationId="{00000000-0000-0000-0000-000000000000}"/>
          </ac:picMkLst>
        </pc:picChg>
      </pc:sldChg>
      <pc:sldChg chg="addSp delSp modSp add ord modTransition">
        <pc:chgData name="Labahn, Steven T" userId="74f78959-93e5-47c8-af52-50aa49d29fae" providerId="ADAL" clId="{5FFBFD11-806D-4188-B1D9-DA18A2EC3C9F}" dt="2018-10-08T20:59:23.285" v="737" actId="1076"/>
        <pc:sldMkLst>
          <pc:docMk/>
          <pc:sldMk cId="743948613" sldId="350"/>
        </pc:sldMkLst>
        <pc:spChg chg="mod">
          <ac:chgData name="Labahn, Steven T" userId="74f78959-93e5-47c8-af52-50aa49d29fae" providerId="ADAL" clId="{5FFBFD11-806D-4188-B1D9-DA18A2EC3C9F}" dt="2018-10-08T20:59:23.285" v="737" actId="1076"/>
          <ac:spMkLst>
            <pc:docMk/>
            <pc:sldMk cId="743948613" sldId="350"/>
            <ac:spMk id="2" creationId="{00000000-0000-0000-0000-000000000000}"/>
          </ac:spMkLst>
        </pc:spChg>
        <pc:spChg chg="add mod">
          <ac:chgData name="Labahn, Steven T" userId="74f78959-93e5-47c8-af52-50aa49d29fae" providerId="ADAL" clId="{5FFBFD11-806D-4188-B1D9-DA18A2EC3C9F}" dt="2018-10-08T20:38:57.924" v="351" actId="14100"/>
          <ac:spMkLst>
            <pc:docMk/>
            <pc:sldMk cId="743948613" sldId="350"/>
            <ac:spMk id="3" creationId="{0698A396-FEA4-443C-9C92-DCAD0E474358}"/>
          </ac:spMkLst>
        </pc:spChg>
        <pc:spChg chg="del mod">
          <ac:chgData name="Labahn, Steven T" userId="74f78959-93e5-47c8-af52-50aa49d29fae" providerId="ADAL" clId="{5FFBFD11-806D-4188-B1D9-DA18A2EC3C9F}" dt="2018-10-08T20:38:44.812" v="346" actId="478"/>
          <ac:spMkLst>
            <pc:docMk/>
            <pc:sldMk cId="743948613" sldId="350"/>
            <ac:spMk id="4" creationId="{00000000-0000-0000-0000-000000000000}"/>
          </ac:spMkLst>
        </pc:spChg>
        <pc:graphicFrameChg chg="mod">
          <ac:chgData name="Labahn, Steven T" userId="74f78959-93e5-47c8-af52-50aa49d29fae" providerId="ADAL" clId="{5FFBFD11-806D-4188-B1D9-DA18A2EC3C9F}" dt="2018-10-08T20:39:24.493" v="353" actId="404"/>
          <ac:graphicFrameMkLst>
            <pc:docMk/>
            <pc:sldMk cId="743948613" sldId="350"/>
            <ac:graphicFrameMk id="10" creationId="{00000000-0000-0000-0000-000000000000}"/>
          </ac:graphicFrameMkLst>
        </pc:graphicFrameChg>
      </pc:sldChg>
      <pc:sldChg chg="addSp delSp modSp add modTransition">
        <pc:chgData name="Labahn, Steven T" userId="74f78959-93e5-47c8-af52-50aa49d29fae" providerId="ADAL" clId="{5FFBFD11-806D-4188-B1D9-DA18A2EC3C9F}" dt="2018-10-08T20:59:33.958" v="738" actId="1076"/>
        <pc:sldMkLst>
          <pc:docMk/>
          <pc:sldMk cId="1690246143" sldId="354"/>
        </pc:sldMkLst>
        <pc:spChg chg="mod">
          <ac:chgData name="Labahn, Steven T" userId="74f78959-93e5-47c8-af52-50aa49d29fae" providerId="ADAL" clId="{5FFBFD11-806D-4188-B1D9-DA18A2EC3C9F}" dt="2018-10-08T20:59:33.958" v="738" actId="1076"/>
          <ac:spMkLst>
            <pc:docMk/>
            <pc:sldMk cId="1690246143" sldId="354"/>
            <ac:spMk id="2" creationId="{A29F250C-159B-4898-B99A-946D6AAEBD79}"/>
          </ac:spMkLst>
        </pc:spChg>
        <pc:spChg chg="mod">
          <ac:chgData name="Labahn, Steven T" userId="74f78959-93e5-47c8-af52-50aa49d29fae" providerId="ADAL" clId="{5FFBFD11-806D-4188-B1D9-DA18A2EC3C9F}" dt="2018-10-08T20:49:35.568" v="583" actId="27636"/>
          <ac:spMkLst>
            <pc:docMk/>
            <pc:sldMk cId="1690246143" sldId="354"/>
            <ac:spMk id="3" creationId="{0E5140FC-F31C-406D-A24F-AF628E05CFB9}"/>
          </ac:spMkLst>
        </pc:spChg>
        <pc:spChg chg="del mod">
          <ac:chgData name="Labahn, Steven T" userId="74f78959-93e5-47c8-af52-50aa49d29fae" providerId="ADAL" clId="{5FFBFD11-806D-4188-B1D9-DA18A2EC3C9F}" dt="2018-10-08T20:48:46.030" v="527" actId="478"/>
          <ac:spMkLst>
            <pc:docMk/>
            <pc:sldMk cId="1690246143" sldId="354"/>
            <ac:spMk id="4" creationId="{B63262D2-1D46-47A3-9560-E775A6014B59}"/>
          </ac:spMkLst>
        </pc:spChg>
        <pc:spChg chg="add mod">
          <ac:chgData name="Labahn, Steven T" userId="74f78959-93e5-47c8-af52-50aa49d29fae" providerId="ADAL" clId="{5FFBFD11-806D-4188-B1D9-DA18A2EC3C9F}" dt="2018-10-08T20:48:49.059" v="528" actId="113"/>
          <ac:spMkLst>
            <pc:docMk/>
            <pc:sldMk cId="1690246143" sldId="354"/>
            <ac:spMk id="6" creationId="{0D8494EB-F131-4A92-9489-DAFE82A02835}"/>
          </ac:spMkLst>
        </pc:spChg>
        <pc:picChg chg="mod ord">
          <ac:chgData name="Labahn, Steven T" userId="74f78959-93e5-47c8-af52-50aa49d29fae" providerId="ADAL" clId="{5FFBFD11-806D-4188-B1D9-DA18A2EC3C9F}" dt="2018-10-08T20:49:02.598" v="530" actId="167"/>
          <ac:picMkLst>
            <pc:docMk/>
            <pc:sldMk cId="1690246143" sldId="354"/>
            <ac:picMk id="5" creationId="{008501AC-84CD-4250-9581-31E7638B12C8}"/>
          </ac:picMkLst>
        </pc:picChg>
      </pc:sldChg>
      <pc:sldChg chg="addSp delSp modSp add modTransition">
        <pc:chgData name="Labahn, Steven T" userId="74f78959-93e5-47c8-af52-50aa49d29fae" providerId="ADAL" clId="{5FFBFD11-806D-4188-B1D9-DA18A2EC3C9F}" dt="2018-10-08T21:35:59.876" v="864" actId="1076"/>
        <pc:sldMkLst>
          <pc:docMk/>
          <pc:sldMk cId="825527482" sldId="360"/>
        </pc:sldMkLst>
        <pc:spChg chg="mod">
          <ac:chgData name="Labahn, Steven T" userId="74f78959-93e5-47c8-af52-50aa49d29fae" providerId="ADAL" clId="{5FFBFD11-806D-4188-B1D9-DA18A2EC3C9F}" dt="2018-10-08T21:35:59.876" v="864" actId="1076"/>
          <ac:spMkLst>
            <pc:docMk/>
            <pc:sldMk cId="825527482" sldId="360"/>
            <ac:spMk id="2" creationId="{00000000-0000-0000-0000-000000000000}"/>
          </ac:spMkLst>
        </pc:spChg>
        <pc:spChg chg="add mod">
          <ac:chgData name="Labahn, Steven T" userId="74f78959-93e5-47c8-af52-50aa49d29fae" providerId="ADAL" clId="{5FFBFD11-806D-4188-B1D9-DA18A2EC3C9F}" dt="2018-10-08T21:33:14.869" v="833" actId="113"/>
          <ac:spMkLst>
            <pc:docMk/>
            <pc:sldMk cId="825527482" sldId="360"/>
            <ac:spMk id="3" creationId="{45EBB877-5A99-423D-A8BC-19FDA461CB7A}"/>
          </ac:spMkLst>
        </pc:spChg>
        <pc:spChg chg="del mod">
          <ac:chgData name="Labahn, Steven T" userId="74f78959-93e5-47c8-af52-50aa49d29fae" providerId="ADAL" clId="{5FFBFD11-806D-4188-B1D9-DA18A2EC3C9F}" dt="2018-10-08T21:33:40.629" v="836" actId="478"/>
          <ac:spMkLst>
            <pc:docMk/>
            <pc:sldMk cId="825527482" sldId="360"/>
            <ac:spMk id="4" creationId="{00000000-0000-0000-0000-000000000000}"/>
          </ac:spMkLst>
        </pc:spChg>
        <pc:spChg chg="mod">
          <ac:chgData name="Labahn, Steven T" userId="74f78959-93e5-47c8-af52-50aa49d29fae" providerId="ADAL" clId="{5FFBFD11-806D-4188-B1D9-DA18A2EC3C9F}" dt="2018-10-08T21:33:25.346" v="834" actId="2711"/>
          <ac:spMkLst>
            <pc:docMk/>
            <pc:sldMk cId="825527482" sldId="360"/>
            <ac:spMk id="9" creationId="{00000000-0000-0000-0000-000000000000}"/>
          </ac:spMkLst>
        </pc:spChg>
        <pc:spChg chg="add del mod">
          <ac:chgData name="Labahn, Steven T" userId="74f78959-93e5-47c8-af52-50aa49d29fae" providerId="ADAL" clId="{5FFBFD11-806D-4188-B1D9-DA18A2EC3C9F}" dt="2018-10-08T21:33:44.131" v="837" actId="478"/>
          <ac:spMkLst>
            <pc:docMk/>
            <pc:sldMk cId="825527482" sldId="360"/>
            <ac:spMk id="10" creationId="{AA9CCF88-DF7A-413C-9FA9-B9BAAB36A467}"/>
          </ac:spMkLst>
        </pc:spChg>
      </pc:sldChg>
      <pc:sldChg chg="addSp delSp modSp add modTransition delAnim modAnim">
        <pc:chgData name="Labahn, Steven T" userId="74f78959-93e5-47c8-af52-50aa49d29fae" providerId="ADAL" clId="{5FFBFD11-806D-4188-B1D9-DA18A2EC3C9F}" dt="2018-10-08T20:57:54.669" v="731" actId="14100"/>
        <pc:sldMkLst>
          <pc:docMk/>
          <pc:sldMk cId="3757218059" sldId="365"/>
        </pc:sldMkLst>
        <pc:spChg chg="del mod">
          <ac:chgData name="Labahn, Steven T" userId="74f78959-93e5-47c8-af52-50aa49d29fae" providerId="ADAL" clId="{5FFBFD11-806D-4188-B1D9-DA18A2EC3C9F}" dt="2018-10-08T20:27:04.121" v="216" actId="478"/>
          <ac:spMkLst>
            <pc:docMk/>
            <pc:sldMk cId="3757218059" sldId="365"/>
            <ac:spMk id="3" creationId="{00000000-0000-0000-0000-000000000000}"/>
          </ac:spMkLst>
        </pc:spChg>
        <pc:spChg chg="del">
          <ac:chgData name="Labahn, Steven T" userId="74f78959-93e5-47c8-af52-50aa49d29fae" providerId="ADAL" clId="{5FFBFD11-806D-4188-B1D9-DA18A2EC3C9F}" dt="2018-10-08T20:27:38.670" v="223" actId="478"/>
          <ac:spMkLst>
            <pc:docMk/>
            <pc:sldMk cId="3757218059" sldId="365"/>
            <ac:spMk id="4" creationId="{00000000-0000-0000-0000-000000000000}"/>
          </ac:spMkLst>
        </pc:spChg>
        <pc:spChg chg="add del mod">
          <ac:chgData name="Labahn, Steven T" userId="74f78959-93e5-47c8-af52-50aa49d29fae" providerId="ADAL" clId="{5FFBFD11-806D-4188-B1D9-DA18A2EC3C9F}" dt="2018-10-08T20:27:06.827" v="218" actId="478"/>
          <ac:spMkLst>
            <pc:docMk/>
            <pc:sldMk cId="3757218059" sldId="365"/>
            <ac:spMk id="5" creationId="{765DB440-1AB3-4E6F-8FD6-E732C87C6352}"/>
          </ac:spMkLst>
        </pc:spChg>
        <pc:spChg chg="add del mod">
          <ac:chgData name="Labahn, Steven T" userId="74f78959-93e5-47c8-af52-50aa49d29fae" providerId="ADAL" clId="{5FFBFD11-806D-4188-B1D9-DA18A2EC3C9F}" dt="2018-10-08T20:27:15.787" v="220" actId="478"/>
          <ac:spMkLst>
            <pc:docMk/>
            <pc:sldMk cId="3757218059" sldId="365"/>
            <ac:spMk id="8" creationId="{694B9886-986B-4384-AAA3-8D84A8A20CAE}"/>
          </ac:spMkLst>
        </pc:spChg>
        <pc:spChg chg="add del mod">
          <ac:chgData name="Labahn, Steven T" userId="74f78959-93e5-47c8-af52-50aa49d29fae" providerId="ADAL" clId="{5FFBFD11-806D-4188-B1D9-DA18A2EC3C9F}" dt="2018-10-08T20:27:42.091" v="224" actId="478"/>
          <ac:spMkLst>
            <pc:docMk/>
            <pc:sldMk cId="3757218059" sldId="365"/>
            <ac:spMk id="10" creationId="{4BF9D5CF-AE1B-4C74-8702-34F5EFBCD49E}"/>
          </ac:spMkLst>
        </pc:spChg>
        <pc:spChg chg="del">
          <ac:chgData name="Labahn, Steven T" userId="74f78959-93e5-47c8-af52-50aa49d29fae" providerId="ADAL" clId="{5FFBFD11-806D-4188-B1D9-DA18A2EC3C9F}" dt="2018-10-08T20:27:35.656" v="222" actId="478"/>
          <ac:spMkLst>
            <pc:docMk/>
            <pc:sldMk cId="3757218059" sldId="365"/>
            <ac:spMk id="13" creationId="{00000000-0000-0000-0000-000000000000}"/>
          </ac:spMkLst>
        </pc:spChg>
        <pc:spChg chg="add">
          <ac:chgData name="Labahn, Steven T" userId="74f78959-93e5-47c8-af52-50aa49d29fae" providerId="ADAL" clId="{5FFBFD11-806D-4188-B1D9-DA18A2EC3C9F}" dt="2018-10-08T20:27:16.146" v="221" actId="14100"/>
          <ac:spMkLst>
            <pc:docMk/>
            <pc:sldMk cId="3757218059" sldId="365"/>
            <ac:spMk id="16" creationId="{2E609761-2FA7-442B-A3B5-47C45F3CE475}"/>
          </ac:spMkLst>
        </pc:spChg>
        <pc:spChg chg="add del">
          <ac:chgData name="Labahn, Steven T" userId="74f78959-93e5-47c8-af52-50aa49d29fae" providerId="ADAL" clId="{5FFBFD11-806D-4188-B1D9-DA18A2EC3C9F}" dt="2018-10-08T20:28:00.395" v="226" actId="478"/>
          <ac:spMkLst>
            <pc:docMk/>
            <pc:sldMk cId="3757218059" sldId="365"/>
            <ac:spMk id="17" creationId="{1AE94C29-1214-4496-86D1-BD6BA0EE11B2}"/>
          </ac:spMkLst>
        </pc:spChg>
        <pc:spChg chg="add del mod">
          <ac:chgData name="Labahn, Steven T" userId="74f78959-93e5-47c8-af52-50aa49d29fae" providerId="ADAL" clId="{5FFBFD11-806D-4188-B1D9-DA18A2EC3C9F}" dt="2018-10-08T20:30:32.475" v="234" actId="478"/>
          <ac:spMkLst>
            <pc:docMk/>
            <pc:sldMk cId="3757218059" sldId="365"/>
            <ac:spMk id="18" creationId="{1AEF22EA-5A6D-4AEF-A2CD-4C4E4E37B148}"/>
          </ac:spMkLst>
        </pc:spChg>
        <pc:spChg chg="add mod ord">
          <ac:chgData name="Labahn, Steven T" userId="74f78959-93e5-47c8-af52-50aa49d29fae" providerId="ADAL" clId="{5FFBFD11-806D-4188-B1D9-DA18A2EC3C9F}" dt="2018-10-08T20:55:40.564" v="610" actId="2711"/>
          <ac:spMkLst>
            <pc:docMk/>
            <pc:sldMk cId="3757218059" sldId="365"/>
            <ac:spMk id="20" creationId="{576D679F-2EAF-47C2-BB60-16F1048B5585}"/>
          </ac:spMkLst>
        </pc:spChg>
        <pc:spChg chg="add del">
          <ac:chgData name="Labahn, Steven T" userId="74f78959-93e5-47c8-af52-50aa49d29fae" providerId="ADAL" clId="{5FFBFD11-806D-4188-B1D9-DA18A2EC3C9F}" dt="2018-10-08T20:45:49.743" v="464" actId="14100"/>
          <ac:spMkLst>
            <pc:docMk/>
            <pc:sldMk cId="3757218059" sldId="365"/>
            <ac:spMk id="32" creationId="{2DD7ADF3-FDCB-41D3-A486-9462111AAC65}"/>
          </ac:spMkLst>
        </pc:spChg>
        <pc:spChg chg="add mod">
          <ac:chgData name="Labahn, Steven T" userId="74f78959-93e5-47c8-af52-50aa49d29fae" providerId="ADAL" clId="{5FFBFD11-806D-4188-B1D9-DA18A2EC3C9F}" dt="2018-10-08T20:57:36.509" v="698" actId="1076"/>
          <ac:spMkLst>
            <pc:docMk/>
            <pc:sldMk cId="3757218059" sldId="365"/>
            <ac:spMk id="33" creationId="{D016FA0B-8395-449D-8D22-EB5233BA8CF9}"/>
          </ac:spMkLst>
        </pc:spChg>
        <pc:grpChg chg="mod">
          <ac:chgData name="Labahn, Steven T" userId="74f78959-93e5-47c8-af52-50aa49d29fae" providerId="ADAL" clId="{5FFBFD11-806D-4188-B1D9-DA18A2EC3C9F}" dt="2018-10-08T20:57:47.326" v="729" actId="1037"/>
          <ac:grpSpMkLst>
            <pc:docMk/>
            <pc:sldMk cId="3757218059" sldId="365"/>
            <ac:grpSpMk id="15" creationId="{00000000-0000-0000-0000-000000000000}"/>
          </ac:grpSpMkLst>
        </pc:grpChg>
        <pc:picChg chg="mod">
          <ac:chgData name="Labahn, Steven T" userId="74f78959-93e5-47c8-af52-50aa49d29fae" providerId="ADAL" clId="{5FFBFD11-806D-4188-B1D9-DA18A2EC3C9F}" dt="2018-10-08T20:32:25.627" v="245" actId="1076"/>
          <ac:picMkLst>
            <pc:docMk/>
            <pc:sldMk cId="3757218059" sldId="365"/>
            <ac:picMk id="12" creationId="{00000000-0000-0000-0000-000000000000}"/>
          </ac:picMkLst>
        </pc:picChg>
        <pc:picChg chg="mod ord">
          <ac:chgData name="Labahn, Steven T" userId="74f78959-93e5-47c8-af52-50aa49d29fae" providerId="ADAL" clId="{5FFBFD11-806D-4188-B1D9-DA18A2EC3C9F}" dt="2018-10-08T20:57:47.326" v="729" actId="1037"/>
          <ac:picMkLst>
            <pc:docMk/>
            <pc:sldMk cId="3757218059" sldId="365"/>
            <ac:picMk id="14" creationId="{05E73C07-EADD-407E-A924-1A96C9E6A082}"/>
          </ac:picMkLst>
        </pc:picChg>
        <pc:cxnChg chg="del">
          <ac:chgData name="Labahn, Steven T" userId="74f78959-93e5-47c8-af52-50aa49d29fae" providerId="ADAL" clId="{5FFBFD11-806D-4188-B1D9-DA18A2EC3C9F}" dt="2018-10-08T20:30:32.475" v="234" actId="478"/>
          <ac:cxnSpMkLst>
            <pc:docMk/>
            <pc:sldMk cId="3757218059" sldId="365"/>
            <ac:cxnSpMk id="6" creationId="{00000000-0000-0000-0000-000000000000}"/>
          </ac:cxnSpMkLst>
        </pc:cxnChg>
        <pc:cxnChg chg="mod">
          <ac:chgData name="Labahn, Steven T" userId="74f78959-93e5-47c8-af52-50aa49d29fae" providerId="ADAL" clId="{5FFBFD11-806D-4188-B1D9-DA18A2EC3C9F}" dt="2018-10-08T20:57:52.093" v="730" actId="14100"/>
          <ac:cxnSpMkLst>
            <pc:docMk/>
            <pc:sldMk cId="3757218059" sldId="365"/>
            <ac:cxnSpMk id="7" creationId="{00000000-0000-0000-0000-000000000000}"/>
          </ac:cxnSpMkLst>
        </pc:cxnChg>
        <pc:cxnChg chg="add del">
          <ac:chgData name="Labahn, Steven T" userId="74f78959-93e5-47c8-af52-50aa49d29fae" providerId="ADAL" clId="{5FFBFD11-806D-4188-B1D9-DA18A2EC3C9F}" dt="2018-10-08T20:30:32.475" v="234" actId="478"/>
          <ac:cxnSpMkLst>
            <pc:docMk/>
            <pc:sldMk cId="3757218059" sldId="365"/>
            <ac:cxnSpMk id="19" creationId="{9F252CD8-05AC-46A2-B8B1-4C00D927AD68}"/>
          </ac:cxnSpMkLst>
        </pc:cxnChg>
        <pc:cxnChg chg="add mod">
          <ac:chgData name="Labahn, Steven T" userId="74f78959-93e5-47c8-af52-50aa49d29fae" providerId="ADAL" clId="{5FFBFD11-806D-4188-B1D9-DA18A2EC3C9F}" dt="2018-10-08T20:57:54.669" v="731" actId="14100"/>
          <ac:cxnSpMkLst>
            <pc:docMk/>
            <pc:sldMk cId="3757218059" sldId="365"/>
            <ac:cxnSpMk id="21" creationId="{05A7ABB7-ADEA-4292-83B4-BC32089102F4}"/>
          </ac:cxnSpMkLst>
        </pc:cxnChg>
      </pc:sldChg>
      <pc:sldChg chg="modSp">
        <pc:chgData name="Labahn, Steven T" userId="74f78959-93e5-47c8-af52-50aa49d29fae" providerId="ADAL" clId="{5FFBFD11-806D-4188-B1D9-DA18A2EC3C9F}" dt="2018-10-08T20:58:16.277" v="734" actId="1076"/>
        <pc:sldMkLst>
          <pc:docMk/>
          <pc:sldMk cId="103819833" sldId="4801"/>
        </pc:sldMkLst>
        <pc:spChg chg="mod">
          <ac:chgData name="Labahn, Steven T" userId="74f78959-93e5-47c8-af52-50aa49d29fae" providerId="ADAL" clId="{5FFBFD11-806D-4188-B1D9-DA18A2EC3C9F}" dt="2018-10-08T20:52:31.884" v="589" actId="2711"/>
          <ac:spMkLst>
            <pc:docMk/>
            <pc:sldMk cId="103819833" sldId="4801"/>
            <ac:spMk id="2" creationId="{1EE3AD8B-E9CD-4BE5-B36F-E395451C74C1}"/>
          </ac:spMkLst>
        </pc:spChg>
        <pc:spChg chg="mod">
          <ac:chgData name="Labahn, Steven T" userId="74f78959-93e5-47c8-af52-50aa49d29fae" providerId="ADAL" clId="{5FFBFD11-806D-4188-B1D9-DA18A2EC3C9F}" dt="2018-10-08T20:58:16.277" v="734" actId="1076"/>
          <ac:spMkLst>
            <pc:docMk/>
            <pc:sldMk cId="103819833" sldId="4801"/>
            <ac:spMk id="5" creationId="{73217706-1979-4084-B53A-38D47AA2A916}"/>
          </ac:spMkLst>
        </pc:spChg>
      </pc:sldChg>
      <pc:sldChg chg="modSp">
        <pc:chgData name="Labahn, Steven T" userId="74f78959-93e5-47c8-af52-50aa49d29fae" providerId="ADAL" clId="{5FFBFD11-806D-4188-B1D9-DA18A2EC3C9F}" dt="2018-10-08T21:29:13.504" v="826" actId="255"/>
        <pc:sldMkLst>
          <pc:docMk/>
          <pc:sldMk cId="2042578185" sldId="4802"/>
        </pc:sldMkLst>
        <pc:spChg chg="mod">
          <ac:chgData name="Labahn, Steven T" userId="74f78959-93e5-47c8-af52-50aa49d29fae" providerId="ADAL" clId="{5FFBFD11-806D-4188-B1D9-DA18A2EC3C9F}" dt="2018-10-08T21:29:13.504" v="826" actId="255"/>
          <ac:spMkLst>
            <pc:docMk/>
            <pc:sldMk cId="2042578185" sldId="4802"/>
            <ac:spMk id="3" creationId="{8B9AE8E6-114C-4998-ADFC-AC6F7A9770D1}"/>
          </ac:spMkLst>
        </pc:spChg>
        <pc:spChg chg="mod">
          <ac:chgData name="Labahn, Steven T" userId="74f78959-93e5-47c8-af52-50aa49d29fae" providerId="ADAL" clId="{5FFBFD11-806D-4188-B1D9-DA18A2EC3C9F}" dt="2018-10-08T20:58:10.078" v="733" actId="1076"/>
          <ac:spMkLst>
            <pc:docMk/>
            <pc:sldMk cId="2042578185" sldId="4802"/>
            <ac:spMk id="4" creationId="{E9666682-B48F-466A-B0AD-7E92B6857E12}"/>
          </ac:spMkLst>
        </pc:spChg>
        <pc:spChg chg="mod">
          <ac:chgData name="Labahn, Steven T" userId="74f78959-93e5-47c8-af52-50aa49d29fae" providerId="ADAL" clId="{5FFBFD11-806D-4188-B1D9-DA18A2EC3C9F}" dt="2018-10-08T20:52:37.255" v="590" actId="2711"/>
          <ac:spMkLst>
            <pc:docMk/>
            <pc:sldMk cId="2042578185" sldId="4802"/>
            <ac:spMk id="5" creationId="{732D6DB2-BD6D-4B5A-A808-8C98465CDF87}"/>
          </ac:spMkLst>
        </pc:spChg>
      </pc:sldChg>
      <pc:sldChg chg="modSp add ord">
        <pc:chgData name="Labahn, Steven T" userId="74f78959-93e5-47c8-af52-50aa49d29fae" providerId="ADAL" clId="{5FFBFD11-806D-4188-B1D9-DA18A2EC3C9F}" dt="2018-10-08T21:35:18.152" v="863" actId="20577"/>
        <pc:sldMkLst>
          <pc:docMk/>
          <pc:sldMk cId="3432154277" sldId="4804"/>
        </pc:sldMkLst>
        <pc:spChg chg="mod">
          <ac:chgData name="Labahn, Steven T" userId="74f78959-93e5-47c8-af52-50aa49d29fae" providerId="ADAL" clId="{5FFBFD11-806D-4188-B1D9-DA18A2EC3C9F}" dt="2018-10-08T21:02:43.811" v="791" actId="20577"/>
          <ac:spMkLst>
            <pc:docMk/>
            <pc:sldMk cId="3432154277" sldId="4804"/>
            <ac:spMk id="3" creationId="{8B9AE8E6-114C-4998-ADFC-AC6F7A9770D1}"/>
          </ac:spMkLst>
        </pc:spChg>
        <pc:spChg chg="mod">
          <ac:chgData name="Labahn, Steven T" userId="74f78959-93e5-47c8-af52-50aa49d29fae" providerId="ADAL" clId="{5FFBFD11-806D-4188-B1D9-DA18A2EC3C9F}" dt="2018-10-08T20:58:03.645" v="732" actId="1076"/>
          <ac:spMkLst>
            <pc:docMk/>
            <pc:sldMk cId="3432154277" sldId="4804"/>
            <ac:spMk id="4" creationId="{E9666682-B48F-466A-B0AD-7E92B6857E12}"/>
          </ac:spMkLst>
        </pc:spChg>
        <pc:spChg chg="mod">
          <ac:chgData name="Labahn, Steven T" userId="74f78959-93e5-47c8-af52-50aa49d29fae" providerId="ADAL" clId="{5FFBFD11-806D-4188-B1D9-DA18A2EC3C9F}" dt="2018-10-08T21:35:18.152" v="863" actId="20577"/>
          <ac:spMkLst>
            <pc:docMk/>
            <pc:sldMk cId="3432154277" sldId="4804"/>
            <ac:spMk id="5" creationId="{732D6DB2-BD6D-4B5A-A808-8C98465CDF87}"/>
          </ac:spMkLst>
        </pc:spChg>
      </pc:sldChg>
    </pc:docChg>
  </pc:docChgLst>
  <pc:docChgLst>
    <pc:chgData name="Labahn, Steven T" userId="74f78959-93e5-47c8-af52-50aa49d29fae" providerId="ADAL" clId="{2FEA3E99-2C35-4427-94A0-FA75B31F7FC9}"/>
    <pc:docChg chg="undo custSel addSld delSld modSld modSection">
      <pc:chgData name="Labahn, Steven T" userId="74f78959-93e5-47c8-af52-50aa49d29fae" providerId="ADAL" clId="{2FEA3E99-2C35-4427-94A0-FA75B31F7FC9}" dt="2018-09-10T11:19:54.165" v="510" actId="478"/>
      <pc:docMkLst>
        <pc:docMk/>
      </pc:docMkLst>
      <pc:sldChg chg="modSp">
        <pc:chgData name="Labahn, Steven T" userId="74f78959-93e5-47c8-af52-50aa49d29fae" providerId="ADAL" clId="{2FEA3E99-2C35-4427-94A0-FA75B31F7FC9}" dt="2018-09-10T11:15:37.471" v="483" actId="113"/>
        <pc:sldMkLst>
          <pc:docMk/>
          <pc:sldMk cId="1161938494" sldId="256"/>
        </pc:sldMkLst>
        <pc:spChg chg="mod">
          <ac:chgData name="Labahn, Steven T" userId="74f78959-93e5-47c8-af52-50aa49d29fae" providerId="ADAL" clId="{2FEA3E99-2C35-4427-94A0-FA75B31F7FC9}" dt="2018-09-10T11:15:37.471" v="483" actId="113"/>
          <ac:spMkLst>
            <pc:docMk/>
            <pc:sldMk cId="1161938494" sldId="256"/>
            <ac:spMk id="2" creationId="{00000000-0000-0000-0000-000000000000}"/>
          </ac:spMkLst>
        </pc:spChg>
        <pc:spChg chg="mod">
          <ac:chgData name="Labahn, Steven T" userId="74f78959-93e5-47c8-af52-50aa49d29fae" providerId="ADAL" clId="{2FEA3E99-2C35-4427-94A0-FA75B31F7FC9}" dt="2018-09-10T08:39:10.888" v="76" actId="20577"/>
          <ac:spMkLst>
            <pc:docMk/>
            <pc:sldMk cId="1161938494" sldId="256"/>
            <ac:spMk id="3" creationId="{00000000-0000-0000-0000-000000000000}"/>
          </ac:spMkLst>
        </pc:spChg>
      </pc:sldChg>
    </pc:docChg>
  </pc:docChgLst>
  <pc:docChgLst>
    <pc:chgData name="Labahn, Steven T" userId="74f78959-93e5-47c8-af52-50aa49d29fae" providerId="ADAL" clId="{E8425842-865F-4016-9662-E90AF5E3F321}"/>
    <pc:docChg chg="custSel delSld modSld modSection">
      <pc:chgData name="Labahn, Steven T" userId="74f78959-93e5-47c8-af52-50aa49d29fae" providerId="ADAL" clId="{E8425842-865F-4016-9662-E90AF5E3F321}" dt="2018-10-17T04:56:19.130" v="69" actId="1076"/>
      <pc:docMkLst>
        <pc:docMk/>
      </pc:docMkLst>
      <pc:sldChg chg="del">
        <pc:chgData name="Labahn, Steven T" userId="74f78959-93e5-47c8-af52-50aa49d29fae" providerId="ADAL" clId="{E8425842-865F-4016-9662-E90AF5E3F321}" dt="2018-10-17T04:50:15.960" v="3" actId="2696"/>
        <pc:sldMkLst>
          <pc:docMk/>
          <pc:sldMk cId="3291193262" sldId="279"/>
        </pc:sldMkLst>
      </pc:sldChg>
      <pc:sldChg chg="addSp delSp modSp">
        <pc:chgData name="Labahn, Steven T" userId="74f78959-93e5-47c8-af52-50aa49d29fae" providerId="ADAL" clId="{E8425842-865F-4016-9662-E90AF5E3F321}" dt="2018-10-17T04:52:23.788" v="62" actId="14100"/>
        <pc:sldMkLst>
          <pc:docMk/>
          <pc:sldMk cId="2858054146" sldId="294"/>
        </pc:sldMkLst>
        <pc:spChg chg="del">
          <ac:chgData name="Labahn, Steven T" userId="74f78959-93e5-47c8-af52-50aa49d29fae" providerId="ADAL" clId="{E8425842-865F-4016-9662-E90AF5E3F321}" dt="2018-10-17T04:50:01.554" v="1" actId="478"/>
          <ac:spMkLst>
            <pc:docMk/>
            <pc:sldMk cId="2858054146" sldId="294"/>
            <ac:spMk id="2"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5"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6"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7"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8" creationId="{00000000-0000-0000-0000-000000000000}"/>
          </ac:spMkLst>
        </pc:spChg>
        <pc:spChg chg="add del mod">
          <ac:chgData name="Labahn, Steven T" userId="74f78959-93e5-47c8-af52-50aa49d29fae" providerId="ADAL" clId="{E8425842-865F-4016-9662-E90AF5E3F321}" dt="2018-10-17T04:50:06.286" v="2" actId="478"/>
          <ac:spMkLst>
            <pc:docMk/>
            <pc:sldMk cId="2858054146" sldId="294"/>
            <ac:spMk id="9" creationId="{2885EE89-A604-475D-8424-0168C6C4A3B6}"/>
          </ac:spMkLst>
        </pc:spChg>
        <pc:spChg chg="mod">
          <ac:chgData name="Labahn, Steven T" userId="74f78959-93e5-47c8-af52-50aa49d29fae" providerId="ADAL" clId="{E8425842-865F-4016-9662-E90AF5E3F321}" dt="2018-10-17T04:52:23.788" v="62" actId="14100"/>
          <ac:spMkLst>
            <pc:docMk/>
            <pc:sldMk cId="2858054146" sldId="294"/>
            <ac:spMk id="20" creationId="{FCFB3DD5-1B1A-46EF-8097-D1BFAB1BA27B}"/>
          </ac:spMkLst>
        </pc:spChg>
        <pc:spChg chg="del">
          <ac:chgData name="Labahn, Steven T" userId="74f78959-93e5-47c8-af52-50aa49d29fae" providerId="ADAL" clId="{E8425842-865F-4016-9662-E90AF5E3F321}" dt="2018-10-17T04:49:59.327" v="0" actId="478"/>
          <ac:spMkLst>
            <pc:docMk/>
            <pc:sldMk cId="2858054146" sldId="294"/>
            <ac:spMk id="24"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27" creationId="{00000000-0000-0000-0000-000000000000}"/>
          </ac:spMkLst>
        </pc:spChg>
        <pc:spChg chg="del">
          <ac:chgData name="Labahn, Steven T" userId="74f78959-93e5-47c8-af52-50aa49d29fae" providerId="ADAL" clId="{E8425842-865F-4016-9662-E90AF5E3F321}" dt="2018-10-17T04:49:59.327" v="0" actId="478"/>
          <ac:spMkLst>
            <pc:docMk/>
            <pc:sldMk cId="2858054146" sldId="294"/>
            <ac:spMk id="30" creationId="{00000000-0000-0000-0000-000000000000}"/>
          </ac:spMkLst>
        </pc:spChg>
        <pc:picChg chg="del">
          <ac:chgData name="Labahn, Steven T" userId="74f78959-93e5-47c8-af52-50aa49d29fae" providerId="ADAL" clId="{E8425842-865F-4016-9662-E90AF5E3F321}" dt="2018-10-17T04:49:59.327" v="0" actId="478"/>
          <ac:picMkLst>
            <pc:docMk/>
            <pc:sldMk cId="2858054146" sldId="294"/>
            <ac:picMk id="4" creationId="{00000000-0000-0000-0000-000000000000}"/>
          </ac:picMkLst>
        </pc:picChg>
        <pc:picChg chg="add mod">
          <ac:chgData name="Labahn, Steven T" userId="74f78959-93e5-47c8-af52-50aa49d29fae" providerId="ADAL" clId="{E8425842-865F-4016-9662-E90AF5E3F321}" dt="2018-10-17T04:52:18.440" v="61" actId="1037"/>
          <ac:picMkLst>
            <pc:docMk/>
            <pc:sldMk cId="2858054146" sldId="294"/>
            <ac:picMk id="10" creationId="{C1848FE9-F30E-4837-9A8E-FB12B2A8D628}"/>
          </ac:picMkLst>
        </pc:picChg>
        <pc:cxnChg chg="del mod">
          <ac:chgData name="Labahn, Steven T" userId="74f78959-93e5-47c8-af52-50aa49d29fae" providerId="ADAL" clId="{E8425842-865F-4016-9662-E90AF5E3F321}" dt="2018-10-17T04:49:59.327" v="0" actId="478"/>
          <ac:cxnSpMkLst>
            <pc:docMk/>
            <pc:sldMk cId="2858054146" sldId="294"/>
            <ac:cxnSpMk id="12"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13"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17"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19" creationId="{00000000-0000-0000-0000-000000000000}"/>
          </ac:cxnSpMkLst>
        </pc:cxnChg>
        <pc:cxnChg chg="del">
          <ac:chgData name="Labahn, Steven T" userId="74f78959-93e5-47c8-af52-50aa49d29fae" providerId="ADAL" clId="{E8425842-865F-4016-9662-E90AF5E3F321}" dt="2018-10-17T04:49:59.327" v="0" actId="478"/>
          <ac:cxnSpMkLst>
            <pc:docMk/>
            <pc:sldMk cId="2858054146" sldId="294"/>
            <ac:cxnSpMk id="21"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26"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29" creationId="{00000000-0000-0000-0000-000000000000}"/>
          </ac:cxnSpMkLst>
        </pc:cxnChg>
        <pc:cxnChg chg="del mod">
          <ac:chgData name="Labahn, Steven T" userId="74f78959-93e5-47c8-af52-50aa49d29fae" providerId="ADAL" clId="{E8425842-865F-4016-9662-E90AF5E3F321}" dt="2018-10-17T04:49:59.327" v="0" actId="478"/>
          <ac:cxnSpMkLst>
            <pc:docMk/>
            <pc:sldMk cId="2858054146" sldId="294"/>
            <ac:cxnSpMk id="33" creationId="{00000000-0000-0000-0000-000000000000}"/>
          </ac:cxnSpMkLst>
        </pc:cxnChg>
      </pc:sldChg>
      <pc:sldChg chg="modSp">
        <pc:chgData name="Labahn, Steven T" userId="74f78959-93e5-47c8-af52-50aa49d29fae" providerId="ADAL" clId="{E8425842-865F-4016-9662-E90AF5E3F321}" dt="2018-10-17T04:53:47.343" v="65" actId="404"/>
        <pc:sldMkLst>
          <pc:docMk/>
          <pc:sldMk cId="743948613" sldId="350"/>
        </pc:sldMkLst>
        <pc:graphicFrameChg chg="mod">
          <ac:chgData name="Labahn, Steven T" userId="74f78959-93e5-47c8-af52-50aa49d29fae" providerId="ADAL" clId="{E8425842-865F-4016-9662-E90AF5E3F321}" dt="2018-10-17T04:53:47.343" v="65" actId="404"/>
          <ac:graphicFrameMkLst>
            <pc:docMk/>
            <pc:sldMk cId="743948613" sldId="350"/>
            <ac:graphicFrameMk id="10" creationId="{00000000-0000-0000-0000-000000000000}"/>
          </ac:graphicFrameMkLst>
        </pc:graphicFrameChg>
      </pc:sldChg>
      <pc:sldChg chg="modSp">
        <pc:chgData name="Labahn, Steven T" userId="74f78959-93e5-47c8-af52-50aa49d29fae" providerId="ADAL" clId="{E8425842-865F-4016-9662-E90AF5E3F321}" dt="2018-10-17T04:56:19.130" v="69" actId="1076"/>
        <pc:sldMkLst>
          <pc:docMk/>
          <pc:sldMk cId="825527482" sldId="360"/>
        </pc:sldMkLst>
        <pc:picChg chg="mod">
          <ac:chgData name="Labahn, Steven T" userId="74f78959-93e5-47c8-af52-50aa49d29fae" providerId="ADAL" clId="{E8425842-865F-4016-9662-E90AF5E3F321}" dt="2018-10-17T04:56:19.130" v="69" actId="1076"/>
          <ac:picMkLst>
            <pc:docMk/>
            <pc:sldMk cId="825527482" sldId="360"/>
            <ac:picMk id="5" creationId="{00000000-0000-0000-0000-000000000000}"/>
          </ac:picMkLst>
        </pc:picChg>
        <pc:picChg chg="mod ord">
          <ac:chgData name="Labahn, Steven T" userId="74f78959-93e5-47c8-af52-50aa49d29fae" providerId="ADAL" clId="{E8425842-865F-4016-9662-E90AF5E3F321}" dt="2018-10-17T04:56:08.395" v="68" actId="167"/>
          <ac:picMkLst>
            <pc:docMk/>
            <pc:sldMk cId="825527482" sldId="360"/>
            <ac:picMk id="6" creationId="{00000000-0000-0000-0000-000000000000}"/>
          </ac:picMkLst>
        </pc:picChg>
      </pc:sldChg>
    </pc:docChg>
  </pc:docChgLst>
  <pc:docChgLst>
    <pc:chgData name="Labahn, Steven T" userId="74f78959-93e5-47c8-af52-50aa49d29fae" providerId="ADAL" clId="{C0C1F4B4-F45B-41F7-ADCD-DCDC651662C6}"/>
    <pc:docChg chg="undo custSel addSld delSld modSld delSection modSection">
      <pc:chgData name="Labahn, Steven T" userId="74f78959-93e5-47c8-af52-50aa49d29fae" providerId="ADAL" clId="{C0C1F4B4-F45B-41F7-ADCD-DCDC651662C6}" dt="2018-10-06T16:39:20.889" v="881" actId="113"/>
      <pc:docMkLst>
        <pc:docMk/>
      </pc:docMkLst>
      <pc:sldChg chg="modSp">
        <pc:chgData name="Labahn, Steven T" userId="74f78959-93e5-47c8-af52-50aa49d29fae" providerId="ADAL" clId="{C0C1F4B4-F45B-41F7-ADCD-DCDC651662C6}" dt="2018-10-06T15:52:24.799" v="285" actId="404"/>
        <pc:sldMkLst>
          <pc:docMk/>
          <pc:sldMk cId="1161938494" sldId="256"/>
        </pc:sldMkLst>
        <pc:spChg chg="mod">
          <ac:chgData name="Labahn, Steven T" userId="74f78959-93e5-47c8-af52-50aa49d29fae" providerId="ADAL" clId="{C0C1F4B4-F45B-41F7-ADCD-DCDC651662C6}" dt="2018-10-06T15:52:24.799" v="285" actId="404"/>
          <ac:spMkLst>
            <pc:docMk/>
            <pc:sldMk cId="1161938494" sldId="256"/>
            <ac:spMk id="2" creationId="{00000000-0000-0000-0000-000000000000}"/>
          </ac:spMkLst>
        </pc:spChg>
        <pc:spChg chg="mod">
          <ac:chgData name="Labahn, Steven T" userId="74f78959-93e5-47c8-af52-50aa49d29fae" providerId="ADAL" clId="{C0C1F4B4-F45B-41F7-ADCD-DCDC651662C6}" dt="2018-10-06T15:44:16.004" v="192" actId="20577"/>
          <ac:spMkLst>
            <pc:docMk/>
            <pc:sldMk cId="1161938494" sldId="256"/>
            <ac:spMk id="3" creationId="{00000000-0000-0000-0000-000000000000}"/>
          </ac:spMkLst>
        </pc:spChg>
      </pc:sldChg>
      <pc:sldChg chg="addSp delSp modSp add">
        <pc:chgData name="Labahn, Steven T" userId="74f78959-93e5-47c8-af52-50aa49d29fae" providerId="ADAL" clId="{C0C1F4B4-F45B-41F7-ADCD-DCDC651662C6}" dt="2018-10-06T15:51:55.694" v="283" actId="12788"/>
        <pc:sldMkLst>
          <pc:docMk/>
          <pc:sldMk cId="103819833" sldId="4801"/>
        </pc:sldMkLst>
        <pc:spChg chg="mod">
          <ac:chgData name="Labahn, Steven T" userId="74f78959-93e5-47c8-af52-50aa49d29fae" providerId="ADAL" clId="{C0C1F4B4-F45B-41F7-ADCD-DCDC651662C6}" dt="2018-10-06T15:51:05.575" v="277" actId="14100"/>
          <ac:spMkLst>
            <pc:docMk/>
            <pc:sldMk cId="103819833" sldId="4801"/>
            <ac:spMk id="2" creationId="{1EE3AD8B-E9CD-4BE5-B36F-E395451C74C1}"/>
          </ac:spMkLst>
        </pc:spChg>
        <pc:spChg chg="del">
          <ac:chgData name="Labahn, Steven T" userId="74f78959-93e5-47c8-af52-50aa49d29fae" providerId="ADAL" clId="{C0C1F4B4-F45B-41F7-ADCD-DCDC651662C6}" dt="2018-10-06T15:51:13.594" v="278" actId="478"/>
          <ac:spMkLst>
            <pc:docMk/>
            <pc:sldMk cId="103819833" sldId="4801"/>
            <ac:spMk id="4" creationId="{A3EE0856-22D0-4B1B-ADE5-B5FA84B6635D}"/>
          </ac:spMkLst>
        </pc:spChg>
        <pc:picChg chg="add mod">
          <ac:chgData name="Labahn, Steven T" userId="74f78959-93e5-47c8-af52-50aa49d29fae" providerId="ADAL" clId="{C0C1F4B4-F45B-41F7-ADCD-DCDC651662C6}" dt="2018-10-06T15:51:55.694" v="283" actId="12788"/>
          <ac:picMkLst>
            <pc:docMk/>
            <pc:sldMk cId="103819833" sldId="4801"/>
            <ac:picMk id="6" creationId="{F187E7A4-0501-47A2-9082-CE9515461D76}"/>
          </ac:picMkLst>
        </pc:picChg>
      </pc:sldChg>
      <pc:sldChg chg="addSp delSp modSp add">
        <pc:chgData name="Labahn, Steven T" userId="74f78959-93e5-47c8-af52-50aa49d29fae" providerId="ADAL" clId="{C0C1F4B4-F45B-41F7-ADCD-DCDC651662C6}" dt="2018-10-06T16:39:20.889" v="881" actId="113"/>
        <pc:sldMkLst>
          <pc:docMk/>
          <pc:sldMk cId="2042578185" sldId="4802"/>
        </pc:sldMkLst>
        <pc:spChg chg="del">
          <ac:chgData name="Labahn, Steven T" userId="74f78959-93e5-47c8-af52-50aa49d29fae" providerId="ADAL" clId="{C0C1F4B4-F45B-41F7-ADCD-DCDC651662C6}" dt="2018-10-06T15:56:10.633" v="312" actId="478"/>
          <ac:spMkLst>
            <pc:docMk/>
            <pc:sldMk cId="2042578185" sldId="4802"/>
            <ac:spMk id="2" creationId="{9C431BE0-99DC-4286-A864-B82585F48892}"/>
          </ac:spMkLst>
        </pc:spChg>
        <pc:spChg chg="mod">
          <ac:chgData name="Labahn, Steven T" userId="74f78959-93e5-47c8-af52-50aa49d29fae" providerId="ADAL" clId="{C0C1F4B4-F45B-41F7-ADCD-DCDC651662C6}" dt="2018-10-06T16:39:20.889" v="881" actId="113"/>
          <ac:spMkLst>
            <pc:docMk/>
            <pc:sldMk cId="2042578185" sldId="4802"/>
            <ac:spMk id="3" creationId="{8B9AE8E6-114C-4998-ADFC-AC6F7A9770D1}"/>
          </ac:spMkLst>
        </pc:spChg>
        <pc:spChg chg="add">
          <ac:chgData name="Labahn, Steven T" userId="74f78959-93e5-47c8-af52-50aa49d29fae" providerId="ADAL" clId="{C0C1F4B4-F45B-41F7-ADCD-DCDC651662C6}" dt="2018-10-06T15:56:10.799" v="313" actId="113"/>
          <ac:spMkLst>
            <pc:docMk/>
            <pc:sldMk cId="2042578185" sldId="4802"/>
            <ac:spMk id="5" creationId="{732D6DB2-BD6D-4B5A-A808-8C98465CDF87}"/>
          </ac:spMkLst>
        </pc:spChg>
      </pc:sldChg>
      <pc:sldMasterChg chg="delSldLayout">
        <pc:chgData name="Labahn, Steven T" userId="74f78959-93e5-47c8-af52-50aa49d29fae" providerId="ADAL" clId="{C0C1F4B4-F45B-41F7-ADCD-DCDC651662C6}" dt="2018-10-06T15:47:27.316" v="241" actId="2696"/>
        <pc:sldMasterMkLst>
          <pc:docMk/>
          <pc:sldMasterMk cId="2839687880" sldId="2147483648"/>
        </pc:sldMasterMkLst>
      </pc:sldMasterChg>
    </pc:docChg>
  </pc:docChgLst>
  <pc:docChgLst>
    <pc:chgData name="Labahn, Steven T" userId="74f78959-93e5-47c8-af52-50aa49d29fae" providerId="ADAL" clId="{4E7A3EA6-222D-4061-AC7A-B5EA290FBE90}"/>
    <pc:docChg chg="custSel addSld delSld modSld modSection">
      <pc:chgData name="Labahn, Steven T" userId="74f78959-93e5-47c8-af52-50aa49d29fae" providerId="ADAL" clId="{4E7A3EA6-222D-4061-AC7A-B5EA290FBE90}" dt="2018-10-09T11:47:13.447" v="442" actId="20577"/>
      <pc:docMkLst>
        <pc:docMk/>
      </pc:docMkLst>
      <pc:sldChg chg="modSp">
        <pc:chgData name="Labahn, Steven T" userId="74f78959-93e5-47c8-af52-50aa49d29fae" providerId="ADAL" clId="{4E7A3EA6-222D-4061-AC7A-B5EA290FBE90}" dt="2018-10-09T11:47:13.447" v="442" actId="20577"/>
        <pc:sldMkLst>
          <pc:docMk/>
          <pc:sldMk cId="2042578185" sldId="4802"/>
        </pc:sldMkLst>
        <pc:spChg chg="mod">
          <ac:chgData name="Labahn, Steven T" userId="74f78959-93e5-47c8-af52-50aa49d29fae" providerId="ADAL" clId="{4E7A3EA6-222D-4061-AC7A-B5EA290FBE90}" dt="2018-10-09T11:47:13.447" v="442" actId="20577"/>
          <ac:spMkLst>
            <pc:docMk/>
            <pc:sldMk cId="2042578185" sldId="4802"/>
            <ac:spMk id="3" creationId="{8B9AE8E6-114C-4998-ADFC-AC6F7A9770D1}"/>
          </ac:spMkLst>
        </pc:spChg>
      </pc:sldChg>
      <pc:sldChg chg="addSp delSp modSp add">
        <pc:chgData name="Labahn, Steven T" userId="74f78959-93e5-47c8-af52-50aa49d29fae" providerId="ADAL" clId="{4E7A3EA6-222D-4061-AC7A-B5EA290FBE90}" dt="2018-10-09T11:22:21.053" v="382" actId="1035"/>
        <pc:sldMkLst>
          <pc:docMk/>
          <pc:sldMk cId="823263044" sldId="4805"/>
        </pc:sldMkLst>
        <pc:spChg chg="add del mod">
          <ac:chgData name="Labahn, Steven T" userId="74f78959-93e5-47c8-af52-50aa49d29fae" providerId="ADAL" clId="{4E7A3EA6-222D-4061-AC7A-B5EA290FBE90}" dt="2018-10-09T10:48:52.116" v="85" actId="478"/>
          <ac:spMkLst>
            <pc:docMk/>
            <pc:sldMk cId="823263044" sldId="4805"/>
            <ac:spMk id="2" creationId="{8167C917-6F08-4DE4-A9DE-F8E86EEE5E04}"/>
          </ac:spMkLst>
        </pc:spChg>
        <pc:spChg chg="del">
          <ac:chgData name="Labahn, Steven T" userId="74f78959-93e5-47c8-af52-50aa49d29fae" providerId="ADAL" clId="{4E7A3EA6-222D-4061-AC7A-B5EA290FBE90}" dt="2018-10-09T10:48:42.639" v="82" actId="478"/>
          <ac:spMkLst>
            <pc:docMk/>
            <pc:sldMk cId="823263044" sldId="4805"/>
            <ac:spMk id="5" creationId="{732D6DB2-BD6D-4B5A-A808-8C98465CDF87}"/>
          </ac:spMkLst>
        </pc:spChg>
        <pc:spChg chg="add del mod">
          <ac:chgData name="Labahn, Steven T" userId="74f78959-93e5-47c8-af52-50aa49d29fae" providerId="ADAL" clId="{4E7A3EA6-222D-4061-AC7A-B5EA290FBE90}" dt="2018-10-09T10:48:47.716" v="83" actId="478"/>
          <ac:spMkLst>
            <pc:docMk/>
            <pc:sldMk cId="823263044" sldId="4805"/>
            <ac:spMk id="6" creationId="{9AACCFC7-07DB-4277-8D3B-21B1FA66B691}"/>
          </ac:spMkLst>
        </pc:spChg>
        <pc:spChg chg="add">
          <ac:chgData name="Labahn, Steven T" userId="74f78959-93e5-47c8-af52-50aa49d29fae" providerId="ADAL" clId="{4E7A3EA6-222D-4061-AC7A-B5EA290FBE90}" dt="2018-10-09T10:48:48.476" v="84" actId="1035"/>
          <ac:spMkLst>
            <pc:docMk/>
            <pc:sldMk cId="823263044" sldId="4805"/>
            <ac:spMk id="8" creationId="{7FE93383-FD0F-4072-B767-E3EE5CAC7C18}"/>
          </ac:spMkLst>
        </pc:spChg>
        <pc:graphicFrameChg chg="add mod modGraphic">
          <ac:chgData name="Labahn, Steven T" userId="74f78959-93e5-47c8-af52-50aa49d29fae" providerId="ADAL" clId="{4E7A3EA6-222D-4061-AC7A-B5EA290FBE90}" dt="2018-10-09T11:22:21.053" v="382" actId="1035"/>
          <ac:graphicFrameMkLst>
            <pc:docMk/>
            <pc:sldMk cId="823263044" sldId="4805"/>
            <ac:graphicFrameMk id="9" creationId="{37876ACF-A0AA-4615-9921-FF33A126024B}"/>
          </ac:graphicFrameMkLst>
        </pc:graphicFrameChg>
        <pc:picChg chg="del">
          <ac:chgData name="Labahn, Steven T" userId="74f78959-93e5-47c8-af52-50aa49d29fae" providerId="ADAL" clId="{4E7A3EA6-222D-4061-AC7A-B5EA290FBE90}" dt="2018-10-09T10:48:23.450" v="80" actId="478"/>
          <ac:picMkLst>
            <pc:docMk/>
            <pc:sldMk cId="823263044" sldId="4805"/>
            <ac:picMk id="7" creationId="{079FE4BB-9534-4D8A-B328-3F7949091EFC}"/>
          </ac:picMkLst>
        </pc:picChg>
      </pc:sldChg>
      <pc:sldChg chg="modSp add">
        <pc:chgData name="Labahn, Steven T" userId="74f78959-93e5-47c8-af52-50aa49d29fae" providerId="ADAL" clId="{4E7A3EA6-222D-4061-AC7A-B5EA290FBE90}" dt="2018-10-09T11:26:50.974" v="419" actId="113"/>
        <pc:sldMkLst>
          <pc:docMk/>
          <pc:sldMk cId="914327973" sldId="4806"/>
        </pc:sldMkLst>
        <pc:graphicFrameChg chg="mod modGraphic">
          <ac:chgData name="Labahn, Steven T" userId="74f78959-93e5-47c8-af52-50aa49d29fae" providerId="ADAL" clId="{4E7A3EA6-222D-4061-AC7A-B5EA290FBE90}" dt="2018-10-09T11:26:50.974" v="419" actId="113"/>
          <ac:graphicFrameMkLst>
            <pc:docMk/>
            <pc:sldMk cId="914327973" sldId="4806"/>
            <ac:graphicFrameMk id="9" creationId="{37876ACF-A0AA-4615-9921-FF33A126024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86C4F-4FE5-4821-82C8-8BBD929812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FD7EBC2-44C7-42A6-B1B5-A80DB6D46B9C}">
      <dgm:prSet phldrT="[Text]"/>
      <dgm:spPr/>
      <dgm:t>
        <a:bodyPr/>
        <a:lstStyle/>
        <a:p>
          <a:r>
            <a:rPr lang="en-US" dirty="0"/>
            <a:t>PFSs/Month</a:t>
          </a:r>
        </a:p>
      </dgm:t>
    </dgm:pt>
    <dgm:pt modelId="{A978E994-F886-456D-A32C-211E4FD5EBA7}" type="parTrans" cxnId="{347FC22B-F2E2-4096-8B35-13AC1D0B10C9}">
      <dgm:prSet/>
      <dgm:spPr/>
      <dgm:t>
        <a:bodyPr/>
        <a:lstStyle/>
        <a:p>
          <a:endParaRPr lang="en-US"/>
        </a:p>
      </dgm:t>
    </dgm:pt>
    <dgm:pt modelId="{5CE1FEF1-8D02-4358-BBDB-3839D96C3EBD}" type="sibTrans" cxnId="{347FC22B-F2E2-4096-8B35-13AC1D0B10C9}">
      <dgm:prSet/>
      <dgm:spPr/>
      <dgm:t>
        <a:bodyPr/>
        <a:lstStyle/>
        <a:p>
          <a:endParaRPr lang="en-US"/>
        </a:p>
      </dgm:t>
    </dgm:pt>
    <dgm:pt modelId="{916F2AC9-DBE5-40DD-B5C2-C44FAAAF75B7}">
      <dgm:prSet phldrT="[Text]" custT="1"/>
      <dgm:spPr/>
      <dgm:t>
        <a:bodyPr/>
        <a:lstStyle/>
        <a:p>
          <a:r>
            <a:rPr lang="en-US" sz="1700" b="1" dirty="0">
              <a:solidFill>
                <a:schemeClr val="accent1">
                  <a:lumMod val="75000"/>
                </a:schemeClr>
              </a:solidFill>
            </a:rPr>
            <a:t>Sep 2018</a:t>
          </a:r>
        </a:p>
      </dgm:t>
    </dgm:pt>
    <dgm:pt modelId="{BADA145D-F9C3-481A-9CDE-EB04AF2039CC}" type="parTrans" cxnId="{0A17396E-6E14-43BB-99EC-82BBFFE8FB87}">
      <dgm:prSet/>
      <dgm:spPr/>
      <dgm:t>
        <a:bodyPr/>
        <a:lstStyle/>
        <a:p>
          <a:endParaRPr lang="en-US"/>
        </a:p>
      </dgm:t>
    </dgm:pt>
    <dgm:pt modelId="{172F4ED0-ACA0-44EA-A193-F1FF0E751F80}" type="sibTrans" cxnId="{0A17396E-6E14-43BB-99EC-82BBFFE8FB87}">
      <dgm:prSet/>
      <dgm:spPr/>
      <dgm:t>
        <a:bodyPr/>
        <a:lstStyle/>
        <a:p>
          <a:endParaRPr lang="en-US"/>
        </a:p>
      </dgm:t>
    </dgm:pt>
    <dgm:pt modelId="{BA055F2A-7F64-451E-8D08-E4A3258E2C09}">
      <dgm:prSet phldrT="[Text]" custT="1"/>
      <dgm:spPr/>
      <dgm:t>
        <a:bodyPr/>
        <a:lstStyle/>
        <a:p>
          <a:r>
            <a:rPr lang="en-US" sz="1800" b="1" dirty="0">
              <a:solidFill>
                <a:schemeClr val="accent1">
                  <a:lumMod val="75000"/>
                </a:schemeClr>
              </a:solidFill>
            </a:rPr>
            <a:t>Oct 2018</a:t>
          </a:r>
        </a:p>
      </dgm:t>
    </dgm:pt>
    <dgm:pt modelId="{0B0E2100-458E-4A50-BEDA-0E7C958006FA}" type="parTrans" cxnId="{6AA9E30B-4333-4648-BFE7-CF77E14E1EFB}">
      <dgm:prSet/>
      <dgm:spPr/>
      <dgm:t>
        <a:bodyPr/>
        <a:lstStyle/>
        <a:p>
          <a:endParaRPr lang="en-US"/>
        </a:p>
      </dgm:t>
    </dgm:pt>
    <dgm:pt modelId="{2F1DF277-E736-41E7-B7ED-B8474D7E0D14}" type="sibTrans" cxnId="{6AA9E30B-4333-4648-BFE7-CF77E14E1EFB}">
      <dgm:prSet/>
      <dgm:spPr/>
      <dgm:t>
        <a:bodyPr/>
        <a:lstStyle/>
        <a:p>
          <a:endParaRPr lang="en-US"/>
        </a:p>
      </dgm:t>
    </dgm:pt>
    <dgm:pt modelId="{272E6E03-E2CA-42A2-B2E3-B6D8CDD42366}">
      <dgm:prSet phldrT="[Text]" custT="1"/>
      <dgm:spPr/>
      <dgm:t>
        <a:bodyPr/>
        <a:lstStyle/>
        <a:p>
          <a:r>
            <a:rPr lang="en-US" sz="1700" b="1" dirty="0">
              <a:solidFill>
                <a:schemeClr val="accent1">
                  <a:lumMod val="75000"/>
                </a:schemeClr>
              </a:solidFill>
            </a:rPr>
            <a:t>Dec 2018</a:t>
          </a:r>
        </a:p>
      </dgm:t>
    </dgm:pt>
    <dgm:pt modelId="{93B68114-077C-4D35-A158-24F198ED4855}" type="parTrans" cxnId="{531DF2E2-3ACE-41DB-AC9E-F684ADDF01C5}">
      <dgm:prSet/>
      <dgm:spPr/>
      <dgm:t>
        <a:bodyPr/>
        <a:lstStyle/>
        <a:p>
          <a:endParaRPr lang="en-US"/>
        </a:p>
      </dgm:t>
    </dgm:pt>
    <dgm:pt modelId="{EA671BBA-A63B-42DE-B763-811E74C6DEAA}" type="sibTrans" cxnId="{531DF2E2-3ACE-41DB-AC9E-F684ADDF01C5}">
      <dgm:prSet/>
      <dgm:spPr/>
      <dgm:t>
        <a:bodyPr/>
        <a:lstStyle/>
        <a:p>
          <a:endParaRPr lang="en-US"/>
        </a:p>
      </dgm:t>
    </dgm:pt>
    <dgm:pt modelId="{75D813B2-AFD3-4C10-922F-7DD9FD33EBE1}">
      <dgm:prSet phldrT="[Text]" custT="1"/>
      <dgm:spPr/>
      <dgm:t>
        <a:bodyPr/>
        <a:lstStyle/>
        <a:p>
          <a:r>
            <a:rPr lang="en-US" sz="1700" b="1" dirty="0">
              <a:solidFill>
                <a:schemeClr val="accent1">
                  <a:lumMod val="75000"/>
                </a:schemeClr>
              </a:solidFill>
            </a:rPr>
            <a:t>Jan 2019</a:t>
          </a:r>
        </a:p>
      </dgm:t>
    </dgm:pt>
    <dgm:pt modelId="{9571E8A2-D5A8-49E3-8C32-F3D9C034C1CF}" type="parTrans" cxnId="{4BFF35AE-8A01-4FDE-AC89-BF6CD70FC1A3}">
      <dgm:prSet/>
      <dgm:spPr/>
      <dgm:t>
        <a:bodyPr/>
        <a:lstStyle/>
        <a:p>
          <a:endParaRPr lang="en-US"/>
        </a:p>
      </dgm:t>
    </dgm:pt>
    <dgm:pt modelId="{1CCCE5FD-E908-4E9D-88F7-C8D8AEAEFD4B}" type="sibTrans" cxnId="{4BFF35AE-8A01-4FDE-AC89-BF6CD70FC1A3}">
      <dgm:prSet/>
      <dgm:spPr/>
      <dgm:t>
        <a:bodyPr/>
        <a:lstStyle/>
        <a:p>
          <a:endParaRPr lang="en-US"/>
        </a:p>
      </dgm:t>
    </dgm:pt>
    <dgm:pt modelId="{0E148901-44C1-4AD0-A7B1-47919A5B1B86}">
      <dgm:prSet phldrT="[Text]" custT="1"/>
      <dgm:spPr/>
      <dgm:t>
        <a:bodyPr/>
        <a:lstStyle/>
        <a:p>
          <a:r>
            <a:rPr lang="en-US" sz="1700" b="1" dirty="0">
              <a:solidFill>
                <a:schemeClr val="accent1">
                  <a:lumMod val="75000"/>
                </a:schemeClr>
              </a:solidFill>
            </a:rPr>
            <a:t>Feb 2019</a:t>
          </a:r>
        </a:p>
      </dgm:t>
    </dgm:pt>
    <dgm:pt modelId="{9C1E4F5D-6106-40F9-801B-897F8DD9A167}" type="parTrans" cxnId="{EE85EA61-1D76-4CDA-B75C-A828AE54343E}">
      <dgm:prSet/>
      <dgm:spPr/>
      <dgm:t>
        <a:bodyPr/>
        <a:lstStyle/>
        <a:p>
          <a:endParaRPr lang="en-US"/>
        </a:p>
      </dgm:t>
    </dgm:pt>
    <dgm:pt modelId="{6F2DC3A5-4BAB-4273-AD26-8B29A96EB5F0}" type="sibTrans" cxnId="{EE85EA61-1D76-4CDA-B75C-A828AE54343E}">
      <dgm:prSet/>
      <dgm:spPr/>
      <dgm:t>
        <a:bodyPr/>
        <a:lstStyle/>
        <a:p>
          <a:endParaRPr lang="en-US"/>
        </a:p>
      </dgm:t>
    </dgm:pt>
    <dgm:pt modelId="{5C70D565-2A48-410D-90EC-2F5D02B473D4}">
      <dgm:prSet phldrT="[Text]" custT="1"/>
      <dgm:spPr/>
      <dgm:t>
        <a:bodyPr/>
        <a:lstStyle/>
        <a:p>
          <a:r>
            <a:rPr lang="en-US" sz="1400" b="1" dirty="0">
              <a:solidFill>
                <a:schemeClr val="accent1">
                  <a:lumMod val="75000"/>
                </a:schemeClr>
              </a:solidFill>
            </a:rPr>
            <a:t>Onward</a:t>
          </a:r>
        </a:p>
      </dgm:t>
    </dgm:pt>
    <dgm:pt modelId="{5259C8D0-2A08-4C88-A898-88EEA694FF4D}" type="parTrans" cxnId="{C502538B-6C12-420A-A4EE-4B1BBFA5DD99}">
      <dgm:prSet/>
      <dgm:spPr/>
      <dgm:t>
        <a:bodyPr/>
        <a:lstStyle/>
        <a:p>
          <a:endParaRPr lang="en-US"/>
        </a:p>
      </dgm:t>
    </dgm:pt>
    <dgm:pt modelId="{F5459EB6-33A1-4A59-8AE8-4EB64C949845}" type="sibTrans" cxnId="{C502538B-6C12-420A-A4EE-4B1BBFA5DD99}">
      <dgm:prSet/>
      <dgm:spPr/>
      <dgm:t>
        <a:bodyPr/>
        <a:lstStyle/>
        <a:p>
          <a:endParaRPr lang="en-US"/>
        </a:p>
      </dgm:t>
    </dgm:pt>
    <dgm:pt modelId="{D5BB7BF9-1F37-46F6-B7BC-75749DCF1CC2}">
      <dgm:prSet phldrT="[Text]"/>
      <dgm:spPr/>
      <dgm:t>
        <a:bodyPr/>
        <a:lstStyle/>
        <a:p>
          <a:r>
            <a:rPr lang="en-US" dirty="0"/>
            <a:t>Surface Reflectance</a:t>
          </a:r>
        </a:p>
      </dgm:t>
    </dgm:pt>
    <dgm:pt modelId="{F5B3325B-8AC5-468D-89D7-852C6F3D4163}" type="parTrans" cxnId="{6198B647-466B-4A1F-9D69-3008183AB549}">
      <dgm:prSet/>
      <dgm:spPr/>
      <dgm:t>
        <a:bodyPr/>
        <a:lstStyle/>
        <a:p>
          <a:endParaRPr lang="en-US"/>
        </a:p>
      </dgm:t>
    </dgm:pt>
    <dgm:pt modelId="{07163373-801A-499D-8457-37E014B09BA8}" type="sibTrans" cxnId="{6198B647-466B-4A1F-9D69-3008183AB549}">
      <dgm:prSet/>
      <dgm:spPr/>
      <dgm:t>
        <a:bodyPr/>
        <a:lstStyle/>
        <a:p>
          <a:endParaRPr lang="en-US"/>
        </a:p>
      </dgm:t>
    </dgm:pt>
    <dgm:pt modelId="{29550212-2C6B-41CB-8952-2992900A20B1}">
      <dgm:prSet phldrT="[Text]" custT="1"/>
      <dgm:spPr/>
      <dgm:t>
        <a:bodyPr/>
        <a:lstStyle/>
        <a:p>
          <a:r>
            <a:rPr lang="en-GB" sz="1000" dirty="0"/>
            <a:t>Self-assessment process/ESA (S2)/USGS (Landsat)</a:t>
          </a:r>
          <a:endParaRPr lang="en-US" sz="1000" dirty="0"/>
        </a:p>
      </dgm:t>
    </dgm:pt>
    <dgm:pt modelId="{2E0CB728-BD48-4561-8674-33121DBAC634}" type="parTrans" cxnId="{F1792455-1C6E-4E01-BD27-5A80B37F9B70}">
      <dgm:prSet/>
      <dgm:spPr/>
      <dgm:t>
        <a:bodyPr/>
        <a:lstStyle/>
        <a:p>
          <a:endParaRPr lang="en-US"/>
        </a:p>
      </dgm:t>
    </dgm:pt>
    <dgm:pt modelId="{1FC2B902-5469-4230-8A53-9881641D9D06}" type="sibTrans" cxnId="{F1792455-1C6E-4E01-BD27-5A80B37F9B70}">
      <dgm:prSet/>
      <dgm:spPr/>
      <dgm:t>
        <a:bodyPr/>
        <a:lstStyle/>
        <a:p>
          <a:endParaRPr lang="en-US"/>
        </a:p>
      </dgm:t>
    </dgm:pt>
    <dgm:pt modelId="{0B824958-8DE9-4A8E-B98F-3CA3B3FE14E3}">
      <dgm:prSet phldrT="[Text]"/>
      <dgm:spPr/>
      <dgm:t>
        <a:bodyPr/>
        <a:lstStyle/>
        <a:p>
          <a:r>
            <a:rPr lang="en-US" dirty="0"/>
            <a:t>Surface Temperature</a:t>
          </a:r>
        </a:p>
      </dgm:t>
    </dgm:pt>
    <dgm:pt modelId="{79763003-74DB-45B4-AD21-94EA75301412}" type="parTrans" cxnId="{077A86B8-22F9-4D44-A464-B9C7FD33B806}">
      <dgm:prSet/>
      <dgm:spPr/>
      <dgm:t>
        <a:bodyPr/>
        <a:lstStyle/>
        <a:p>
          <a:endParaRPr lang="en-US"/>
        </a:p>
      </dgm:t>
    </dgm:pt>
    <dgm:pt modelId="{64393D38-BA2A-4BDD-8037-94FD8BC5F4D6}" type="sibTrans" cxnId="{077A86B8-22F9-4D44-A464-B9C7FD33B806}">
      <dgm:prSet/>
      <dgm:spPr/>
      <dgm:t>
        <a:bodyPr/>
        <a:lstStyle/>
        <a:p>
          <a:endParaRPr lang="en-US"/>
        </a:p>
      </dgm:t>
    </dgm:pt>
    <dgm:pt modelId="{AB829F7A-1D46-4605-AC53-8B9B4AC09E7C}">
      <dgm:prSet phldrT="[Text]" custT="1"/>
      <dgm:spPr/>
      <dgm:t>
        <a:bodyPr/>
        <a:lstStyle/>
        <a:p>
          <a:r>
            <a:rPr lang="en-US" sz="1000" dirty="0"/>
            <a:t>Discuss updates/LSIVC6</a:t>
          </a:r>
        </a:p>
      </dgm:t>
    </dgm:pt>
    <dgm:pt modelId="{9E8FF327-1F95-4217-B46D-3F7B0330B0AD}" type="parTrans" cxnId="{2BB48618-4EF1-4D06-872F-E709B85A711E}">
      <dgm:prSet/>
      <dgm:spPr/>
      <dgm:t>
        <a:bodyPr/>
        <a:lstStyle/>
        <a:p>
          <a:endParaRPr lang="en-US"/>
        </a:p>
      </dgm:t>
    </dgm:pt>
    <dgm:pt modelId="{2DE3C949-BDFD-450F-B0AA-166232599DEA}" type="sibTrans" cxnId="{2BB48618-4EF1-4D06-872F-E709B85A711E}">
      <dgm:prSet/>
      <dgm:spPr/>
      <dgm:t>
        <a:bodyPr/>
        <a:lstStyle/>
        <a:p>
          <a:endParaRPr lang="en-US"/>
        </a:p>
      </dgm:t>
    </dgm:pt>
    <dgm:pt modelId="{A9086CF4-AA14-410C-9207-2E0EAC58F6F9}">
      <dgm:prSet custT="1"/>
      <dgm:spPr/>
      <dgm:t>
        <a:bodyPr/>
        <a:lstStyle/>
        <a:p>
          <a:endParaRPr lang="en-US" sz="1000" dirty="0"/>
        </a:p>
      </dgm:t>
    </dgm:pt>
    <dgm:pt modelId="{76230464-6288-4B5E-B260-D32DFBB9C7B2}" type="parTrans" cxnId="{B17EBFE2-AD47-4228-9293-B96EE66AFAE5}">
      <dgm:prSet/>
      <dgm:spPr/>
      <dgm:t>
        <a:bodyPr/>
        <a:lstStyle/>
        <a:p>
          <a:endParaRPr lang="en-US"/>
        </a:p>
      </dgm:t>
    </dgm:pt>
    <dgm:pt modelId="{699207B8-1533-40BA-9A73-474F71504C77}" type="sibTrans" cxnId="{B17EBFE2-AD47-4228-9293-B96EE66AFAE5}">
      <dgm:prSet/>
      <dgm:spPr/>
      <dgm:t>
        <a:bodyPr/>
        <a:lstStyle/>
        <a:p>
          <a:endParaRPr lang="en-US"/>
        </a:p>
      </dgm:t>
    </dgm:pt>
    <dgm:pt modelId="{BD85B2DA-84A2-4FB8-AD36-BE417D30F248}">
      <dgm:prSet/>
      <dgm:spPr/>
      <dgm:t>
        <a:bodyPr/>
        <a:lstStyle/>
        <a:p>
          <a:r>
            <a:rPr lang="en-US" dirty="0"/>
            <a:t>Radar Backscatter</a:t>
          </a:r>
        </a:p>
      </dgm:t>
    </dgm:pt>
    <dgm:pt modelId="{37FC6BE6-A63F-49A7-A8D7-4804D250AB55}" type="parTrans" cxnId="{09BA8EFF-DC2E-4D8B-ABB7-F67812C32A0B}">
      <dgm:prSet/>
      <dgm:spPr/>
      <dgm:t>
        <a:bodyPr/>
        <a:lstStyle/>
        <a:p>
          <a:endParaRPr lang="en-US"/>
        </a:p>
      </dgm:t>
    </dgm:pt>
    <dgm:pt modelId="{7CBBA9D4-CAF1-4103-B073-8AA3AA7CEC1F}" type="sibTrans" cxnId="{09BA8EFF-DC2E-4D8B-ABB7-F67812C32A0B}">
      <dgm:prSet/>
      <dgm:spPr/>
      <dgm:t>
        <a:bodyPr/>
        <a:lstStyle/>
        <a:p>
          <a:endParaRPr lang="en-US"/>
        </a:p>
      </dgm:t>
    </dgm:pt>
    <dgm:pt modelId="{8BFAF47E-836A-4908-B654-9A08785AFCCB}">
      <dgm:prSet custT="1"/>
      <dgm:spPr/>
      <dgm:t>
        <a:bodyPr/>
        <a:lstStyle/>
        <a:p>
          <a:r>
            <a:rPr lang="en-GB" sz="1000" dirty="0"/>
            <a:t>Present latest version at LSIVC6</a:t>
          </a:r>
          <a:endParaRPr lang="en-US" sz="1000" dirty="0"/>
        </a:p>
      </dgm:t>
    </dgm:pt>
    <dgm:pt modelId="{369A4C90-3A0A-4847-B1A4-5F302077017A}" type="parTrans" cxnId="{29AE611C-B4E8-4903-8784-ADD05DB68099}">
      <dgm:prSet/>
      <dgm:spPr/>
      <dgm:t>
        <a:bodyPr/>
        <a:lstStyle/>
        <a:p>
          <a:endParaRPr lang="en-US"/>
        </a:p>
      </dgm:t>
    </dgm:pt>
    <dgm:pt modelId="{26D3B1BB-83ED-4614-A47B-29C00B8035FC}" type="sibTrans" cxnId="{29AE611C-B4E8-4903-8784-ADD05DB68099}">
      <dgm:prSet/>
      <dgm:spPr/>
      <dgm:t>
        <a:bodyPr/>
        <a:lstStyle/>
        <a:p>
          <a:endParaRPr lang="en-US"/>
        </a:p>
      </dgm:t>
    </dgm:pt>
    <dgm:pt modelId="{59DA2020-A1FA-4E92-A5BF-0BC1F4436589}">
      <dgm:prSet custT="1"/>
      <dgm:spPr/>
      <dgm:t>
        <a:bodyPr/>
        <a:lstStyle/>
        <a:p>
          <a:r>
            <a:rPr lang="en-US" sz="1000" dirty="0"/>
            <a:t>Self-assessment process (JAXA)</a:t>
          </a:r>
        </a:p>
      </dgm:t>
    </dgm:pt>
    <dgm:pt modelId="{1644C81C-A414-49FC-B162-A6D9E28B3521}" type="parTrans" cxnId="{5C4BF152-5333-4832-BB4E-29C74C313C32}">
      <dgm:prSet/>
      <dgm:spPr/>
      <dgm:t>
        <a:bodyPr/>
        <a:lstStyle/>
        <a:p>
          <a:endParaRPr lang="en-US"/>
        </a:p>
      </dgm:t>
    </dgm:pt>
    <dgm:pt modelId="{553E1BEB-7F1B-447A-9B15-A0AFF0A1A3CD}" type="sibTrans" cxnId="{5C4BF152-5333-4832-BB4E-29C74C313C32}">
      <dgm:prSet/>
      <dgm:spPr/>
      <dgm:t>
        <a:bodyPr/>
        <a:lstStyle/>
        <a:p>
          <a:endParaRPr lang="en-US"/>
        </a:p>
      </dgm:t>
    </dgm:pt>
    <dgm:pt modelId="{D8957674-A640-43B5-B16E-6C9CA57DFFF7}">
      <dgm:prSet custT="1"/>
      <dgm:spPr/>
      <dgm:t>
        <a:bodyPr/>
        <a:lstStyle/>
        <a:p>
          <a:endParaRPr lang="en-US" sz="850" dirty="0"/>
        </a:p>
      </dgm:t>
    </dgm:pt>
    <dgm:pt modelId="{2347EC3C-C186-4663-87E9-D17406E92D26}" type="parTrans" cxnId="{49EAF7D2-CB50-4286-AEDF-7ECA68DA48B1}">
      <dgm:prSet/>
      <dgm:spPr/>
      <dgm:t>
        <a:bodyPr/>
        <a:lstStyle/>
        <a:p>
          <a:endParaRPr lang="en-US"/>
        </a:p>
      </dgm:t>
    </dgm:pt>
    <dgm:pt modelId="{29CBE7C2-A77E-4312-8C83-57171BA55B1A}" type="sibTrans" cxnId="{49EAF7D2-CB50-4286-AEDF-7ECA68DA48B1}">
      <dgm:prSet/>
      <dgm:spPr/>
      <dgm:t>
        <a:bodyPr/>
        <a:lstStyle/>
        <a:p>
          <a:endParaRPr lang="en-US"/>
        </a:p>
      </dgm:t>
    </dgm:pt>
    <dgm:pt modelId="{2AF08B87-BE94-457A-B4F7-BCF9FAA4B1E9}">
      <dgm:prSet custT="1"/>
      <dgm:spPr/>
      <dgm:t>
        <a:bodyPr/>
        <a:lstStyle/>
        <a:p>
          <a:r>
            <a:rPr lang="en-US" sz="1200" dirty="0"/>
            <a:t>Additional Radar PFS</a:t>
          </a:r>
        </a:p>
      </dgm:t>
    </dgm:pt>
    <dgm:pt modelId="{C0CA0A10-9913-4B6B-A9FF-2BE8D9825927}" type="parTrans" cxnId="{ACECEDE0-9F60-4FD0-B655-B1B1B011BD1B}">
      <dgm:prSet/>
      <dgm:spPr/>
      <dgm:t>
        <a:bodyPr/>
        <a:lstStyle/>
        <a:p>
          <a:endParaRPr lang="en-US"/>
        </a:p>
      </dgm:t>
    </dgm:pt>
    <dgm:pt modelId="{AD31EDBF-D871-4DFB-A300-415261F7BD5D}" type="sibTrans" cxnId="{ACECEDE0-9F60-4FD0-B655-B1B1B011BD1B}">
      <dgm:prSet/>
      <dgm:spPr/>
      <dgm:t>
        <a:bodyPr/>
        <a:lstStyle/>
        <a:p>
          <a:endParaRPr lang="en-US"/>
        </a:p>
      </dgm:t>
    </dgm:pt>
    <dgm:pt modelId="{30CE3BC2-0DF2-446C-BAE0-3A5CAD5D421D}">
      <dgm:prSet/>
      <dgm:spPr/>
      <dgm:t>
        <a:bodyPr/>
        <a:lstStyle/>
        <a:p>
          <a:endParaRPr lang="en-US" dirty="0"/>
        </a:p>
      </dgm:t>
    </dgm:pt>
    <dgm:pt modelId="{E9ABDA7A-90B7-4DA3-AD2A-FB8F94046799}" type="parTrans" cxnId="{D6F96700-79BA-4A43-A195-CA43E7D01AEF}">
      <dgm:prSet/>
      <dgm:spPr/>
      <dgm:t>
        <a:bodyPr/>
        <a:lstStyle/>
        <a:p>
          <a:endParaRPr lang="en-US"/>
        </a:p>
      </dgm:t>
    </dgm:pt>
    <dgm:pt modelId="{7A4B32AC-7F0F-4AE6-868F-DA6CFBBDC843}" type="sibTrans" cxnId="{D6F96700-79BA-4A43-A195-CA43E7D01AEF}">
      <dgm:prSet/>
      <dgm:spPr/>
      <dgm:t>
        <a:bodyPr/>
        <a:lstStyle/>
        <a:p>
          <a:endParaRPr lang="en-US"/>
        </a:p>
      </dgm:t>
    </dgm:pt>
    <dgm:pt modelId="{CB476FA5-C062-4885-A15B-472097412A9C}">
      <dgm:prSet phldrT="[Text]" custT="1"/>
      <dgm:spPr/>
      <dgm:t>
        <a:bodyPr/>
        <a:lstStyle/>
        <a:p>
          <a:endParaRPr lang="en-US" sz="1000" dirty="0"/>
        </a:p>
      </dgm:t>
    </dgm:pt>
    <dgm:pt modelId="{7A11B281-11CD-4158-A1D0-DF97D25CA0E1}" type="parTrans" cxnId="{7FC01A49-646F-4B36-981E-5CF71DE1E605}">
      <dgm:prSet/>
      <dgm:spPr/>
      <dgm:t>
        <a:bodyPr/>
        <a:lstStyle/>
        <a:p>
          <a:endParaRPr lang="en-US"/>
        </a:p>
      </dgm:t>
    </dgm:pt>
    <dgm:pt modelId="{6C525BFF-2924-4371-A765-2AAAFB23899F}" type="sibTrans" cxnId="{7FC01A49-646F-4B36-981E-5CF71DE1E605}">
      <dgm:prSet/>
      <dgm:spPr/>
      <dgm:t>
        <a:bodyPr/>
        <a:lstStyle/>
        <a:p>
          <a:endParaRPr lang="en-US"/>
        </a:p>
      </dgm:t>
    </dgm:pt>
    <dgm:pt modelId="{D241FB0A-5C19-4D8F-9230-47D644FA7702}">
      <dgm:prSet phldrT="[Text]"/>
      <dgm:spPr/>
      <dgm:t>
        <a:bodyPr/>
        <a:lstStyle/>
        <a:p>
          <a:endParaRPr lang="en-US" dirty="0"/>
        </a:p>
      </dgm:t>
    </dgm:pt>
    <dgm:pt modelId="{2D495268-1C1A-4D2A-97CB-378FB3FD3404}" type="parTrans" cxnId="{2BA3E5F3-A7DE-4144-9565-CD2F005311BE}">
      <dgm:prSet/>
      <dgm:spPr/>
      <dgm:t>
        <a:bodyPr/>
        <a:lstStyle/>
        <a:p>
          <a:endParaRPr lang="en-US"/>
        </a:p>
      </dgm:t>
    </dgm:pt>
    <dgm:pt modelId="{752370C1-4E63-4A22-8C91-FA6C56BC63CF}" type="sibTrans" cxnId="{2BA3E5F3-A7DE-4144-9565-CD2F005311BE}">
      <dgm:prSet/>
      <dgm:spPr/>
      <dgm:t>
        <a:bodyPr/>
        <a:lstStyle/>
        <a:p>
          <a:endParaRPr lang="en-US"/>
        </a:p>
      </dgm:t>
    </dgm:pt>
    <dgm:pt modelId="{1280F003-A1C8-434E-B353-D9030107A2F3}">
      <dgm:prSet custT="1"/>
      <dgm:spPr/>
      <dgm:t>
        <a:bodyPr/>
        <a:lstStyle/>
        <a:p>
          <a:endParaRPr lang="en-US" sz="1000" dirty="0"/>
        </a:p>
      </dgm:t>
    </dgm:pt>
    <dgm:pt modelId="{7C22CD9E-109E-45F8-8A54-6D5B206115B1}" type="parTrans" cxnId="{96C89B74-6A96-498B-9FFC-ECBDDB4002A9}">
      <dgm:prSet/>
      <dgm:spPr/>
      <dgm:t>
        <a:bodyPr/>
        <a:lstStyle/>
        <a:p>
          <a:endParaRPr lang="en-US"/>
        </a:p>
      </dgm:t>
    </dgm:pt>
    <dgm:pt modelId="{D3FACDDB-AE40-4BDB-94CB-0982C3ABB204}" type="sibTrans" cxnId="{96C89B74-6A96-498B-9FFC-ECBDDB4002A9}">
      <dgm:prSet/>
      <dgm:spPr/>
      <dgm:t>
        <a:bodyPr/>
        <a:lstStyle/>
        <a:p>
          <a:endParaRPr lang="en-US"/>
        </a:p>
      </dgm:t>
    </dgm:pt>
    <dgm:pt modelId="{26588710-01DB-4B53-927C-CC9A183E8E78}">
      <dgm:prSet/>
      <dgm:spPr/>
      <dgm:t>
        <a:bodyPr/>
        <a:lstStyle/>
        <a:p>
          <a:endParaRPr lang="en-US" dirty="0"/>
        </a:p>
      </dgm:t>
    </dgm:pt>
    <dgm:pt modelId="{A64125F7-8107-42CB-8709-B911604A4F9A}" type="parTrans" cxnId="{2BB3D9EE-C0EC-4DCD-9874-4F5DCD78513F}">
      <dgm:prSet/>
      <dgm:spPr/>
      <dgm:t>
        <a:bodyPr/>
        <a:lstStyle/>
        <a:p>
          <a:endParaRPr lang="en-US"/>
        </a:p>
      </dgm:t>
    </dgm:pt>
    <dgm:pt modelId="{DA1C01C0-645B-4784-AAA4-CFEBB0C503D3}" type="sibTrans" cxnId="{2BB3D9EE-C0EC-4DCD-9874-4F5DCD78513F}">
      <dgm:prSet/>
      <dgm:spPr/>
      <dgm:t>
        <a:bodyPr/>
        <a:lstStyle/>
        <a:p>
          <a:endParaRPr lang="en-US"/>
        </a:p>
      </dgm:t>
    </dgm:pt>
    <dgm:pt modelId="{1E26C3FE-1969-4034-A2B1-278A1941B4C6}">
      <dgm:prSet/>
      <dgm:spPr/>
      <dgm:t>
        <a:bodyPr/>
        <a:lstStyle/>
        <a:p>
          <a:endParaRPr lang="en-US" dirty="0"/>
        </a:p>
      </dgm:t>
    </dgm:pt>
    <dgm:pt modelId="{A4A68B5A-707C-4ED3-B960-A043477ACC6A}" type="parTrans" cxnId="{28544D11-52EA-41CD-BEAF-82CF08077A02}">
      <dgm:prSet/>
      <dgm:spPr/>
      <dgm:t>
        <a:bodyPr/>
        <a:lstStyle/>
        <a:p>
          <a:endParaRPr lang="en-US"/>
        </a:p>
      </dgm:t>
    </dgm:pt>
    <dgm:pt modelId="{60C4071B-9151-4112-98C6-9EDC1B5EA520}" type="sibTrans" cxnId="{28544D11-52EA-41CD-BEAF-82CF08077A02}">
      <dgm:prSet/>
      <dgm:spPr/>
      <dgm:t>
        <a:bodyPr/>
        <a:lstStyle/>
        <a:p>
          <a:endParaRPr lang="en-US"/>
        </a:p>
      </dgm:t>
    </dgm:pt>
    <dgm:pt modelId="{2B1055A2-5D3F-4D7C-B5A7-C8372C8EC118}">
      <dgm:prSet/>
      <dgm:spPr/>
      <dgm:t>
        <a:bodyPr/>
        <a:lstStyle/>
        <a:p>
          <a:endParaRPr lang="en-US" dirty="0"/>
        </a:p>
      </dgm:t>
    </dgm:pt>
    <dgm:pt modelId="{3093D051-26F6-4C05-891D-1BEB767697D3}" type="parTrans" cxnId="{8F643696-EBC9-4210-A7B3-AA918ACB727E}">
      <dgm:prSet/>
      <dgm:spPr/>
      <dgm:t>
        <a:bodyPr/>
        <a:lstStyle/>
        <a:p>
          <a:endParaRPr lang="en-US"/>
        </a:p>
      </dgm:t>
    </dgm:pt>
    <dgm:pt modelId="{2A59FDEC-3090-4006-99FC-9E5F4B9F8186}" type="sibTrans" cxnId="{8F643696-EBC9-4210-A7B3-AA918ACB727E}">
      <dgm:prSet/>
      <dgm:spPr/>
      <dgm:t>
        <a:bodyPr/>
        <a:lstStyle/>
        <a:p>
          <a:endParaRPr lang="en-US"/>
        </a:p>
      </dgm:t>
    </dgm:pt>
    <dgm:pt modelId="{AA446062-75CC-45EB-AB48-13E3A6162037}">
      <dgm:prSet phldrT="[Text]"/>
      <dgm:spPr/>
      <dgm:t>
        <a:bodyPr/>
        <a:lstStyle/>
        <a:p>
          <a:endParaRPr lang="en-US" dirty="0"/>
        </a:p>
      </dgm:t>
    </dgm:pt>
    <dgm:pt modelId="{6E5D95FF-EA1B-4869-B0E5-69878C446DF8}" type="parTrans" cxnId="{3F067366-1088-45C9-BCEF-E93A9BB14D15}">
      <dgm:prSet/>
      <dgm:spPr/>
      <dgm:t>
        <a:bodyPr/>
        <a:lstStyle/>
        <a:p>
          <a:endParaRPr lang="en-US"/>
        </a:p>
      </dgm:t>
    </dgm:pt>
    <dgm:pt modelId="{FD4E23DF-A993-45B6-B94E-6C30FF1C6B80}" type="sibTrans" cxnId="{3F067366-1088-45C9-BCEF-E93A9BB14D15}">
      <dgm:prSet/>
      <dgm:spPr/>
      <dgm:t>
        <a:bodyPr/>
        <a:lstStyle/>
        <a:p>
          <a:endParaRPr lang="en-US"/>
        </a:p>
      </dgm:t>
    </dgm:pt>
    <dgm:pt modelId="{F1409F02-DD3A-4BA9-8BBF-79E5BF91515A}">
      <dgm:prSet custT="1"/>
      <dgm:spPr/>
      <dgm:t>
        <a:bodyPr/>
        <a:lstStyle/>
        <a:p>
          <a:endParaRPr lang="en-US" sz="1000" dirty="0"/>
        </a:p>
      </dgm:t>
    </dgm:pt>
    <dgm:pt modelId="{B1CB5D58-F4D4-4766-8552-AAA86FF687F4}" type="parTrans" cxnId="{274EF89D-F033-4585-90BE-CF5BDC15235D}">
      <dgm:prSet/>
      <dgm:spPr/>
      <dgm:t>
        <a:bodyPr/>
        <a:lstStyle/>
        <a:p>
          <a:endParaRPr lang="en-US"/>
        </a:p>
      </dgm:t>
    </dgm:pt>
    <dgm:pt modelId="{44198921-B8DC-42D4-9FD8-7E6C99FF71B1}" type="sibTrans" cxnId="{274EF89D-F033-4585-90BE-CF5BDC15235D}">
      <dgm:prSet/>
      <dgm:spPr/>
      <dgm:t>
        <a:bodyPr/>
        <a:lstStyle/>
        <a:p>
          <a:endParaRPr lang="en-US"/>
        </a:p>
      </dgm:t>
    </dgm:pt>
    <dgm:pt modelId="{12B519EC-15A0-4D33-BEB6-B9D9150BD451}">
      <dgm:prSet custT="1"/>
      <dgm:spPr/>
      <dgm:t>
        <a:bodyPr/>
        <a:lstStyle/>
        <a:p>
          <a:endParaRPr lang="en-US" sz="1000" dirty="0"/>
        </a:p>
      </dgm:t>
    </dgm:pt>
    <dgm:pt modelId="{F59750C3-81A3-420E-ADF9-0F08FA789762}" type="parTrans" cxnId="{5BCED735-102B-47F6-9829-3383EC428687}">
      <dgm:prSet/>
      <dgm:spPr/>
      <dgm:t>
        <a:bodyPr/>
        <a:lstStyle/>
        <a:p>
          <a:endParaRPr lang="en-US"/>
        </a:p>
      </dgm:t>
    </dgm:pt>
    <dgm:pt modelId="{35A45E42-01FB-42FB-8C18-CF94C0AE94F2}" type="sibTrans" cxnId="{5BCED735-102B-47F6-9829-3383EC428687}">
      <dgm:prSet/>
      <dgm:spPr/>
      <dgm:t>
        <a:bodyPr/>
        <a:lstStyle/>
        <a:p>
          <a:endParaRPr lang="en-US"/>
        </a:p>
      </dgm:t>
    </dgm:pt>
    <dgm:pt modelId="{AB6B2831-8B95-4630-82ED-4020178CA978}">
      <dgm:prSet custT="1"/>
      <dgm:spPr/>
      <dgm:t>
        <a:bodyPr/>
        <a:lstStyle/>
        <a:p>
          <a:r>
            <a:rPr lang="en-US" sz="1000" dirty="0"/>
            <a:t>Drafts presented at LSIVC6</a:t>
          </a:r>
        </a:p>
      </dgm:t>
    </dgm:pt>
    <dgm:pt modelId="{4DB64103-E0C5-4F21-9956-315A34C6260F}" type="parTrans" cxnId="{CCF1672E-E166-4357-8EDF-217986B89878}">
      <dgm:prSet/>
      <dgm:spPr/>
      <dgm:t>
        <a:bodyPr/>
        <a:lstStyle/>
        <a:p>
          <a:endParaRPr lang="en-US"/>
        </a:p>
      </dgm:t>
    </dgm:pt>
    <dgm:pt modelId="{2C8679F0-3E84-4239-A688-BFE232D9B48A}" type="sibTrans" cxnId="{CCF1672E-E166-4357-8EDF-217986B89878}">
      <dgm:prSet/>
      <dgm:spPr/>
      <dgm:t>
        <a:bodyPr/>
        <a:lstStyle/>
        <a:p>
          <a:endParaRPr lang="en-US"/>
        </a:p>
      </dgm:t>
    </dgm:pt>
    <dgm:pt modelId="{8F7152E5-9204-4334-9292-290479472C31}">
      <dgm:prSet custT="1"/>
      <dgm:spPr/>
      <dgm:t>
        <a:bodyPr/>
        <a:lstStyle/>
        <a:p>
          <a:r>
            <a:rPr lang="en-US" sz="1000" dirty="0"/>
            <a:t>Drafts open for review</a:t>
          </a:r>
        </a:p>
      </dgm:t>
    </dgm:pt>
    <dgm:pt modelId="{38A8D02A-815C-485A-999D-250280F4632E}" type="parTrans" cxnId="{3B21FFC7-B1FB-4CFB-9E99-5834972CBC90}">
      <dgm:prSet/>
      <dgm:spPr/>
      <dgm:t>
        <a:bodyPr/>
        <a:lstStyle/>
        <a:p>
          <a:endParaRPr lang="en-US"/>
        </a:p>
      </dgm:t>
    </dgm:pt>
    <dgm:pt modelId="{A901D683-04A7-4B4C-A45E-14A569D6C88D}" type="sibTrans" cxnId="{3B21FFC7-B1FB-4CFB-9E99-5834972CBC90}">
      <dgm:prSet/>
      <dgm:spPr/>
      <dgm:t>
        <a:bodyPr/>
        <a:lstStyle/>
        <a:p>
          <a:endParaRPr lang="en-US"/>
        </a:p>
      </dgm:t>
    </dgm:pt>
    <dgm:pt modelId="{60B420FA-2E8D-43FE-8A75-2BBA7F16D99A}">
      <dgm:prSet custT="1"/>
      <dgm:spPr/>
      <dgm:t>
        <a:bodyPr/>
        <a:lstStyle/>
        <a:p>
          <a:r>
            <a:rPr lang="en-US" sz="1000" dirty="0"/>
            <a:t>First versions finalized</a:t>
          </a:r>
        </a:p>
      </dgm:t>
    </dgm:pt>
    <dgm:pt modelId="{969435F9-46F5-4562-8F17-5C91E754564A}" type="parTrans" cxnId="{5994678E-5830-47BA-A1C8-B4E62656DB77}">
      <dgm:prSet/>
      <dgm:spPr/>
      <dgm:t>
        <a:bodyPr/>
        <a:lstStyle/>
        <a:p>
          <a:endParaRPr lang="en-US"/>
        </a:p>
      </dgm:t>
    </dgm:pt>
    <dgm:pt modelId="{5A228C14-70F7-4B98-8970-58F95BA58D39}" type="sibTrans" cxnId="{5994678E-5830-47BA-A1C8-B4E62656DB77}">
      <dgm:prSet/>
      <dgm:spPr/>
      <dgm:t>
        <a:bodyPr/>
        <a:lstStyle/>
        <a:p>
          <a:endParaRPr lang="en-US"/>
        </a:p>
      </dgm:t>
    </dgm:pt>
    <dgm:pt modelId="{FC9DCFC3-7B24-4607-91BD-3765C65254F6}">
      <dgm:prSet custT="1"/>
      <dgm:spPr/>
      <dgm:t>
        <a:bodyPr/>
        <a:lstStyle/>
        <a:p>
          <a:r>
            <a:rPr lang="en-US" sz="1000" dirty="0"/>
            <a:t>SAR ARD definition Team disbanded</a:t>
          </a:r>
        </a:p>
      </dgm:t>
    </dgm:pt>
    <dgm:pt modelId="{2EFFA5DD-1623-4EEB-A177-6D99D73CC3B5}" type="parTrans" cxnId="{257D2FBB-E907-43E6-A0FB-116B094F04FB}">
      <dgm:prSet/>
      <dgm:spPr/>
      <dgm:t>
        <a:bodyPr/>
        <a:lstStyle/>
        <a:p>
          <a:endParaRPr lang="en-US"/>
        </a:p>
      </dgm:t>
    </dgm:pt>
    <dgm:pt modelId="{83C2D79C-62EE-4068-9425-84C0DB51F42D}" type="sibTrans" cxnId="{257D2FBB-E907-43E6-A0FB-116B094F04FB}">
      <dgm:prSet/>
      <dgm:spPr/>
      <dgm:t>
        <a:bodyPr/>
        <a:lstStyle/>
        <a:p>
          <a:endParaRPr lang="en-US"/>
        </a:p>
      </dgm:t>
    </dgm:pt>
    <dgm:pt modelId="{B0CD6D38-6051-42C2-9EB9-C80739B8FFCC}">
      <dgm:prSet custT="1"/>
      <dgm:spPr/>
      <dgm:t>
        <a:bodyPr/>
        <a:lstStyle/>
        <a:p>
          <a:endParaRPr lang="en-US" sz="1000" dirty="0"/>
        </a:p>
      </dgm:t>
    </dgm:pt>
    <dgm:pt modelId="{117C1E2E-DD67-4BD3-8583-67CABD7E74AD}" type="parTrans" cxnId="{87754E65-FA45-4B84-9018-536298A5F61C}">
      <dgm:prSet/>
      <dgm:spPr/>
      <dgm:t>
        <a:bodyPr/>
        <a:lstStyle/>
        <a:p>
          <a:endParaRPr lang="en-US"/>
        </a:p>
      </dgm:t>
    </dgm:pt>
    <dgm:pt modelId="{5F653D04-8323-40F1-9C54-1BBA2F4D97CB}" type="sibTrans" cxnId="{87754E65-FA45-4B84-9018-536298A5F61C}">
      <dgm:prSet/>
      <dgm:spPr/>
      <dgm:t>
        <a:bodyPr/>
        <a:lstStyle/>
        <a:p>
          <a:endParaRPr lang="en-US"/>
        </a:p>
      </dgm:t>
    </dgm:pt>
    <dgm:pt modelId="{2096EFEC-E43E-42F4-9329-4C9EC21CF735}">
      <dgm:prSet phldrT="[Text]" custT="1"/>
      <dgm:spPr/>
      <dgm:t>
        <a:bodyPr/>
        <a:lstStyle/>
        <a:p>
          <a:r>
            <a:rPr lang="en-US" sz="1700" b="1" dirty="0">
              <a:solidFill>
                <a:schemeClr val="accent1">
                  <a:lumMod val="75000"/>
                </a:schemeClr>
              </a:solidFill>
            </a:rPr>
            <a:t>Nov 2018</a:t>
          </a:r>
        </a:p>
      </dgm:t>
    </dgm:pt>
    <dgm:pt modelId="{C14925E5-755F-4AFF-A9EE-A9734BB22FF4}" type="parTrans" cxnId="{FF24FF72-22F4-4D85-AFC2-74B884485B7C}">
      <dgm:prSet/>
      <dgm:spPr/>
      <dgm:t>
        <a:bodyPr/>
        <a:lstStyle/>
        <a:p>
          <a:endParaRPr lang="en-US"/>
        </a:p>
      </dgm:t>
    </dgm:pt>
    <dgm:pt modelId="{86793EC5-6D73-4FBB-BB22-AC215A501535}" type="sibTrans" cxnId="{FF24FF72-22F4-4D85-AFC2-74B884485B7C}">
      <dgm:prSet/>
      <dgm:spPr/>
      <dgm:t>
        <a:bodyPr/>
        <a:lstStyle/>
        <a:p>
          <a:endParaRPr lang="en-US"/>
        </a:p>
      </dgm:t>
    </dgm:pt>
    <dgm:pt modelId="{B3CC61CA-14CB-4B84-B0EC-01A247EF9798}">
      <dgm:prSet phldrT="[Text]"/>
      <dgm:spPr/>
      <dgm:t>
        <a:bodyPr/>
        <a:lstStyle/>
        <a:p>
          <a:endParaRPr lang="en-US" dirty="0"/>
        </a:p>
      </dgm:t>
    </dgm:pt>
    <dgm:pt modelId="{E93CA9A7-F65E-47BA-931A-DC9AD984D234}" type="parTrans" cxnId="{DCF1E085-6AB6-4A8E-9665-8CBD9F843A78}">
      <dgm:prSet/>
      <dgm:spPr/>
      <dgm:t>
        <a:bodyPr/>
        <a:lstStyle/>
        <a:p>
          <a:endParaRPr lang="en-US"/>
        </a:p>
      </dgm:t>
    </dgm:pt>
    <dgm:pt modelId="{6C90825F-652A-479E-9E72-CE457D33E9AF}" type="sibTrans" cxnId="{DCF1E085-6AB6-4A8E-9665-8CBD9F843A78}">
      <dgm:prSet/>
      <dgm:spPr/>
      <dgm:t>
        <a:bodyPr/>
        <a:lstStyle/>
        <a:p>
          <a:endParaRPr lang="en-US"/>
        </a:p>
      </dgm:t>
    </dgm:pt>
    <dgm:pt modelId="{A07420F1-EBA8-4CCE-AE9A-2BC493BC4E9A}">
      <dgm:prSet phldrT="[Text]"/>
      <dgm:spPr/>
      <dgm:t>
        <a:bodyPr/>
        <a:lstStyle/>
        <a:p>
          <a:endParaRPr lang="en-US" dirty="0"/>
        </a:p>
      </dgm:t>
    </dgm:pt>
    <dgm:pt modelId="{3FF2B4CC-91A8-47E2-93E1-7227DEF7687F}" type="parTrans" cxnId="{BDB0971D-37A9-4D7E-8271-22EC2B2ADCE8}">
      <dgm:prSet/>
      <dgm:spPr/>
      <dgm:t>
        <a:bodyPr/>
        <a:lstStyle/>
        <a:p>
          <a:endParaRPr lang="en-US"/>
        </a:p>
      </dgm:t>
    </dgm:pt>
    <dgm:pt modelId="{930C1311-66CC-4598-A6BD-1A423ABC881F}" type="sibTrans" cxnId="{BDB0971D-37A9-4D7E-8271-22EC2B2ADCE8}">
      <dgm:prSet/>
      <dgm:spPr/>
      <dgm:t>
        <a:bodyPr/>
        <a:lstStyle/>
        <a:p>
          <a:endParaRPr lang="en-US"/>
        </a:p>
      </dgm:t>
    </dgm:pt>
    <dgm:pt modelId="{39E645B1-8809-40CD-8B20-F7F074FE69D5}">
      <dgm:prSet custT="1"/>
      <dgm:spPr/>
      <dgm:t>
        <a:bodyPr/>
        <a:lstStyle/>
        <a:p>
          <a:endParaRPr lang="en-US" sz="1000" dirty="0"/>
        </a:p>
      </dgm:t>
    </dgm:pt>
    <dgm:pt modelId="{AF6177D0-40FC-4BC8-98F5-CA21F5883DB1}" type="parTrans" cxnId="{61A51E52-1B8E-467B-A3A2-DA47F74C2C59}">
      <dgm:prSet/>
      <dgm:spPr/>
      <dgm:t>
        <a:bodyPr/>
        <a:lstStyle/>
        <a:p>
          <a:endParaRPr lang="en-US"/>
        </a:p>
      </dgm:t>
    </dgm:pt>
    <dgm:pt modelId="{DDE37564-FA25-4341-A89F-21579B658238}" type="sibTrans" cxnId="{61A51E52-1B8E-467B-A3A2-DA47F74C2C59}">
      <dgm:prSet/>
      <dgm:spPr/>
      <dgm:t>
        <a:bodyPr/>
        <a:lstStyle/>
        <a:p>
          <a:endParaRPr lang="en-US"/>
        </a:p>
      </dgm:t>
    </dgm:pt>
    <dgm:pt modelId="{F7586BFB-973A-4B1A-8E33-7D46BD1557FC}">
      <dgm:prSet custT="1"/>
      <dgm:spPr/>
      <dgm:t>
        <a:bodyPr/>
        <a:lstStyle/>
        <a:p>
          <a:r>
            <a:rPr lang="en-US" sz="1000" dirty="0"/>
            <a:t>Self-assessment process (USGS)</a:t>
          </a:r>
        </a:p>
      </dgm:t>
    </dgm:pt>
    <dgm:pt modelId="{07B93DCE-03CF-4AB6-8940-46020A2C5343}" type="parTrans" cxnId="{D565B33C-2035-486C-9E1E-B79CAFDB332E}">
      <dgm:prSet/>
      <dgm:spPr/>
      <dgm:t>
        <a:bodyPr/>
        <a:lstStyle/>
        <a:p>
          <a:endParaRPr lang="en-US"/>
        </a:p>
      </dgm:t>
    </dgm:pt>
    <dgm:pt modelId="{00FD4365-61C2-43AA-9A55-9A778AE70FA5}" type="sibTrans" cxnId="{D565B33C-2035-486C-9E1E-B79CAFDB332E}">
      <dgm:prSet/>
      <dgm:spPr/>
      <dgm:t>
        <a:bodyPr/>
        <a:lstStyle/>
        <a:p>
          <a:endParaRPr lang="en-US"/>
        </a:p>
      </dgm:t>
    </dgm:pt>
    <dgm:pt modelId="{D069F9ED-FE64-48CC-AF57-E69EB8FF7427}">
      <dgm:prSet/>
      <dgm:spPr/>
      <dgm:t>
        <a:bodyPr/>
        <a:lstStyle/>
        <a:p>
          <a:endParaRPr lang="en-US" dirty="0"/>
        </a:p>
      </dgm:t>
    </dgm:pt>
    <dgm:pt modelId="{B71D1B5D-E71E-409A-96E9-CBBB543A3120}" type="parTrans" cxnId="{810B5A30-86BD-4615-95B4-8CF072C57E7F}">
      <dgm:prSet/>
      <dgm:spPr/>
      <dgm:t>
        <a:bodyPr/>
        <a:lstStyle/>
        <a:p>
          <a:endParaRPr lang="en-US"/>
        </a:p>
      </dgm:t>
    </dgm:pt>
    <dgm:pt modelId="{95B70D46-FA2E-47C2-AA2D-8FC4DBFF89C4}" type="sibTrans" cxnId="{810B5A30-86BD-4615-95B4-8CF072C57E7F}">
      <dgm:prSet/>
      <dgm:spPr/>
      <dgm:t>
        <a:bodyPr/>
        <a:lstStyle/>
        <a:p>
          <a:endParaRPr lang="en-US"/>
        </a:p>
      </dgm:t>
    </dgm:pt>
    <dgm:pt modelId="{F007266F-7ABB-4E11-8CD7-FDD4610D3022}" type="pres">
      <dgm:prSet presAssocID="{49286C4F-4FE5-4821-82C8-8BBD92981297}" presName="Name0" presStyleCnt="0">
        <dgm:presLayoutVars>
          <dgm:chPref val="3"/>
          <dgm:dir/>
          <dgm:animLvl val="lvl"/>
          <dgm:resizeHandles/>
        </dgm:presLayoutVars>
      </dgm:prSet>
      <dgm:spPr/>
    </dgm:pt>
    <dgm:pt modelId="{8FF089CF-67C1-4E8E-9060-5F48854EF2E3}" type="pres">
      <dgm:prSet presAssocID="{DFD7EBC2-44C7-42A6-B1B5-A80DB6D46B9C}" presName="horFlow" presStyleCnt="0"/>
      <dgm:spPr/>
    </dgm:pt>
    <dgm:pt modelId="{4E983162-57DB-4E98-852C-DB115782D958}" type="pres">
      <dgm:prSet presAssocID="{DFD7EBC2-44C7-42A6-B1B5-A80DB6D46B9C}" presName="bigChev" presStyleLbl="node1" presStyleIdx="0" presStyleCnt="5"/>
      <dgm:spPr/>
    </dgm:pt>
    <dgm:pt modelId="{0B78F0A0-A7D1-4517-BF32-82E815E7C7F1}" type="pres">
      <dgm:prSet presAssocID="{BADA145D-F9C3-481A-9CDE-EB04AF2039CC}" presName="parTrans" presStyleCnt="0"/>
      <dgm:spPr/>
    </dgm:pt>
    <dgm:pt modelId="{008AFEF3-0012-4459-9C45-B26AA88E8D9B}" type="pres">
      <dgm:prSet presAssocID="{916F2AC9-DBE5-40DD-B5C2-C44FAAAF75B7}" presName="node" presStyleLbl="alignAccFollowNode1" presStyleIdx="0" presStyleCnt="33">
        <dgm:presLayoutVars>
          <dgm:bulletEnabled val="1"/>
        </dgm:presLayoutVars>
      </dgm:prSet>
      <dgm:spPr/>
    </dgm:pt>
    <dgm:pt modelId="{4966D801-A962-4148-9BB1-97B2ACB9EAA5}" type="pres">
      <dgm:prSet presAssocID="{172F4ED0-ACA0-44EA-A193-F1FF0E751F80}" presName="sibTrans" presStyleCnt="0"/>
      <dgm:spPr/>
    </dgm:pt>
    <dgm:pt modelId="{602DD197-4FB0-4204-9216-D07352D8CEFF}" type="pres">
      <dgm:prSet presAssocID="{BA055F2A-7F64-451E-8D08-E4A3258E2C09}" presName="node" presStyleLbl="alignAccFollowNode1" presStyleIdx="1" presStyleCnt="33">
        <dgm:presLayoutVars>
          <dgm:bulletEnabled val="1"/>
        </dgm:presLayoutVars>
      </dgm:prSet>
      <dgm:spPr/>
    </dgm:pt>
    <dgm:pt modelId="{DF110764-0E2F-4DCC-B55F-F4F0ED0C3029}" type="pres">
      <dgm:prSet presAssocID="{2F1DF277-E736-41E7-B7ED-B8474D7E0D14}" presName="sibTrans" presStyleCnt="0"/>
      <dgm:spPr/>
    </dgm:pt>
    <dgm:pt modelId="{EC790BBB-74EE-4B71-833F-E7EE3EE65714}" type="pres">
      <dgm:prSet presAssocID="{2096EFEC-E43E-42F4-9329-4C9EC21CF735}" presName="node" presStyleLbl="alignAccFollowNode1" presStyleIdx="2" presStyleCnt="33">
        <dgm:presLayoutVars>
          <dgm:bulletEnabled val="1"/>
        </dgm:presLayoutVars>
      </dgm:prSet>
      <dgm:spPr/>
    </dgm:pt>
    <dgm:pt modelId="{63B66D06-B0CC-4A42-8FE6-14367740442B}" type="pres">
      <dgm:prSet presAssocID="{86793EC5-6D73-4FBB-BB22-AC215A501535}" presName="sibTrans" presStyleCnt="0"/>
      <dgm:spPr/>
    </dgm:pt>
    <dgm:pt modelId="{2B8CEEC4-5550-4C9C-ADA5-B49778988825}" type="pres">
      <dgm:prSet presAssocID="{272E6E03-E2CA-42A2-B2E3-B6D8CDD42366}" presName="node" presStyleLbl="alignAccFollowNode1" presStyleIdx="3" presStyleCnt="33">
        <dgm:presLayoutVars>
          <dgm:bulletEnabled val="1"/>
        </dgm:presLayoutVars>
      </dgm:prSet>
      <dgm:spPr/>
    </dgm:pt>
    <dgm:pt modelId="{855C629D-EBBC-4CA0-B1D1-1BA30BB5A5D1}" type="pres">
      <dgm:prSet presAssocID="{EA671BBA-A63B-42DE-B763-811E74C6DEAA}" presName="sibTrans" presStyleCnt="0"/>
      <dgm:spPr/>
    </dgm:pt>
    <dgm:pt modelId="{EC460670-BAE3-4126-BB88-DB2C503B350B}" type="pres">
      <dgm:prSet presAssocID="{75D813B2-AFD3-4C10-922F-7DD9FD33EBE1}" presName="node" presStyleLbl="alignAccFollowNode1" presStyleIdx="4" presStyleCnt="33">
        <dgm:presLayoutVars>
          <dgm:bulletEnabled val="1"/>
        </dgm:presLayoutVars>
      </dgm:prSet>
      <dgm:spPr/>
    </dgm:pt>
    <dgm:pt modelId="{25544A32-C6B2-4AF6-B746-FA2F4DB71C99}" type="pres">
      <dgm:prSet presAssocID="{1CCCE5FD-E908-4E9D-88F7-C8D8AEAEFD4B}" presName="sibTrans" presStyleCnt="0"/>
      <dgm:spPr/>
    </dgm:pt>
    <dgm:pt modelId="{78C5CE94-AD8B-4103-9113-66870D7C917A}" type="pres">
      <dgm:prSet presAssocID="{0E148901-44C1-4AD0-A7B1-47919A5B1B86}" presName="node" presStyleLbl="alignAccFollowNode1" presStyleIdx="5" presStyleCnt="33">
        <dgm:presLayoutVars>
          <dgm:bulletEnabled val="1"/>
        </dgm:presLayoutVars>
      </dgm:prSet>
      <dgm:spPr/>
    </dgm:pt>
    <dgm:pt modelId="{42055B66-0281-4051-A54D-453B3126D194}" type="pres">
      <dgm:prSet presAssocID="{6F2DC3A5-4BAB-4273-AD26-8B29A96EB5F0}" presName="sibTrans" presStyleCnt="0"/>
      <dgm:spPr/>
    </dgm:pt>
    <dgm:pt modelId="{F3E64AA6-7651-4653-AFAF-B1C7CF8F0E8F}" type="pres">
      <dgm:prSet presAssocID="{5C70D565-2A48-410D-90EC-2F5D02B473D4}" presName="node" presStyleLbl="alignAccFollowNode1" presStyleIdx="6" presStyleCnt="33">
        <dgm:presLayoutVars>
          <dgm:bulletEnabled val="1"/>
        </dgm:presLayoutVars>
      </dgm:prSet>
      <dgm:spPr/>
    </dgm:pt>
    <dgm:pt modelId="{ACA537B3-F98C-4C4F-805C-AFC552521392}" type="pres">
      <dgm:prSet presAssocID="{DFD7EBC2-44C7-42A6-B1B5-A80DB6D46B9C}" presName="vSp" presStyleCnt="0"/>
      <dgm:spPr/>
    </dgm:pt>
    <dgm:pt modelId="{EA5CB3FA-B908-4561-B2D1-7CC747102ACF}" type="pres">
      <dgm:prSet presAssocID="{D5BB7BF9-1F37-46F6-B7BC-75749DCF1CC2}" presName="horFlow" presStyleCnt="0"/>
      <dgm:spPr/>
    </dgm:pt>
    <dgm:pt modelId="{8F97C99F-B096-4E91-BCB6-E37951F3CF24}" type="pres">
      <dgm:prSet presAssocID="{D5BB7BF9-1F37-46F6-B7BC-75749DCF1CC2}" presName="bigChev" presStyleLbl="node1" presStyleIdx="1" presStyleCnt="5"/>
      <dgm:spPr/>
    </dgm:pt>
    <dgm:pt modelId="{88E8751E-0B7E-4E64-B755-B07A0152ECA4}" type="pres">
      <dgm:prSet presAssocID="{2E0CB728-BD48-4561-8674-33121DBAC634}" presName="parTrans" presStyleCnt="0"/>
      <dgm:spPr/>
    </dgm:pt>
    <dgm:pt modelId="{BD17D5ED-6170-4447-A6FE-C41F2E394055}" type="pres">
      <dgm:prSet presAssocID="{29550212-2C6B-41CB-8952-2992900A20B1}" presName="node" presStyleLbl="alignAccFollowNode1" presStyleIdx="7" presStyleCnt="33" custScaleX="186913">
        <dgm:presLayoutVars>
          <dgm:bulletEnabled val="1"/>
        </dgm:presLayoutVars>
      </dgm:prSet>
      <dgm:spPr/>
    </dgm:pt>
    <dgm:pt modelId="{CF6BA85A-1863-45AF-879A-5D878E613093}" type="pres">
      <dgm:prSet presAssocID="{1FC2B902-5469-4230-8A53-9881641D9D06}" presName="sibTrans" presStyleCnt="0"/>
      <dgm:spPr/>
    </dgm:pt>
    <dgm:pt modelId="{699CF3E7-068E-455B-A33E-950C56613ADE}" type="pres">
      <dgm:prSet presAssocID="{B3CC61CA-14CB-4B84-B0EC-01A247EF9798}" presName="node" presStyleLbl="alignAccFollowNode1" presStyleIdx="8" presStyleCnt="33">
        <dgm:presLayoutVars>
          <dgm:bulletEnabled val="1"/>
        </dgm:presLayoutVars>
      </dgm:prSet>
      <dgm:spPr/>
    </dgm:pt>
    <dgm:pt modelId="{92A0CC7E-8D62-4FF0-AE27-6D73FB3CB310}" type="pres">
      <dgm:prSet presAssocID="{6C90825F-652A-479E-9E72-CE457D33E9AF}" presName="sibTrans" presStyleCnt="0"/>
      <dgm:spPr/>
    </dgm:pt>
    <dgm:pt modelId="{3AB778BB-8D2C-40A3-A578-B23715A30E6C}" type="pres">
      <dgm:prSet presAssocID="{AA446062-75CC-45EB-AB48-13E3A6162037}" presName="node" presStyleLbl="alignAccFollowNode1" presStyleIdx="9" presStyleCnt="33">
        <dgm:presLayoutVars>
          <dgm:bulletEnabled val="1"/>
        </dgm:presLayoutVars>
      </dgm:prSet>
      <dgm:spPr/>
    </dgm:pt>
    <dgm:pt modelId="{59272251-737E-4A9B-A5BA-3ABBCAA0D193}" type="pres">
      <dgm:prSet presAssocID="{FD4E23DF-A993-45B6-B94E-6C30FF1C6B80}" presName="sibTrans" presStyleCnt="0"/>
      <dgm:spPr/>
    </dgm:pt>
    <dgm:pt modelId="{70FE5ED4-1AEA-460C-89CE-DFB75FECF6E4}" type="pres">
      <dgm:prSet presAssocID="{A07420F1-EBA8-4CCE-AE9A-2BC493BC4E9A}" presName="node" presStyleLbl="alignAccFollowNode1" presStyleIdx="10" presStyleCnt="33">
        <dgm:presLayoutVars>
          <dgm:bulletEnabled val="1"/>
        </dgm:presLayoutVars>
      </dgm:prSet>
      <dgm:spPr/>
    </dgm:pt>
    <dgm:pt modelId="{DED2D51E-F596-4EC7-9D4E-548AA5AE9418}" type="pres">
      <dgm:prSet presAssocID="{930C1311-66CC-4598-A6BD-1A423ABC881F}" presName="sibTrans" presStyleCnt="0"/>
      <dgm:spPr/>
    </dgm:pt>
    <dgm:pt modelId="{EC6B609F-93D1-4822-BBBE-7E99901FAD46}" type="pres">
      <dgm:prSet presAssocID="{D241FB0A-5C19-4D8F-9230-47D644FA7702}" presName="node" presStyleLbl="alignAccFollowNode1" presStyleIdx="11" presStyleCnt="33">
        <dgm:presLayoutVars>
          <dgm:bulletEnabled val="1"/>
        </dgm:presLayoutVars>
      </dgm:prSet>
      <dgm:spPr>
        <a:prstGeom prst="chevron">
          <a:avLst/>
        </a:prstGeom>
      </dgm:spPr>
    </dgm:pt>
    <dgm:pt modelId="{6A672184-9ED1-4CAB-9D68-DFAE24CE9B3B}" type="pres">
      <dgm:prSet presAssocID="{752370C1-4E63-4A22-8C91-FA6C56BC63CF}" presName="sibTrans" presStyleCnt="0"/>
      <dgm:spPr/>
    </dgm:pt>
    <dgm:pt modelId="{71E18D98-9C79-46FC-A903-E765A47F0625}" type="pres">
      <dgm:prSet presAssocID="{CB476FA5-C062-4885-A15B-472097412A9C}" presName="node" presStyleLbl="alignAccFollowNode1" presStyleIdx="12" presStyleCnt="33">
        <dgm:presLayoutVars>
          <dgm:bulletEnabled val="1"/>
        </dgm:presLayoutVars>
      </dgm:prSet>
      <dgm:spPr/>
    </dgm:pt>
    <dgm:pt modelId="{C1B49C77-023E-4C7F-A103-4E8AD5B9AFF3}" type="pres">
      <dgm:prSet presAssocID="{D5BB7BF9-1F37-46F6-B7BC-75749DCF1CC2}" presName="vSp" presStyleCnt="0"/>
      <dgm:spPr/>
    </dgm:pt>
    <dgm:pt modelId="{0F99757E-9FF8-40F5-B8EA-1CF30ECB31BF}" type="pres">
      <dgm:prSet presAssocID="{0B824958-8DE9-4A8E-B98F-3CA3B3FE14E3}" presName="horFlow" presStyleCnt="0"/>
      <dgm:spPr/>
    </dgm:pt>
    <dgm:pt modelId="{3BA15710-570B-49C4-BE89-0769E6236651}" type="pres">
      <dgm:prSet presAssocID="{0B824958-8DE9-4A8E-B98F-3CA3B3FE14E3}" presName="bigChev" presStyleLbl="node1" presStyleIdx="2" presStyleCnt="5"/>
      <dgm:spPr/>
    </dgm:pt>
    <dgm:pt modelId="{112E9D4C-7ADB-4E9D-9EA7-31F5B0B802A9}" type="pres">
      <dgm:prSet presAssocID="{9E8FF327-1F95-4217-B46D-3F7B0330B0AD}" presName="parTrans" presStyleCnt="0"/>
      <dgm:spPr/>
    </dgm:pt>
    <dgm:pt modelId="{5ED9AEC5-7D57-4F34-898D-1FDA586ED1AC}" type="pres">
      <dgm:prSet presAssocID="{AB829F7A-1D46-4605-AC53-8B9B4AC09E7C}" presName="node" presStyleLbl="alignAccFollowNode1" presStyleIdx="13" presStyleCnt="33">
        <dgm:presLayoutVars>
          <dgm:bulletEnabled val="1"/>
        </dgm:presLayoutVars>
      </dgm:prSet>
      <dgm:spPr/>
    </dgm:pt>
    <dgm:pt modelId="{37AFAE9B-0A63-4907-931E-3486EF9FD2D3}" type="pres">
      <dgm:prSet presAssocID="{2DE3C949-BDFD-450F-B0AA-166232599DEA}" presName="sibTrans" presStyleCnt="0"/>
      <dgm:spPr/>
    </dgm:pt>
    <dgm:pt modelId="{D98EF12F-8FDD-42AD-81DB-73DD67C832D6}" type="pres">
      <dgm:prSet presAssocID="{F7586BFB-973A-4B1A-8E33-7D46BD1557FC}" presName="node" presStyleLbl="alignAccFollowNode1" presStyleIdx="14" presStyleCnt="33">
        <dgm:presLayoutVars>
          <dgm:bulletEnabled val="1"/>
        </dgm:presLayoutVars>
      </dgm:prSet>
      <dgm:spPr/>
    </dgm:pt>
    <dgm:pt modelId="{DE77CA80-B966-4CC6-BA1C-BC4359305743}" type="pres">
      <dgm:prSet presAssocID="{00FD4365-61C2-43AA-9A55-9A778AE70FA5}" presName="sibTrans" presStyleCnt="0"/>
      <dgm:spPr/>
    </dgm:pt>
    <dgm:pt modelId="{A0E562F3-742B-4003-8277-C284F13F5908}" type="pres">
      <dgm:prSet presAssocID="{A9086CF4-AA14-410C-9207-2E0EAC58F6F9}" presName="node" presStyleLbl="alignAccFollowNode1" presStyleIdx="15" presStyleCnt="33">
        <dgm:presLayoutVars>
          <dgm:bulletEnabled val="1"/>
        </dgm:presLayoutVars>
      </dgm:prSet>
      <dgm:spPr/>
    </dgm:pt>
    <dgm:pt modelId="{220C346F-9D9B-4B77-8F3A-05B7F03D1B67}" type="pres">
      <dgm:prSet presAssocID="{699207B8-1533-40BA-9A73-474F71504C77}" presName="sibTrans" presStyleCnt="0"/>
      <dgm:spPr/>
    </dgm:pt>
    <dgm:pt modelId="{64AE8553-F907-49B5-B902-ABA8B87DB8F6}" type="pres">
      <dgm:prSet presAssocID="{2B1055A2-5D3F-4D7C-B5A7-C8372C8EC118}" presName="node" presStyleLbl="alignAccFollowNode1" presStyleIdx="16" presStyleCnt="33" custLinFactNeighborY="-1857">
        <dgm:presLayoutVars>
          <dgm:bulletEnabled val="1"/>
        </dgm:presLayoutVars>
      </dgm:prSet>
      <dgm:spPr/>
    </dgm:pt>
    <dgm:pt modelId="{48A65BD6-AF92-466E-AFCB-5DEC47FE8344}" type="pres">
      <dgm:prSet presAssocID="{2A59FDEC-3090-4006-99FC-9E5F4B9F8186}" presName="sibTrans" presStyleCnt="0"/>
      <dgm:spPr/>
    </dgm:pt>
    <dgm:pt modelId="{AAF70ABF-57F3-46E0-9FD2-0AED7F8431DE}" type="pres">
      <dgm:prSet presAssocID="{D069F9ED-FE64-48CC-AF57-E69EB8FF7427}" presName="node" presStyleLbl="alignAccFollowNode1" presStyleIdx="17" presStyleCnt="33">
        <dgm:presLayoutVars>
          <dgm:bulletEnabled val="1"/>
        </dgm:presLayoutVars>
      </dgm:prSet>
      <dgm:spPr/>
    </dgm:pt>
    <dgm:pt modelId="{AE43501F-DF83-4FF3-8811-DB29B11CB723}" type="pres">
      <dgm:prSet presAssocID="{95B70D46-FA2E-47C2-AA2D-8FC4DBFF89C4}" presName="sibTrans" presStyleCnt="0"/>
      <dgm:spPr/>
    </dgm:pt>
    <dgm:pt modelId="{DD920E1D-6010-402A-A6BE-18EE9E08A272}" type="pres">
      <dgm:prSet presAssocID="{26588710-01DB-4B53-927C-CC9A183E8E78}" presName="node" presStyleLbl="alignAccFollowNode1" presStyleIdx="18" presStyleCnt="33">
        <dgm:presLayoutVars>
          <dgm:bulletEnabled val="1"/>
        </dgm:presLayoutVars>
      </dgm:prSet>
      <dgm:spPr/>
    </dgm:pt>
    <dgm:pt modelId="{A6C407BA-7F39-43E1-BB6C-310456F8EF5E}" type="pres">
      <dgm:prSet presAssocID="{DA1C01C0-645B-4784-AAA4-CFEBB0C503D3}" presName="sibTrans" presStyleCnt="0"/>
      <dgm:spPr/>
    </dgm:pt>
    <dgm:pt modelId="{D8732877-E57F-4F26-AB0E-C928D6BCA539}" type="pres">
      <dgm:prSet presAssocID="{1280F003-A1C8-434E-B353-D9030107A2F3}" presName="node" presStyleLbl="alignAccFollowNode1" presStyleIdx="19" presStyleCnt="33">
        <dgm:presLayoutVars>
          <dgm:bulletEnabled val="1"/>
        </dgm:presLayoutVars>
      </dgm:prSet>
      <dgm:spPr/>
    </dgm:pt>
    <dgm:pt modelId="{EF0A7EAA-13EE-4296-AFB5-B9D5B70000DB}" type="pres">
      <dgm:prSet presAssocID="{0B824958-8DE9-4A8E-B98F-3CA3B3FE14E3}" presName="vSp" presStyleCnt="0"/>
      <dgm:spPr/>
    </dgm:pt>
    <dgm:pt modelId="{BA2375FB-367E-4C7D-9D3A-87CA6524B7ED}" type="pres">
      <dgm:prSet presAssocID="{BD85B2DA-84A2-4FB8-AD36-BE417D30F248}" presName="horFlow" presStyleCnt="0"/>
      <dgm:spPr/>
    </dgm:pt>
    <dgm:pt modelId="{D19D0A9B-4457-4F92-A97D-921C5750E293}" type="pres">
      <dgm:prSet presAssocID="{BD85B2DA-84A2-4FB8-AD36-BE417D30F248}" presName="bigChev" presStyleLbl="node1" presStyleIdx="3" presStyleCnt="5"/>
      <dgm:spPr/>
    </dgm:pt>
    <dgm:pt modelId="{0FB35A8C-D447-4711-BD1D-EB5D5E8183C7}" type="pres">
      <dgm:prSet presAssocID="{369A4C90-3A0A-4847-B1A4-5F302077017A}" presName="parTrans" presStyleCnt="0"/>
      <dgm:spPr/>
    </dgm:pt>
    <dgm:pt modelId="{CDD6CDF6-9849-4E75-95AE-924C32D0F00A}" type="pres">
      <dgm:prSet presAssocID="{8BFAF47E-836A-4908-B654-9A08785AFCCB}" presName="node" presStyleLbl="alignAccFollowNode1" presStyleIdx="20" presStyleCnt="33">
        <dgm:presLayoutVars>
          <dgm:bulletEnabled val="1"/>
        </dgm:presLayoutVars>
      </dgm:prSet>
      <dgm:spPr/>
    </dgm:pt>
    <dgm:pt modelId="{74B47021-9CFB-4363-B674-163089096BA9}" type="pres">
      <dgm:prSet presAssocID="{26D3B1BB-83ED-4614-A47B-29C00B8035FC}" presName="sibTrans" presStyleCnt="0"/>
      <dgm:spPr/>
    </dgm:pt>
    <dgm:pt modelId="{9D3A5551-1B7F-464B-8291-7AE62A6823FF}" type="pres">
      <dgm:prSet presAssocID="{59DA2020-A1FA-4E92-A5BF-0BC1F4436589}" presName="node" presStyleLbl="alignAccFollowNode1" presStyleIdx="21" presStyleCnt="33">
        <dgm:presLayoutVars>
          <dgm:bulletEnabled val="1"/>
        </dgm:presLayoutVars>
      </dgm:prSet>
      <dgm:spPr/>
    </dgm:pt>
    <dgm:pt modelId="{4FE20606-3AF4-4EDB-8EAD-B7D50F23FCFA}" type="pres">
      <dgm:prSet presAssocID="{553E1BEB-7F1B-447A-9B15-A0AFF0A1A3CD}" presName="sibTrans" presStyleCnt="0"/>
      <dgm:spPr/>
    </dgm:pt>
    <dgm:pt modelId="{F134DA8D-A98D-4518-AB40-0A5DF25DA317}" type="pres">
      <dgm:prSet presAssocID="{39E645B1-8809-40CD-8B20-F7F074FE69D5}" presName="node" presStyleLbl="alignAccFollowNode1" presStyleIdx="22" presStyleCnt="33">
        <dgm:presLayoutVars>
          <dgm:bulletEnabled val="1"/>
        </dgm:presLayoutVars>
      </dgm:prSet>
      <dgm:spPr/>
    </dgm:pt>
    <dgm:pt modelId="{D3E2AAF3-0733-4A99-92D1-AE41DF1CC250}" type="pres">
      <dgm:prSet presAssocID="{DDE37564-FA25-4341-A89F-21579B658238}" presName="sibTrans" presStyleCnt="0"/>
      <dgm:spPr/>
    </dgm:pt>
    <dgm:pt modelId="{26A88321-C7EF-4B3F-9C06-64BCF7AA57CF}" type="pres">
      <dgm:prSet presAssocID="{D8957674-A640-43B5-B16E-6C9CA57DFFF7}" presName="node" presStyleLbl="alignAccFollowNode1" presStyleIdx="23" presStyleCnt="33">
        <dgm:presLayoutVars>
          <dgm:bulletEnabled val="1"/>
        </dgm:presLayoutVars>
      </dgm:prSet>
      <dgm:spPr/>
    </dgm:pt>
    <dgm:pt modelId="{AC096E67-7D09-40A1-9135-16A03107C498}" type="pres">
      <dgm:prSet presAssocID="{29CBE7C2-A77E-4312-8C83-57171BA55B1A}" presName="sibTrans" presStyleCnt="0"/>
      <dgm:spPr/>
    </dgm:pt>
    <dgm:pt modelId="{EAD09077-6A09-47AD-840F-BD06B59A1C7D}" type="pres">
      <dgm:prSet presAssocID="{1E26C3FE-1969-4034-A2B1-278A1941B4C6}" presName="node" presStyleLbl="alignAccFollowNode1" presStyleIdx="24" presStyleCnt="33">
        <dgm:presLayoutVars>
          <dgm:bulletEnabled val="1"/>
        </dgm:presLayoutVars>
      </dgm:prSet>
      <dgm:spPr/>
    </dgm:pt>
    <dgm:pt modelId="{EC4EF637-923F-4F9B-9E77-9D80A738D6B4}" type="pres">
      <dgm:prSet presAssocID="{60C4071B-9151-4112-98C6-9EDC1B5EA520}" presName="sibTrans" presStyleCnt="0"/>
      <dgm:spPr/>
    </dgm:pt>
    <dgm:pt modelId="{28F46B10-1DDD-47F5-9327-8DB968DC0A87}" type="pres">
      <dgm:prSet presAssocID="{30CE3BC2-0DF2-446C-BAE0-3A5CAD5D421D}" presName="node" presStyleLbl="alignAccFollowNode1" presStyleIdx="25" presStyleCnt="33">
        <dgm:presLayoutVars>
          <dgm:bulletEnabled val="1"/>
        </dgm:presLayoutVars>
      </dgm:prSet>
      <dgm:spPr/>
    </dgm:pt>
    <dgm:pt modelId="{01CED440-AFAB-40D6-9FCA-24B6113BF35A}" type="pres">
      <dgm:prSet presAssocID="{7A4B32AC-7F0F-4AE6-868F-DA6CFBBDC843}" presName="sibTrans" presStyleCnt="0"/>
      <dgm:spPr/>
    </dgm:pt>
    <dgm:pt modelId="{C905BCDE-B6E8-43BA-9D46-0D6D29CF1FF1}" type="pres">
      <dgm:prSet presAssocID="{F1409F02-DD3A-4BA9-8BBF-79E5BF91515A}" presName="node" presStyleLbl="alignAccFollowNode1" presStyleIdx="26" presStyleCnt="33">
        <dgm:presLayoutVars>
          <dgm:bulletEnabled val="1"/>
        </dgm:presLayoutVars>
      </dgm:prSet>
      <dgm:spPr/>
    </dgm:pt>
    <dgm:pt modelId="{A10CF16F-7F91-4917-9C59-76299C940867}" type="pres">
      <dgm:prSet presAssocID="{BD85B2DA-84A2-4FB8-AD36-BE417D30F248}" presName="vSp" presStyleCnt="0"/>
      <dgm:spPr/>
    </dgm:pt>
    <dgm:pt modelId="{23A4385D-D09E-49F1-B42A-16FB5300DCA2}" type="pres">
      <dgm:prSet presAssocID="{2AF08B87-BE94-457A-B4F7-BCF9FAA4B1E9}" presName="horFlow" presStyleCnt="0"/>
      <dgm:spPr/>
    </dgm:pt>
    <dgm:pt modelId="{02185859-5B33-4EB2-A559-CFEAC6C1476C}" type="pres">
      <dgm:prSet presAssocID="{2AF08B87-BE94-457A-B4F7-BCF9FAA4B1E9}" presName="bigChev" presStyleLbl="node1" presStyleIdx="4" presStyleCnt="5"/>
      <dgm:spPr/>
    </dgm:pt>
    <dgm:pt modelId="{7DDC2CE7-FA3E-4734-BD2B-F14297B6D1E9}" type="pres">
      <dgm:prSet presAssocID="{4DB64103-E0C5-4F21-9956-315A34C6260F}" presName="parTrans" presStyleCnt="0"/>
      <dgm:spPr/>
    </dgm:pt>
    <dgm:pt modelId="{FBE78E93-B730-4683-B7A7-FF8F759BA595}" type="pres">
      <dgm:prSet presAssocID="{AB6B2831-8B95-4630-82ED-4020178CA978}" presName="node" presStyleLbl="alignAccFollowNode1" presStyleIdx="27" presStyleCnt="33">
        <dgm:presLayoutVars>
          <dgm:bulletEnabled val="1"/>
        </dgm:presLayoutVars>
      </dgm:prSet>
      <dgm:spPr/>
    </dgm:pt>
    <dgm:pt modelId="{837078F0-656B-421B-B13F-A096B37BF043}" type="pres">
      <dgm:prSet presAssocID="{2C8679F0-3E84-4239-A688-BFE232D9B48A}" presName="sibTrans" presStyleCnt="0"/>
      <dgm:spPr/>
    </dgm:pt>
    <dgm:pt modelId="{98A9427A-F4DB-4399-9CB1-7ED1A1BA2E29}" type="pres">
      <dgm:prSet presAssocID="{8F7152E5-9204-4334-9292-290479472C31}" presName="node" presStyleLbl="alignAccFollowNode1" presStyleIdx="28" presStyleCnt="33" custScaleX="192334">
        <dgm:presLayoutVars>
          <dgm:bulletEnabled val="1"/>
        </dgm:presLayoutVars>
      </dgm:prSet>
      <dgm:spPr/>
    </dgm:pt>
    <dgm:pt modelId="{B142E156-6BBE-469D-83F1-6A9C503F89AB}" type="pres">
      <dgm:prSet presAssocID="{A901D683-04A7-4B4C-A45E-14A569D6C88D}" presName="sibTrans" presStyleCnt="0"/>
      <dgm:spPr/>
    </dgm:pt>
    <dgm:pt modelId="{2019BDD6-E647-43D3-B17E-AE82B907242A}" type="pres">
      <dgm:prSet presAssocID="{60B420FA-2E8D-43FE-8A75-2BBA7F16D99A}" presName="node" presStyleLbl="alignAccFollowNode1" presStyleIdx="29" presStyleCnt="33">
        <dgm:presLayoutVars>
          <dgm:bulletEnabled val="1"/>
        </dgm:presLayoutVars>
      </dgm:prSet>
      <dgm:spPr/>
    </dgm:pt>
    <dgm:pt modelId="{83567320-3843-48C1-840D-63578C2584A0}" type="pres">
      <dgm:prSet presAssocID="{5A228C14-70F7-4B98-8970-58F95BA58D39}" presName="sibTrans" presStyleCnt="0"/>
      <dgm:spPr/>
    </dgm:pt>
    <dgm:pt modelId="{306C7873-847E-498A-B3F0-4C0BD224E305}" type="pres">
      <dgm:prSet presAssocID="{FC9DCFC3-7B24-4607-91BD-3765C65254F6}" presName="node" presStyleLbl="alignAccFollowNode1" presStyleIdx="30" presStyleCnt="33">
        <dgm:presLayoutVars>
          <dgm:bulletEnabled val="1"/>
        </dgm:presLayoutVars>
      </dgm:prSet>
      <dgm:spPr/>
    </dgm:pt>
    <dgm:pt modelId="{C26AC877-D27A-419D-99DB-5C8A8E22A1DC}" type="pres">
      <dgm:prSet presAssocID="{83C2D79C-62EE-4068-9425-84C0DB51F42D}" presName="sibTrans" presStyleCnt="0"/>
      <dgm:spPr/>
    </dgm:pt>
    <dgm:pt modelId="{C95852D9-D9BE-40F8-9B55-33038749A4E6}" type="pres">
      <dgm:prSet presAssocID="{B0CD6D38-6051-42C2-9EB9-C80739B8FFCC}" presName="node" presStyleLbl="alignAccFollowNode1" presStyleIdx="31" presStyleCnt="33">
        <dgm:presLayoutVars>
          <dgm:bulletEnabled val="1"/>
        </dgm:presLayoutVars>
      </dgm:prSet>
      <dgm:spPr/>
    </dgm:pt>
    <dgm:pt modelId="{23314356-8612-43D1-A3CA-37B6534BC09C}" type="pres">
      <dgm:prSet presAssocID="{5F653D04-8323-40F1-9C54-1BBA2F4D97CB}" presName="sibTrans" presStyleCnt="0"/>
      <dgm:spPr/>
    </dgm:pt>
    <dgm:pt modelId="{9852D3C9-ADC8-4997-BCAC-07066AB85BD5}" type="pres">
      <dgm:prSet presAssocID="{12B519EC-15A0-4D33-BEB6-B9D9150BD451}" presName="node" presStyleLbl="alignAccFollowNode1" presStyleIdx="32" presStyleCnt="33">
        <dgm:presLayoutVars>
          <dgm:bulletEnabled val="1"/>
        </dgm:presLayoutVars>
      </dgm:prSet>
      <dgm:spPr/>
    </dgm:pt>
  </dgm:ptLst>
  <dgm:cxnLst>
    <dgm:cxn modelId="{D6F96700-79BA-4A43-A195-CA43E7D01AEF}" srcId="{BD85B2DA-84A2-4FB8-AD36-BE417D30F248}" destId="{30CE3BC2-0DF2-446C-BAE0-3A5CAD5D421D}" srcOrd="5" destOrd="0" parTransId="{E9ABDA7A-90B7-4DA3-AD2A-FB8F94046799}" sibTransId="{7A4B32AC-7F0F-4AE6-868F-DA6CFBBDC843}"/>
    <dgm:cxn modelId="{E797B000-E3DE-4616-9E26-4F642E52766F}" type="presOf" srcId="{D8957674-A640-43B5-B16E-6C9CA57DFFF7}" destId="{26A88321-C7EF-4B3F-9C06-64BCF7AA57CF}" srcOrd="0" destOrd="0" presId="urn:microsoft.com/office/officeart/2005/8/layout/lProcess3"/>
    <dgm:cxn modelId="{2244E501-74C0-4F48-9054-16B22433BCCF}" type="presOf" srcId="{D241FB0A-5C19-4D8F-9230-47D644FA7702}" destId="{EC6B609F-93D1-4822-BBBE-7E99901FAD46}" srcOrd="0" destOrd="0" presId="urn:microsoft.com/office/officeart/2005/8/layout/lProcess3"/>
    <dgm:cxn modelId="{6AA9E30B-4333-4648-BFE7-CF77E14E1EFB}" srcId="{DFD7EBC2-44C7-42A6-B1B5-A80DB6D46B9C}" destId="{BA055F2A-7F64-451E-8D08-E4A3258E2C09}" srcOrd="1" destOrd="0" parTransId="{0B0E2100-458E-4A50-BEDA-0E7C958006FA}" sibTransId="{2F1DF277-E736-41E7-B7ED-B8474D7E0D14}"/>
    <dgm:cxn modelId="{3317850D-01E9-4D5F-9445-278566BA5F2C}" type="presOf" srcId="{26588710-01DB-4B53-927C-CC9A183E8E78}" destId="{DD920E1D-6010-402A-A6BE-18EE9E08A272}" srcOrd="0" destOrd="0" presId="urn:microsoft.com/office/officeart/2005/8/layout/lProcess3"/>
    <dgm:cxn modelId="{28544D11-52EA-41CD-BEAF-82CF08077A02}" srcId="{BD85B2DA-84A2-4FB8-AD36-BE417D30F248}" destId="{1E26C3FE-1969-4034-A2B1-278A1941B4C6}" srcOrd="4" destOrd="0" parTransId="{A4A68B5A-707C-4ED3-B960-A043477ACC6A}" sibTransId="{60C4071B-9151-4112-98C6-9EDC1B5EA520}"/>
    <dgm:cxn modelId="{2BB48618-4EF1-4D06-872F-E709B85A711E}" srcId="{0B824958-8DE9-4A8E-B98F-3CA3B3FE14E3}" destId="{AB829F7A-1D46-4605-AC53-8B9B4AC09E7C}" srcOrd="0" destOrd="0" parTransId="{9E8FF327-1F95-4217-B46D-3F7B0330B0AD}" sibTransId="{2DE3C949-BDFD-450F-B0AA-166232599DEA}"/>
    <dgm:cxn modelId="{29AE611C-B4E8-4903-8784-ADD05DB68099}" srcId="{BD85B2DA-84A2-4FB8-AD36-BE417D30F248}" destId="{8BFAF47E-836A-4908-B654-9A08785AFCCB}" srcOrd="0" destOrd="0" parTransId="{369A4C90-3A0A-4847-B1A4-5F302077017A}" sibTransId="{26D3B1BB-83ED-4614-A47B-29C00B8035FC}"/>
    <dgm:cxn modelId="{BDB0971D-37A9-4D7E-8271-22EC2B2ADCE8}" srcId="{D5BB7BF9-1F37-46F6-B7BC-75749DCF1CC2}" destId="{A07420F1-EBA8-4CCE-AE9A-2BC493BC4E9A}" srcOrd="3" destOrd="0" parTransId="{3FF2B4CC-91A8-47E2-93E1-7227DEF7687F}" sibTransId="{930C1311-66CC-4598-A6BD-1A423ABC881F}"/>
    <dgm:cxn modelId="{AFABA428-4F7D-4739-9A4C-C1D654B5C906}" type="presOf" srcId="{916F2AC9-DBE5-40DD-B5C2-C44FAAAF75B7}" destId="{008AFEF3-0012-4459-9C45-B26AA88E8D9B}" srcOrd="0" destOrd="0" presId="urn:microsoft.com/office/officeart/2005/8/layout/lProcess3"/>
    <dgm:cxn modelId="{C359D52A-D356-47D6-89BD-CBBA0EC76265}" type="presOf" srcId="{39E645B1-8809-40CD-8B20-F7F074FE69D5}" destId="{F134DA8D-A98D-4518-AB40-0A5DF25DA317}" srcOrd="0" destOrd="0" presId="urn:microsoft.com/office/officeart/2005/8/layout/lProcess3"/>
    <dgm:cxn modelId="{347FC22B-F2E2-4096-8B35-13AC1D0B10C9}" srcId="{49286C4F-4FE5-4821-82C8-8BBD92981297}" destId="{DFD7EBC2-44C7-42A6-B1B5-A80DB6D46B9C}" srcOrd="0" destOrd="0" parTransId="{A978E994-F886-456D-A32C-211E4FD5EBA7}" sibTransId="{5CE1FEF1-8D02-4358-BBDB-3839D96C3EBD}"/>
    <dgm:cxn modelId="{CCF1672E-E166-4357-8EDF-217986B89878}" srcId="{2AF08B87-BE94-457A-B4F7-BCF9FAA4B1E9}" destId="{AB6B2831-8B95-4630-82ED-4020178CA978}" srcOrd="0" destOrd="0" parTransId="{4DB64103-E0C5-4F21-9956-315A34C6260F}" sibTransId="{2C8679F0-3E84-4239-A688-BFE232D9B48A}"/>
    <dgm:cxn modelId="{810B5A30-86BD-4615-95B4-8CF072C57E7F}" srcId="{0B824958-8DE9-4A8E-B98F-3CA3B3FE14E3}" destId="{D069F9ED-FE64-48CC-AF57-E69EB8FF7427}" srcOrd="4" destOrd="0" parTransId="{B71D1B5D-E71E-409A-96E9-CBBB543A3120}" sibTransId="{95B70D46-FA2E-47C2-AA2D-8FC4DBFF89C4}"/>
    <dgm:cxn modelId="{5BCED735-102B-47F6-9829-3383EC428687}" srcId="{2AF08B87-BE94-457A-B4F7-BCF9FAA4B1E9}" destId="{12B519EC-15A0-4D33-BEB6-B9D9150BD451}" srcOrd="5" destOrd="0" parTransId="{F59750C3-81A3-420E-ADF9-0F08FA789762}" sibTransId="{35A45E42-01FB-42FB-8C18-CF94C0AE94F2}"/>
    <dgm:cxn modelId="{32AC623B-F9C9-4BDC-B496-253E69F774DA}" type="presOf" srcId="{BD85B2DA-84A2-4FB8-AD36-BE417D30F248}" destId="{D19D0A9B-4457-4F92-A97D-921C5750E293}" srcOrd="0" destOrd="0" presId="urn:microsoft.com/office/officeart/2005/8/layout/lProcess3"/>
    <dgm:cxn modelId="{D565B33C-2035-486C-9E1E-B79CAFDB332E}" srcId="{0B824958-8DE9-4A8E-B98F-3CA3B3FE14E3}" destId="{F7586BFB-973A-4B1A-8E33-7D46BD1557FC}" srcOrd="1" destOrd="0" parTransId="{07B93DCE-03CF-4AB6-8940-46020A2C5343}" sibTransId="{00FD4365-61C2-43AA-9A55-9A778AE70FA5}"/>
    <dgm:cxn modelId="{4A8EC340-023C-4C63-85E1-3B0082532422}" type="presOf" srcId="{A07420F1-EBA8-4CCE-AE9A-2BC493BC4E9A}" destId="{70FE5ED4-1AEA-460C-89CE-DFB75FECF6E4}" srcOrd="0" destOrd="0" presId="urn:microsoft.com/office/officeart/2005/8/layout/lProcess3"/>
    <dgm:cxn modelId="{8740C841-E9FF-4CC2-A4D7-A448CACA1BEF}" type="presOf" srcId="{30CE3BC2-0DF2-446C-BAE0-3A5CAD5D421D}" destId="{28F46B10-1DDD-47F5-9327-8DB968DC0A87}" srcOrd="0" destOrd="0" presId="urn:microsoft.com/office/officeart/2005/8/layout/lProcess3"/>
    <dgm:cxn modelId="{EE85EA61-1D76-4CDA-B75C-A828AE54343E}" srcId="{DFD7EBC2-44C7-42A6-B1B5-A80DB6D46B9C}" destId="{0E148901-44C1-4AD0-A7B1-47919A5B1B86}" srcOrd="5" destOrd="0" parTransId="{9C1E4F5D-6106-40F9-801B-897F8DD9A167}" sibTransId="{6F2DC3A5-4BAB-4273-AD26-8B29A96EB5F0}"/>
    <dgm:cxn modelId="{FB09D244-2F7C-4C0F-8139-DB5A7315B2BB}" type="presOf" srcId="{1E26C3FE-1969-4034-A2B1-278A1941B4C6}" destId="{EAD09077-6A09-47AD-840F-BD06B59A1C7D}" srcOrd="0" destOrd="0" presId="urn:microsoft.com/office/officeart/2005/8/layout/lProcess3"/>
    <dgm:cxn modelId="{87754E65-FA45-4B84-9018-536298A5F61C}" srcId="{2AF08B87-BE94-457A-B4F7-BCF9FAA4B1E9}" destId="{B0CD6D38-6051-42C2-9EB9-C80739B8FFCC}" srcOrd="4" destOrd="0" parTransId="{117C1E2E-DD67-4BD3-8583-67CABD7E74AD}" sibTransId="{5F653D04-8323-40F1-9C54-1BBA2F4D97CB}"/>
    <dgm:cxn modelId="{B978FF65-6BFE-497D-A093-05D0CBC12C80}" type="presOf" srcId="{FC9DCFC3-7B24-4607-91BD-3765C65254F6}" destId="{306C7873-847E-498A-B3F0-4C0BD224E305}" srcOrd="0" destOrd="0" presId="urn:microsoft.com/office/officeart/2005/8/layout/lProcess3"/>
    <dgm:cxn modelId="{3F067366-1088-45C9-BCEF-E93A9BB14D15}" srcId="{D5BB7BF9-1F37-46F6-B7BC-75749DCF1CC2}" destId="{AA446062-75CC-45EB-AB48-13E3A6162037}" srcOrd="2" destOrd="0" parTransId="{6E5D95FF-EA1B-4869-B0E5-69878C446DF8}" sibTransId="{FD4E23DF-A993-45B6-B94E-6C30FF1C6B80}"/>
    <dgm:cxn modelId="{45CFDB66-3398-4020-8016-C3FAACB4468F}" type="presOf" srcId="{12B519EC-15A0-4D33-BEB6-B9D9150BD451}" destId="{9852D3C9-ADC8-4997-BCAC-07066AB85BD5}" srcOrd="0" destOrd="0" presId="urn:microsoft.com/office/officeart/2005/8/layout/lProcess3"/>
    <dgm:cxn modelId="{6198B647-466B-4A1F-9D69-3008183AB549}" srcId="{49286C4F-4FE5-4821-82C8-8BBD92981297}" destId="{D5BB7BF9-1F37-46F6-B7BC-75749DCF1CC2}" srcOrd="1" destOrd="0" parTransId="{F5B3325B-8AC5-468D-89D7-852C6F3D4163}" sibTransId="{07163373-801A-499D-8457-37E014B09BA8}"/>
    <dgm:cxn modelId="{C8D6DD48-12FA-4C28-800D-FA435A8D676F}" type="presOf" srcId="{5C70D565-2A48-410D-90EC-2F5D02B473D4}" destId="{F3E64AA6-7651-4653-AFAF-B1C7CF8F0E8F}" srcOrd="0" destOrd="0" presId="urn:microsoft.com/office/officeart/2005/8/layout/lProcess3"/>
    <dgm:cxn modelId="{7FC01A49-646F-4B36-981E-5CF71DE1E605}" srcId="{D5BB7BF9-1F37-46F6-B7BC-75749DCF1CC2}" destId="{CB476FA5-C062-4885-A15B-472097412A9C}" srcOrd="5" destOrd="0" parTransId="{7A11B281-11CD-4158-A1D0-DF97D25CA0E1}" sibTransId="{6C525BFF-2924-4371-A765-2AAAFB23899F}"/>
    <dgm:cxn modelId="{4D19DC4A-92B1-40EA-B65A-C7868413F0EC}" type="presOf" srcId="{F1409F02-DD3A-4BA9-8BBF-79E5BF91515A}" destId="{C905BCDE-B6E8-43BA-9D46-0D6D29CF1FF1}" srcOrd="0" destOrd="0" presId="urn:microsoft.com/office/officeart/2005/8/layout/lProcess3"/>
    <dgm:cxn modelId="{0A8D0C6C-7828-4AD3-B407-F4DC4B94B7A3}" type="presOf" srcId="{BA055F2A-7F64-451E-8D08-E4A3258E2C09}" destId="{602DD197-4FB0-4204-9216-D07352D8CEFF}" srcOrd="0" destOrd="0" presId="urn:microsoft.com/office/officeart/2005/8/layout/lProcess3"/>
    <dgm:cxn modelId="{0A17396E-6E14-43BB-99EC-82BBFFE8FB87}" srcId="{DFD7EBC2-44C7-42A6-B1B5-A80DB6D46B9C}" destId="{916F2AC9-DBE5-40DD-B5C2-C44FAAAF75B7}" srcOrd="0" destOrd="0" parTransId="{BADA145D-F9C3-481A-9CDE-EB04AF2039CC}" sibTransId="{172F4ED0-ACA0-44EA-A193-F1FF0E751F80}"/>
    <dgm:cxn modelId="{389C866E-7F4B-4C51-8013-781C6F671CBA}" type="presOf" srcId="{AB6B2831-8B95-4630-82ED-4020178CA978}" destId="{FBE78E93-B730-4683-B7A7-FF8F759BA595}" srcOrd="0" destOrd="0" presId="urn:microsoft.com/office/officeart/2005/8/layout/lProcess3"/>
    <dgm:cxn modelId="{FE4AAB4E-8C7F-4336-919B-1565B4326205}" type="presOf" srcId="{DFD7EBC2-44C7-42A6-B1B5-A80DB6D46B9C}" destId="{4E983162-57DB-4E98-852C-DB115782D958}" srcOrd="0" destOrd="0" presId="urn:microsoft.com/office/officeart/2005/8/layout/lProcess3"/>
    <dgm:cxn modelId="{61A51E52-1B8E-467B-A3A2-DA47F74C2C59}" srcId="{BD85B2DA-84A2-4FB8-AD36-BE417D30F248}" destId="{39E645B1-8809-40CD-8B20-F7F074FE69D5}" srcOrd="2" destOrd="0" parTransId="{AF6177D0-40FC-4BC8-98F5-CA21F5883DB1}" sibTransId="{DDE37564-FA25-4341-A89F-21579B658238}"/>
    <dgm:cxn modelId="{5C4BF152-5333-4832-BB4E-29C74C313C32}" srcId="{BD85B2DA-84A2-4FB8-AD36-BE417D30F248}" destId="{59DA2020-A1FA-4E92-A5BF-0BC1F4436589}" srcOrd="1" destOrd="0" parTransId="{1644C81C-A414-49FC-B162-A6D9E28B3521}" sibTransId="{553E1BEB-7F1B-447A-9B15-A0AFF0A1A3CD}"/>
    <dgm:cxn modelId="{FF24FF72-22F4-4D85-AFC2-74B884485B7C}" srcId="{DFD7EBC2-44C7-42A6-B1B5-A80DB6D46B9C}" destId="{2096EFEC-E43E-42F4-9329-4C9EC21CF735}" srcOrd="2" destOrd="0" parTransId="{C14925E5-755F-4AFF-A9EE-A9734BB22FF4}" sibTransId="{86793EC5-6D73-4FBB-BB22-AC215A501535}"/>
    <dgm:cxn modelId="{06C95A73-B73E-429D-93FA-3F8CCE9E2951}" type="presOf" srcId="{2B1055A2-5D3F-4D7C-B5A7-C8372C8EC118}" destId="{64AE8553-F907-49B5-B902-ABA8B87DB8F6}" srcOrd="0" destOrd="0" presId="urn:microsoft.com/office/officeart/2005/8/layout/lProcess3"/>
    <dgm:cxn modelId="{3B609C53-BA0E-4515-94A0-4DA724C847D5}" type="presOf" srcId="{2096EFEC-E43E-42F4-9329-4C9EC21CF735}" destId="{EC790BBB-74EE-4B71-833F-E7EE3EE65714}" srcOrd="0" destOrd="0" presId="urn:microsoft.com/office/officeart/2005/8/layout/lProcess3"/>
    <dgm:cxn modelId="{96C89B74-6A96-498B-9FFC-ECBDDB4002A9}" srcId="{0B824958-8DE9-4A8E-B98F-3CA3B3FE14E3}" destId="{1280F003-A1C8-434E-B353-D9030107A2F3}" srcOrd="6" destOrd="0" parTransId="{7C22CD9E-109E-45F8-8A54-6D5B206115B1}" sibTransId="{D3FACDDB-AE40-4BDB-94CB-0982C3ABB204}"/>
    <dgm:cxn modelId="{F1792455-1C6E-4E01-BD27-5A80B37F9B70}" srcId="{D5BB7BF9-1F37-46F6-B7BC-75749DCF1CC2}" destId="{29550212-2C6B-41CB-8952-2992900A20B1}" srcOrd="0" destOrd="0" parTransId="{2E0CB728-BD48-4561-8674-33121DBAC634}" sibTransId="{1FC2B902-5469-4230-8A53-9881641D9D06}"/>
    <dgm:cxn modelId="{F822C47B-BCE8-402E-AFA9-0EC3FE7CB3AD}" type="presOf" srcId="{59DA2020-A1FA-4E92-A5BF-0BC1F4436589}" destId="{9D3A5551-1B7F-464B-8291-7AE62A6823FF}" srcOrd="0" destOrd="0" presId="urn:microsoft.com/office/officeart/2005/8/layout/lProcess3"/>
    <dgm:cxn modelId="{D998E183-2A1A-4725-9A72-466410921FE6}" type="presOf" srcId="{B0CD6D38-6051-42C2-9EB9-C80739B8FFCC}" destId="{C95852D9-D9BE-40F8-9B55-33038749A4E6}" srcOrd="0" destOrd="0" presId="urn:microsoft.com/office/officeart/2005/8/layout/lProcess3"/>
    <dgm:cxn modelId="{DCF1E085-6AB6-4A8E-9665-8CBD9F843A78}" srcId="{D5BB7BF9-1F37-46F6-B7BC-75749DCF1CC2}" destId="{B3CC61CA-14CB-4B84-B0EC-01A247EF9798}" srcOrd="1" destOrd="0" parTransId="{E93CA9A7-F65E-47BA-931A-DC9AD984D234}" sibTransId="{6C90825F-652A-479E-9E72-CE457D33E9AF}"/>
    <dgm:cxn modelId="{DEF7D686-97BA-4B3D-9D21-F7709C30DCAD}" type="presOf" srcId="{49286C4F-4FE5-4821-82C8-8BBD92981297}" destId="{F007266F-7ABB-4E11-8CD7-FDD4610D3022}" srcOrd="0" destOrd="0" presId="urn:microsoft.com/office/officeart/2005/8/layout/lProcess3"/>
    <dgm:cxn modelId="{88076287-2808-40F1-B0A8-3FFE261DC1D7}" type="presOf" srcId="{AB829F7A-1D46-4605-AC53-8B9B4AC09E7C}" destId="{5ED9AEC5-7D57-4F34-898D-1FDA586ED1AC}" srcOrd="0" destOrd="0" presId="urn:microsoft.com/office/officeart/2005/8/layout/lProcess3"/>
    <dgm:cxn modelId="{B00E9387-B805-44A3-A0F1-4FD1A1C62B73}" type="presOf" srcId="{0B824958-8DE9-4A8E-B98F-3CA3B3FE14E3}" destId="{3BA15710-570B-49C4-BE89-0769E6236651}" srcOrd="0" destOrd="0" presId="urn:microsoft.com/office/officeart/2005/8/layout/lProcess3"/>
    <dgm:cxn modelId="{C502538B-6C12-420A-A4EE-4B1BBFA5DD99}" srcId="{DFD7EBC2-44C7-42A6-B1B5-A80DB6D46B9C}" destId="{5C70D565-2A48-410D-90EC-2F5D02B473D4}" srcOrd="6" destOrd="0" parTransId="{5259C8D0-2A08-4C88-A898-88EEA694FF4D}" sibTransId="{F5459EB6-33A1-4A59-8AE8-4EB64C949845}"/>
    <dgm:cxn modelId="{5994678E-5830-47BA-A1C8-B4E62656DB77}" srcId="{2AF08B87-BE94-457A-B4F7-BCF9FAA4B1E9}" destId="{60B420FA-2E8D-43FE-8A75-2BBA7F16D99A}" srcOrd="2" destOrd="0" parTransId="{969435F9-46F5-4562-8F17-5C91E754564A}" sibTransId="{5A228C14-70F7-4B98-8970-58F95BA58D39}"/>
    <dgm:cxn modelId="{8F643696-EBC9-4210-A7B3-AA918ACB727E}" srcId="{0B824958-8DE9-4A8E-B98F-3CA3B3FE14E3}" destId="{2B1055A2-5D3F-4D7C-B5A7-C8372C8EC118}" srcOrd="3" destOrd="0" parTransId="{3093D051-26F6-4C05-891D-1BEB767697D3}" sibTransId="{2A59FDEC-3090-4006-99FC-9E5F4B9F8186}"/>
    <dgm:cxn modelId="{274EF89D-F033-4585-90BE-CF5BDC15235D}" srcId="{BD85B2DA-84A2-4FB8-AD36-BE417D30F248}" destId="{F1409F02-DD3A-4BA9-8BBF-79E5BF91515A}" srcOrd="6" destOrd="0" parTransId="{B1CB5D58-F4D4-4766-8552-AAA86FF687F4}" sibTransId="{44198921-B8DC-42D4-9FD8-7E6C99FF71B1}"/>
    <dgm:cxn modelId="{D5DBDDA1-1412-4ABA-A4EF-98DEDE19286A}" type="presOf" srcId="{1280F003-A1C8-434E-B353-D9030107A2F3}" destId="{D8732877-E57F-4F26-AB0E-C928D6BCA539}" srcOrd="0" destOrd="0" presId="urn:microsoft.com/office/officeart/2005/8/layout/lProcess3"/>
    <dgm:cxn modelId="{4BFF35AE-8A01-4FDE-AC89-BF6CD70FC1A3}" srcId="{DFD7EBC2-44C7-42A6-B1B5-A80DB6D46B9C}" destId="{75D813B2-AFD3-4C10-922F-7DD9FD33EBE1}" srcOrd="4" destOrd="0" parTransId="{9571E8A2-D5A8-49E3-8C32-F3D9C034C1CF}" sibTransId="{1CCCE5FD-E908-4E9D-88F7-C8D8AEAEFD4B}"/>
    <dgm:cxn modelId="{440865B8-1D8F-4722-905B-7BD42B27A843}" type="presOf" srcId="{29550212-2C6B-41CB-8952-2992900A20B1}" destId="{BD17D5ED-6170-4447-A6FE-C41F2E394055}" srcOrd="0" destOrd="0" presId="urn:microsoft.com/office/officeart/2005/8/layout/lProcess3"/>
    <dgm:cxn modelId="{077A86B8-22F9-4D44-A464-B9C7FD33B806}" srcId="{49286C4F-4FE5-4821-82C8-8BBD92981297}" destId="{0B824958-8DE9-4A8E-B98F-3CA3B3FE14E3}" srcOrd="2" destOrd="0" parTransId="{79763003-74DB-45B4-AD21-94EA75301412}" sibTransId="{64393D38-BA2A-4BDD-8037-94FD8BC5F4D6}"/>
    <dgm:cxn modelId="{257D2FBB-E907-43E6-A0FB-116B094F04FB}" srcId="{2AF08B87-BE94-457A-B4F7-BCF9FAA4B1E9}" destId="{FC9DCFC3-7B24-4607-91BD-3765C65254F6}" srcOrd="3" destOrd="0" parTransId="{2EFFA5DD-1623-4EEB-A177-6D99D73CC3B5}" sibTransId="{83C2D79C-62EE-4068-9425-84C0DB51F42D}"/>
    <dgm:cxn modelId="{3B21FFC7-B1FB-4CFB-9E99-5834972CBC90}" srcId="{2AF08B87-BE94-457A-B4F7-BCF9FAA4B1E9}" destId="{8F7152E5-9204-4334-9292-290479472C31}" srcOrd="1" destOrd="0" parTransId="{38A8D02A-815C-485A-999D-250280F4632E}" sibTransId="{A901D683-04A7-4B4C-A45E-14A569D6C88D}"/>
    <dgm:cxn modelId="{4CCC28C8-CA95-47D3-991E-835EFF618A1C}" type="presOf" srcId="{2AF08B87-BE94-457A-B4F7-BCF9FAA4B1E9}" destId="{02185859-5B33-4EB2-A559-CFEAC6C1476C}" srcOrd="0" destOrd="0" presId="urn:microsoft.com/office/officeart/2005/8/layout/lProcess3"/>
    <dgm:cxn modelId="{D94785CC-8C88-402E-857E-2E35CE8C6CB1}" type="presOf" srcId="{0E148901-44C1-4AD0-A7B1-47919A5B1B86}" destId="{78C5CE94-AD8B-4103-9113-66870D7C917A}" srcOrd="0" destOrd="0" presId="urn:microsoft.com/office/officeart/2005/8/layout/lProcess3"/>
    <dgm:cxn modelId="{74E9A7CF-D8F0-489F-B8AF-DFAC3D91DDE7}" type="presOf" srcId="{CB476FA5-C062-4885-A15B-472097412A9C}" destId="{71E18D98-9C79-46FC-A903-E765A47F0625}" srcOrd="0" destOrd="0" presId="urn:microsoft.com/office/officeart/2005/8/layout/lProcess3"/>
    <dgm:cxn modelId="{49EAF7D2-CB50-4286-AEDF-7ECA68DA48B1}" srcId="{BD85B2DA-84A2-4FB8-AD36-BE417D30F248}" destId="{D8957674-A640-43B5-B16E-6C9CA57DFFF7}" srcOrd="3" destOrd="0" parTransId="{2347EC3C-C186-4663-87E9-D17406E92D26}" sibTransId="{29CBE7C2-A77E-4312-8C83-57171BA55B1A}"/>
    <dgm:cxn modelId="{2ED12BDE-CA78-4D70-A4E8-247AE15C2307}" type="presOf" srcId="{A9086CF4-AA14-410C-9207-2E0EAC58F6F9}" destId="{A0E562F3-742B-4003-8277-C284F13F5908}" srcOrd="0" destOrd="0" presId="urn:microsoft.com/office/officeart/2005/8/layout/lProcess3"/>
    <dgm:cxn modelId="{1419CDDE-03F7-4FDC-940D-0D778286AA15}" type="presOf" srcId="{8F7152E5-9204-4334-9292-290479472C31}" destId="{98A9427A-F4DB-4399-9CB1-7ED1A1BA2E29}" srcOrd="0" destOrd="0" presId="urn:microsoft.com/office/officeart/2005/8/layout/lProcess3"/>
    <dgm:cxn modelId="{ACECEDE0-9F60-4FD0-B655-B1B1B011BD1B}" srcId="{49286C4F-4FE5-4821-82C8-8BBD92981297}" destId="{2AF08B87-BE94-457A-B4F7-BCF9FAA4B1E9}" srcOrd="4" destOrd="0" parTransId="{C0CA0A10-9913-4B6B-A9FF-2BE8D9825927}" sibTransId="{AD31EDBF-D871-4DFB-A300-415261F7BD5D}"/>
    <dgm:cxn modelId="{B17EBFE2-AD47-4228-9293-B96EE66AFAE5}" srcId="{0B824958-8DE9-4A8E-B98F-3CA3B3FE14E3}" destId="{A9086CF4-AA14-410C-9207-2E0EAC58F6F9}" srcOrd="2" destOrd="0" parTransId="{76230464-6288-4B5E-B260-D32DFBB9C7B2}" sibTransId="{699207B8-1533-40BA-9A73-474F71504C77}"/>
    <dgm:cxn modelId="{531DF2E2-3ACE-41DB-AC9E-F684ADDF01C5}" srcId="{DFD7EBC2-44C7-42A6-B1B5-A80DB6D46B9C}" destId="{272E6E03-E2CA-42A2-B2E3-B6D8CDD42366}" srcOrd="3" destOrd="0" parTransId="{93B68114-077C-4D35-A158-24F198ED4855}" sibTransId="{EA671BBA-A63B-42DE-B763-811E74C6DEAA}"/>
    <dgm:cxn modelId="{F750B5E4-E7EC-4372-AC4B-AA476C89DEA4}" type="presOf" srcId="{F7586BFB-973A-4B1A-8E33-7D46BD1557FC}" destId="{D98EF12F-8FDD-42AD-81DB-73DD67C832D6}" srcOrd="0" destOrd="0" presId="urn:microsoft.com/office/officeart/2005/8/layout/lProcess3"/>
    <dgm:cxn modelId="{AC3112ED-C8A2-44AA-9BD9-F5C1B57FF4A9}" type="presOf" srcId="{AA446062-75CC-45EB-AB48-13E3A6162037}" destId="{3AB778BB-8D2C-40A3-A578-B23715A30E6C}" srcOrd="0" destOrd="0" presId="urn:microsoft.com/office/officeart/2005/8/layout/lProcess3"/>
    <dgm:cxn modelId="{A2AA1DEE-5ABE-4A5C-B430-0FB4118A0F43}" type="presOf" srcId="{60B420FA-2E8D-43FE-8A75-2BBA7F16D99A}" destId="{2019BDD6-E647-43D3-B17E-AE82B907242A}" srcOrd="0" destOrd="0" presId="urn:microsoft.com/office/officeart/2005/8/layout/lProcess3"/>
    <dgm:cxn modelId="{AA9F7EEE-BA07-429A-9B7C-547AED632AE0}" type="presOf" srcId="{D5BB7BF9-1F37-46F6-B7BC-75749DCF1CC2}" destId="{8F97C99F-B096-4E91-BCB6-E37951F3CF24}" srcOrd="0" destOrd="0" presId="urn:microsoft.com/office/officeart/2005/8/layout/lProcess3"/>
    <dgm:cxn modelId="{2BB3D9EE-C0EC-4DCD-9874-4F5DCD78513F}" srcId="{0B824958-8DE9-4A8E-B98F-3CA3B3FE14E3}" destId="{26588710-01DB-4B53-927C-CC9A183E8E78}" srcOrd="5" destOrd="0" parTransId="{A64125F7-8107-42CB-8709-B911604A4F9A}" sibTransId="{DA1C01C0-645B-4784-AAA4-CFEBB0C503D3}"/>
    <dgm:cxn modelId="{9EC963F0-E937-4234-BBD2-A2E6ADE22EB3}" type="presOf" srcId="{D069F9ED-FE64-48CC-AF57-E69EB8FF7427}" destId="{AAF70ABF-57F3-46E0-9FD2-0AED7F8431DE}" srcOrd="0" destOrd="0" presId="urn:microsoft.com/office/officeart/2005/8/layout/lProcess3"/>
    <dgm:cxn modelId="{2BA3E5F3-A7DE-4144-9565-CD2F005311BE}" srcId="{D5BB7BF9-1F37-46F6-B7BC-75749DCF1CC2}" destId="{D241FB0A-5C19-4D8F-9230-47D644FA7702}" srcOrd="4" destOrd="0" parTransId="{2D495268-1C1A-4D2A-97CB-378FB3FD3404}" sibTransId="{752370C1-4E63-4A22-8C91-FA6C56BC63CF}"/>
    <dgm:cxn modelId="{0AFF4AF5-24C6-4210-91DC-44D720B5A08D}" type="presOf" srcId="{75D813B2-AFD3-4C10-922F-7DD9FD33EBE1}" destId="{EC460670-BAE3-4126-BB88-DB2C503B350B}" srcOrd="0" destOrd="0" presId="urn:microsoft.com/office/officeart/2005/8/layout/lProcess3"/>
    <dgm:cxn modelId="{2B8137FC-36D9-45CD-91B1-41ECE2C5AF17}" type="presOf" srcId="{B3CC61CA-14CB-4B84-B0EC-01A247EF9798}" destId="{699CF3E7-068E-455B-A33E-950C56613ADE}" srcOrd="0" destOrd="0" presId="urn:microsoft.com/office/officeart/2005/8/layout/lProcess3"/>
    <dgm:cxn modelId="{35FF34FE-B211-4563-A841-E5AA05CCE6AF}" type="presOf" srcId="{272E6E03-E2CA-42A2-B2E3-B6D8CDD42366}" destId="{2B8CEEC4-5550-4C9C-ADA5-B49778988825}" srcOrd="0" destOrd="0" presId="urn:microsoft.com/office/officeart/2005/8/layout/lProcess3"/>
    <dgm:cxn modelId="{4D5561FE-B4CC-47AD-8F25-3DA358781E73}" type="presOf" srcId="{8BFAF47E-836A-4908-B654-9A08785AFCCB}" destId="{CDD6CDF6-9849-4E75-95AE-924C32D0F00A}" srcOrd="0" destOrd="0" presId="urn:microsoft.com/office/officeart/2005/8/layout/lProcess3"/>
    <dgm:cxn modelId="{09BA8EFF-DC2E-4D8B-ABB7-F67812C32A0B}" srcId="{49286C4F-4FE5-4821-82C8-8BBD92981297}" destId="{BD85B2DA-84A2-4FB8-AD36-BE417D30F248}" srcOrd="3" destOrd="0" parTransId="{37FC6BE6-A63F-49A7-A8D7-4804D250AB55}" sibTransId="{7CBBA9D4-CAF1-4103-B073-8AA3AA7CEC1F}"/>
    <dgm:cxn modelId="{69AD27F9-8002-4CA1-B534-D17556E0C0D4}" type="presParOf" srcId="{F007266F-7ABB-4E11-8CD7-FDD4610D3022}" destId="{8FF089CF-67C1-4E8E-9060-5F48854EF2E3}" srcOrd="0" destOrd="0" presId="urn:microsoft.com/office/officeart/2005/8/layout/lProcess3"/>
    <dgm:cxn modelId="{6B8D4CAC-3744-431A-81CF-0D67358B1339}" type="presParOf" srcId="{8FF089CF-67C1-4E8E-9060-5F48854EF2E3}" destId="{4E983162-57DB-4E98-852C-DB115782D958}" srcOrd="0" destOrd="0" presId="urn:microsoft.com/office/officeart/2005/8/layout/lProcess3"/>
    <dgm:cxn modelId="{8FCEAEB8-9E7A-4AF4-8738-088095A31871}" type="presParOf" srcId="{8FF089CF-67C1-4E8E-9060-5F48854EF2E3}" destId="{0B78F0A0-A7D1-4517-BF32-82E815E7C7F1}" srcOrd="1" destOrd="0" presId="urn:microsoft.com/office/officeart/2005/8/layout/lProcess3"/>
    <dgm:cxn modelId="{B2DE214D-3FBA-49EB-974E-C9452578290B}" type="presParOf" srcId="{8FF089CF-67C1-4E8E-9060-5F48854EF2E3}" destId="{008AFEF3-0012-4459-9C45-B26AA88E8D9B}" srcOrd="2" destOrd="0" presId="urn:microsoft.com/office/officeart/2005/8/layout/lProcess3"/>
    <dgm:cxn modelId="{C7822D54-4724-400A-9E80-D0D29D4DD488}" type="presParOf" srcId="{8FF089CF-67C1-4E8E-9060-5F48854EF2E3}" destId="{4966D801-A962-4148-9BB1-97B2ACB9EAA5}" srcOrd="3" destOrd="0" presId="urn:microsoft.com/office/officeart/2005/8/layout/lProcess3"/>
    <dgm:cxn modelId="{2123A047-0213-49D6-8FFE-61587B409F9E}" type="presParOf" srcId="{8FF089CF-67C1-4E8E-9060-5F48854EF2E3}" destId="{602DD197-4FB0-4204-9216-D07352D8CEFF}" srcOrd="4" destOrd="0" presId="urn:microsoft.com/office/officeart/2005/8/layout/lProcess3"/>
    <dgm:cxn modelId="{DA19D6AE-2429-4DFF-87A3-C872F23C1FB9}" type="presParOf" srcId="{8FF089CF-67C1-4E8E-9060-5F48854EF2E3}" destId="{DF110764-0E2F-4DCC-B55F-F4F0ED0C3029}" srcOrd="5" destOrd="0" presId="urn:microsoft.com/office/officeart/2005/8/layout/lProcess3"/>
    <dgm:cxn modelId="{C943F249-D9DE-4BD8-B18E-6FA820FE0F01}" type="presParOf" srcId="{8FF089CF-67C1-4E8E-9060-5F48854EF2E3}" destId="{EC790BBB-74EE-4B71-833F-E7EE3EE65714}" srcOrd="6" destOrd="0" presId="urn:microsoft.com/office/officeart/2005/8/layout/lProcess3"/>
    <dgm:cxn modelId="{29E420FE-8726-4AC3-BBEB-C4223519ED80}" type="presParOf" srcId="{8FF089CF-67C1-4E8E-9060-5F48854EF2E3}" destId="{63B66D06-B0CC-4A42-8FE6-14367740442B}" srcOrd="7" destOrd="0" presId="urn:microsoft.com/office/officeart/2005/8/layout/lProcess3"/>
    <dgm:cxn modelId="{751121AB-1E28-409D-BAF2-0DA43AC0583A}" type="presParOf" srcId="{8FF089CF-67C1-4E8E-9060-5F48854EF2E3}" destId="{2B8CEEC4-5550-4C9C-ADA5-B49778988825}" srcOrd="8" destOrd="0" presId="urn:microsoft.com/office/officeart/2005/8/layout/lProcess3"/>
    <dgm:cxn modelId="{676DFE37-B4E3-481B-BAE7-BCC74A3F05DE}" type="presParOf" srcId="{8FF089CF-67C1-4E8E-9060-5F48854EF2E3}" destId="{855C629D-EBBC-4CA0-B1D1-1BA30BB5A5D1}" srcOrd="9" destOrd="0" presId="urn:microsoft.com/office/officeart/2005/8/layout/lProcess3"/>
    <dgm:cxn modelId="{FDDDB028-50D8-46A6-BCD3-436B7A9ED81F}" type="presParOf" srcId="{8FF089CF-67C1-4E8E-9060-5F48854EF2E3}" destId="{EC460670-BAE3-4126-BB88-DB2C503B350B}" srcOrd="10" destOrd="0" presId="urn:microsoft.com/office/officeart/2005/8/layout/lProcess3"/>
    <dgm:cxn modelId="{89391AF5-A471-4D3F-BAF3-A302484BF35A}" type="presParOf" srcId="{8FF089CF-67C1-4E8E-9060-5F48854EF2E3}" destId="{25544A32-C6B2-4AF6-B746-FA2F4DB71C99}" srcOrd="11" destOrd="0" presId="urn:microsoft.com/office/officeart/2005/8/layout/lProcess3"/>
    <dgm:cxn modelId="{0FE99B1D-822F-4646-80F9-E556995EFF75}" type="presParOf" srcId="{8FF089CF-67C1-4E8E-9060-5F48854EF2E3}" destId="{78C5CE94-AD8B-4103-9113-66870D7C917A}" srcOrd="12" destOrd="0" presId="urn:microsoft.com/office/officeart/2005/8/layout/lProcess3"/>
    <dgm:cxn modelId="{3DF96317-528F-4E5A-86EA-74C939BE377B}" type="presParOf" srcId="{8FF089CF-67C1-4E8E-9060-5F48854EF2E3}" destId="{42055B66-0281-4051-A54D-453B3126D194}" srcOrd="13" destOrd="0" presId="urn:microsoft.com/office/officeart/2005/8/layout/lProcess3"/>
    <dgm:cxn modelId="{2898CDB9-7568-49D5-A53D-D38A440B2A10}" type="presParOf" srcId="{8FF089CF-67C1-4E8E-9060-5F48854EF2E3}" destId="{F3E64AA6-7651-4653-AFAF-B1C7CF8F0E8F}" srcOrd="14" destOrd="0" presId="urn:microsoft.com/office/officeart/2005/8/layout/lProcess3"/>
    <dgm:cxn modelId="{B4E233E0-EFA1-4CC8-AF15-AA9989F76E73}" type="presParOf" srcId="{F007266F-7ABB-4E11-8CD7-FDD4610D3022}" destId="{ACA537B3-F98C-4C4F-805C-AFC552521392}" srcOrd="1" destOrd="0" presId="urn:microsoft.com/office/officeart/2005/8/layout/lProcess3"/>
    <dgm:cxn modelId="{66A89912-C64D-426B-BA61-8E9A8D133419}" type="presParOf" srcId="{F007266F-7ABB-4E11-8CD7-FDD4610D3022}" destId="{EA5CB3FA-B908-4561-B2D1-7CC747102ACF}" srcOrd="2" destOrd="0" presId="urn:microsoft.com/office/officeart/2005/8/layout/lProcess3"/>
    <dgm:cxn modelId="{E9287A03-C851-4AC9-B02E-E33A5AC3AC11}" type="presParOf" srcId="{EA5CB3FA-B908-4561-B2D1-7CC747102ACF}" destId="{8F97C99F-B096-4E91-BCB6-E37951F3CF24}" srcOrd="0" destOrd="0" presId="urn:microsoft.com/office/officeart/2005/8/layout/lProcess3"/>
    <dgm:cxn modelId="{15A6E92E-248C-4288-B2F9-15DF3C570F23}" type="presParOf" srcId="{EA5CB3FA-B908-4561-B2D1-7CC747102ACF}" destId="{88E8751E-0B7E-4E64-B755-B07A0152ECA4}" srcOrd="1" destOrd="0" presId="urn:microsoft.com/office/officeart/2005/8/layout/lProcess3"/>
    <dgm:cxn modelId="{32BCC961-924A-4AE3-AC74-7B1DD461A24F}" type="presParOf" srcId="{EA5CB3FA-B908-4561-B2D1-7CC747102ACF}" destId="{BD17D5ED-6170-4447-A6FE-C41F2E394055}" srcOrd="2" destOrd="0" presId="urn:microsoft.com/office/officeart/2005/8/layout/lProcess3"/>
    <dgm:cxn modelId="{9151EB8E-C82B-4511-A441-73165CE102F7}" type="presParOf" srcId="{EA5CB3FA-B908-4561-B2D1-7CC747102ACF}" destId="{CF6BA85A-1863-45AF-879A-5D878E613093}" srcOrd="3" destOrd="0" presId="urn:microsoft.com/office/officeart/2005/8/layout/lProcess3"/>
    <dgm:cxn modelId="{8AAFBC83-C8F1-4909-88C8-192FFAEBA5AE}" type="presParOf" srcId="{EA5CB3FA-B908-4561-B2D1-7CC747102ACF}" destId="{699CF3E7-068E-455B-A33E-950C56613ADE}" srcOrd="4" destOrd="0" presId="urn:microsoft.com/office/officeart/2005/8/layout/lProcess3"/>
    <dgm:cxn modelId="{E19BE2C1-174F-4D1F-ACB3-4E01C9BBD9AA}" type="presParOf" srcId="{EA5CB3FA-B908-4561-B2D1-7CC747102ACF}" destId="{92A0CC7E-8D62-4FF0-AE27-6D73FB3CB310}" srcOrd="5" destOrd="0" presId="urn:microsoft.com/office/officeart/2005/8/layout/lProcess3"/>
    <dgm:cxn modelId="{02562B41-B965-40C8-B0A0-4B3446D0BECB}" type="presParOf" srcId="{EA5CB3FA-B908-4561-B2D1-7CC747102ACF}" destId="{3AB778BB-8D2C-40A3-A578-B23715A30E6C}" srcOrd="6" destOrd="0" presId="urn:microsoft.com/office/officeart/2005/8/layout/lProcess3"/>
    <dgm:cxn modelId="{05F42F78-7ED8-4D3A-B355-16BA1BE74362}" type="presParOf" srcId="{EA5CB3FA-B908-4561-B2D1-7CC747102ACF}" destId="{59272251-737E-4A9B-A5BA-3ABBCAA0D193}" srcOrd="7" destOrd="0" presId="urn:microsoft.com/office/officeart/2005/8/layout/lProcess3"/>
    <dgm:cxn modelId="{1F048E73-366E-4214-98B9-06B7471A4542}" type="presParOf" srcId="{EA5CB3FA-B908-4561-B2D1-7CC747102ACF}" destId="{70FE5ED4-1AEA-460C-89CE-DFB75FECF6E4}" srcOrd="8" destOrd="0" presId="urn:microsoft.com/office/officeart/2005/8/layout/lProcess3"/>
    <dgm:cxn modelId="{8E7D03C3-5D33-4DF3-857F-CD2739E85443}" type="presParOf" srcId="{EA5CB3FA-B908-4561-B2D1-7CC747102ACF}" destId="{DED2D51E-F596-4EC7-9D4E-548AA5AE9418}" srcOrd="9" destOrd="0" presId="urn:microsoft.com/office/officeart/2005/8/layout/lProcess3"/>
    <dgm:cxn modelId="{13D4298F-D747-4F81-929D-429EE7A5B279}" type="presParOf" srcId="{EA5CB3FA-B908-4561-B2D1-7CC747102ACF}" destId="{EC6B609F-93D1-4822-BBBE-7E99901FAD46}" srcOrd="10" destOrd="0" presId="urn:microsoft.com/office/officeart/2005/8/layout/lProcess3"/>
    <dgm:cxn modelId="{A2DA52F8-20B6-4D66-BFE6-1CA2E05B647E}" type="presParOf" srcId="{EA5CB3FA-B908-4561-B2D1-7CC747102ACF}" destId="{6A672184-9ED1-4CAB-9D68-DFAE24CE9B3B}" srcOrd="11" destOrd="0" presId="urn:microsoft.com/office/officeart/2005/8/layout/lProcess3"/>
    <dgm:cxn modelId="{12FB5F4B-7DF1-4D21-A5FF-9FB2A06DE165}" type="presParOf" srcId="{EA5CB3FA-B908-4561-B2D1-7CC747102ACF}" destId="{71E18D98-9C79-46FC-A903-E765A47F0625}" srcOrd="12" destOrd="0" presId="urn:microsoft.com/office/officeart/2005/8/layout/lProcess3"/>
    <dgm:cxn modelId="{D6B2B2A8-F625-4711-B7F9-47DA8B363302}" type="presParOf" srcId="{F007266F-7ABB-4E11-8CD7-FDD4610D3022}" destId="{C1B49C77-023E-4C7F-A103-4E8AD5B9AFF3}" srcOrd="3" destOrd="0" presId="urn:microsoft.com/office/officeart/2005/8/layout/lProcess3"/>
    <dgm:cxn modelId="{E0F04288-2498-41E7-AD2C-10855016FE9D}" type="presParOf" srcId="{F007266F-7ABB-4E11-8CD7-FDD4610D3022}" destId="{0F99757E-9FF8-40F5-B8EA-1CF30ECB31BF}" srcOrd="4" destOrd="0" presId="urn:microsoft.com/office/officeart/2005/8/layout/lProcess3"/>
    <dgm:cxn modelId="{5274CED2-6D06-4A35-BE1C-EA1CB432467B}" type="presParOf" srcId="{0F99757E-9FF8-40F5-B8EA-1CF30ECB31BF}" destId="{3BA15710-570B-49C4-BE89-0769E6236651}" srcOrd="0" destOrd="0" presId="urn:microsoft.com/office/officeart/2005/8/layout/lProcess3"/>
    <dgm:cxn modelId="{033BCF18-3347-4971-A1F1-26051AA8981E}" type="presParOf" srcId="{0F99757E-9FF8-40F5-B8EA-1CF30ECB31BF}" destId="{112E9D4C-7ADB-4E9D-9EA7-31F5B0B802A9}" srcOrd="1" destOrd="0" presId="urn:microsoft.com/office/officeart/2005/8/layout/lProcess3"/>
    <dgm:cxn modelId="{839A365E-7E4C-4A5E-B739-593CAAEC03C0}" type="presParOf" srcId="{0F99757E-9FF8-40F5-B8EA-1CF30ECB31BF}" destId="{5ED9AEC5-7D57-4F34-898D-1FDA586ED1AC}" srcOrd="2" destOrd="0" presId="urn:microsoft.com/office/officeart/2005/8/layout/lProcess3"/>
    <dgm:cxn modelId="{B6F42A3E-277D-4B59-9A22-E2D598D98286}" type="presParOf" srcId="{0F99757E-9FF8-40F5-B8EA-1CF30ECB31BF}" destId="{37AFAE9B-0A63-4907-931E-3486EF9FD2D3}" srcOrd="3" destOrd="0" presId="urn:microsoft.com/office/officeart/2005/8/layout/lProcess3"/>
    <dgm:cxn modelId="{190A37BA-1070-45F7-9144-DC40D57D70E3}" type="presParOf" srcId="{0F99757E-9FF8-40F5-B8EA-1CF30ECB31BF}" destId="{D98EF12F-8FDD-42AD-81DB-73DD67C832D6}" srcOrd="4" destOrd="0" presId="urn:microsoft.com/office/officeart/2005/8/layout/lProcess3"/>
    <dgm:cxn modelId="{51E601AA-5527-44D0-A113-A7E90FC4C528}" type="presParOf" srcId="{0F99757E-9FF8-40F5-B8EA-1CF30ECB31BF}" destId="{DE77CA80-B966-4CC6-BA1C-BC4359305743}" srcOrd="5" destOrd="0" presId="urn:microsoft.com/office/officeart/2005/8/layout/lProcess3"/>
    <dgm:cxn modelId="{3D8D3075-6C94-4FBE-A979-5B49AE0B5ACE}" type="presParOf" srcId="{0F99757E-9FF8-40F5-B8EA-1CF30ECB31BF}" destId="{A0E562F3-742B-4003-8277-C284F13F5908}" srcOrd="6" destOrd="0" presId="urn:microsoft.com/office/officeart/2005/8/layout/lProcess3"/>
    <dgm:cxn modelId="{2C01DADC-95EA-43A8-84FA-67CE88DB4CA2}" type="presParOf" srcId="{0F99757E-9FF8-40F5-B8EA-1CF30ECB31BF}" destId="{220C346F-9D9B-4B77-8F3A-05B7F03D1B67}" srcOrd="7" destOrd="0" presId="urn:microsoft.com/office/officeart/2005/8/layout/lProcess3"/>
    <dgm:cxn modelId="{9CA9CE9B-615F-4284-A3C5-AA00493A3BD3}" type="presParOf" srcId="{0F99757E-9FF8-40F5-B8EA-1CF30ECB31BF}" destId="{64AE8553-F907-49B5-B902-ABA8B87DB8F6}" srcOrd="8" destOrd="0" presId="urn:microsoft.com/office/officeart/2005/8/layout/lProcess3"/>
    <dgm:cxn modelId="{332F2D80-3B89-4C77-AA7C-BDDB74351A58}" type="presParOf" srcId="{0F99757E-9FF8-40F5-B8EA-1CF30ECB31BF}" destId="{48A65BD6-AF92-466E-AFCB-5DEC47FE8344}" srcOrd="9" destOrd="0" presId="urn:microsoft.com/office/officeart/2005/8/layout/lProcess3"/>
    <dgm:cxn modelId="{67827689-32CF-4CD5-87E3-EFC3AEE4028E}" type="presParOf" srcId="{0F99757E-9FF8-40F5-B8EA-1CF30ECB31BF}" destId="{AAF70ABF-57F3-46E0-9FD2-0AED7F8431DE}" srcOrd="10" destOrd="0" presId="urn:microsoft.com/office/officeart/2005/8/layout/lProcess3"/>
    <dgm:cxn modelId="{0268033A-41A2-418B-BBB0-DA2AF4429999}" type="presParOf" srcId="{0F99757E-9FF8-40F5-B8EA-1CF30ECB31BF}" destId="{AE43501F-DF83-4FF3-8811-DB29B11CB723}" srcOrd="11" destOrd="0" presId="urn:microsoft.com/office/officeart/2005/8/layout/lProcess3"/>
    <dgm:cxn modelId="{79212B2E-EB70-40A1-B76F-76566DAAA178}" type="presParOf" srcId="{0F99757E-9FF8-40F5-B8EA-1CF30ECB31BF}" destId="{DD920E1D-6010-402A-A6BE-18EE9E08A272}" srcOrd="12" destOrd="0" presId="urn:microsoft.com/office/officeart/2005/8/layout/lProcess3"/>
    <dgm:cxn modelId="{53D0ECA9-5CD2-4EB8-BEF8-84C01133D04E}" type="presParOf" srcId="{0F99757E-9FF8-40F5-B8EA-1CF30ECB31BF}" destId="{A6C407BA-7F39-43E1-BB6C-310456F8EF5E}" srcOrd="13" destOrd="0" presId="urn:microsoft.com/office/officeart/2005/8/layout/lProcess3"/>
    <dgm:cxn modelId="{A426CD6D-F2BC-4158-A179-7A0A7C5796A2}" type="presParOf" srcId="{0F99757E-9FF8-40F5-B8EA-1CF30ECB31BF}" destId="{D8732877-E57F-4F26-AB0E-C928D6BCA539}" srcOrd="14" destOrd="0" presId="urn:microsoft.com/office/officeart/2005/8/layout/lProcess3"/>
    <dgm:cxn modelId="{37768680-12FA-40B2-AE47-5E68AA1E0673}" type="presParOf" srcId="{F007266F-7ABB-4E11-8CD7-FDD4610D3022}" destId="{EF0A7EAA-13EE-4296-AFB5-B9D5B70000DB}" srcOrd="5" destOrd="0" presId="urn:microsoft.com/office/officeart/2005/8/layout/lProcess3"/>
    <dgm:cxn modelId="{36D951DC-3492-4483-AA91-BC5D092A20D4}" type="presParOf" srcId="{F007266F-7ABB-4E11-8CD7-FDD4610D3022}" destId="{BA2375FB-367E-4C7D-9D3A-87CA6524B7ED}" srcOrd="6" destOrd="0" presId="urn:microsoft.com/office/officeart/2005/8/layout/lProcess3"/>
    <dgm:cxn modelId="{572A7C0D-CFB5-441C-AEB3-3C91CB6FC41F}" type="presParOf" srcId="{BA2375FB-367E-4C7D-9D3A-87CA6524B7ED}" destId="{D19D0A9B-4457-4F92-A97D-921C5750E293}" srcOrd="0" destOrd="0" presId="urn:microsoft.com/office/officeart/2005/8/layout/lProcess3"/>
    <dgm:cxn modelId="{BF617EB5-DC4B-4FB5-9CE5-91FD4FECC565}" type="presParOf" srcId="{BA2375FB-367E-4C7D-9D3A-87CA6524B7ED}" destId="{0FB35A8C-D447-4711-BD1D-EB5D5E8183C7}" srcOrd="1" destOrd="0" presId="urn:microsoft.com/office/officeart/2005/8/layout/lProcess3"/>
    <dgm:cxn modelId="{390C61A7-CF33-44C8-9C40-FDBE4B6A0421}" type="presParOf" srcId="{BA2375FB-367E-4C7D-9D3A-87CA6524B7ED}" destId="{CDD6CDF6-9849-4E75-95AE-924C32D0F00A}" srcOrd="2" destOrd="0" presId="urn:microsoft.com/office/officeart/2005/8/layout/lProcess3"/>
    <dgm:cxn modelId="{DE5D1733-4808-4D6C-AAD7-0BADD1857814}" type="presParOf" srcId="{BA2375FB-367E-4C7D-9D3A-87CA6524B7ED}" destId="{74B47021-9CFB-4363-B674-163089096BA9}" srcOrd="3" destOrd="0" presId="urn:microsoft.com/office/officeart/2005/8/layout/lProcess3"/>
    <dgm:cxn modelId="{067C9868-CCB1-4674-95D6-CFF2A0C27741}" type="presParOf" srcId="{BA2375FB-367E-4C7D-9D3A-87CA6524B7ED}" destId="{9D3A5551-1B7F-464B-8291-7AE62A6823FF}" srcOrd="4" destOrd="0" presId="urn:microsoft.com/office/officeart/2005/8/layout/lProcess3"/>
    <dgm:cxn modelId="{2C9091A3-45EB-496C-A942-D22A2EA58962}" type="presParOf" srcId="{BA2375FB-367E-4C7D-9D3A-87CA6524B7ED}" destId="{4FE20606-3AF4-4EDB-8EAD-B7D50F23FCFA}" srcOrd="5" destOrd="0" presId="urn:microsoft.com/office/officeart/2005/8/layout/lProcess3"/>
    <dgm:cxn modelId="{29687E78-58AD-438B-8511-79F31682948F}" type="presParOf" srcId="{BA2375FB-367E-4C7D-9D3A-87CA6524B7ED}" destId="{F134DA8D-A98D-4518-AB40-0A5DF25DA317}" srcOrd="6" destOrd="0" presId="urn:microsoft.com/office/officeart/2005/8/layout/lProcess3"/>
    <dgm:cxn modelId="{A7F446DB-A853-4C87-9F7F-490066EEA983}" type="presParOf" srcId="{BA2375FB-367E-4C7D-9D3A-87CA6524B7ED}" destId="{D3E2AAF3-0733-4A99-92D1-AE41DF1CC250}" srcOrd="7" destOrd="0" presId="urn:microsoft.com/office/officeart/2005/8/layout/lProcess3"/>
    <dgm:cxn modelId="{4CCBF7A0-1A28-42D8-B547-846BEBA3DEE4}" type="presParOf" srcId="{BA2375FB-367E-4C7D-9D3A-87CA6524B7ED}" destId="{26A88321-C7EF-4B3F-9C06-64BCF7AA57CF}" srcOrd="8" destOrd="0" presId="urn:microsoft.com/office/officeart/2005/8/layout/lProcess3"/>
    <dgm:cxn modelId="{8EB576C7-6593-45AF-B0A3-76340C371EF8}" type="presParOf" srcId="{BA2375FB-367E-4C7D-9D3A-87CA6524B7ED}" destId="{AC096E67-7D09-40A1-9135-16A03107C498}" srcOrd="9" destOrd="0" presId="urn:microsoft.com/office/officeart/2005/8/layout/lProcess3"/>
    <dgm:cxn modelId="{4E9B57B5-3C0A-41BE-BD43-9E38570D2706}" type="presParOf" srcId="{BA2375FB-367E-4C7D-9D3A-87CA6524B7ED}" destId="{EAD09077-6A09-47AD-840F-BD06B59A1C7D}" srcOrd="10" destOrd="0" presId="urn:microsoft.com/office/officeart/2005/8/layout/lProcess3"/>
    <dgm:cxn modelId="{13DA79FC-5116-4C57-9AE0-73BF88BE35A6}" type="presParOf" srcId="{BA2375FB-367E-4C7D-9D3A-87CA6524B7ED}" destId="{EC4EF637-923F-4F9B-9E77-9D80A738D6B4}" srcOrd="11" destOrd="0" presId="urn:microsoft.com/office/officeart/2005/8/layout/lProcess3"/>
    <dgm:cxn modelId="{0309A507-1EDA-46AA-B171-5D0FDD1BA67F}" type="presParOf" srcId="{BA2375FB-367E-4C7D-9D3A-87CA6524B7ED}" destId="{28F46B10-1DDD-47F5-9327-8DB968DC0A87}" srcOrd="12" destOrd="0" presId="urn:microsoft.com/office/officeart/2005/8/layout/lProcess3"/>
    <dgm:cxn modelId="{97EFED27-C3F8-47CB-86E3-5DC8F6942B50}" type="presParOf" srcId="{BA2375FB-367E-4C7D-9D3A-87CA6524B7ED}" destId="{01CED440-AFAB-40D6-9FCA-24B6113BF35A}" srcOrd="13" destOrd="0" presId="urn:microsoft.com/office/officeart/2005/8/layout/lProcess3"/>
    <dgm:cxn modelId="{68BC8B9D-E865-43FF-B9F6-67A10F3A26B6}" type="presParOf" srcId="{BA2375FB-367E-4C7D-9D3A-87CA6524B7ED}" destId="{C905BCDE-B6E8-43BA-9D46-0D6D29CF1FF1}" srcOrd="14" destOrd="0" presId="urn:microsoft.com/office/officeart/2005/8/layout/lProcess3"/>
    <dgm:cxn modelId="{6D933E43-C5D3-491F-95B3-37BA6623B7B7}" type="presParOf" srcId="{F007266F-7ABB-4E11-8CD7-FDD4610D3022}" destId="{A10CF16F-7F91-4917-9C59-76299C940867}" srcOrd="7" destOrd="0" presId="urn:microsoft.com/office/officeart/2005/8/layout/lProcess3"/>
    <dgm:cxn modelId="{14FA2B36-7EE7-4DA3-9968-53443965610D}" type="presParOf" srcId="{F007266F-7ABB-4E11-8CD7-FDD4610D3022}" destId="{23A4385D-D09E-49F1-B42A-16FB5300DCA2}" srcOrd="8" destOrd="0" presId="urn:microsoft.com/office/officeart/2005/8/layout/lProcess3"/>
    <dgm:cxn modelId="{620101F7-9CDF-4604-8053-FDF8DA7F6422}" type="presParOf" srcId="{23A4385D-D09E-49F1-B42A-16FB5300DCA2}" destId="{02185859-5B33-4EB2-A559-CFEAC6C1476C}" srcOrd="0" destOrd="0" presId="urn:microsoft.com/office/officeart/2005/8/layout/lProcess3"/>
    <dgm:cxn modelId="{1FDD597F-FF52-4A9C-B021-EF31AE0803D0}" type="presParOf" srcId="{23A4385D-D09E-49F1-B42A-16FB5300DCA2}" destId="{7DDC2CE7-FA3E-4734-BD2B-F14297B6D1E9}" srcOrd="1" destOrd="0" presId="urn:microsoft.com/office/officeart/2005/8/layout/lProcess3"/>
    <dgm:cxn modelId="{E4E2F270-F389-4B03-8C2A-98F8DD50FABE}" type="presParOf" srcId="{23A4385D-D09E-49F1-B42A-16FB5300DCA2}" destId="{FBE78E93-B730-4683-B7A7-FF8F759BA595}" srcOrd="2" destOrd="0" presId="urn:microsoft.com/office/officeart/2005/8/layout/lProcess3"/>
    <dgm:cxn modelId="{5F9A83E2-B79E-48F1-886B-FD0D6F6D90AC}" type="presParOf" srcId="{23A4385D-D09E-49F1-B42A-16FB5300DCA2}" destId="{837078F0-656B-421B-B13F-A096B37BF043}" srcOrd="3" destOrd="0" presId="urn:microsoft.com/office/officeart/2005/8/layout/lProcess3"/>
    <dgm:cxn modelId="{8B54EEDA-FE43-4D22-B6AF-938BD835C2DB}" type="presParOf" srcId="{23A4385D-D09E-49F1-B42A-16FB5300DCA2}" destId="{98A9427A-F4DB-4399-9CB1-7ED1A1BA2E29}" srcOrd="4" destOrd="0" presId="urn:microsoft.com/office/officeart/2005/8/layout/lProcess3"/>
    <dgm:cxn modelId="{FAA3311C-150F-4799-8A05-E2FD565DDA9D}" type="presParOf" srcId="{23A4385D-D09E-49F1-B42A-16FB5300DCA2}" destId="{B142E156-6BBE-469D-83F1-6A9C503F89AB}" srcOrd="5" destOrd="0" presId="urn:microsoft.com/office/officeart/2005/8/layout/lProcess3"/>
    <dgm:cxn modelId="{A4C799CF-8916-4AF8-9634-EF7133D0CFBF}" type="presParOf" srcId="{23A4385D-D09E-49F1-B42A-16FB5300DCA2}" destId="{2019BDD6-E647-43D3-B17E-AE82B907242A}" srcOrd="6" destOrd="0" presId="urn:microsoft.com/office/officeart/2005/8/layout/lProcess3"/>
    <dgm:cxn modelId="{133791A4-2897-400F-8275-863BAB98797A}" type="presParOf" srcId="{23A4385D-D09E-49F1-B42A-16FB5300DCA2}" destId="{83567320-3843-48C1-840D-63578C2584A0}" srcOrd="7" destOrd="0" presId="urn:microsoft.com/office/officeart/2005/8/layout/lProcess3"/>
    <dgm:cxn modelId="{65E4444C-60FC-4BAC-9FA1-3A55B011093B}" type="presParOf" srcId="{23A4385D-D09E-49F1-B42A-16FB5300DCA2}" destId="{306C7873-847E-498A-B3F0-4C0BD224E305}" srcOrd="8" destOrd="0" presId="urn:microsoft.com/office/officeart/2005/8/layout/lProcess3"/>
    <dgm:cxn modelId="{53722A68-3B25-47E3-82B2-BEEF2BA2146F}" type="presParOf" srcId="{23A4385D-D09E-49F1-B42A-16FB5300DCA2}" destId="{C26AC877-D27A-419D-99DB-5C8A8E22A1DC}" srcOrd="9" destOrd="0" presId="urn:microsoft.com/office/officeart/2005/8/layout/lProcess3"/>
    <dgm:cxn modelId="{7621BC69-F354-4179-BBA3-67ED3C730067}" type="presParOf" srcId="{23A4385D-D09E-49F1-B42A-16FB5300DCA2}" destId="{C95852D9-D9BE-40F8-9B55-33038749A4E6}" srcOrd="10" destOrd="0" presId="urn:microsoft.com/office/officeart/2005/8/layout/lProcess3"/>
    <dgm:cxn modelId="{516D527E-DDBE-4E2D-9A9C-B6690F1383A3}" type="presParOf" srcId="{23A4385D-D09E-49F1-B42A-16FB5300DCA2}" destId="{23314356-8612-43D1-A3CA-37B6534BC09C}" srcOrd="11" destOrd="0" presId="urn:microsoft.com/office/officeart/2005/8/layout/lProcess3"/>
    <dgm:cxn modelId="{E732D58F-3682-4BEE-AB10-E84789518CC2}" type="presParOf" srcId="{23A4385D-D09E-49F1-B42A-16FB5300DCA2}" destId="{9852D3C9-ADC8-4997-BCAC-07066AB85BD5}" srcOrd="1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3162-57DB-4E98-852C-DB115782D958}">
      <dsp:nvSpPr>
        <dsp:cNvPr id="0" name=""/>
        <dsp:cNvSpPr/>
      </dsp:nvSpPr>
      <dsp:spPr>
        <a:xfrm>
          <a:off x="4036" y="182244"/>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PFSs/Month</a:t>
          </a:r>
        </a:p>
      </dsp:txBody>
      <dsp:txXfrm>
        <a:off x="276481" y="182244"/>
        <a:ext cx="817334" cy="544889"/>
      </dsp:txXfrm>
    </dsp:sp>
    <dsp:sp modelId="{008AFEF3-0012-4459-9C45-B26AA88E8D9B}">
      <dsp:nvSpPr>
        <dsp:cNvPr id="0" name=""/>
        <dsp:cNvSpPr/>
      </dsp:nvSpPr>
      <dsp:spPr>
        <a:xfrm>
          <a:off x="1189170"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Sep 2018</a:t>
          </a:r>
        </a:p>
      </dsp:txBody>
      <dsp:txXfrm>
        <a:off x="1415299" y="228560"/>
        <a:ext cx="678387" cy="452258"/>
      </dsp:txXfrm>
    </dsp:sp>
    <dsp:sp modelId="{602DD197-4FB0-4204-9216-D07352D8CEFF}">
      <dsp:nvSpPr>
        <dsp:cNvPr id="0" name=""/>
        <dsp:cNvSpPr/>
      </dsp:nvSpPr>
      <dsp:spPr>
        <a:xfrm>
          <a:off x="2161526"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lumMod val="75000"/>
                </a:schemeClr>
              </a:solidFill>
            </a:rPr>
            <a:t>Oct 2018</a:t>
          </a:r>
        </a:p>
      </dsp:txBody>
      <dsp:txXfrm>
        <a:off x="2387655" y="228560"/>
        <a:ext cx="678387" cy="452258"/>
      </dsp:txXfrm>
    </dsp:sp>
    <dsp:sp modelId="{EC790BBB-74EE-4B71-833F-E7EE3EE65714}">
      <dsp:nvSpPr>
        <dsp:cNvPr id="0" name=""/>
        <dsp:cNvSpPr/>
      </dsp:nvSpPr>
      <dsp:spPr>
        <a:xfrm>
          <a:off x="3133881"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Nov 2018</a:t>
          </a:r>
        </a:p>
      </dsp:txBody>
      <dsp:txXfrm>
        <a:off x="3360010" y="228560"/>
        <a:ext cx="678387" cy="452258"/>
      </dsp:txXfrm>
    </dsp:sp>
    <dsp:sp modelId="{2B8CEEC4-5550-4C9C-ADA5-B49778988825}">
      <dsp:nvSpPr>
        <dsp:cNvPr id="0" name=""/>
        <dsp:cNvSpPr/>
      </dsp:nvSpPr>
      <dsp:spPr>
        <a:xfrm>
          <a:off x="4106236"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Dec 2018</a:t>
          </a:r>
        </a:p>
      </dsp:txBody>
      <dsp:txXfrm>
        <a:off x="4332365" y="228560"/>
        <a:ext cx="678387" cy="452258"/>
      </dsp:txXfrm>
    </dsp:sp>
    <dsp:sp modelId="{EC460670-BAE3-4126-BB88-DB2C503B350B}">
      <dsp:nvSpPr>
        <dsp:cNvPr id="0" name=""/>
        <dsp:cNvSpPr/>
      </dsp:nvSpPr>
      <dsp:spPr>
        <a:xfrm>
          <a:off x="5078592"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Jan 2019</a:t>
          </a:r>
        </a:p>
      </dsp:txBody>
      <dsp:txXfrm>
        <a:off x="5304721" y="228560"/>
        <a:ext cx="678387" cy="452258"/>
      </dsp:txXfrm>
    </dsp:sp>
    <dsp:sp modelId="{78C5CE94-AD8B-4103-9113-66870D7C917A}">
      <dsp:nvSpPr>
        <dsp:cNvPr id="0" name=""/>
        <dsp:cNvSpPr/>
      </dsp:nvSpPr>
      <dsp:spPr>
        <a:xfrm>
          <a:off x="6050947"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accent1">
                  <a:lumMod val="75000"/>
                </a:schemeClr>
              </a:solidFill>
            </a:rPr>
            <a:t>Feb 2019</a:t>
          </a:r>
        </a:p>
      </dsp:txBody>
      <dsp:txXfrm>
        <a:off x="6277076" y="228560"/>
        <a:ext cx="678387" cy="452258"/>
      </dsp:txXfrm>
    </dsp:sp>
    <dsp:sp modelId="{F3E64AA6-7651-4653-AFAF-B1C7CF8F0E8F}">
      <dsp:nvSpPr>
        <dsp:cNvPr id="0" name=""/>
        <dsp:cNvSpPr/>
      </dsp:nvSpPr>
      <dsp:spPr>
        <a:xfrm>
          <a:off x="7023303" y="228560"/>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75000"/>
                </a:schemeClr>
              </a:solidFill>
            </a:rPr>
            <a:t>Onward</a:t>
          </a:r>
        </a:p>
      </dsp:txBody>
      <dsp:txXfrm>
        <a:off x="7249432" y="228560"/>
        <a:ext cx="678387" cy="452258"/>
      </dsp:txXfrm>
    </dsp:sp>
    <dsp:sp modelId="{8F97C99F-B096-4E91-BCB6-E37951F3CF24}">
      <dsp:nvSpPr>
        <dsp:cNvPr id="0" name=""/>
        <dsp:cNvSpPr/>
      </dsp:nvSpPr>
      <dsp:spPr>
        <a:xfrm>
          <a:off x="4036" y="803418"/>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Surface Reflectance</a:t>
          </a:r>
        </a:p>
      </dsp:txBody>
      <dsp:txXfrm>
        <a:off x="276481" y="803418"/>
        <a:ext cx="817334" cy="544889"/>
      </dsp:txXfrm>
    </dsp:sp>
    <dsp:sp modelId="{BD17D5ED-6170-4447-A6FE-C41F2E394055}">
      <dsp:nvSpPr>
        <dsp:cNvPr id="0" name=""/>
        <dsp:cNvSpPr/>
      </dsp:nvSpPr>
      <dsp:spPr>
        <a:xfrm>
          <a:off x="1189170" y="849734"/>
          <a:ext cx="2113323"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dirty="0"/>
            <a:t>Self-assessment process/ESA (S2)/USGS (Landsat)</a:t>
          </a:r>
          <a:endParaRPr lang="en-US" sz="1000" kern="1200" dirty="0"/>
        </a:p>
      </dsp:txBody>
      <dsp:txXfrm>
        <a:off x="1415299" y="849734"/>
        <a:ext cx="1661065" cy="452258"/>
      </dsp:txXfrm>
    </dsp:sp>
    <dsp:sp modelId="{699CF3E7-068E-455B-A33E-950C56613ADE}">
      <dsp:nvSpPr>
        <dsp:cNvPr id="0" name=""/>
        <dsp:cNvSpPr/>
      </dsp:nvSpPr>
      <dsp:spPr>
        <a:xfrm>
          <a:off x="3144204"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370333" y="849734"/>
        <a:ext cx="678387" cy="452258"/>
      </dsp:txXfrm>
    </dsp:sp>
    <dsp:sp modelId="{3AB778BB-8D2C-40A3-A578-B23715A30E6C}">
      <dsp:nvSpPr>
        <dsp:cNvPr id="0" name=""/>
        <dsp:cNvSpPr/>
      </dsp:nvSpPr>
      <dsp:spPr>
        <a:xfrm>
          <a:off x="4116559"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4342688" y="849734"/>
        <a:ext cx="678387" cy="452258"/>
      </dsp:txXfrm>
    </dsp:sp>
    <dsp:sp modelId="{70FE5ED4-1AEA-460C-89CE-DFB75FECF6E4}">
      <dsp:nvSpPr>
        <dsp:cNvPr id="0" name=""/>
        <dsp:cNvSpPr/>
      </dsp:nvSpPr>
      <dsp:spPr>
        <a:xfrm>
          <a:off x="5088915"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15044" y="849734"/>
        <a:ext cx="678387" cy="452258"/>
      </dsp:txXfrm>
    </dsp:sp>
    <dsp:sp modelId="{EC6B609F-93D1-4822-BBBE-7E99901FAD46}">
      <dsp:nvSpPr>
        <dsp:cNvPr id="0" name=""/>
        <dsp:cNvSpPr/>
      </dsp:nvSpPr>
      <dsp:spPr>
        <a:xfrm>
          <a:off x="6061270"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87399" y="849734"/>
        <a:ext cx="678387" cy="452258"/>
      </dsp:txXfrm>
    </dsp:sp>
    <dsp:sp modelId="{71E18D98-9C79-46FC-A903-E765A47F0625}">
      <dsp:nvSpPr>
        <dsp:cNvPr id="0" name=""/>
        <dsp:cNvSpPr/>
      </dsp:nvSpPr>
      <dsp:spPr>
        <a:xfrm>
          <a:off x="7033625" y="849734"/>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59754" y="849734"/>
        <a:ext cx="678387" cy="452258"/>
      </dsp:txXfrm>
    </dsp:sp>
    <dsp:sp modelId="{3BA15710-570B-49C4-BE89-0769E6236651}">
      <dsp:nvSpPr>
        <dsp:cNvPr id="0" name=""/>
        <dsp:cNvSpPr/>
      </dsp:nvSpPr>
      <dsp:spPr>
        <a:xfrm>
          <a:off x="4036" y="1424592"/>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Surface Temperature</a:t>
          </a:r>
        </a:p>
      </dsp:txBody>
      <dsp:txXfrm>
        <a:off x="276481" y="1424592"/>
        <a:ext cx="817334" cy="544889"/>
      </dsp:txXfrm>
    </dsp:sp>
    <dsp:sp modelId="{5ED9AEC5-7D57-4F34-898D-1FDA586ED1AC}">
      <dsp:nvSpPr>
        <dsp:cNvPr id="0" name=""/>
        <dsp:cNvSpPr/>
      </dsp:nvSpPr>
      <dsp:spPr>
        <a:xfrm>
          <a:off x="1189170"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Discuss updates/LSIVC6</a:t>
          </a:r>
        </a:p>
      </dsp:txBody>
      <dsp:txXfrm>
        <a:off x="1415299" y="1470908"/>
        <a:ext cx="678387" cy="452258"/>
      </dsp:txXfrm>
    </dsp:sp>
    <dsp:sp modelId="{D98EF12F-8FDD-42AD-81DB-73DD67C832D6}">
      <dsp:nvSpPr>
        <dsp:cNvPr id="0" name=""/>
        <dsp:cNvSpPr/>
      </dsp:nvSpPr>
      <dsp:spPr>
        <a:xfrm>
          <a:off x="2161526"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Self-assessment process (USGS)</a:t>
          </a:r>
        </a:p>
      </dsp:txBody>
      <dsp:txXfrm>
        <a:off x="2387655" y="1470908"/>
        <a:ext cx="678387" cy="452258"/>
      </dsp:txXfrm>
    </dsp:sp>
    <dsp:sp modelId="{A0E562F3-742B-4003-8277-C284F13F5908}">
      <dsp:nvSpPr>
        <dsp:cNvPr id="0" name=""/>
        <dsp:cNvSpPr/>
      </dsp:nvSpPr>
      <dsp:spPr>
        <a:xfrm>
          <a:off x="3133881"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360010" y="1470908"/>
        <a:ext cx="678387" cy="452258"/>
      </dsp:txXfrm>
    </dsp:sp>
    <dsp:sp modelId="{64AE8553-F907-49B5-B902-ABA8B87DB8F6}">
      <dsp:nvSpPr>
        <dsp:cNvPr id="0" name=""/>
        <dsp:cNvSpPr/>
      </dsp:nvSpPr>
      <dsp:spPr>
        <a:xfrm>
          <a:off x="4106236" y="1462509"/>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4332365" y="1462509"/>
        <a:ext cx="678387" cy="452258"/>
      </dsp:txXfrm>
    </dsp:sp>
    <dsp:sp modelId="{AAF70ABF-57F3-46E0-9FD2-0AED7F8431DE}">
      <dsp:nvSpPr>
        <dsp:cNvPr id="0" name=""/>
        <dsp:cNvSpPr/>
      </dsp:nvSpPr>
      <dsp:spPr>
        <a:xfrm>
          <a:off x="5078592"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04721" y="1470908"/>
        <a:ext cx="678387" cy="452258"/>
      </dsp:txXfrm>
    </dsp:sp>
    <dsp:sp modelId="{DD920E1D-6010-402A-A6BE-18EE9E08A272}">
      <dsp:nvSpPr>
        <dsp:cNvPr id="0" name=""/>
        <dsp:cNvSpPr/>
      </dsp:nvSpPr>
      <dsp:spPr>
        <a:xfrm>
          <a:off x="6050947"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77076" y="1470908"/>
        <a:ext cx="678387" cy="452258"/>
      </dsp:txXfrm>
    </dsp:sp>
    <dsp:sp modelId="{D8732877-E57F-4F26-AB0E-C928D6BCA539}">
      <dsp:nvSpPr>
        <dsp:cNvPr id="0" name=""/>
        <dsp:cNvSpPr/>
      </dsp:nvSpPr>
      <dsp:spPr>
        <a:xfrm>
          <a:off x="7023303" y="1470908"/>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49432" y="1470908"/>
        <a:ext cx="678387" cy="452258"/>
      </dsp:txXfrm>
    </dsp:sp>
    <dsp:sp modelId="{D19D0A9B-4457-4F92-A97D-921C5750E293}">
      <dsp:nvSpPr>
        <dsp:cNvPr id="0" name=""/>
        <dsp:cNvSpPr/>
      </dsp:nvSpPr>
      <dsp:spPr>
        <a:xfrm>
          <a:off x="4036" y="2045766"/>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Radar Backscatter</a:t>
          </a:r>
        </a:p>
      </dsp:txBody>
      <dsp:txXfrm>
        <a:off x="276481" y="2045766"/>
        <a:ext cx="817334" cy="544889"/>
      </dsp:txXfrm>
    </dsp:sp>
    <dsp:sp modelId="{CDD6CDF6-9849-4E75-95AE-924C32D0F00A}">
      <dsp:nvSpPr>
        <dsp:cNvPr id="0" name=""/>
        <dsp:cNvSpPr/>
      </dsp:nvSpPr>
      <dsp:spPr>
        <a:xfrm>
          <a:off x="1189170"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GB" sz="1000" kern="1200" dirty="0"/>
            <a:t>Present latest version at LSIVC6</a:t>
          </a:r>
          <a:endParaRPr lang="en-US" sz="1000" kern="1200" dirty="0"/>
        </a:p>
      </dsp:txBody>
      <dsp:txXfrm>
        <a:off x="1415299" y="2092082"/>
        <a:ext cx="678387" cy="452258"/>
      </dsp:txXfrm>
    </dsp:sp>
    <dsp:sp modelId="{9D3A5551-1B7F-464B-8291-7AE62A6823FF}">
      <dsp:nvSpPr>
        <dsp:cNvPr id="0" name=""/>
        <dsp:cNvSpPr/>
      </dsp:nvSpPr>
      <dsp:spPr>
        <a:xfrm>
          <a:off x="2161526"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Self-assessment process (JAXA)</a:t>
          </a:r>
        </a:p>
      </dsp:txBody>
      <dsp:txXfrm>
        <a:off x="2387655" y="2092082"/>
        <a:ext cx="678387" cy="452258"/>
      </dsp:txXfrm>
    </dsp:sp>
    <dsp:sp modelId="{F134DA8D-A98D-4518-AB40-0A5DF25DA317}">
      <dsp:nvSpPr>
        <dsp:cNvPr id="0" name=""/>
        <dsp:cNvSpPr/>
      </dsp:nvSpPr>
      <dsp:spPr>
        <a:xfrm>
          <a:off x="3133881"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360010" y="2092082"/>
        <a:ext cx="678387" cy="452258"/>
      </dsp:txXfrm>
    </dsp:sp>
    <dsp:sp modelId="{26A88321-C7EF-4B3F-9C06-64BCF7AA57CF}">
      <dsp:nvSpPr>
        <dsp:cNvPr id="0" name=""/>
        <dsp:cNvSpPr/>
      </dsp:nvSpPr>
      <dsp:spPr>
        <a:xfrm>
          <a:off x="4106236"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5715" rIns="0" bIns="5715" numCol="1" spcCol="1270" anchor="ctr" anchorCtr="0">
          <a:noAutofit/>
        </a:bodyPr>
        <a:lstStyle/>
        <a:p>
          <a:pPr marL="0" lvl="0" indent="0" algn="ctr" defTabSz="377825">
            <a:lnSpc>
              <a:spcPct val="90000"/>
            </a:lnSpc>
            <a:spcBef>
              <a:spcPct val="0"/>
            </a:spcBef>
            <a:spcAft>
              <a:spcPct val="35000"/>
            </a:spcAft>
            <a:buNone/>
          </a:pPr>
          <a:endParaRPr lang="en-US" sz="850" kern="1200" dirty="0"/>
        </a:p>
      </dsp:txBody>
      <dsp:txXfrm>
        <a:off x="4332365" y="2092082"/>
        <a:ext cx="678387" cy="452258"/>
      </dsp:txXfrm>
    </dsp:sp>
    <dsp:sp modelId="{EAD09077-6A09-47AD-840F-BD06B59A1C7D}">
      <dsp:nvSpPr>
        <dsp:cNvPr id="0" name=""/>
        <dsp:cNvSpPr/>
      </dsp:nvSpPr>
      <dsp:spPr>
        <a:xfrm>
          <a:off x="5078592"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5304721" y="2092082"/>
        <a:ext cx="678387" cy="452258"/>
      </dsp:txXfrm>
    </dsp:sp>
    <dsp:sp modelId="{28F46B10-1DDD-47F5-9327-8DB968DC0A87}">
      <dsp:nvSpPr>
        <dsp:cNvPr id="0" name=""/>
        <dsp:cNvSpPr/>
      </dsp:nvSpPr>
      <dsp:spPr>
        <a:xfrm>
          <a:off x="6050947"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277076" y="2092082"/>
        <a:ext cx="678387" cy="452258"/>
      </dsp:txXfrm>
    </dsp:sp>
    <dsp:sp modelId="{C905BCDE-B6E8-43BA-9D46-0D6D29CF1FF1}">
      <dsp:nvSpPr>
        <dsp:cNvPr id="0" name=""/>
        <dsp:cNvSpPr/>
      </dsp:nvSpPr>
      <dsp:spPr>
        <a:xfrm>
          <a:off x="7023303" y="2092082"/>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249432" y="2092082"/>
        <a:ext cx="678387" cy="452258"/>
      </dsp:txXfrm>
    </dsp:sp>
    <dsp:sp modelId="{02185859-5B33-4EB2-A559-CFEAC6C1476C}">
      <dsp:nvSpPr>
        <dsp:cNvPr id="0" name=""/>
        <dsp:cNvSpPr/>
      </dsp:nvSpPr>
      <dsp:spPr>
        <a:xfrm>
          <a:off x="4036" y="2666940"/>
          <a:ext cx="1362223" cy="5448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Additional Radar PFS</a:t>
          </a:r>
        </a:p>
      </dsp:txBody>
      <dsp:txXfrm>
        <a:off x="276481" y="2666940"/>
        <a:ext cx="817334" cy="544889"/>
      </dsp:txXfrm>
    </dsp:sp>
    <dsp:sp modelId="{FBE78E93-B730-4683-B7A7-FF8F759BA595}">
      <dsp:nvSpPr>
        <dsp:cNvPr id="0" name=""/>
        <dsp:cNvSpPr/>
      </dsp:nvSpPr>
      <dsp:spPr>
        <a:xfrm>
          <a:off x="1189170"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Drafts presented at LSIVC6</a:t>
          </a:r>
        </a:p>
      </dsp:txBody>
      <dsp:txXfrm>
        <a:off x="1415299" y="2713256"/>
        <a:ext cx="678387" cy="452258"/>
      </dsp:txXfrm>
    </dsp:sp>
    <dsp:sp modelId="{98A9427A-F4DB-4399-9CB1-7ED1A1BA2E29}">
      <dsp:nvSpPr>
        <dsp:cNvPr id="0" name=""/>
        <dsp:cNvSpPr/>
      </dsp:nvSpPr>
      <dsp:spPr>
        <a:xfrm>
          <a:off x="2161526" y="2713256"/>
          <a:ext cx="2174616"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Drafts open for review</a:t>
          </a:r>
        </a:p>
      </dsp:txBody>
      <dsp:txXfrm>
        <a:off x="2387655" y="2713256"/>
        <a:ext cx="1722358" cy="452258"/>
      </dsp:txXfrm>
    </dsp:sp>
    <dsp:sp modelId="{2019BDD6-E647-43D3-B17E-AE82B907242A}">
      <dsp:nvSpPr>
        <dsp:cNvPr id="0" name=""/>
        <dsp:cNvSpPr/>
      </dsp:nvSpPr>
      <dsp:spPr>
        <a:xfrm>
          <a:off x="4177852"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First versions finalized</a:t>
          </a:r>
        </a:p>
      </dsp:txBody>
      <dsp:txXfrm>
        <a:off x="4403981" y="2713256"/>
        <a:ext cx="678387" cy="452258"/>
      </dsp:txXfrm>
    </dsp:sp>
    <dsp:sp modelId="{306C7873-847E-498A-B3F0-4C0BD224E305}">
      <dsp:nvSpPr>
        <dsp:cNvPr id="0" name=""/>
        <dsp:cNvSpPr/>
      </dsp:nvSpPr>
      <dsp:spPr>
        <a:xfrm>
          <a:off x="5150207"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en-US" sz="1000" kern="1200" dirty="0"/>
            <a:t>SAR ARD definition Team disbanded</a:t>
          </a:r>
        </a:p>
      </dsp:txBody>
      <dsp:txXfrm>
        <a:off x="5376336" y="2713256"/>
        <a:ext cx="678387" cy="452258"/>
      </dsp:txXfrm>
    </dsp:sp>
    <dsp:sp modelId="{C95852D9-D9BE-40F8-9B55-33038749A4E6}">
      <dsp:nvSpPr>
        <dsp:cNvPr id="0" name=""/>
        <dsp:cNvSpPr/>
      </dsp:nvSpPr>
      <dsp:spPr>
        <a:xfrm>
          <a:off x="6122562"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6348691" y="2713256"/>
        <a:ext cx="678387" cy="452258"/>
      </dsp:txXfrm>
    </dsp:sp>
    <dsp:sp modelId="{9852D3C9-ADC8-4997-BCAC-07066AB85BD5}">
      <dsp:nvSpPr>
        <dsp:cNvPr id="0" name=""/>
        <dsp:cNvSpPr/>
      </dsp:nvSpPr>
      <dsp:spPr>
        <a:xfrm>
          <a:off x="7094918" y="2713256"/>
          <a:ext cx="1130645" cy="45225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7321047" y="2713256"/>
        <a:ext cx="678387" cy="4522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10/16/2018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61473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Establish a maintenance</a:t>
            </a:r>
            <a:r>
              <a:rPr lang="en-GB" baseline="0" dirty="0"/>
              <a:t> plan</a:t>
            </a:r>
            <a:endParaRPr lang="en-GB" dirty="0"/>
          </a:p>
        </p:txBody>
      </p:sp>
      <p:sp>
        <p:nvSpPr>
          <p:cNvPr id="4" name="Slide Number Placeholder 3"/>
          <p:cNvSpPr>
            <a:spLocks noGrp="1"/>
          </p:cNvSpPr>
          <p:nvPr>
            <p:ph type="sldNum" sz="quarter" idx="10"/>
          </p:nvPr>
        </p:nvSpPr>
        <p:spPr/>
        <p:txBody>
          <a:bodyPr/>
          <a:lstStyle/>
          <a:p>
            <a:fld id="{1123B58A-1030-4828-843B-EDC9B3DF892D}" type="slidenum">
              <a:rPr lang="en-GB" smtClean="0"/>
              <a:t>7</a:t>
            </a:fld>
            <a:endParaRPr lang="en-GB"/>
          </a:p>
        </p:txBody>
      </p:sp>
    </p:spTree>
    <p:extLst>
      <p:ext uri="{BB962C8B-B14F-4D97-AF65-F5344CB8AC3E}">
        <p14:creationId xmlns:p14="http://schemas.microsoft.com/office/powerpoint/2010/main" val="3795937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70665"/>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a:srcRect r="70665"/>
          <a:stretch/>
        </p:blipFill>
        <p:spPr>
          <a:xfrm>
            <a:off x="0" y="0"/>
            <a:ext cx="2011743" cy="5143500"/>
          </a:xfrm>
          <a:prstGeom prst="rect">
            <a:avLst/>
          </a:prstGeom>
        </p:spPr>
      </p:pic>
      <p:pic>
        <p:nvPicPr>
          <p:cNvPr id="8" name="Picture 7"/>
          <p:cNvPicPr>
            <a:picLocks noChangeAspect="1"/>
          </p:cNvPicPr>
          <p:nvPr userDrawn="1"/>
        </p:nvPicPr>
        <p:blipFill>
          <a:blip r:embed="rId2"/>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6060191"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5634665" cy="1859222"/>
          </a:xfrm>
          <a:ln>
            <a:noFill/>
          </a:ln>
        </p:spPr>
        <p:txBody>
          <a:bodyPr>
            <a:normAutofit/>
          </a:bodyPr>
          <a:lstStyle>
            <a:lvl1pPr marL="0" indent="0" algn="l">
              <a:buNone/>
              <a:defRPr lang="en-AU" sz="1400" dirty="0">
                <a:solidFill>
                  <a:srgbClr val="FFFFFF"/>
                </a:solidFill>
                <a:ea typeface="Arial Bold"/>
                <a:cs typeface="Arial Bold"/>
                <a:sym typeface="Arial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defTabSz="914400">
              <a:lnSpc>
                <a:spcPct val="150000"/>
              </a:lnSpc>
              <a:defRPr>
                <a:solidFill>
                  <a:srgbClr val="000000"/>
                </a:solidFill>
              </a:defRPr>
            </a:pPr>
            <a:endParaRPr lang="en-AU" dirty="0">
              <a:solidFill>
                <a:srgbClr val="FFFFFF"/>
              </a:solidFill>
              <a:latin typeface="+mj-lt"/>
              <a:ea typeface="Arial Bold"/>
              <a:cs typeface="Arial Bold"/>
              <a:sym typeface="Arial Bold"/>
            </a:endParaRPr>
          </a:p>
        </p:txBody>
      </p:sp>
      <p:sp>
        <p:nvSpPr>
          <p:cNvPr id="4" name="Date Placeholder 3"/>
          <p:cNvSpPr>
            <a:spLocks noGrp="1"/>
          </p:cNvSpPr>
          <p:nvPr>
            <p:ph type="dt" sz="half" idx="10"/>
          </p:nvPr>
        </p:nvSpPr>
        <p:spPr>
          <a:ln>
            <a:noFill/>
          </a:ln>
        </p:spPr>
        <p:txBody>
          <a:bodyPr/>
          <a:lstStyle>
            <a:lvl1pPr>
              <a:defRPr>
                <a:solidFill>
                  <a:srgbClr val="FFFFFF"/>
                </a:solidFill>
              </a:defRPr>
            </a:lvl1pPr>
          </a:lstStyle>
          <a:p>
            <a:fld id="{D1C7AFB8-BFB9-4624-A05C-778C62E492F1}" type="datetime1">
              <a:rPr lang="en-US" smtClean="0"/>
              <a:t>10/16/2018</a:t>
            </a:fld>
            <a:endParaRPr lang="en-GB" dirty="0"/>
          </a:p>
        </p:txBody>
      </p:sp>
      <p:sp>
        <p:nvSpPr>
          <p:cNvPr id="5" name="Footer Placeholder 4"/>
          <p:cNvSpPr>
            <a:spLocks noGrp="1"/>
          </p:cNvSpPr>
          <p:nvPr>
            <p:ph type="ftr" sz="quarter" idx="11"/>
          </p:nvPr>
        </p:nvSpPr>
        <p:spPr>
          <a:ln>
            <a:noFill/>
          </a:ln>
        </p:spPr>
        <p:txBody>
          <a:bodyPr/>
          <a:lstStyle>
            <a:lvl1pPr>
              <a:defRPr>
                <a:solidFill>
                  <a:srgbClr val="FFFFFF"/>
                </a:solidFill>
              </a:defRPr>
            </a:lvl1pPr>
          </a:lstStyle>
          <a:p>
            <a:endParaRPr lang="en-GB" dirty="0"/>
          </a:p>
        </p:txBody>
      </p:sp>
      <p:pic>
        <p:nvPicPr>
          <p:cNvPr id="13" name="ceos_logo.png"/>
          <p:cNvPicPr/>
          <p:nvPr userDrawn="1"/>
        </p:nvPicPr>
        <p:blipFill>
          <a:blip r:embed="rId3">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5655B09-09DB-480C-BB6B-FEF888E9F7EC}" type="datetime1">
              <a:rPr lang="en-US" smtClean="0"/>
              <a:t>10/16/2018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077656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805B61A-5CF3-43CF-8DC1-2FED92085D37}" type="datetime1">
              <a:rPr lang="en-US" smtClean="0"/>
              <a:t>10/16/2018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0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36467792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40339200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857250"/>
            <a:ext cx="8305800" cy="571500"/>
          </a:xfrm>
          <a:prstGeom prst="rect">
            <a:avLst/>
          </a:prstGeom>
        </p:spPr>
        <p:txBody>
          <a:bodyPr/>
          <a:lstStyle>
            <a:lvl1pPr algn="just">
              <a:buNone/>
              <a:defRPr sz="1650">
                <a:solidFill>
                  <a:schemeClr val="tx1"/>
                </a:solidFill>
              </a:defRPr>
            </a:lvl1pPr>
            <a:lvl2pPr>
              <a:buNone/>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5" name="Content Placeholder 3"/>
          <p:cNvSpPr>
            <a:spLocks noGrp="1"/>
          </p:cNvSpPr>
          <p:nvPr>
            <p:ph sz="half" idx="11"/>
          </p:nvPr>
        </p:nvSpPr>
        <p:spPr>
          <a:xfrm>
            <a:off x="0" y="1428750"/>
            <a:ext cx="8839200" cy="3429000"/>
          </a:xfrm>
          <a:prstGeom prst="rect">
            <a:avLst/>
          </a:prstGeom>
        </p:spPr>
        <p:txBody>
          <a:bodyPr/>
          <a:lstStyle>
            <a:lvl1pPr>
              <a:buSzPct val="90000"/>
              <a:defRPr sz="1500" baseline="0">
                <a:solidFill>
                  <a:schemeClr val="tx1"/>
                </a:solidFill>
                <a:latin typeface="Century Gothic" pitchFamily="34" charset="0"/>
              </a:defRPr>
            </a:lvl1pPr>
            <a:lvl2pPr marL="576695" indent="-233795">
              <a:buClr>
                <a:srgbClr val="005426"/>
              </a:buClr>
              <a:buSzPct val="80000"/>
              <a:buFont typeface="Wingdings" panose="05000000000000000000" pitchFamily="2" charset="2"/>
              <a:buChar char="§"/>
              <a:defRPr sz="1500" baseline="0">
                <a:solidFill>
                  <a:schemeClr val="tx1"/>
                </a:solidFill>
                <a:latin typeface="Century Gothic" pitchFamily="34" charset="0"/>
              </a:defRPr>
            </a:lvl2pPr>
            <a:lvl3pPr>
              <a:buSzPct val="60000"/>
              <a:defRPr sz="1500" baseline="0">
                <a:solidFill>
                  <a:schemeClr val="tx1"/>
                </a:solidFill>
                <a:latin typeface="Century Gothic" pitchFamily="34" charset="0"/>
              </a:defRPr>
            </a:lvl3pPr>
            <a:lvl4pPr>
              <a:defRPr sz="1800">
                <a:solidFill>
                  <a:srgbClr val="C00000"/>
                </a:solidFill>
              </a:defRPr>
            </a:lvl4pPr>
            <a:lvl5pPr>
              <a:defRPr sz="1800">
                <a:solidFill>
                  <a:schemeClr val="tx1"/>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6" name="Shape 3"/>
          <p:cNvSpPr/>
          <p:nvPr userDrawn="1"/>
        </p:nvSpPr>
        <p:spPr>
          <a:xfrm>
            <a:off x="1981200" y="57151"/>
            <a:ext cx="3581400" cy="76174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defTabSz="685800" eaLnBrk="1" fontAlgn="auto" latinLnBrk="0" hangingPunct="1">
              <a:lnSpc>
                <a:spcPct val="100000"/>
              </a:lnSpc>
              <a:spcBef>
                <a:spcPts val="0"/>
              </a:spcBef>
              <a:spcAft>
                <a:spcPts val="0"/>
              </a:spcAft>
              <a:buClrTx/>
              <a:buSzTx/>
              <a:buFontTx/>
              <a:buNone/>
              <a:tabLst/>
              <a:defRPr>
                <a:solidFill>
                  <a:srgbClr val="000000"/>
                </a:solidFill>
              </a:defRPr>
            </a:pPr>
            <a:r>
              <a:rPr lang="en-US" sz="1650" dirty="0">
                <a:solidFill>
                  <a:srgbClr val="FFFFFF"/>
                </a:solidFill>
                <a:latin typeface="Proxima Nova Regular"/>
                <a:ea typeface="Proxima Nova Regular"/>
                <a:cs typeface="Proxima Nova Regular"/>
                <a:sym typeface="Proxima Nova Regular"/>
              </a:rPr>
              <a:t>Proposed WGCV CARD4L assessment process </a:t>
            </a:r>
          </a:p>
          <a:p>
            <a:pPr lvl="0" defTabSz="685800">
              <a:defRPr>
                <a:solidFill>
                  <a:srgbClr val="000000"/>
                </a:solidFill>
              </a:defRPr>
            </a:pPr>
            <a:r>
              <a:rPr lang="en-US" sz="1650" dirty="0">
                <a:solidFill>
                  <a:srgbClr val="FFFFFF"/>
                </a:solidFill>
                <a:latin typeface="Proxima Nova Regular"/>
                <a:ea typeface="Proxima Nova Regular"/>
                <a:cs typeface="Proxima Nova Regular"/>
                <a:sym typeface="Proxima Nova Regular"/>
              </a:rPr>
              <a:t>WGCV-44</a:t>
            </a:r>
          </a:p>
        </p:txBody>
      </p:sp>
    </p:spTree>
    <p:extLst>
      <p:ext uri="{BB962C8B-B14F-4D97-AF65-F5344CB8AC3E}">
        <p14:creationId xmlns:p14="http://schemas.microsoft.com/office/powerpoint/2010/main" val="22501189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22404703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25165837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0"/>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4972050"/>
            <a:ext cx="2362200" cy="140464"/>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685800">
              <a:defRPr>
                <a:solidFill>
                  <a:srgbClr val="000000"/>
                </a:solidFill>
              </a:defRPr>
            </a:pPr>
            <a:r>
              <a:rPr lang="en-AU" sz="825" i="1" dirty="0">
                <a:solidFill>
                  <a:schemeClr val="tx2"/>
                </a:solidFill>
                <a:latin typeface="+mj-ea"/>
                <a:ea typeface="+mj-ea"/>
                <a:cs typeface="Proxima Nova Regular"/>
                <a:sym typeface="Proxima Nova Regular"/>
              </a:rPr>
              <a:t>TW2018, 13-14 Sept 2018</a:t>
            </a:r>
            <a:endParaRPr sz="825"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19889608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49FA9E7F-9FEA-42CA-841A-D4F93C816EDF}" type="datetime1">
              <a:rPr lang="en-US" smtClean="0"/>
              <a:t>10/16/2018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dirty="0"/>
          </a:p>
        </p:txBody>
      </p:sp>
    </p:spTree>
    <p:extLst>
      <p:ext uri="{BB962C8B-B14F-4D97-AF65-F5344CB8AC3E}">
        <p14:creationId xmlns:p14="http://schemas.microsoft.com/office/powerpoint/2010/main" val="120652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C6D7012-B0F8-4552-A1D1-2BE7E7EAF153}" type="datetime1">
              <a:rPr lang="en-US" smtClean="0"/>
              <a:t>10/16/2018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97837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51FF13E2-1DCD-47DD-BCA4-0A5C3B02B07A}" type="datetime1">
              <a:rPr lang="en-US" smtClean="0"/>
              <a:t>10/16/2018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39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2C2CD935-6DA6-44F6-B43E-8954B3D8B7A4}" type="datetime1">
              <a:rPr lang="en-US" smtClean="0"/>
              <a:t>10/16/2018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39174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C5CC554A-D3DE-4E55-8F69-CAA8BFCBA09D}" type="datetime1">
              <a:rPr lang="en-US" smtClean="0"/>
              <a:t>10/16/2018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80337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C02D9-FC4C-4938-B9A6-C70F2895EE9D}" type="datetime1">
              <a:rPr lang="en-US" smtClean="0"/>
              <a:t>10/16/2018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129006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D5BC104-888C-45B8-8D83-E8293CB5A6A1}" type="datetime1">
              <a:rPr lang="en-US" smtClean="0"/>
              <a:t>10/16/2018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40482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26A998D-3CD4-47FE-B883-7AB7A1AA92EC}" type="datetime1">
              <a:rPr lang="en-US" smtClean="0"/>
              <a:t>10/16/2018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8C7F34-962E-5C46-A517-BC8DD47DCCA6}" type="slidenum">
              <a:rPr lang="en-GB" smtClean="0"/>
              <a:t>‹#›</a:t>
            </a:fld>
            <a:endParaRPr lang="en-GB"/>
          </a:p>
        </p:txBody>
      </p:sp>
    </p:spTree>
    <p:extLst>
      <p:ext uri="{BB962C8B-B14F-4D97-AF65-F5344CB8AC3E}">
        <p14:creationId xmlns:p14="http://schemas.microsoft.com/office/powerpoint/2010/main" val="23826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9"/>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20"/>
          <a:stretch>
            <a:fillRect/>
          </a:stretch>
        </p:blipFill>
        <p:spPr>
          <a:xfrm>
            <a:off x="1" y="1"/>
            <a:ext cx="6155483" cy="1097089"/>
          </a:xfrm>
          <a:prstGeom prst="rect">
            <a:avLst/>
          </a:prstGeom>
        </p:spPr>
      </p:pic>
      <p:sp>
        <p:nvSpPr>
          <p:cNvPr id="2" name="Title Placeholder 1"/>
          <p:cNvSpPr>
            <a:spLocks noGrp="1"/>
          </p:cNvSpPr>
          <p:nvPr>
            <p:ph type="title"/>
          </p:nvPr>
        </p:nvSpPr>
        <p:spPr>
          <a:xfrm>
            <a:off x="2020932" y="122549"/>
            <a:ext cx="5098671"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8DF3EE-E27B-426D-A771-1C84FB90F810}" type="datetime1">
              <a:rPr lang="en-US" smtClean="0"/>
              <a:t>10/16/2018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8C7F34-962E-5C46-A517-BC8DD47DCCA6}" type="slidenum">
              <a:rPr lang="en-GB" smtClean="0"/>
              <a:t>‹#›</a:t>
            </a:fld>
            <a:endParaRPr lang="en-GB" dirty="0"/>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defTabSz="457200" rtl="0" eaLnBrk="1" latinLnBrk="0" hangingPunct="1">
        <a:spcBef>
          <a:spcPct val="0"/>
        </a:spcBef>
        <a:buNone/>
        <a:defRPr sz="240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CARD4L%20Product%20Specification%20-%20Backscatter%20-%20v2.1.1.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ceos.org/ar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668" y="1720711"/>
            <a:ext cx="8632331" cy="1689514"/>
          </a:xfrm>
        </p:spPr>
        <p:txBody>
          <a:bodyPr anchor="ctr">
            <a:normAutofit/>
          </a:bodyPr>
          <a:lstStyle/>
          <a:p>
            <a:pPr lvl="0"/>
            <a:r>
              <a:rPr lang="en-US" sz="2800" b="1" dirty="0"/>
              <a:t>CEOS Analysis Ready Data for Land (CARD4L) Status Update</a:t>
            </a:r>
            <a:br>
              <a:rPr lang="en-US" b="1" dirty="0"/>
            </a:br>
            <a:r>
              <a:rPr lang="en-US" sz="1800" b="1" dirty="0"/>
              <a:t>(For Information)</a:t>
            </a:r>
            <a:endParaRPr lang="fr-FR" sz="2000" b="1" dirty="0"/>
          </a:p>
        </p:txBody>
      </p:sp>
      <p:sp>
        <p:nvSpPr>
          <p:cNvPr id="3" name="Subtitle 2"/>
          <p:cNvSpPr>
            <a:spLocks noGrp="1"/>
          </p:cNvSpPr>
          <p:nvPr>
            <p:ph type="subTitle" idx="1"/>
          </p:nvPr>
        </p:nvSpPr>
        <p:spPr>
          <a:xfrm>
            <a:off x="493009" y="3676490"/>
            <a:ext cx="5634665" cy="1249391"/>
          </a:xfrm>
        </p:spPr>
        <p:txBody>
          <a:bodyPr anchor="ctr">
            <a:normAutofit fontScale="92500" lnSpcReduction="20000"/>
          </a:bodyPr>
          <a:lstStyle/>
          <a:p>
            <a:r>
              <a:rPr lang="en-GB" dirty="0">
                <a:latin typeface="Helvetica" panose="020B0604020202020204" pitchFamily="34" charset="0"/>
                <a:cs typeface="Helvetica" panose="020B0604020202020204" pitchFamily="34" charset="0"/>
              </a:rPr>
              <a:t>Steve Labahn (USGS), LSI-VC Co-Lead</a:t>
            </a:r>
          </a:p>
          <a:p>
            <a:pPr>
              <a:tabLst>
                <a:tab pos="231775" algn="l"/>
              </a:tabLst>
            </a:pPr>
            <a:r>
              <a:rPr lang="en-GB" dirty="0">
                <a:latin typeface="Helvetica" panose="020B0604020202020204" pitchFamily="34" charset="0"/>
                <a:cs typeface="Helvetica" panose="020B0604020202020204" pitchFamily="34" charset="0"/>
              </a:rPr>
              <a:t>	LSI-VC Co-Leads: Susanne Mecklenburg (ESA) and Adam Lewis (GA)</a:t>
            </a:r>
          </a:p>
          <a:p>
            <a:r>
              <a:rPr lang="en-GB" dirty="0">
                <a:latin typeface="Helvetica" panose="020B0604020202020204" pitchFamily="34" charset="0"/>
                <a:cs typeface="Helvetica" panose="020B0604020202020204" pitchFamily="34" charset="0"/>
              </a:rPr>
              <a:t>2018 CEOS Plenary</a:t>
            </a:r>
          </a:p>
          <a:p>
            <a:r>
              <a:rPr lang="en-GB" dirty="0">
                <a:latin typeface="Helvetica" panose="020B0604020202020204" pitchFamily="34" charset="0"/>
                <a:cs typeface="Helvetica" panose="020B0604020202020204" pitchFamily="34" charset="0"/>
              </a:rPr>
              <a:t>Agenda Item 5.3</a:t>
            </a:r>
          </a:p>
          <a:p>
            <a:r>
              <a:rPr lang="en-GB" dirty="0">
                <a:latin typeface="Helvetica" panose="020B0604020202020204" pitchFamily="34" charset="0"/>
                <a:cs typeface="Helvetica" panose="020B0604020202020204" pitchFamily="34" charset="0"/>
              </a:rPr>
              <a:t>Brussels, Belgium</a:t>
            </a:r>
          </a:p>
          <a:p>
            <a:r>
              <a:rPr lang="en-GB" dirty="0">
                <a:latin typeface="Helvetica" panose="020B0604020202020204" pitchFamily="34" charset="0"/>
                <a:cs typeface="Helvetica" panose="020B0604020202020204" pitchFamily="34" charset="0"/>
              </a:rPr>
              <a:t>16-18 October 2018</a:t>
            </a: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13121" y="1169126"/>
            <a:ext cx="1989092" cy="281253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3" name="Title 2">
            <a:extLst>
              <a:ext uri="{FF2B5EF4-FFF2-40B4-BE49-F238E27FC236}">
                <a16:creationId xmlns:a16="http://schemas.microsoft.com/office/drawing/2014/main" id="{45EBB877-5A99-423D-A8BC-19FDA461CB7A}"/>
              </a:ext>
            </a:extLst>
          </p:cNvPr>
          <p:cNvSpPr>
            <a:spLocks noGrp="1"/>
          </p:cNvSpPr>
          <p:nvPr>
            <p:ph type="title"/>
          </p:nvPr>
        </p:nvSpPr>
        <p:spPr/>
        <p:txBody>
          <a:bodyPr/>
          <a:lstStyle/>
          <a:p>
            <a:r>
              <a:rPr lang="en-AU" b="1" dirty="0"/>
              <a:t>CARD4L Information Notes</a:t>
            </a:r>
            <a:endParaRPr lang="en-US" b="1" dirty="0"/>
          </a:p>
        </p:txBody>
      </p:sp>
      <p:sp>
        <p:nvSpPr>
          <p:cNvPr id="2" name="Slide Number Placeholder 1"/>
          <p:cNvSpPr>
            <a:spLocks noGrp="1"/>
          </p:cNvSpPr>
          <p:nvPr>
            <p:ph type="sldNum" sz="quarter" idx="12"/>
          </p:nvPr>
        </p:nvSpPr>
        <p:spPr>
          <a:xfrm>
            <a:off x="7010400" y="4861922"/>
            <a:ext cx="2133600" cy="273844"/>
          </a:xfrm>
        </p:spPr>
        <p:txBody>
          <a:bodyPr/>
          <a:lstStyle/>
          <a:p>
            <a:pPr defTabSz="685800"/>
            <a:fld id="{86CB4B4D-7CA3-9044-876B-883B54F8677D}" type="slidenum">
              <a:rPr lang="uk-UA" smtClean="0"/>
              <a:pPr defTabSz="685800"/>
              <a:t>10</a:t>
            </a:fld>
            <a:endParaRPr lang="uk-UA"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1721" y="1173145"/>
            <a:ext cx="1986250" cy="2808515"/>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7479" y="1165108"/>
            <a:ext cx="1990254" cy="2814176"/>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9" name="TextBox 8"/>
          <p:cNvSpPr txBox="1"/>
          <p:nvPr/>
        </p:nvSpPr>
        <p:spPr>
          <a:xfrm>
            <a:off x="2457450" y="4514098"/>
            <a:ext cx="4572000" cy="4847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algn="ctr" latinLnBrk="1" hangingPunct="0"/>
            <a:r>
              <a:rPr lang="en-AU" sz="1350" dirty="0">
                <a:solidFill>
                  <a:srgbClr val="002569"/>
                </a:solidFill>
                <a:latin typeface="Helvetica" panose="020B0604020202020204" pitchFamily="34" charset="0"/>
                <a:cs typeface="Helvetica" panose="020B0604020202020204" pitchFamily="34" charset="0"/>
              </a:rPr>
              <a:t>Intended to inspire users and convince data providers and data hosts to adopt CARD4L.</a:t>
            </a:r>
          </a:p>
        </p:txBody>
      </p:sp>
    </p:spTree>
    <p:extLst>
      <p:ext uri="{BB962C8B-B14F-4D97-AF65-F5344CB8AC3E}">
        <p14:creationId xmlns:p14="http://schemas.microsoft.com/office/powerpoint/2010/main" val="82552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p:txBody>
          <a:bodyPr/>
          <a:lstStyle/>
          <a:p>
            <a:fld id="{7B8C7F34-962E-5C46-A517-BC8DD47DCCA6}" type="slidenum">
              <a:rPr lang="en-GB" smtClean="0"/>
              <a:t>11</a:t>
            </a:fld>
            <a:endParaRPr lang="en-GB" dirty="0"/>
          </a:p>
        </p:txBody>
      </p:sp>
      <p:sp>
        <p:nvSpPr>
          <p:cNvPr id="8" name="Title 1">
            <a:extLst>
              <a:ext uri="{FF2B5EF4-FFF2-40B4-BE49-F238E27FC236}">
                <a16:creationId xmlns:a16="http://schemas.microsoft.com/office/drawing/2014/main" id="{7FE93383-FD0F-4072-B767-E3EE5CAC7C18}"/>
              </a:ext>
            </a:extLst>
          </p:cNvPr>
          <p:cNvSpPr>
            <a:spLocks noGrp="1"/>
          </p:cNvSpPr>
          <p:nvPr>
            <p:ph type="title"/>
          </p:nvPr>
        </p:nvSpPr>
        <p:spPr>
          <a:xfrm>
            <a:off x="1779564" y="122549"/>
            <a:ext cx="5859194" cy="857250"/>
          </a:xfrm>
        </p:spPr>
        <p:txBody>
          <a:bodyPr/>
          <a:lstStyle/>
          <a:p>
            <a:r>
              <a:rPr lang="en-US" b="1" dirty="0"/>
              <a:t>Deliverables</a:t>
            </a:r>
          </a:p>
        </p:txBody>
      </p:sp>
      <p:graphicFrame>
        <p:nvGraphicFramePr>
          <p:cNvPr id="9" name="Table 8">
            <a:extLst>
              <a:ext uri="{FF2B5EF4-FFF2-40B4-BE49-F238E27FC236}">
                <a16:creationId xmlns:a16="http://schemas.microsoft.com/office/drawing/2014/main" id="{37876ACF-A0AA-4615-9921-FF33A126024B}"/>
              </a:ext>
            </a:extLst>
          </p:cNvPr>
          <p:cNvGraphicFramePr>
            <a:graphicFrameLocks noGrp="1"/>
          </p:cNvGraphicFramePr>
          <p:nvPr>
            <p:extLst>
              <p:ext uri="{D42A27DB-BD31-4B8C-83A1-F6EECF244321}">
                <p14:modId xmlns:p14="http://schemas.microsoft.com/office/powerpoint/2010/main" val="3265245163"/>
              </p:ext>
            </p:extLst>
          </p:nvPr>
        </p:nvGraphicFramePr>
        <p:xfrm>
          <a:off x="0" y="1098544"/>
          <a:ext cx="9144000" cy="3733800"/>
        </p:xfrm>
        <a:graphic>
          <a:graphicData uri="http://schemas.openxmlformats.org/drawingml/2006/table">
            <a:tbl>
              <a:tblPr firstRow="1" bandRow="1">
                <a:tableStyleId>{5C22544A-7EE6-4342-B048-85BDC9FD1C3A}</a:tableStyleId>
              </a:tblPr>
              <a:tblGrid>
                <a:gridCol w="741424">
                  <a:extLst>
                    <a:ext uri="{9D8B030D-6E8A-4147-A177-3AD203B41FA5}">
                      <a16:colId xmlns:a16="http://schemas.microsoft.com/office/drawing/2014/main" val="736171777"/>
                    </a:ext>
                  </a:extLst>
                </a:gridCol>
                <a:gridCol w="1890333">
                  <a:extLst>
                    <a:ext uri="{9D8B030D-6E8A-4147-A177-3AD203B41FA5}">
                      <a16:colId xmlns:a16="http://schemas.microsoft.com/office/drawing/2014/main" val="505340649"/>
                    </a:ext>
                  </a:extLst>
                </a:gridCol>
                <a:gridCol w="821769">
                  <a:extLst>
                    <a:ext uri="{9D8B030D-6E8A-4147-A177-3AD203B41FA5}">
                      <a16:colId xmlns:a16="http://schemas.microsoft.com/office/drawing/2014/main" val="2574441847"/>
                    </a:ext>
                  </a:extLst>
                </a:gridCol>
                <a:gridCol w="5690474">
                  <a:extLst>
                    <a:ext uri="{9D8B030D-6E8A-4147-A177-3AD203B41FA5}">
                      <a16:colId xmlns:a16="http://schemas.microsoft.com/office/drawing/2014/main" val="540254636"/>
                    </a:ext>
                  </a:extLst>
                </a:gridCol>
              </a:tblGrid>
              <a:tr h="0">
                <a:tc>
                  <a:txBody>
                    <a:bodyPr/>
                    <a:lstStyle/>
                    <a:p>
                      <a:r>
                        <a:rPr lang="en-US" sz="1000" dirty="0"/>
                        <a:t>Number</a:t>
                      </a:r>
                    </a:p>
                  </a:txBody>
                  <a:tcPr/>
                </a:tc>
                <a:tc>
                  <a:txBody>
                    <a:bodyPr/>
                    <a:lstStyle/>
                    <a:p>
                      <a:r>
                        <a:rPr lang="en-US" sz="1000" dirty="0"/>
                        <a:t>Title</a:t>
                      </a:r>
                    </a:p>
                  </a:txBody>
                  <a:tcPr/>
                </a:tc>
                <a:tc>
                  <a:txBody>
                    <a:bodyPr/>
                    <a:lstStyle/>
                    <a:p>
                      <a:r>
                        <a:rPr lang="en-US" sz="1000" dirty="0"/>
                        <a:t>Completion</a:t>
                      </a:r>
                    </a:p>
                    <a:p>
                      <a:r>
                        <a:rPr lang="en-US" sz="1000" dirty="0"/>
                        <a:t>Date</a:t>
                      </a:r>
                    </a:p>
                  </a:txBody>
                  <a:tcPr/>
                </a:tc>
                <a:tc>
                  <a:txBody>
                    <a:bodyPr/>
                    <a:lstStyle/>
                    <a:p>
                      <a:r>
                        <a:rPr lang="en-US" sz="1000" dirty="0"/>
                        <a:t>Progress Report</a:t>
                      </a:r>
                    </a:p>
                  </a:txBody>
                  <a:tcPr/>
                </a:tc>
                <a:extLst>
                  <a:ext uri="{0D108BD9-81ED-4DB2-BD59-A6C34878D82A}">
                    <a16:rowId xmlns:a16="http://schemas.microsoft.com/office/drawing/2014/main" val="1729934341"/>
                  </a:ext>
                </a:extLst>
              </a:tr>
              <a:tr h="370840">
                <a:tc>
                  <a:txBody>
                    <a:bodyPr/>
                    <a:lstStyle/>
                    <a:p>
                      <a:pPr algn="ctr"/>
                      <a:r>
                        <a:rPr lang="en-US" sz="900" dirty="0"/>
                        <a:t>FDA-07</a:t>
                      </a:r>
                    </a:p>
                  </a:txBody>
                  <a:tcPr/>
                </a:tc>
                <a:tc>
                  <a:txBody>
                    <a:bodyPr/>
                    <a:lstStyle/>
                    <a:p>
                      <a:r>
                        <a:rPr lang="en-US" sz="900" dirty="0"/>
                        <a:t>Product Specifications in accordance with the CARD4L Framework</a:t>
                      </a:r>
                    </a:p>
                  </a:txBody>
                  <a:tcPr/>
                </a:tc>
                <a:tc>
                  <a:txBody>
                    <a:bodyPr/>
                    <a:lstStyle/>
                    <a:p>
                      <a:pPr algn="ctr"/>
                      <a:r>
                        <a:rPr lang="en-US" sz="900" dirty="0"/>
                        <a:t>2018-Q1</a:t>
                      </a:r>
                    </a:p>
                  </a:txBody>
                  <a:tcPr/>
                </a:tc>
                <a:tc>
                  <a:txBody>
                    <a:bodyPr/>
                    <a:lstStyle/>
                    <a:p>
                      <a:r>
                        <a:rPr lang="en-US" sz="900" b="1" dirty="0"/>
                        <a:t>September 2018:</a:t>
                      </a:r>
                      <a:r>
                        <a:rPr lang="en-US" sz="900" dirty="0"/>
                        <a:t> All three initial Product Family Specifications (PFS) (surface reflectance, surface temperature, radar backscatter) have been completed and are now at the trial assessment stage. Up to five additional SAR PFS are currently under development: polarimetric covariance, polarimetric decomposition, interferometric line-of-sight, interferometric coherence, and geocoded SLC; however, these might be consolidated down to just three PFS.</a:t>
                      </a:r>
                    </a:p>
                    <a:p>
                      <a:r>
                        <a:rPr lang="en-US" sz="900" b="1" dirty="0"/>
                        <a:t>FDA-07 is now considered complete.</a:t>
                      </a:r>
                    </a:p>
                  </a:txBody>
                  <a:tcPr/>
                </a:tc>
                <a:extLst>
                  <a:ext uri="{0D108BD9-81ED-4DB2-BD59-A6C34878D82A}">
                    <a16:rowId xmlns:a16="http://schemas.microsoft.com/office/drawing/2014/main" val="3417007723"/>
                  </a:ext>
                </a:extLst>
              </a:tr>
              <a:tr h="370840">
                <a:tc>
                  <a:txBody>
                    <a:bodyPr/>
                    <a:lstStyle/>
                    <a:p>
                      <a:pPr algn="ctr"/>
                      <a:r>
                        <a:rPr lang="en-US" sz="900" dirty="0"/>
                        <a:t>VC-30</a:t>
                      </a:r>
                    </a:p>
                  </a:txBody>
                  <a:tcPr/>
                </a:tc>
                <a:tc>
                  <a:txBody>
                    <a:bodyPr/>
                    <a:lstStyle/>
                    <a:p>
                      <a:r>
                        <a:rPr lang="en-US" sz="900" dirty="0"/>
                        <a:t>Interoperability case study for Landsat and Sentinel-2</a:t>
                      </a:r>
                    </a:p>
                  </a:txBody>
                  <a:tcPr/>
                </a:tc>
                <a:tc>
                  <a:txBody>
                    <a:bodyPr/>
                    <a:lstStyle/>
                    <a:p>
                      <a:pPr algn="ctr"/>
                      <a:r>
                        <a:rPr lang="en-US" sz="900" dirty="0"/>
                        <a:t>2018-Q4</a:t>
                      </a:r>
                    </a:p>
                  </a:txBody>
                  <a:tcPr/>
                </a:tc>
                <a:tc>
                  <a:txBody>
                    <a:bodyPr/>
                    <a:lstStyle/>
                    <a:p>
                      <a:r>
                        <a:rPr lang="en-US" sz="900" b="1" dirty="0"/>
                        <a:t>September 2018:</a:t>
                      </a:r>
                      <a:r>
                        <a:rPr lang="en-US" sz="900" dirty="0"/>
                        <a:t> LSI-VC has had no MRI task lead since last year, and only bilateral activities are ongoing. There is a broad spectrum of definitions of "interoperable". An agreed and documented definition is needed. It was agreed that an action to </a:t>
                      </a:r>
                      <a:r>
                        <a:rPr lang="en-US" sz="900" dirty="0" err="1"/>
                        <a:t>formalise</a:t>
                      </a:r>
                      <a:r>
                        <a:rPr lang="en-US" sz="900" dirty="0"/>
                        <a:t> what we mean by "interoperable" is necessary before further work can be done on VC-30. A new task will be established in the 2019-2021 CEOS Work Plan to do this, and the </a:t>
                      </a:r>
                      <a:r>
                        <a:rPr lang="en-US" sz="900" b="1" dirty="0"/>
                        <a:t>due date for VC-30 will be changed to Q4 2019</a:t>
                      </a:r>
                      <a:r>
                        <a:rPr lang="en-US" sz="900" dirty="0"/>
                        <a:t>.</a:t>
                      </a:r>
                    </a:p>
                  </a:txBody>
                  <a:tcPr/>
                </a:tc>
                <a:extLst>
                  <a:ext uri="{0D108BD9-81ED-4DB2-BD59-A6C34878D82A}">
                    <a16:rowId xmlns:a16="http://schemas.microsoft.com/office/drawing/2014/main" val="2158195671"/>
                  </a:ext>
                </a:extLst>
              </a:tr>
              <a:tr h="370840">
                <a:tc>
                  <a:txBody>
                    <a:bodyPr/>
                    <a:lstStyle/>
                    <a:p>
                      <a:pPr algn="ctr"/>
                      <a:r>
                        <a:rPr lang="en-US" sz="900" dirty="0"/>
                        <a:t>VC-31</a:t>
                      </a:r>
                    </a:p>
                  </a:txBody>
                  <a:tcPr/>
                </a:tc>
                <a:tc>
                  <a:txBody>
                    <a:bodyPr/>
                    <a:lstStyle/>
                    <a:p>
                      <a:r>
                        <a:rPr lang="en-US" sz="900" dirty="0"/>
                        <a:t>Evaluate CARD4L among target user communities</a:t>
                      </a:r>
                    </a:p>
                  </a:txBody>
                  <a:tcPr/>
                </a:tc>
                <a:tc>
                  <a:txBody>
                    <a:bodyPr/>
                    <a:lstStyle/>
                    <a:p>
                      <a:pPr algn="ctr"/>
                      <a:r>
                        <a:rPr lang="en-US" sz="900" dirty="0"/>
                        <a:t>2018-Q4</a:t>
                      </a:r>
                    </a:p>
                  </a:txBody>
                  <a:tcPr/>
                </a:tc>
                <a:tc>
                  <a:txBody>
                    <a:bodyPr/>
                    <a:lstStyle/>
                    <a:p>
                      <a:r>
                        <a:rPr lang="en-US" sz="900" b="1" dirty="0"/>
                        <a:t>September 2018:</a:t>
                      </a:r>
                      <a:r>
                        <a:rPr lang="en-US" sz="900" dirty="0"/>
                        <a:t> LSI-VC engaged a range of stakeholders (including the GFOI, GEOGLAM, and Open Data Cube communities) via a survey to gather feedback on CARD4L. 22 responses were received, yielding substantial feedback for the annual updates of the PFS as well as on the CARD4L concept in general.</a:t>
                      </a:r>
                    </a:p>
                  </a:txBody>
                  <a:tcPr/>
                </a:tc>
                <a:extLst>
                  <a:ext uri="{0D108BD9-81ED-4DB2-BD59-A6C34878D82A}">
                    <a16:rowId xmlns:a16="http://schemas.microsoft.com/office/drawing/2014/main" val="1843203205"/>
                  </a:ext>
                </a:extLst>
              </a:tr>
              <a:tr h="370840">
                <a:tc>
                  <a:txBody>
                    <a:bodyPr/>
                    <a:lstStyle/>
                    <a:p>
                      <a:pPr algn="ctr"/>
                      <a:r>
                        <a:rPr lang="en-US" sz="900" dirty="0"/>
                        <a:t>VC-32</a:t>
                      </a:r>
                    </a:p>
                  </a:txBody>
                  <a:tcPr/>
                </a:tc>
                <a:tc>
                  <a:txBody>
                    <a:bodyPr/>
                    <a:lstStyle/>
                    <a:p>
                      <a:r>
                        <a:rPr lang="en-US" sz="900" dirty="0"/>
                        <a:t>CARD4L Product Assessment Framework</a:t>
                      </a:r>
                    </a:p>
                  </a:txBody>
                  <a:tcPr/>
                </a:tc>
                <a:tc>
                  <a:txBody>
                    <a:bodyPr/>
                    <a:lstStyle/>
                    <a:p>
                      <a:pPr algn="ctr"/>
                      <a:r>
                        <a:rPr lang="en-US" sz="900" dirty="0"/>
                        <a:t>2018-Q3</a:t>
                      </a:r>
                    </a:p>
                  </a:txBody>
                  <a:tcPr/>
                </a:tc>
                <a:tc>
                  <a:txBody>
                    <a:bodyPr/>
                    <a:lstStyle/>
                    <a:p>
                      <a:r>
                        <a:rPr lang="en-US" sz="900" b="1" dirty="0"/>
                        <a:t>September 2018:</a:t>
                      </a:r>
                      <a:r>
                        <a:rPr lang="en-US" sz="900" dirty="0"/>
                        <a:t> The general process for assessing a dataset as CARD4L (with peer review provided by WGCV) has been agreed, as well as the process for updating and maintaining the Product Family Specifications. Trial assessments are being undertaken by USGS and ESA (surface reflectance and land surface temperature) and JAXA (SAR backscatter) to test and refine the process. Steps are now being taken to better promote the CARD4L concept to potential users, data producers, and data hosts.</a:t>
                      </a:r>
                    </a:p>
                  </a:txBody>
                  <a:tcPr/>
                </a:tc>
                <a:extLst>
                  <a:ext uri="{0D108BD9-81ED-4DB2-BD59-A6C34878D82A}">
                    <a16:rowId xmlns:a16="http://schemas.microsoft.com/office/drawing/2014/main" val="277641597"/>
                  </a:ext>
                </a:extLst>
              </a:tr>
              <a:tr h="370840">
                <a:tc>
                  <a:txBody>
                    <a:bodyPr/>
                    <a:lstStyle/>
                    <a:p>
                      <a:pPr algn="ctr"/>
                      <a:r>
                        <a:rPr lang="en-US" sz="900" dirty="0"/>
                        <a:t>VC-33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t>Maintain the CARD4L Product Family Specifications (PFS)</a:t>
                      </a:r>
                    </a:p>
                  </a:txBody>
                  <a:tcPr/>
                </a:tc>
                <a:tc>
                  <a:txBody>
                    <a:bodyPr/>
                    <a:lstStyle/>
                    <a:p>
                      <a:pPr algn="ctr"/>
                      <a:r>
                        <a:rPr lang="en-US" sz="900" dirty="0"/>
                        <a:t>2018-Q4</a:t>
                      </a:r>
                    </a:p>
                  </a:txBody>
                  <a:tcPr/>
                </a:tc>
                <a:tc>
                  <a:txBody>
                    <a:bodyPr/>
                    <a:lstStyle/>
                    <a:p>
                      <a:r>
                        <a:rPr lang="en-US" sz="900" b="1" dirty="0"/>
                        <a:t>September 2018:</a:t>
                      </a:r>
                      <a:r>
                        <a:rPr lang="en-US" sz="900" dirty="0"/>
                        <a:t> The process for updating and maintaining the Product Family Specifications has been agreed. Additional SAR PFS are currently under development.</a:t>
                      </a:r>
                    </a:p>
                    <a:p>
                      <a:r>
                        <a:rPr lang="en-US" sz="900" b="1" dirty="0"/>
                        <a:t>VC-33 is a perpetual action that will likely remain open.</a:t>
                      </a:r>
                    </a:p>
                  </a:txBody>
                  <a:tcPr/>
                </a:tc>
                <a:extLst>
                  <a:ext uri="{0D108BD9-81ED-4DB2-BD59-A6C34878D82A}">
                    <a16:rowId xmlns:a16="http://schemas.microsoft.com/office/drawing/2014/main" val="3449064785"/>
                  </a:ext>
                </a:extLst>
              </a:tr>
            </a:tbl>
          </a:graphicData>
        </a:graphic>
      </p:graphicFrame>
    </p:spTree>
    <p:extLst>
      <p:ext uri="{BB962C8B-B14F-4D97-AF65-F5344CB8AC3E}">
        <p14:creationId xmlns:p14="http://schemas.microsoft.com/office/powerpoint/2010/main" val="82326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p:txBody>
          <a:bodyPr/>
          <a:lstStyle/>
          <a:p>
            <a:fld id="{7B8C7F34-962E-5C46-A517-BC8DD47DCCA6}" type="slidenum">
              <a:rPr lang="en-GB" smtClean="0"/>
              <a:t>12</a:t>
            </a:fld>
            <a:endParaRPr lang="en-GB" dirty="0"/>
          </a:p>
        </p:txBody>
      </p:sp>
      <p:sp>
        <p:nvSpPr>
          <p:cNvPr id="8" name="Title 1">
            <a:extLst>
              <a:ext uri="{FF2B5EF4-FFF2-40B4-BE49-F238E27FC236}">
                <a16:creationId xmlns:a16="http://schemas.microsoft.com/office/drawing/2014/main" id="{7FE93383-FD0F-4072-B767-E3EE5CAC7C18}"/>
              </a:ext>
            </a:extLst>
          </p:cNvPr>
          <p:cNvSpPr>
            <a:spLocks noGrp="1"/>
          </p:cNvSpPr>
          <p:nvPr>
            <p:ph type="title"/>
          </p:nvPr>
        </p:nvSpPr>
        <p:spPr>
          <a:xfrm>
            <a:off x="1779564" y="122549"/>
            <a:ext cx="5859194" cy="857250"/>
          </a:xfrm>
        </p:spPr>
        <p:txBody>
          <a:bodyPr/>
          <a:lstStyle/>
          <a:p>
            <a:r>
              <a:rPr lang="en-US" b="1" dirty="0"/>
              <a:t>Deliverables</a:t>
            </a:r>
          </a:p>
        </p:txBody>
      </p:sp>
      <p:graphicFrame>
        <p:nvGraphicFramePr>
          <p:cNvPr id="9" name="Table 8">
            <a:extLst>
              <a:ext uri="{FF2B5EF4-FFF2-40B4-BE49-F238E27FC236}">
                <a16:creationId xmlns:a16="http://schemas.microsoft.com/office/drawing/2014/main" id="{37876ACF-A0AA-4615-9921-FF33A126024B}"/>
              </a:ext>
            </a:extLst>
          </p:cNvPr>
          <p:cNvGraphicFramePr>
            <a:graphicFrameLocks noGrp="1"/>
          </p:cNvGraphicFramePr>
          <p:nvPr>
            <p:extLst>
              <p:ext uri="{D42A27DB-BD31-4B8C-83A1-F6EECF244321}">
                <p14:modId xmlns:p14="http://schemas.microsoft.com/office/powerpoint/2010/main" val="2711359617"/>
              </p:ext>
            </p:extLst>
          </p:nvPr>
        </p:nvGraphicFramePr>
        <p:xfrm>
          <a:off x="0" y="1098546"/>
          <a:ext cx="9144000" cy="4099560"/>
        </p:xfrm>
        <a:graphic>
          <a:graphicData uri="http://schemas.openxmlformats.org/drawingml/2006/table">
            <a:tbl>
              <a:tblPr firstRow="1" bandRow="1">
                <a:tableStyleId>{5C22544A-7EE6-4342-B048-85BDC9FD1C3A}</a:tableStyleId>
              </a:tblPr>
              <a:tblGrid>
                <a:gridCol w="741424">
                  <a:extLst>
                    <a:ext uri="{9D8B030D-6E8A-4147-A177-3AD203B41FA5}">
                      <a16:colId xmlns:a16="http://schemas.microsoft.com/office/drawing/2014/main" val="736171777"/>
                    </a:ext>
                  </a:extLst>
                </a:gridCol>
                <a:gridCol w="1890333">
                  <a:extLst>
                    <a:ext uri="{9D8B030D-6E8A-4147-A177-3AD203B41FA5}">
                      <a16:colId xmlns:a16="http://schemas.microsoft.com/office/drawing/2014/main" val="505340649"/>
                    </a:ext>
                  </a:extLst>
                </a:gridCol>
                <a:gridCol w="821769">
                  <a:extLst>
                    <a:ext uri="{9D8B030D-6E8A-4147-A177-3AD203B41FA5}">
                      <a16:colId xmlns:a16="http://schemas.microsoft.com/office/drawing/2014/main" val="2574441847"/>
                    </a:ext>
                  </a:extLst>
                </a:gridCol>
                <a:gridCol w="5690474">
                  <a:extLst>
                    <a:ext uri="{9D8B030D-6E8A-4147-A177-3AD203B41FA5}">
                      <a16:colId xmlns:a16="http://schemas.microsoft.com/office/drawing/2014/main" val="540254636"/>
                    </a:ext>
                  </a:extLst>
                </a:gridCol>
              </a:tblGrid>
              <a:tr h="0">
                <a:tc>
                  <a:txBody>
                    <a:bodyPr/>
                    <a:lstStyle/>
                    <a:p>
                      <a:r>
                        <a:rPr lang="en-US" sz="1000" dirty="0"/>
                        <a:t>Number</a:t>
                      </a:r>
                    </a:p>
                  </a:txBody>
                  <a:tcPr/>
                </a:tc>
                <a:tc>
                  <a:txBody>
                    <a:bodyPr/>
                    <a:lstStyle/>
                    <a:p>
                      <a:r>
                        <a:rPr lang="en-US" sz="1000" dirty="0"/>
                        <a:t>Title</a:t>
                      </a:r>
                    </a:p>
                  </a:txBody>
                  <a:tcPr/>
                </a:tc>
                <a:tc>
                  <a:txBody>
                    <a:bodyPr/>
                    <a:lstStyle/>
                    <a:p>
                      <a:r>
                        <a:rPr lang="en-US" sz="1000" dirty="0"/>
                        <a:t>Completion</a:t>
                      </a:r>
                    </a:p>
                    <a:p>
                      <a:r>
                        <a:rPr lang="en-US" sz="1000" dirty="0"/>
                        <a:t>Date</a:t>
                      </a:r>
                    </a:p>
                  </a:txBody>
                  <a:tcPr/>
                </a:tc>
                <a:tc>
                  <a:txBody>
                    <a:bodyPr/>
                    <a:lstStyle/>
                    <a:p>
                      <a:r>
                        <a:rPr lang="en-US" sz="1000" dirty="0"/>
                        <a:t>Progress Report</a:t>
                      </a:r>
                    </a:p>
                  </a:txBody>
                  <a:tcPr/>
                </a:tc>
                <a:extLst>
                  <a:ext uri="{0D108BD9-81ED-4DB2-BD59-A6C34878D82A}">
                    <a16:rowId xmlns:a16="http://schemas.microsoft.com/office/drawing/2014/main" val="1729934341"/>
                  </a:ext>
                </a:extLst>
              </a:tr>
              <a:tr h="370840">
                <a:tc>
                  <a:txBody>
                    <a:bodyPr/>
                    <a:lstStyle/>
                    <a:p>
                      <a:pPr algn="ctr"/>
                      <a:r>
                        <a:rPr lang="en-US" sz="900" dirty="0"/>
                        <a:t>VC-34</a:t>
                      </a:r>
                    </a:p>
                  </a:txBody>
                  <a:tcPr/>
                </a:tc>
                <a:tc>
                  <a:txBody>
                    <a:bodyPr/>
                    <a:lstStyle/>
                    <a:p>
                      <a:r>
                        <a:rPr lang="en-US" sz="900" dirty="0"/>
                        <a:t>CARD4L Engagement Strategy</a:t>
                      </a:r>
                    </a:p>
                  </a:txBody>
                  <a:tcPr/>
                </a:tc>
                <a:tc>
                  <a:txBody>
                    <a:bodyPr/>
                    <a:lstStyle/>
                    <a:p>
                      <a:pPr algn="ctr"/>
                      <a:r>
                        <a:rPr lang="en-US" sz="900" dirty="0"/>
                        <a:t>2018-Q3</a:t>
                      </a:r>
                    </a:p>
                  </a:txBody>
                  <a:tcPr/>
                </a:tc>
                <a:tc>
                  <a:txBody>
                    <a:bodyPr/>
                    <a:lstStyle/>
                    <a:p>
                      <a:r>
                        <a:rPr lang="en-US" sz="900" b="1" dirty="0"/>
                        <a:t>September 2018:</a:t>
                      </a:r>
                      <a:r>
                        <a:rPr lang="en-US" sz="900" dirty="0"/>
                        <a:t> In 2017-18, LSI-VC has promoted CARD4L through a number of forums, including by publishing in the proceedings of IGARSS and adding references to CARD4L in journal articles on the calibration and validation of Landsat and Sentinel data. LSI-VC has also engaged with industry in conferences (e.g., Pecora 2017), industry workshops (e.g., UK Catapult workshop, September 2017; and the Planet ARD workshop, August 2018).</a:t>
                      </a:r>
                    </a:p>
                    <a:p>
                      <a:r>
                        <a:rPr lang="en-US" sz="900" dirty="0"/>
                        <a:t>The following approach has been agreed for CEOS ARD promotion going forward:</a:t>
                      </a:r>
                    </a:p>
                    <a:p>
                      <a:pPr marL="228600" indent="-228600">
                        <a:buFont typeface="+mj-lt"/>
                        <a:buAutoNum type="arabicPeriod"/>
                      </a:pPr>
                      <a:r>
                        <a:rPr lang="en-US" sz="900" dirty="0"/>
                        <a:t>Develop an information pack capturing the key value of CARD4L, using the CARD4L information notes as a basis.</a:t>
                      </a:r>
                    </a:p>
                    <a:p>
                      <a:pPr marL="228600" indent="-228600">
                        <a:buFont typeface="+mj-lt"/>
                        <a:buAutoNum type="arabicPeriod"/>
                      </a:pPr>
                      <a:r>
                        <a:rPr lang="en-US" sz="900" dirty="0"/>
                        <a:t>Communicate actively with the commercial sector using the information pack and networks including UK Catapult, DIAS providers, and EARSC.</a:t>
                      </a:r>
                    </a:p>
                    <a:p>
                      <a:pPr marL="228600" indent="-228600">
                        <a:buFont typeface="+mj-lt"/>
                        <a:buAutoNum type="arabicPeriod"/>
                      </a:pPr>
                      <a:r>
                        <a:rPr lang="en-US" sz="900" dirty="0"/>
                        <a:t>Increase communication with remote sensing agencies, scientists, and commercial providers through the ESA Living Planet Symposium, IGARSS, the ESA Ground Segment Coordination Body (GSCB), and other forums such as the World Geospatial Forum.</a:t>
                      </a:r>
                    </a:p>
                    <a:p>
                      <a:pPr marL="228600" indent="-228600">
                        <a:buFont typeface="+mj-lt"/>
                        <a:buAutoNum type="arabicPeriod"/>
                      </a:pPr>
                      <a:r>
                        <a:rPr lang="en-US" sz="900" dirty="0"/>
                        <a:t>Act on the suggestions from the CARD4L survey.</a:t>
                      </a:r>
                    </a:p>
                    <a:p>
                      <a:pPr marL="228600" indent="-228600">
                        <a:buFont typeface="+mj-lt"/>
                        <a:buAutoNum type="arabicPeriod"/>
                      </a:pPr>
                      <a:r>
                        <a:rPr lang="en-US" sz="900" dirty="0"/>
                        <a:t>Promote datasets via the CEOS ARD website (i.e., the CARD4L stocktake) and also through the relevant WGISS systems (e.g., Connected Data Assets (CDA)).</a:t>
                      </a:r>
                    </a:p>
                    <a:p>
                      <a:r>
                        <a:rPr lang="en-US" sz="900" b="1" dirty="0"/>
                        <a:t>LSI-VC has agreed that the constituent tasks written in VC-34 are important, but no overarching strategy telling us how to go about these tasks is needed. There will be a 2019-2021 CEOS Work Plan task on "CEOS ARD Promotion", but there will be no mention of a "strategy document".</a:t>
                      </a:r>
                    </a:p>
                  </a:txBody>
                  <a:tcPr/>
                </a:tc>
                <a:extLst>
                  <a:ext uri="{0D108BD9-81ED-4DB2-BD59-A6C34878D82A}">
                    <a16:rowId xmlns:a16="http://schemas.microsoft.com/office/drawing/2014/main" val="178430353"/>
                  </a:ext>
                </a:extLst>
              </a:tr>
              <a:tr h="370840">
                <a:tc>
                  <a:txBody>
                    <a:bodyPr/>
                    <a:lstStyle/>
                    <a:p>
                      <a:pPr algn="ctr"/>
                      <a:r>
                        <a:rPr lang="en-US" sz="900" dirty="0"/>
                        <a:t>VC-36</a:t>
                      </a:r>
                    </a:p>
                  </a:txBody>
                  <a:tcPr/>
                </a:tc>
                <a:tc>
                  <a:txBody>
                    <a:bodyPr/>
                    <a:lstStyle/>
                    <a:p>
                      <a:r>
                        <a:rPr lang="en-US" sz="900" dirty="0"/>
                        <a:t>Monitoring MRI implementation examples</a:t>
                      </a:r>
                    </a:p>
                  </a:txBody>
                  <a:tcPr/>
                </a:tc>
                <a:tc>
                  <a:txBody>
                    <a:bodyPr/>
                    <a:lstStyle/>
                    <a:p>
                      <a:pPr algn="ctr"/>
                      <a:r>
                        <a:rPr lang="en-US" sz="900" dirty="0"/>
                        <a:t>2018-Q4</a:t>
                      </a:r>
                    </a:p>
                  </a:txBody>
                  <a:tcPr/>
                </a:tc>
                <a:tc>
                  <a:txBody>
                    <a:bodyPr/>
                    <a:lstStyle/>
                    <a:p>
                      <a:r>
                        <a:rPr lang="en-US" sz="900" b="1" dirty="0"/>
                        <a:t>September 2018:</a:t>
                      </a:r>
                      <a:r>
                        <a:rPr lang="en-US" sz="900" dirty="0"/>
                        <a:t> LSI-VC decided to close CEOS Work Plan task VC-36 and create a new task on preparing a discussion paper on the definition of "interoperability". It was agreed that an action to </a:t>
                      </a:r>
                      <a:r>
                        <a:rPr lang="en-US" sz="900" dirty="0" err="1"/>
                        <a:t>formalise</a:t>
                      </a:r>
                      <a:r>
                        <a:rPr lang="en-US" sz="900" dirty="0"/>
                        <a:t> what we mean by "interoperable" is necessary before further work can be done on VC-36 (and VC-30).</a:t>
                      </a:r>
                    </a:p>
                    <a:p>
                      <a:r>
                        <a:rPr lang="en-US" sz="900" b="1" dirty="0"/>
                        <a:t>VC-36 is now closed.</a:t>
                      </a:r>
                    </a:p>
                  </a:txBody>
                  <a:tcPr/>
                </a:tc>
                <a:extLst>
                  <a:ext uri="{0D108BD9-81ED-4DB2-BD59-A6C34878D82A}">
                    <a16:rowId xmlns:a16="http://schemas.microsoft.com/office/drawing/2014/main" val="4011418703"/>
                  </a:ext>
                </a:extLst>
              </a:tr>
              <a:tr h="370840">
                <a:tc>
                  <a:txBody>
                    <a:bodyPr/>
                    <a:lstStyle/>
                    <a:p>
                      <a:pPr algn="ctr"/>
                      <a:r>
                        <a:rPr lang="en-US" sz="900" dirty="0"/>
                        <a:t>VC-37</a:t>
                      </a:r>
                    </a:p>
                  </a:txBody>
                  <a:tcPr/>
                </a:tc>
                <a:tc>
                  <a:txBody>
                    <a:bodyPr/>
                    <a:lstStyle/>
                    <a:p>
                      <a:r>
                        <a:rPr lang="en-US" sz="900" dirty="0"/>
                        <a:t>CEOS Information Tool Improvements</a:t>
                      </a:r>
                    </a:p>
                  </a:txBody>
                  <a:tcPr/>
                </a:tc>
                <a:tc>
                  <a:txBody>
                    <a:bodyPr/>
                    <a:lstStyle/>
                    <a:p>
                      <a:pPr algn="ctr"/>
                      <a:r>
                        <a:rPr lang="en-US" sz="900" dirty="0"/>
                        <a:t>2018-Q4</a:t>
                      </a:r>
                    </a:p>
                  </a:txBody>
                  <a:tcPr/>
                </a:tc>
                <a:tc>
                  <a:txBody>
                    <a:bodyPr/>
                    <a:lstStyle/>
                    <a:p>
                      <a:r>
                        <a:rPr lang="en-US" sz="900" b="1" dirty="0"/>
                        <a:t>August 2018:</a:t>
                      </a:r>
                      <a:r>
                        <a:rPr lang="en-US" sz="900" dirty="0"/>
                        <a:t> The SEO has been working with ESA and Symbios to develop improvements to the CEOS MIM Database that will allow enhanced gap analyses. The new features will allow custom queries for current and future mission parameters and allow more detailed gap assessments. In the past, much of the MIM data was not in a database format (only in text fields) so queries were limited. This task should be complete by late 2018.</a:t>
                      </a:r>
                    </a:p>
                  </a:txBody>
                  <a:tcPr/>
                </a:tc>
                <a:extLst>
                  <a:ext uri="{0D108BD9-81ED-4DB2-BD59-A6C34878D82A}">
                    <a16:rowId xmlns:a16="http://schemas.microsoft.com/office/drawing/2014/main" val="2383143638"/>
                  </a:ext>
                </a:extLst>
              </a:tr>
            </a:tbl>
          </a:graphicData>
        </a:graphic>
      </p:graphicFrame>
    </p:spTree>
    <p:extLst>
      <p:ext uri="{BB962C8B-B14F-4D97-AF65-F5344CB8AC3E}">
        <p14:creationId xmlns:p14="http://schemas.microsoft.com/office/powerpoint/2010/main" val="9143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AD8B-E9CD-4BE5-B36F-E395451C74C1}"/>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LSI-VC / SDCG for GFOI / GEOGLAM Joint Meeting</a:t>
            </a:r>
          </a:p>
        </p:txBody>
      </p:sp>
      <p:sp>
        <p:nvSpPr>
          <p:cNvPr id="5" name="Slide Number Placeholder 4">
            <a:extLst>
              <a:ext uri="{FF2B5EF4-FFF2-40B4-BE49-F238E27FC236}">
                <a16:creationId xmlns:a16="http://schemas.microsoft.com/office/drawing/2014/main" id="{73217706-1979-4084-B53A-38D47AA2A916}"/>
              </a:ext>
            </a:extLst>
          </p:cNvPr>
          <p:cNvSpPr>
            <a:spLocks noGrp="1"/>
          </p:cNvSpPr>
          <p:nvPr>
            <p:ph type="sldNum" sz="quarter" idx="12"/>
          </p:nvPr>
        </p:nvSpPr>
        <p:spPr>
          <a:xfrm>
            <a:off x="7010400" y="4865989"/>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2</a:t>
            </a:fld>
            <a:endParaRPr lang="en-GB" dirty="0">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F187E7A4-0501-47A2-9082-CE9515461D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3976" y="1095716"/>
            <a:ext cx="7076049" cy="4044117"/>
          </a:xfrm>
          <a:prstGeom prst="rect">
            <a:avLst/>
          </a:prstGeom>
        </p:spPr>
      </p:pic>
    </p:spTree>
    <p:extLst>
      <p:ext uri="{BB962C8B-B14F-4D97-AF65-F5344CB8AC3E}">
        <p14:creationId xmlns:p14="http://schemas.microsoft.com/office/powerpoint/2010/main" val="10381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AE8E6-114C-4998-ADFC-AC6F7A9770D1}"/>
              </a:ext>
            </a:extLst>
          </p:cNvPr>
          <p:cNvSpPr>
            <a:spLocks noGrp="1"/>
          </p:cNvSpPr>
          <p:nvPr>
            <p:ph idx="1"/>
          </p:nvPr>
        </p:nvSpPr>
        <p:spPr>
          <a:xfrm>
            <a:off x="225082" y="1200151"/>
            <a:ext cx="8918917" cy="3567112"/>
          </a:xfrm>
        </p:spPr>
        <p:txBody>
          <a:bodyPr>
            <a:noAutofit/>
          </a:bodyPr>
          <a:lstStyle/>
          <a:p>
            <a:r>
              <a:rPr lang="en-US" sz="1400" b="1" dirty="0">
                <a:latin typeface="Helvetica" panose="020B0604020202020204" pitchFamily="34" charset="0"/>
                <a:cs typeface="Helvetica" panose="020B0604020202020204" pitchFamily="34" charset="0"/>
              </a:rPr>
              <a:t>CARD4L Specification / Assessment</a:t>
            </a:r>
          </a:p>
          <a:p>
            <a:pPr lvl="1"/>
            <a:r>
              <a:rPr lang="en-US" sz="1050" dirty="0">
                <a:latin typeface="Helvetica" panose="020B0604020202020204" pitchFamily="34" charset="0"/>
                <a:cs typeface="Helvetica" panose="020B0604020202020204" pitchFamily="34" charset="0"/>
              </a:rPr>
              <a:t>Agreed on near-term and annual process for updating CARD4L Product Family Specifications (PFS)</a:t>
            </a:r>
          </a:p>
          <a:p>
            <a:pPr lvl="1"/>
            <a:r>
              <a:rPr lang="en-US" sz="1050" dirty="0">
                <a:latin typeface="Helvetica" panose="020B0604020202020204" pitchFamily="34" charset="0"/>
                <a:cs typeface="Helvetica" panose="020B0604020202020204" pitchFamily="34" charset="0"/>
              </a:rPr>
              <a:t>Reviewed plan for further SAR PFSs: backscatter, polarimetric, and interferometric</a:t>
            </a:r>
          </a:p>
          <a:p>
            <a:pPr lvl="1"/>
            <a:r>
              <a:rPr lang="en-US" sz="1050" dirty="0">
                <a:latin typeface="Helvetica" panose="020B0604020202020204" pitchFamily="34" charset="0"/>
                <a:cs typeface="Helvetica" panose="020B0604020202020204" pitchFamily="34" charset="0"/>
              </a:rPr>
              <a:t>Agreed on WGCV peer review process for CARD4L product assessments</a:t>
            </a:r>
          </a:p>
          <a:p>
            <a:r>
              <a:rPr lang="en-US" sz="1400" b="1" dirty="0">
                <a:latin typeface="Helvetica" panose="020B0604020202020204" pitchFamily="34" charset="0"/>
                <a:cs typeface="Helvetica" panose="020B0604020202020204" pitchFamily="34" charset="0"/>
              </a:rPr>
              <a:t>Strategy </a:t>
            </a:r>
            <a:r>
              <a:rPr lang="en-US" sz="1400" b="1">
                <a:latin typeface="Helvetica" panose="020B0604020202020204" pitchFamily="34" charset="0"/>
                <a:cs typeface="Helvetica" panose="020B0604020202020204" pitchFamily="34" charset="0"/>
              </a:rPr>
              <a:t>/ Promotion</a:t>
            </a:r>
            <a:endParaRPr lang="en-US" sz="1400" b="1" dirty="0">
              <a:latin typeface="Helvetica" panose="020B0604020202020204" pitchFamily="34" charset="0"/>
              <a:cs typeface="Helvetica" panose="020B0604020202020204" pitchFamily="34" charset="0"/>
            </a:endParaRPr>
          </a:p>
          <a:p>
            <a:pPr lvl="1"/>
            <a:r>
              <a:rPr lang="en-US" sz="1050" dirty="0">
                <a:latin typeface="Helvetica" panose="020B0604020202020204" pitchFamily="34" charset="0"/>
                <a:cs typeface="Helvetica" panose="020B0604020202020204" pitchFamily="34" charset="0"/>
              </a:rPr>
              <a:t>Agreed that a broader CEOS ARD strategy increasingly appears to be needed; SIT Vice-Chair adopting this topic (agenda item #5.4)</a:t>
            </a:r>
          </a:p>
          <a:p>
            <a:pPr lvl="1"/>
            <a:r>
              <a:rPr lang="en-US" sz="1050" dirty="0">
                <a:latin typeface="Helvetica" panose="020B0604020202020204" pitchFamily="34" charset="0"/>
                <a:cs typeface="Helvetica" panose="020B0604020202020204" pitchFamily="34" charset="0"/>
              </a:rPr>
              <a:t>Refining CARD4L information notes and will prepare communication package</a:t>
            </a:r>
          </a:p>
          <a:p>
            <a:pPr lvl="1"/>
            <a:r>
              <a:rPr lang="en-US" sz="1050" dirty="0">
                <a:latin typeface="Helvetica" panose="020B0604020202020204" pitchFamily="34" charset="0"/>
                <a:cs typeface="Helvetica" panose="020B0604020202020204" pitchFamily="34" charset="0"/>
              </a:rPr>
              <a:t>Progressing the CARD4L stocktake and will publish this information online</a:t>
            </a:r>
          </a:p>
          <a:p>
            <a:r>
              <a:rPr lang="en-US" sz="1400" b="1" dirty="0">
                <a:latin typeface="Helvetica" panose="020B0604020202020204" pitchFamily="34" charset="0"/>
                <a:cs typeface="Helvetica" panose="020B0604020202020204" pitchFamily="34" charset="0"/>
              </a:rPr>
              <a:t>Interoperability</a:t>
            </a:r>
          </a:p>
          <a:p>
            <a:pPr lvl="1"/>
            <a:r>
              <a:rPr lang="en-US" sz="1050" dirty="0">
                <a:latin typeface="Helvetica" panose="020B0604020202020204" pitchFamily="34" charset="0"/>
                <a:cs typeface="Helvetica" panose="020B0604020202020204" pitchFamily="34" charset="0"/>
              </a:rPr>
              <a:t>Preparing definitions for terms supporting Moderate Resolution Sensor Interoperability (MRI)</a:t>
            </a:r>
          </a:p>
          <a:p>
            <a:pPr lvl="1"/>
            <a:r>
              <a:rPr lang="en-US" sz="1050" dirty="0">
                <a:latin typeface="Helvetica" panose="020B0604020202020204" pitchFamily="34" charset="0"/>
                <a:cs typeface="Helvetica" panose="020B0604020202020204" pitchFamily="34" charset="0"/>
              </a:rPr>
              <a:t>Reviewed lessons learned from Planet ARD workshop (August 2018)</a:t>
            </a:r>
          </a:p>
          <a:p>
            <a:pPr lvl="1"/>
            <a:r>
              <a:rPr lang="en-US" sz="1050" dirty="0">
                <a:latin typeface="Helvetica" panose="020B0604020202020204" pitchFamily="34" charset="0"/>
                <a:cs typeface="Helvetica" panose="020B0604020202020204" pitchFamily="34" charset="0"/>
              </a:rPr>
              <a:t>GEO-LEO case study progress was presented (agenda item #5.6)</a:t>
            </a:r>
          </a:p>
          <a:p>
            <a:r>
              <a:rPr lang="en-US" sz="1400" b="1" dirty="0">
                <a:latin typeface="Helvetica" panose="020B0604020202020204" pitchFamily="34" charset="0"/>
                <a:cs typeface="Helvetica" panose="020B0604020202020204" pitchFamily="34" charset="0"/>
              </a:rPr>
              <a:t>Organization</a:t>
            </a:r>
          </a:p>
          <a:p>
            <a:pPr lvl="1"/>
            <a:r>
              <a:rPr lang="en-US" sz="1050" dirty="0">
                <a:latin typeface="Helvetica" panose="020B0604020202020204" pitchFamily="34" charset="0"/>
                <a:cs typeface="Helvetica" panose="020B0604020202020204" pitchFamily="34" charset="0"/>
              </a:rPr>
              <a:t>Identified that key overlaps exist between SDCG for GFOI, GEOGLAM, and LSI-VC on CARD4L pilots and user community links</a:t>
            </a:r>
          </a:p>
          <a:p>
            <a:pPr lvl="1"/>
            <a:r>
              <a:rPr lang="en-US" sz="1050" dirty="0">
                <a:latin typeface="Helvetica" panose="020B0604020202020204" pitchFamily="34" charset="0"/>
                <a:cs typeface="Helvetica" panose="020B0604020202020204" pitchFamily="34" charset="0"/>
              </a:rPr>
              <a:t>Agreed on joint position for SDCG for GFOI and GEOGLAM continuity and relation to LSI-VC going forward (agenda item #6.8)</a:t>
            </a:r>
          </a:p>
          <a:p>
            <a:endParaRPr lang="en-US" sz="10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LSI-VC-7: 14-15 February 2019, Hanoi, Vietnam – Hosted by VNSC</a:t>
            </a:r>
          </a:p>
        </p:txBody>
      </p:sp>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a:xfrm>
            <a:off x="7010399" y="4860937"/>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3</a:t>
            </a:fld>
            <a:endParaRPr lang="en-GB"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732D6DB2-BD6D-4B5A-A808-8C98465CDF87}"/>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LSI-VC / SDCG for GFOI / GEOGLAM Joint Meeting – Key Outcomes</a:t>
            </a:r>
          </a:p>
        </p:txBody>
      </p:sp>
    </p:spTree>
    <p:extLst>
      <p:ext uri="{BB962C8B-B14F-4D97-AF65-F5344CB8AC3E}">
        <p14:creationId xmlns:p14="http://schemas.microsoft.com/office/powerpoint/2010/main" val="204257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AE8E6-114C-4998-ADFC-AC6F7A9770D1}"/>
              </a:ext>
            </a:extLst>
          </p:cNvPr>
          <p:cNvSpPr>
            <a:spLocks noGrp="1"/>
          </p:cNvSpPr>
          <p:nvPr>
            <p:ph idx="1"/>
          </p:nvPr>
        </p:nvSpPr>
        <p:spPr>
          <a:xfrm>
            <a:off x="457200" y="1200151"/>
            <a:ext cx="8686800" cy="3567112"/>
          </a:xfrm>
        </p:spPr>
        <p:txBody>
          <a:bodyPr>
            <a:noAutofit/>
          </a:bodyPr>
          <a:lstStyle/>
          <a:p>
            <a:r>
              <a:rPr lang="en-US" sz="1600" dirty="0">
                <a:latin typeface="Helvetica" panose="020B0604020202020204" pitchFamily="34" charset="0"/>
                <a:cs typeface="Helvetica" panose="020B0604020202020204" pitchFamily="34" charset="0"/>
              </a:rPr>
              <a:t>Analysis Ready Data (ARD) are no longer just a desire of global users, but is now becoming a </a:t>
            </a:r>
            <a:r>
              <a:rPr lang="en-US" sz="1600" b="1" dirty="0">
                <a:latin typeface="Helvetica" panose="020B0604020202020204" pitchFamily="34" charset="0"/>
                <a:cs typeface="Helvetica" panose="020B0604020202020204" pitchFamily="34" charset="0"/>
              </a:rPr>
              <a:t>requirement and an expectation</a:t>
            </a:r>
          </a:p>
          <a:p>
            <a:pPr lvl="1"/>
            <a:r>
              <a:rPr lang="en-US" sz="1400" dirty="0">
                <a:latin typeface="Helvetica" panose="020B0604020202020204" pitchFamily="34" charset="0"/>
                <a:cs typeface="Helvetica" panose="020B0604020202020204" pitchFamily="34" charset="0"/>
              </a:rPr>
              <a:t>Data Cube pilots are an ideal way to prove the benefits of ARD, as every pilot is using ARD</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Most global users</a:t>
            </a:r>
            <a:r>
              <a:rPr lang="en-US" sz="1600" dirty="0">
                <a:latin typeface="Helvetica" panose="020B0604020202020204" pitchFamily="34" charset="0"/>
                <a:cs typeface="Helvetica" panose="020B0604020202020204" pitchFamily="34" charset="0"/>
              </a:rPr>
              <a:t> (not scientists or commercial groups) DO NOT desire, or feel comfortable, making their own ARD, but </a:t>
            </a:r>
            <a:r>
              <a:rPr lang="en-US" sz="1600" b="1" dirty="0">
                <a:latin typeface="Helvetica" panose="020B0604020202020204" pitchFamily="34" charset="0"/>
                <a:cs typeface="Helvetica" panose="020B0604020202020204" pitchFamily="34" charset="0"/>
              </a:rPr>
              <a:t>want it provided</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Growing interest exists in radar data</a:t>
            </a:r>
            <a:r>
              <a:rPr lang="en-US" sz="1600" dirty="0">
                <a:latin typeface="Helvetica" panose="020B0604020202020204" pitchFamily="34" charset="0"/>
                <a:cs typeface="Helvetica" panose="020B0604020202020204" pitchFamily="34" charset="0"/>
              </a:rPr>
              <a:t>, but few users understand its benefits or know how to use this data</a:t>
            </a:r>
          </a:p>
          <a:p>
            <a:pPr lvl="1"/>
            <a:r>
              <a:rPr lang="en-US" sz="1400" dirty="0">
                <a:latin typeface="Helvetica" panose="020B0604020202020204" pitchFamily="34" charset="0"/>
                <a:cs typeface="Helvetica" panose="020B0604020202020204" pitchFamily="34" charset="0"/>
              </a:rPr>
              <a:t>Data Cube pilots are a great place to demonstrate open source radar algorithms on ARD </a:t>
            </a:r>
          </a:p>
          <a:p>
            <a:endParaRPr lang="en-US" sz="1000" b="1"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CEOS needs to make it easier for global users to get ARD</a:t>
            </a:r>
          </a:p>
        </p:txBody>
      </p:sp>
      <p:sp>
        <p:nvSpPr>
          <p:cNvPr id="4" name="Slide Number Placeholder 3">
            <a:extLst>
              <a:ext uri="{FF2B5EF4-FFF2-40B4-BE49-F238E27FC236}">
                <a16:creationId xmlns:a16="http://schemas.microsoft.com/office/drawing/2014/main" id="{E9666682-B48F-466A-B0AD-7E92B6857E12}"/>
              </a:ext>
            </a:extLst>
          </p:cNvPr>
          <p:cNvSpPr>
            <a:spLocks noGrp="1"/>
          </p:cNvSpPr>
          <p:nvPr>
            <p:ph type="sldNum" sz="quarter" idx="12"/>
          </p:nvPr>
        </p:nvSpPr>
        <p:spPr>
          <a:xfrm>
            <a:off x="7010400" y="4860937"/>
            <a:ext cx="2133600" cy="273844"/>
          </a:xfrm>
        </p:spPr>
        <p:txBody>
          <a:bodyPr/>
          <a:lstStyle/>
          <a:p>
            <a:fld id="{7B8C7F34-962E-5C46-A517-BC8DD47DCCA6}" type="slidenum">
              <a:rPr lang="en-GB" smtClean="0">
                <a:latin typeface="Helvetica" panose="020B0604020202020204" pitchFamily="34" charset="0"/>
                <a:cs typeface="Helvetica" panose="020B0604020202020204" pitchFamily="34" charset="0"/>
              </a:rPr>
              <a:t>4</a:t>
            </a:fld>
            <a:endParaRPr lang="en-GB"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732D6DB2-BD6D-4B5A-A808-8C98465CDF87}"/>
              </a:ext>
            </a:extLst>
          </p:cNvPr>
          <p:cNvSpPr>
            <a:spLocks noGrp="1"/>
          </p:cNvSpPr>
          <p:nvPr>
            <p:ph type="title"/>
          </p:nvPr>
        </p:nvSpPr>
        <p:spPr>
          <a:xfrm>
            <a:off x="1779564" y="122549"/>
            <a:ext cx="5859194" cy="857250"/>
          </a:xfrm>
        </p:spPr>
        <p:txBody>
          <a:bodyPr/>
          <a:lstStyle/>
          <a:p>
            <a:r>
              <a:rPr lang="en-US" b="1" dirty="0">
                <a:latin typeface="Helvetica" panose="020B0604020202020204" pitchFamily="34" charset="0"/>
                <a:cs typeface="Helvetica" panose="020B0604020202020204" pitchFamily="34" charset="0"/>
              </a:rPr>
              <a:t>ARD Key Take-aways</a:t>
            </a:r>
          </a:p>
        </p:txBody>
      </p:sp>
    </p:spTree>
    <p:extLst>
      <p:ext uri="{BB962C8B-B14F-4D97-AF65-F5344CB8AC3E}">
        <p14:creationId xmlns:p14="http://schemas.microsoft.com/office/powerpoint/2010/main" val="34321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05E73C07-EADD-407E-A924-1A96C9E6A0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555" y="921905"/>
            <a:ext cx="2801609" cy="4088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1">
            <a:extLst>
              <a:ext uri="{FF2B5EF4-FFF2-40B4-BE49-F238E27FC236}">
                <a16:creationId xmlns:a16="http://schemas.microsoft.com/office/drawing/2014/main" id="{576D679F-2EAF-47C2-BB60-16F1048B5585}"/>
              </a:ext>
            </a:extLst>
          </p:cNvPr>
          <p:cNvSpPr txBox="1">
            <a:spLocks/>
          </p:cNvSpPr>
          <p:nvPr/>
        </p:nvSpPr>
        <p:spPr>
          <a:xfrm>
            <a:off x="-1" y="1311812"/>
            <a:ext cx="5444197" cy="3831688"/>
          </a:xfrm>
          <a:prstGeom prst="rect">
            <a:avLst/>
          </a:prstGeom>
        </p:spPr>
        <p:txBody>
          <a:bodyPr/>
          <a:lstStyle>
            <a:lvl1pPr marL="3429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Arial" panose="020B0604020202020204" pitchFamily="34" charset="0"/>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Arial" panose="020B0604020202020204" pitchFamily="34" charset="0"/>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Arial" panose="020B0604020202020204" pitchFamily="34" charset="0"/>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GB" sz="1400" b="1" dirty="0">
                <a:latin typeface="Helvetica" panose="020B0604020202020204" pitchFamily="34" charset="0"/>
                <a:cs typeface="Helvetica" panose="020B0604020202020204" pitchFamily="34" charset="0"/>
              </a:rPr>
              <a:t>CARD4L Definition</a:t>
            </a:r>
          </a:p>
          <a:p>
            <a:endParaRPr lang="en-GB" sz="800" dirty="0">
              <a:latin typeface="Helvetica" panose="020B0604020202020204" pitchFamily="34" charset="0"/>
              <a:cs typeface="Helvetica" panose="020B0604020202020204" pitchFamily="34" charset="0"/>
            </a:endParaRPr>
          </a:p>
          <a:p>
            <a:pPr marL="0" indent="0">
              <a:buNone/>
            </a:pPr>
            <a:r>
              <a:rPr lang="en-GB" sz="1400" b="1" dirty="0">
                <a:latin typeface="Helvetica" panose="020B0604020202020204" pitchFamily="34" charset="0"/>
                <a:cs typeface="Helvetica" panose="020B0604020202020204" pitchFamily="34" charset="0"/>
              </a:rPr>
              <a:t>Product Family Specifications (PFS)</a:t>
            </a:r>
          </a:p>
          <a:p>
            <a:pPr defTabSz="914400"/>
            <a:endParaRPr lang="en-GB" sz="1200" dirty="0">
              <a:latin typeface="Helvetica" panose="020B0604020202020204" pitchFamily="34" charset="0"/>
              <a:cs typeface="Helvetica" panose="020B0604020202020204" pitchFamily="34" charset="0"/>
            </a:endParaRPr>
          </a:p>
          <a:p>
            <a:pPr defTabSz="914400"/>
            <a:r>
              <a:rPr lang="en-GB" sz="1200" dirty="0">
                <a:latin typeface="Helvetica" panose="020B0604020202020204" pitchFamily="34" charset="0"/>
                <a:cs typeface="Helvetica" panose="020B0604020202020204" pitchFamily="34" charset="0"/>
              </a:rPr>
              <a:t>First Product Family Specifications</a:t>
            </a:r>
          </a:p>
          <a:p>
            <a:pPr lvl="1" defTabSz="914400"/>
            <a:r>
              <a:rPr lang="en-GB" sz="1100" dirty="0">
                <a:latin typeface="Helvetica" panose="020B0604020202020204" pitchFamily="34" charset="0"/>
                <a:cs typeface="Helvetica" panose="020B0604020202020204" pitchFamily="34" charset="0"/>
              </a:rPr>
              <a:t>Optical Surface Reflectance CARD4L-OSR)</a:t>
            </a:r>
          </a:p>
          <a:p>
            <a:pPr lvl="1" defTabSz="914400"/>
            <a:r>
              <a:rPr lang="en-GB" sz="1100" dirty="0">
                <a:latin typeface="Helvetica" panose="020B0604020202020204" pitchFamily="34" charset="0"/>
                <a:cs typeface="Helvetica" panose="020B0604020202020204" pitchFamily="34" charset="0"/>
              </a:rPr>
              <a:t>Surface Temperature (CARD4L-ST)</a:t>
            </a:r>
          </a:p>
          <a:p>
            <a:pPr lvl="1" defTabSz="914400"/>
            <a:r>
              <a:rPr lang="en-GB" sz="1100" dirty="0">
                <a:latin typeface="Helvetica" panose="020B0604020202020204" pitchFamily="34" charset="0"/>
                <a:cs typeface="Helvetica" panose="020B0604020202020204" pitchFamily="34" charset="0"/>
              </a:rPr>
              <a:t>Normalized Radar Backscatter (CARD4L-NRB)</a:t>
            </a:r>
          </a:p>
          <a:p>
            <a:pPr defTabSz="914400"/>
            <a:r>
              <a:rPr lang="en-GB" sz="1200" dirty="0">
                <a:latin typeface="Helvetica" panose="020B0604020202020204" pitchFamily="34" charset="0"/>
                <a:cs typeface="Helvetica" panose="020B0604020202020204" pitchFamily="34" charset="0"/>
              </a:rPr>
              <a:t>Product Family Specifications are technical documents </a:t>
            </a:r>
          </a:p>
          <a:p>
            <a:pPr defTabSz="914400"/>
            <a:r>
              <a:rPr lang="en-GB" sz="1200" dirty="0">
                <a:latin typeface="Helvetica" panose="020B0604020202020204" pitchFamily="34" charset="0"/>
                <a:cs typeface="Helvetica" panose="020B0604020202020204" pitchFamily="34" charset="0"/>
              </a:rPr>
              <a:t>Further PFSs for Radar products are currently under discussion</a:t>
            </a:r>
          </a:p>
          <a:p>
            <a:pPr lvl="1" defTabSz="914400"/>
            <a:r>
              <a:rPr lang="en-GB" sz="1100" dirty="0">
                <a:latin typeface="Helvetica" panose="020B0604020202020204" pitchFamily="34" charset="0"/>
                <a:cs typeface="Helvetica" panose="020B0604020202020204" pitchFamily="34" charset="0"/>
              </a:rPr>
              <a:t>Polarimetric covariance</a:t>
            </a:r>
          </a:p>
          <a:p>
            <a:pPr lvl="1" defTabSz="914400"/>
            <a:r>
              <a:rPr lang="en-GB" sz="1100" dirty="0">
                <a:latin typeface="Helvetica" panose="020B0604020202020204" pitchFamily="34" charset="0"/>
                <a:cs typeface="Helvetica" panose="020B0604020202020204" pitchFamily="34" charset="0"/>
              </a:rPr>
              <a:t>Polarimetric decomposition</a:t>
            </a:r>
          </a:p>
          <a:p>
            <a:pPr lvl="1" defTabSz="914400"/>
            <a:r>
              <a:rPr lang="en-GB" sz="1100" dirty="0">
                <a:latin typeface="Helvetica" panose="020B0604020202020204" pitchFamily="34" charset="0"/>
                <a:cs typeface="Helvetica" panose="020B0604020202020204" pitchFamily="34" charset="0"/>
              </a:rPr>
              <a:t>INSAR LOS</a:t>
            </a:r>
          </a:p>
          <a:p>
            <a:pPr lvl="1" defTabSz="914400"/>
            <a:r>
              <a:rPr lang="en-GB" sz="1100" dirty="0">
                <a:latin typeface="Helvetica" panose="020B0604020202020204" pitchFamily="34" charset="0"/>
                <a:cs typeface="Helvetica" panose="020B0604020202020204" pitchFamily="34" charset="0"/>
              </a:rPr>
              <a:t>INSAR Coherence</a:t>
            </a:r>
          </a:p>
          <a:p>
            <a:pPr lvl="1" defTabSz="914400"/>
            <a:r>
              <a:rPr lang="en-GB" sz="1100" dirty="0">
                <a:latin typeface="Helvetica" panose="020B0604020202020204" pitchFamily="34" charset="0"/>
                <a:cs typeface="Helvetica" panose="020B0604020202020204" pitchFamily="34" charset="0"/>
              </a:rPr>
              <a:t>Geocoded SLC specs</a:t>
            </a:r>
          </a:p>
          <a:p>
            <a:pPr lvl="1" defTabSz="914400"/>
            <a:endParaRPr lang="en-GB" sz="1200" dirty="0">
              <a:latin typeface="Helvetica" panose="020B0604020202020204" pitchFamily="34" charset="0"/>
              <a:cs typeface="Helvetica" panose="020B0604020202020204" pitchFamily="34" charset="0"/>
            </a:endParaRPr>
          </a:p>
        </p:txBody>
      </p:sp>
      <p:cxnSp>
        <p:nvCxnSpPr>
          <p:cNvPr id="7" name="Straight Arrow Connector 6"/>
          <p:cNvCxnSpPr>
            <a:cxnSpLocks/>
          </p:cNvCxnSpPr>
          <p:nvPr/>
        </p:nvCxnSpPr>
        <p:spPr>
          <a:xfrm flipV="1">
            <a:off x="1779564" y="1311812"/>
            <a:ext cx="4909624" cy="13716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nvGrpSpPr>
          <p:cNvPr id="15" name="Group 14"/>
          <p:cNvGrpSpPr/>
          <p:nvPr/>
        </p:nvGrpSpPr>
        <p:grpSpPr>
          <a:xfrm>
            <a:off x="5379175" y="2571750"/>
            <a:ext cx="3297404" cy="2571750"/>
            <a:chOff x="4719761" y="3429000"/>
            <a:chExt cx="4396538" cy="3429000"/>
          </a:xfrm>
        </p:grpSpPr>
        <p:pic>
          <p:nvPicPr>
            <p:cNvPr id="11" name="Picture 10"/>
            <p:cNvPicPr>
              <a:picLocks noChangeAspect="1"/>
            </p:cNvPicPr>
            <p:nvPr/>
          </p:nvPicPr>
          <p:blipFill>
            <a:blip r:embed="rId4"/>
            <a:stretch>
              <a:fillRect/>
            </a:stretch>
          </p:blipFill>
          <p:spPr>
            <a:xfrm>
              <a:off x="4719761" y="3429000"/>
              <a:ext cx="3921481" cy="2333443"/>
            </a:xfrm>
            <a:prstGeom prst="rect">
              <a:avLst/>
            </a:prstGeom>
          </p:spPr>
        </p:pic>
        <p:pic>
          <p:nvPicPr>
            <p:cNvPr id="12" name="Picture 3">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754048"/>
              <a:ext cx="3934699" cy="21039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itle 1">
            <a:extLst>
              <a:ext uri="{FF2B5EF4-FFF2-40B4-BE49-F238E27FC236}">
                <a16:creationId xmlns:a16="http://schemas.microsoft.com/office/drawing/2014/main" id="{2E609761-2FA7-442B-A3B5-47C45F3CE475}"/>
              </a:ext>
            </a:extLst>
          </p:cNvPr>
          <p:cNvSpPr>
            <a:spLocks noGrp="1"/>
          </p:cNvSpPr>
          <p:nvPr>
            <p:ph type="title"/>
          </p:nvPr>
        </p:nvSpPr>
        <p:spPr>
          <a:xfrm>
            <a:off x="1779564" y="122549"/>
            <a:ext cx="5859194" cy="857250"/>
          </a:xfrm>
        </p:spPr>
        <p:txBody>
          <a:bodyPr/>
          <a:lstStyle/>
          <a:p>
            <a:r>
              <a:rPr lang="en-GB" b="1" dirty="0"/>
              <a:t>CARD4L Framework</a:t>
            </a:r>
            <a:endParaRPr lang="en-US" b="1" dirty="0"/>
          </a:p>
        </p:txBody>
      </p:sp>
      <p:cxnSp>
        <p:nvCxnSpPr>
          <p:cNvPr id="21" name="Straight Arrow Connector 20">
            <a:extLst>
              <a:ext uri="{FF2B5EF4-FFF2-40B4-BE49-F238E27FC236}">
                <a16:creationId xmlns:a16="http://schemas.microsoft.com/office/drawing/2014/main" id="{05A7ABB7-ADEA-4292-83B4-BC32089102F4}"/>
              </a:ext>
            </a:extLst>
          </p:cNvPr>
          <p:cNvCxnSpPr>
            <a:cxnSpLocks/>
          </p:cNvCxnSpPr>
          <p:nvPr/>
        </p:nvCxnSpPr>
        <p:spPr>
          <a:xfrm>
            <a:off x="3277772" y="1976511"/>
            <a:ext cx="2764302" cy="344658"/>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33" name="Slide Number Placeholder 1">
            <a:extLst>
              <a:ext uri="{FF2B5EF4-FFF2-40B4-BE49-F238E27FC236}">
                <a16:creationId xmlns:a16="http://schemas.microsoft.com/office/drawing/2014/main" id="{D016FA0B-8395-449D-8D22-EB5233BA8CF9}"/>
              </a:ext>
            </a:extLst>
          </p:cNvPr>
          <p:cNvSpPr>
            <a:spLocks noGrp="1"/>
          </p:cNvSpPr>
          <p:nvPr>
            <p:ph type="sldNum" sz="quarter" idx="12"/>
          </p:nvPr>
        </p:nvSpPr>
        <p:spPr>
          <a:xfrm>
            <a:off x="7010400" y="4867971"/>
            <a:ext cx="2133600" cy="273844"/>
          </a:xfrm>
        </p:spPr>
        <p:txBody>
          <a:bodyPr/>
          <a:lstStyle/>
          <a:p>
            <a:fld id="{86CB4B4D-7CA3-9044-876B-883B54F8677D}" type="slidenum">
              <a:rPr lang="en-GB" smtClean="0"/>
              <a:pPr/>
              <a:t>5</a:t>
            </a:fld>
            <a:endParaRPr lang="en-GB" dirty="0"/>
          </a:p>
        </p:txBody>
      </p:sp>
    </p:spTree>
    <p:extLst>
      <p:ext uri="{BB962C8B-B14F-4D97-AF65-F5344CB8AC3E}">
        <p14:creationId xmlns:p14="http://schemas.microsoft.com/office/powerpoint/2010/main" val="375721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FCFB3DD5-1B1A-46EF-8097-D1BFAB1BA27B}"/>
              </a:ext>
            </a:extLst>
          </p:cNvPr>
          <p:cNvSpPr>
            <a:spLocks noGrp="1"/>
          </p:cNvSpPr>
          <p:nvPr>
            <p:ph type="title"/>
          </p:nvPr>
        </p:nvSpPr>
        <p:spPr>
          <a:xfrm>
            <a:off x="81551" y="1181328"/>
            <a:ext cx="3308144" cy="3390672"/>
          </a:xfrm>
        </p:spPr>
        <p:txBody>
          <a:bodyPr/>
          <a:lstStyle/>
          <a:p>
            <a:r>
              <a:rPr lang="en-US" b="1" dirty="0">
                <a:solidFill>
                  <a:srgbClr val="002569"/>
                </a:solidFill>
              </a:rPr>
              <a:t>Proposed WGCV CARD4L Assessment Process (WGCV-44)</a:t>
            </a:r>
          </a:p>
        </p:txBody>
      </p:sp>
      <p:sp>
        <p:nvSpPr>
          <p:cNvPr id="22" name="Slide Number Placeholder 1">
            <a:extLst>
              <a:ext uri="{FF2B5EF4-FFF2-40B4-BE49-F238E27FC236}">
                <a16:creationId xmlns:a16="http://schemas.microsoft.com/office/drawing/2014/main" id="{5B3FDFF7-0200-4629-A90B-870B07F0466C}"/>
              </a:ext>
            </a:extLst>
          </p:cNvPr>
          <p:cNvSpPr>
            <a:spLocks noGrp="1"/>
          </p:cNvSpPr>
          <p:nvPr>
            <p:ph type="sldNum" sz="quarter" idx="12"/>
          </p:nvPr>
        </p:nvSpPr>
        <p:spPr>
          <a:xfrm>
            <a:off x="7010400" y="4867971"/>
            <a:ext cx="2133600" cy="273844"/>
          </a:xfrm>
        </p:spPr>
        <p:txBody>
          <a:bodyPr/>
          <a:lstStyle/>
          <a:p>
            <a:fld id="{86CB4B4D-7CA3-9044-876B-883B54F8677D}" type="slidenum">
              <a:rPr lang="en-GB" smtClean="0"/>
              <a:pPr/>
              <a:t>6</a:t>
            </a:fld>
            <a:endParaRPr lang="en-GB" dirty="0"/>
          </a:p>
        </p:txBody>
      </p:sp>
      <p:pic>
        <p:nvPicPr>
          <p:cNvPr id="10" name="Picture 9">
            <a:extLst>
              <a:ext uri="{FF2B5EF4-FFF2-40B4-BE49-F238E27FC236}">
                <a16:creationId xmlns:a16="http://schemas.microsoft.com/office/drawing/2014/main" id="{C1848FE9-F30E-4837-9A8E-FB12B2A8D628}"/>
              </a:ext>
            </a:extLst>
          </p:cNvPr>
          <p:cNvPicPr>
            <a:picLocks noChangeAspect="1"/>
          </p:cNvPicPr>
          <p:nvPr/>
        </p:nvPicPr>
        <p:blipFill>
          <a:blip r:embed="rId2"/>
          <a:stretch>
            <a:fillRect/>
          </a:stretch>
        </p:blipFill>
        <p:spPr>
          <a:xfrm>
            <a:off x="3389695" y="0"/>
            <a:ext cx="4234661" cy="5143500"/>
          </a:xfrm>
          <a:prstGeom prst="rect">
            <a:avLst/>
          </a:prstGeom>
        </p:spPr>
      </p:pic>
    </p:spTree>
    <p:extLst>
      <p:ext uri="{BB962C8B-B14F-4D97-AF65-F5344CB8AC3E}">
        <p14:creationId xmlns:p14="http://schemas.microsoft.com/office/powerpoint/2010/main" val="285805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8A396-FEA4-443C-9C92-DCAD0E474358}"/>
              </a:ext>
            </a:extLst>
          </p:cNvPr>
          <p:cNvSpPr>
            <a:spLocks noGrp="1"/>
          </p:cNvSpPr>
          <p:nvPr>
            <p:ph type="title"/>
          </p:nvPr>
        </p:nvSpPr>
        <p:spPr>
          <a:xfrm>
            <a:off x="1765495" y="122549"/>
            <a:ext cx="5880295" cy="857250"/>
          </a:xfrm>
        </p:spPr>
        <p:txBody>
          <a:bodyPr/>
          <a:lstStyle/>
          <a:p>
            <a:r>
              <a:rPr lang="en-GB" b="1" dirty="0"/>
              <a:t>Proposed PFS Future Steps</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445734928"/>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10400" y="4869656"/>
            <a:ext cx="2133600" cy="273844"/>
          </a:xfrm>
        </p:spPr>
        <p:txBody>
          <a:bodyPr/>
          <a:lstStyle/>
          <a:p>
            <a:fld id="{86CB4B4D-7CA3-9044-876B-883B54F8677D}" type="slidenum">
              <a:rPr lang="en-GB" smtClean="0"/>
              <a:pPr/>
              <a:t>7</a:t>
            </a:fld>
            <a:endParaRPr lang="en-GB" dirty="0"/>
          </a:p>
        </p:txBody>
      </p:sp>
      <p:sp>
        <p:nvSpPr>
          <p:cNvPr id="15" name="TextBox 14"/>
          <p:cNvSpPr txBox="1"/>
          <p:nvPr/>
        </p:nvSpPr>
        <p:spPr>
          <a:xfrm rot="1471893">
            <a:off x="6547167" y="2117941"/>
            <a:ext cx="259685" cy="19604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Present refined  SR/ST/RB versions at LSIVC7</a:t>
            </a:r>
          </a:p>
          <a:p>
            <a:pPr algn="ctr" defTabSz="257175" latinLnBrk="1" hangingPunct="0"/>
            <a:r>
              <a:rPr lang="en-GB" sz="675" dirty="0"/>
              <a:t> for endorsement/present additional RADAR PFS</a:t>
            </a:r>
          </a:p>
        </p:txBody>
      </p:sp>
      <p:sp>
        <p:nvSpPr>
          <p:cNvPr id="16" name="TextBox 15"/>
          <p:cNvSpPr txBox="1"/>
          <p:nvPr/>
        </p:nvSpPr>
        <p:spPr>
          <a:xfrm rot="1439402">
            <a:off x="7262813" y="2215891"/>
            <a:ext cx="380937" cy="18685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788" b="1" i="1" dirty="0">
                <a:solidFill>
                  <a:srgbClr val="FF0000"/>
                </a:solidFill>
              </a:rPr>
              <a:t>PFSs Stability</a:t>
            </a:r>
          </a:p>
          <a:p>
            <a:pPr algn="ctr" defTabSz="257175" latinLnBrk="1" hangingPunct="0"/>
            <a:r>
              <a:rPr lang="en-GB" sz="675" dirty="0"/>
              <a:t>Updates will be carried out as necessary but no more than once a year</a:t>
            </a:r>
          </a:p>
        </p:txBody>
      </p:sp>
      <p:sp>
        <p:nvSpPr>
          <p:cNvPr id="17" name="TextBox 16"/>
          <p:cNvSpPr txBox="1"/>
          <p:nvPr/>
        </p:nvSpPr>
        <p:spPr>
          <a:xfrm rot="1567355">
            <a:off x="5742794" y="1975615"/>
            <a:ext cx="155811" cy="21875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Documents circulated to the LSIVC list</a:t>
            </a:r>
          </a:p>
        </p:txBody>
      </p:sp>
      <p:sp>
        <p:nvSpPr>
          <p:cNvPr id="8" name="TextBox 7"/>
          <p:cNvSpPr txBox="1"/>
          <p:nvPr/>
        </p:nvSpPr>
        <p:spPr>
          <a:xfrm rot="1705190">
            <a:off x="4109073" y="2240932"/>
            <a:ext cx="259685" cy="13121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Incorporate user survey </a:t>
            </a:r>
          </a:p>
          <a:p>
            <a:pPr algn="ctr" defTabSz="257175" latinLnBrk="1" hangingPunct="0"/>
            <a:r>
              <a:rPr lang="en-GB" sz="675" dirty="0"/>
              <a:t>and Planets workshop Feedback</a:t>
            </a:r>
          </a:p>
        </p:txBody>
      </p:sp>
      <p:sp>
        <p:nvSpPr>
          <p:cNvPr id="9" name="TextBox 8"/>
          <p:cNvSpPr txBox="1"/>
          <p:nvPr/>
        </p:nvSpPr>
        <p:spPr>
          <a:xfrm rot="3640224">
            <a:off x="3260473" y="1485545"/>
            <a:ext cx="363560" cy="27724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2025" b="1" dirty="0">
                <a:solidFill>
                  <a:schemeClr val="accent2">
                    <a:lumMod val="60000"/>
                    <a:lumOff val="40000"/>
                  </a:schemeClr>
                </a:solidFill>
              </a:rPr>
              <a:t>Feedback from WGCV</a:t>
            </a:r>
          </a:p>
        </p:txBody>
      </p:sp>
      <p:sp>
        <p:nvSpPr>
          <p:cNvPr id="11" name="TextBox 10"/>
          <p:cNvSpPr txBox="1"/>
          <p:nvPr/>
        </p:nvSpPr>
        <p:spPr>
          <a:xfrm rot="1581337">
            <a:off x="4939263" y="1777991"/>
            <a:ext cx="259685" cy="21875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25717" tIns="25717" rIns="25717" bIns="25717" numCol="1" spcCol="38100" rtlCol="0" anchor="t">
            <a:spAutoFit/>
          </a:bodyPr>
          <a:lstStyle/>
          <a:p>
            <a:pPr algn="ctr" defTabSz="257175" latinLnBrk="1" hangingPunct="0"/>
            <a:r>
              <a:rPr lang="en-GB" sz="675" dirty="0"/>
              <a:t>Feedback from ESA/USGS/JAXA/GA</a:t>
            </a:r>
          </a:p>
          <a:p>
            <a:pPr algn="ctr" defTabSz="257175" latinLnBrk="1" hangingPunct="0"/>
            <a:r>
              <a:rPr lang="en-GB" sz="675" dirty="0"/>
              <a:t> self-assessment incorporated</a:t>
            </a:r>
          </a:p>
        </p:txBody>
      </p:sp>
    </p:spTree>
    <p:extLst>
      <p:ext uri="{BB962C8B-B14F-4D97-AF65-F5344CB8AC3E}">
        <p14:creationId xmlns:p14="http://schemas.microsoft.com/office/powerpoint/2010/main" val="74394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501AC-84CD-4250-9581-31E7638B12C8}"/>
              </a:ext>
            </a:extLst>
          </p:cNvPr>
          <p:cNvPicPr>
            <a:picLocks noChangeAspect="1"/>
          </p:cNvPicPr>
          <p:nvPr/>
        </p:nvPicPr>
        <p:blipFill>
          <a:blip r:embed="rId2"/>
          <a:stretch>
            <a:fillRect/>
          </a:stretch>
        </p:blipFill>
        <p:spPr>
          <a:xfrm>
            <a:off x="1143000" y="1250686"/>
            <a:ext cx="6858000" cy="3415425"/>
          </a:xfrm>
          <a:prstGeom prst="rect">
            <a:avLst/>
          </a:prstGeom>
        </p:spPr>
      </p:pic>
      <p:sp>
        <p:nvSpPr>
          <p:cNvPr id="6" name="Title 5">
            <a:extLst>
              <a:ext uri="{FF2B5EF4-FFF2-40B4-BE49-F238E27FC236}">
                <a16:creationId xmlns:a16="http://schemas.microsoft.com/office/drawing/2014/main" id="{0D8494EB-F131-4A92-9489-DAFE82A02835}"/>
              </a:ext>
            </a:extLst>
          </p:cNvPr>
          <p:cNvSpPr>
            <a:spLocks noGrp="1"/>
          </p:cNvSpPr>
          <p:nvPr>
            <p:ph type="title"/>
          </p:nvPr>
        </p:nvSpPr>
        <p:spPr/>
        <p:txBody>
          <a:bodyPr/>
          <a:lstStyle/>
          <a:p>
            <a:r>
              <a:rPr lang="en-US" b="1" dirty="0"/>
              <a:t>CARD4L Website</a:t>
            </a:r>
          </a:p>
        </p:txBody>
      </p:sp>
      <p:sp>
        <p:nvSpPr>
          <p:cNvPr id="3" name="Content Placeholder 2">
            <a:extLst>
              <a:ext uri="{FF2B5EF4-FFF2-40B4-BE49-F238E27FC236}">
                <a16:creationId xmlns:a16="http://schemas.microsoft.com/office/drawing/2014/main" id="{0E5140FC-F31C-406D-A24F-AF628E05CFB9}"/>
              </a:ext>
            </a:extLst>
          </p:cNvPr>
          <p:cNvSpPr>
            <a:spLocks noGrp="1"/>
          </p:cNvSpPr>
          <p:nvPr>
            <p:ph idx="1"/>
          </p:nvPr>
        </p:nvSpPr>
        <p:spPr>
          <a:xfrm>
            <a:off x="457200" y="4767263"/>
            <a:ext cx="8229600" cy="340839"/>
          </a:xfrm>
        </p:spPr>
        <p:txBody>
          <a:bodyPr>
            <a:normAutofit fontScale="55000" lnSpcReduction="20000"/>
          </a:bodyPr>
          <a:lstStyle/>
          <a:p>
            <a:pPr marL="0" indent="0" algn="ctr">
              <a:buNone/>
            </a:pPr>
            <a:r>
              <a:rPr lang="en-US" dirty="0">
                <a:hlinkClick r:id="rId3"/>
              </a:rPr>
              <a:t>http://ceos.org/ard/</a:t>
            </a:r>
            <a:endParaRPr lang="en-US" dirty="0"/>
          </a:p>
        </p:txBody>
      </p:sp>
      <p:sp>
        <p:nvSpPr>
          <p:cNvPr id="2" name="Slide Number Placeholder 1">
            <a:extLst>
              <a:ext uri="{FF2B5EF4-FFF2-40B4-BE49-F238E27FC236}">
                <a16:creationId xmlns:a16="http://schemas.microsoft.com/office/drawing/2014/main" id="{A29F250C-159B-4898-B99A-946D6AAEBD79}"/>
              </a:ext>
            </a:extLst>
          </p:cNvPr>
          <p:cNvSpPr>
            <a:spLocks noGrp="1"/>
          </p:cNvSpPr>
          <p:nvPr>
            <p:ph type="sldNum" sz="quarter" idx="12"/>
          </p:nvPr>
        </p:nvSpPr>
        <p:spPr>
          <a:xfrm>
            <a:off x="7010400" y="4867971"/>
            <a:ext cx="2133600" cy="273844"/>
          </a:xfrm>
        </p:spPr>
        <p:txBody>
          <a:bodyPr/>
          <a:lstStyle/>
          <a:p>
            <a:pPr defTabSz="685800"/>
            <a:fld id="{86CB4B4D-7CA3-9044-876B-883B54F8677D}" type="slidenum">
              <a:rPr lang="uk-UA" smtClean="0"/>
              <a:pPr defTabSz="685800"/>
              <a:t>8</a:t>
            </a:fld>
            <a:endParaRPr lang="uk-UA" dirty="0"/>
          </a:p>
        </p:txBody>
      </p:sp>
    </p:spTree>
    <p:extLst>
      <p:ext uri="{BB962C8B-B14F-4D97-AF65-F5344CB8AC3E}">
        <p14:creationId xmlns:p14="http://schemas.microsoft.com/office/powerpoint/2010/main" val="16902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51741-F70D-4F8D-978F-386C2A8745AC}"/>
              </a:ext>
            </a:extLst>
          </p:cNvPr>
          <p:cNvSpPr>
            <a:spLocks noGrp="1"/>
          </p:cNvSpPr>
          <p:nvPr>
            <p:ph type="title"/>
          </p:nvPr>
        </p:nvSpPr>
        <p:spPr/>
        <p:txBody>
          <a:bodyPr/>
          <a:lstStyle/>
          <a:p>
            <a:r>
              <a:rPr lang="en-GB" b="1" dirty="0">
                <a:solidFill>
                  <a:schemeClr val="bg1"/>
                </a:solidFill>
              </a:rPr>
              <a:t>CARD4L Product Stocktake</a:t>
            </a:r>
            <a:endParaRPr lang="en-US" b="1" dirty="0"/>
          </a:p>
        </p:txBody>
      </p:sp>
      <p:sp>
        <p:nvSpPr>
          <p:cNvPr id="2" name="Content Placeholder 1"/>
          <p:cNvSpPr>
            <a:spLocks noGrp="1"/>
          </p:cNvSpPr>
          <p:nvPr>
            <p:ph idx="1"/>
          </p:nvPr>
        </p:nvSpPr>
        <p:spPr/>
        <p:txBody>
          <a:bodyPr>
            <a:normAutofit/>
          </a:bodyPr>
          <a:lstStyle/>
          <a:p>
            <a:r>
              <a:rPr lang="en-GB" sz="2000" dirty="0"/>
              <a:t>CARD4L product stocktake is underway</a:t>
            </a:r>
          </a:p>
          <a:p>
            <a:pPr marL="0" indent="0">
              <a:buNone/>
            </a:pPr>
            <a:r>
              <a:rPr lang="en-GB" sz="2000" i="1" dirty="0"/>
              <a:t>     for internal use until CARD4L products are achieved</a:t>
            </a:r>
            <a:endParaRPr lang="en-GB" sz="2000" dirty="0"/>
          </a:p>
        </p:txBody>
      </p:sp>
      <p:pic>
        <p:nvPicPr>
          <p:cNvPr id="4" name="Picture 3"/>
          <p:cNvPicPr>
            <a:picLocks noChangeAspect="1"/>
          </p:cNvPicPr>
          <p:nvPr/>
        </p:nvPicPr>
        <p:blipFill rotWithShape="1">
          <a:blip r:embed="rId2"/>
          <a:srcRect t="28808"/>
          <a:stretch/>
        </p:blipFill>
        <p:spPr>
          <a:xfrm>
            <a:off x="-1" y="2012565"/>
            <a:ext cx="9112715" cy="2842315"/>
          </a:xfrm>
          <a:prstGeom prst="rect">
            <a:avLst/>
          </a:prstGeom>
        </p:spPr>
      </p:pic>
      <p:sp>
        <p:nvSpPr>
          <p:cNvPr id="7" name="Slide Number Placeholder 1">
            <a:extLst>
              <a:ext uri="{FF2B5EF4-FFF2-40B4-BE49-F238E27FC236}">
                <a16:creationId xmlns:a16="http://schemas.microsoft.com/office/drawing/2014/main" id="{252668A6-2103-47B3-A560-3604B5F34572}"/>
              </a:ext>
            </a:extLst>
          </p:cNvPr>
          <p:cNvSpPr>
            <a:spLocks noGrp="1"/>
          </p:cNvSpPr>
          <p:nvPr>
            <p:ph type="sldNum" sz="quarter" idx="12"/>
          </p:nvPr>
        </p:nvSpPr>
        <p:spPr>
          <a:xfrm>
            <a:off x="7010400" y="4867971"/>
            <a:ext cx="2133600" cy="273844"/>
          </a:xfrm>
        </p:spPr>
        <p:txBody>
          <a:bodyPr/>
          <a:lstStyle/>
          <a:p>
            <a:pPr defTabSz="685800"/>
            <a:fld id="{86CB4B4D-7CA3-9044-876B-883B54F8677D}" type="slidenum">
              <a:rPr lang="uk-UA" smtClean="0"/>
              <a:pPr defTabSz="685800"/>
              <a:t>9</a:t>
            </a:fld>
            <a:endParaRPr lang="uk-UA" dirty="0"/>
          </a:p>
        </p:txBody>
      </p:sp>
    </p:spTree>
    <p:extLst>
      <p:ext uri="{BB962C8B-B14F-4D97-AF65-F5344CB8AC3E}">
        <p14:creationId xmlns:p14="http://schemas.microsoft.com/office/powerpoint/2010/main" val="1810713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1101</TotalTime>
  <Words>1457</Words>
  <Application>Microsoft Office PowerPoint</Application>
  <PresentationFormat>On-screen Show (16:9)</PresentationFormat>
  <Paragraphs>160</Paragraphs>
  <Slides>12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Bold</vt:lpstr>
      <vt:lpstr>Calibri</vt:lpstr>
      <vt:lpstr>Century Gothic</vt:lpstr>
      <vt:lpstr>Courier New</vt:lpstr>
      <vt:lpstr>Droid Serif</vt:lpstr>
      <vt:lpstr>Helvetica</vt:lpstr>
      <vt:lpstr>Proxima Nova Regular</vt:lpstr>
      <vt:lpstr>Wingdings</vt:lpstr>
      <vt:lpstr>Office Theme</vt:lpstr>
      <vt:lpstr>CEOS Analysis Ready Data for Land (CARD4L) Status Update (For Information)</vt:lpstr>
      <vt:lpstr>LSI-VC / SDCG for GFOI / GEOGLAM Joint Meeting</vt:lpstr>
      <vt:lpstr>LSI-VC / SDCG for GFOI / GEOGLAM Joint Meeting – Key Outcomes</vt:lpstr>
      <vt:lpstr>ARD Key Take-aways</vt:lpstr>
      <vt:lpstr>CARD4L Framework</vt:lpstr>
      <vt:lpstr>Proposed WGCV CARD4L Assessment Process (WGCV-44)</vt:lpstr>
      <vt:lpstr>Proposed PFS Future Steps</vt:lpstr>
      <vt:lpstr>CARD4L Website</vt:lpstr>
      <vt:lpstr>CARD4L Product Stocktake</vt:lpstr>
      <vt:lpstr>CARD4L Information Notes</vt:lpstr>
      <vt:lpstr>Deliverables</vt:lpstr>
      <vt:lpstr>Deliverables</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Pascal Lecomte</dc:creator>
  <cp:lastModifiedBy>Labahn, Steven T</cp:lastModifiedBy>
  <cp:revision>14</cp:revision>
  <cp:lastPrinted>2016-11-11T04:37:28Z</cp:lastPrinted>
  <dcterms:created xsi:type="dcterms:W3CDTF">2016-11-10T19:18:14Z</dcterms:created>
  <dcterms:modified xsi:type="dcterms:W3CDTF">2018-10-17T04:56:50Z</dcterms:modified>
</cp:coreProperties>
</file>