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/>
    <p:restoredTop sz="94694"/>
  </p:normalViewPr>
  <p:slideViewPr>
    <p:cSldViewPr>
      <p:cViewPr varScale="1">
        <p:scale>
          <a:sx n="83" d="100"/>
          <a:sy n="83" d="100"/>
        </p:scale>
        <p:origin x="146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‹N°›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19, 14-16 October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153400" cy="28194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/>
              <a:t>Nominative letter sent to all CEOS Members and Associates in December 2018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/>
              <a:t>Responses show that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IGBP and </a:t>
            </a:r>
            <a:r>
              <a:rPr lang="en-US" sz="2800" dirty="0"/>
              <a:t>GTOS </a:t>
            </a:r>
            <a:r>
              <a:rPr lang="en-US" sz="2800" dirty="0" smtClean="0"/>
              <a:t>no longer functioning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FF0000"/>
                </a:solidFill>
              </a:rPr>
              <a:t>Recommendation</a:t>
            </a:r>
            <a:r>
              <a:rPr lang="en-US" dirty="0" smtClean="0"/>
              <a:t>: remove IGBP and GTOS as CEOS Associates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CSIR(SA) </a:t>
            </a:r>
            <a:r>
              <a:rPr lang="en-US" sz="2800" dirty="0"/>
              <a:t>and </a:t>
            </a:r>
            <a:r>
              <a:rPr lang="en-US" sz="2800" dirty="0" smtClean="0"/>
              <a:t>Crown Research Institute(NZ) no up-to-date contacts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FF0000"/>
                </a:solidFill>
              </a:rPr>
              <a:t>Recommendation</a:t>
            </a:r>
            <a:r>
              <a:rPr lang="en-US" dirty="0"/>
              <a:t>: </a:t>
            </a:r>
            <a:r>
              <a:rPr lang="en-US" dirty="0" smtClean="0"/>
              <a:t>work with SANSA and CSIRO to clarify status of these agencies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1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r>
              <a:rPr lang="en-US" b="1" dirty="0"/>
              <a:t>CEOS </a:t>
            </a:r>
            <a:r>
              <a:rPr lang="en-US" b="1" dirty="0" smtClean="0"/>
              <a:t>Membership Issues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8930</TotalTime>
  <Words>57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Arial Bold</vt:lpstr>
      <vt:lpstr>Avenir Roman</vt:lpstr>
      <vt:lpstr>Calibri</vt:lpstr>
      <vt:lpstr>Courier New</vt:lpstr>
      <vt:lpstr>Helvetica</vt:lpstr>
      <vt:lpstr>Proxima Nova Regular</vt:lpstr>
      <vt:lpstr>Wingdings</vt:lpstr>
      <vt:lpstr>Default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Hosford Steven</cp:lastModifiedBy>
  <cp:revision>135</cp:revision>
  <dcterms:modified xsi:type="dcterms:W3CDTF">2019-10-15T09:25:37Z</dcterms:modified>
</cp:coreProperties>
</file>