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1"/>
  </p:notesMasterIdLst>
  <p:sldIdLst>
    <p:sldId id="260" r:id="rId2"/>
    <p:sldId id="275" r:id="rId3"/>
    <p:sldId id="279" r:id="rId4"/>
    <p:sldId id="278" r:id="rId5"/>
    <p:sldId id="280" r:id="rId6"/>
    <p:sldId id="281" r:id="rId7"/>
    <p:sldId id="282" r:id="rId8"/>
    <p:sldId id="283" r:id="rId9"/>
    <p:sldId id="284" r:id="rId10"/>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106"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106"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106"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106"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106" charset="-128"/>
        <a:cs typeface="+mn-cs"/>
      </a:defRPr>
    </a:lvl5pPr>
    <a:lvl6pPr marL="2286000" algn="l" defTabSz="914400" rtl="0" eaLnBrk="1" latinLnBrk="0" hangingPunct="1">
      <a:defRPr kern="1200">
        <a:solidFill>
          <a:schemeClr val="tx1"/>
        </a:solidFill>
        <a:latin typeface="Arial" charset="0"/>
        <a:ea typeface="ＭＳ Ｐゴシック" pitchFamily="-106" charset="-128"/>
        <a:cs typeface="+mn-cs"/>
      </a:defRPr>
    </a:lvl6pPr>
    <a:lvl7pPr marL="2743200" algn="l" defTabSz="914400" rtl="0" eaLnBrk="1" latinLnBrk="0" hangingPunct="1">
      <a:defRPr kern="1200">
        <a:solidFill>
          <a:schemeClr val="tx1"/>
        </a:solidFill>
        <a:latin typeface="Arial" charset="0"/>
        <a:ea typeface="ＭＳ Ｐゴシック" pitchFamily="-106" charset="-128"/>
        <a:cs typeface="+mn-cs"/>
      </a:defRPr>
    </a:lvl7pPr>
    <a:lvl8pPr marL="3200400" algn="l" defTabSz="914400" rtl="0" eaLnBrk="1" latinLnBrk="0" hangingPunct="1">
      <a:defRPr kern="1200">
        <a:solidFill>
          <a:schemeClr val="tx1"/>
        </a:solidFill>
        <a:latin typeface="Arial" charset="0"/>
        <a:ea typeface="ＭＳ Ｐゴシック" pitchFamily="-106" charset="-128"/>
        <a:cs typeface="+mn-cs"/>
      </a:defRPr>
    </a:lvl8pPr>
    <a:lvl9pPr marL="3657600" algn="l" defTabSz="914400" rtl="0" eaLnBrk="1" latinLnBrk="0" hangingPunct="1">
      <a:defRPr kern="1200">
        <a:solidFill>
          <a:schemeClr val="tx1"/>
        </a:solidFill>
        <a:latin typeface="Arial" charset="0"/>
        <a:ea typeface="ＭＳ Ｐゴシック" pitchFamily="-106"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9" autoAdjust="0"/>
    <p:restoredTop sz="95833" autoAdjust="0"/>
  </p:normalViewPr>
  <p:slideViewPr>
    <p:cSldViewPr snapToGrid="0" snapToObjects="1">
      <p:cViewPr varScale="1">
        <p:scale>
          <a:sx n="100" d="100"/>
          <a:sy n="100" d="100"/>
        </p:scale>
        <p:origin x="-1328" y="-96"/>
      </p:cViewPr>
      <p:guideLst>
        <p:guide orient="horz" pos="4277"/>
        <p:guide pos="289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2072"/>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106" charset="0"/>
              </a:defRPr>
            </a:lvl1pPr>
          </a:lstStyle>
          <a:p>
            <a:pPr>
              <a:defRPr/>
            </a:pPr>
            <a:fld id="{70C43DB1-6AE4-42F4-A030-67A0368BA2C1}" type="datetime1">
              <a:rPr lang="en-US"/>
              <a:pPr>
                <a:defRPr/>
              </a:pPr>
              <a:t>14/09/2014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106" charset="0"/>
              </a:defRPr>
            </a:lvl1pPr>
          </a:lstStyle>
          <a:p>
            <a:pPr>
              <a:defRPr/>
            </a:pPr>
            <a:fld id="{3D31D474-A30B-46C7-A7CB-BF5BB52F9BBE}" type="slidenum">
              <a:rPr lang="en-US"/>
              <a:pPr>
                <a:defRPr/>
              </a:pPr>
              <a:t>‹#›</a:t>
            </a:fld>
            <a:endParaRPr lang="en-US"/>
          </a:p>
        </p:txBody>
      </p:sp>
    </p:spTree>
    <p:extLst>
      <p:ext uri="{BB962C8B-B14F-4D97-AF65-F5344CB8AC3E}">
        <p14:creationId xmlns:p14="http://schemas.microsoft.com/office/powerpoint/2010/main" val="3010702708"/>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ＭＳ Ｐゴシック" pitchFamily="-106"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1C098A87-5171-4B75-93C2-5524BB9D1112}" type="slidenum">
              <a:rPr lang="de-DE" smtClean="0">
                <a:latin typeface="Times New Roman" pitchFamily="-106" charset="0"/>
              </a:rPr>
              <a:pPr/>
              <a:t>1</a:t>
            </a:fld>
            <a:endParaRPr lang="de-DE" dirty="0" smtClean="0">
              <a:latin typeface="Times New Roman" pitchFamily="-106"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endParaRPr lang="de-DE" dirty="0" smtClean="0">
              <a:latin typeface="Times New Roman" pitchFamily="-106"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Times New Roman" pitchFamily="-106" charset="0"/>
            </a:endParaRPr>
          </a:p>
        </p:txBody>
      </p:sp>
      <p:sp>
        <p:nvSpPr>
          <p:cNvPr id="5124" name="Slide Number Placeholder 3"/>
          <p:cNvSpPr>
            <a:spLocks noGrp="1"/>
          </p:cNvSpPr>
          <p:nvPr>
            <p:ph type="sldNum" sz="quarter" idx="5"/>
          </p:nvPr>
        </p:nvSpPr>
        <p:spPr bwMode="auto">
          <a:noFill/>
          <a:ln>
            <a:miter lim="800000"/>
            <a:headEnd/>
            <a:tailEnd/>
          </a:ln>
        </p:spPr>
        <p:txBody>
          <a:bodyPr/>
          <a:lstStyle/>
          <a:p>
            <a:fld id="{47D10890-62FC-4A72-AC60-97757228D65B}" type="slidenum">
              <a:rPr lang="en-US" smtClean="0">
                <a:solidFill>
                  <a:srgbClr val="000000"/>
                </a:solidFill>
              </a:rPr>
              <a:pPr/>
              <a:t>2</a:t>
            </a:fld>
            <a:endParaRPr lang="en-US" dirty="0" smtClean="0">
              <a:solidFill>
                <a:srgbClr val="000000"/>
              </a:solidFill>
            </a:endParaRPr>
          </a:p>
        </p:txBody>
      </p:sp>
      <p:sp>
        <p:nvSpPr>
          <p:cNvPr id="5125" name="Header Placeholder 4"/>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dirty="0" smtClean="0">
              <a:solidFill>
                <a:srgbClr val="000000"/>
              </a:solidFill>
              <a:latin typeface="Times New Roman" pitchFamily="-106" charset="0"/>
              <a:ea typeface="ＭＳ Ｐゴシック" pitchFamily="-106"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Times New Roman" pitchFamily="-106" charset="0"/>
            </a:endParaRPr>
          </a:p>
        </p:txBody>
      </p:sp>
      <p:sp>
        <p:nvSpPr>
          <p:cNvPr id="5124" name="Slide Number Placeholder 3"/>
          <p:cNvSpPr>
            <a:spLocks noGrp="1"/>
          </p:cNvSpPr>
          <p:nvPr>
            <p:ph type="sldNum" sz="quarter" idx="5"/>
          </p:nvPr>
        </p:nvSpPr>
        <p:spPr bwMode="auto">
          <a:noFill/>
          <a:ln>
            <a:miter lim="800000"/>
            <a:headEnd/>
            <a:tailEnd/>
          </a:ln>
        </p:spPr>
        <p:txBody>
          <a:bodyPr/>
          <a:lstStyle/>
          <a:p>
            <a:fld id="{47D10890-62FC-4A72-AC60-97757228D65B}" type="slidenum">
              <a:rPr lang="en-US" smtClean="0">
                <a:solidFill>
                  <a:srgbClr val="000000"/>
                </a:solidFill>
              </a:rPr>
              <a:pPr/>
              <a:t>3</a:t>
            </a:fld>
            <a:endParaRPr lang="en-US" dirty="0" smtClean="0">
              <a:solidFill>
                <a:srgbClr val="000000"/>
              </a:solidFill>
            </a:endParaRPr>
          </a:p>
        </p:txBody>
      </p:sp>
      <p:sp>
        <p:nvSpPr>
          <p:cNvPr id="5125" name="Header Placeholder 4"/>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dirty="0" smtClean="0">
              <a:solidFill>
                <a:srgbClr val="000000"/>
              </a:solidFill>
              <a:latin typeface="Times New Roman" pitchFamily="-106" charset="0"/>
              <a:ea typeface="ＭＳ Ｐゴシック" pitchFamily="-106"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Times New Roman" pitchFamily="-106" charset="0"/>
            </a:endParaRPr>
          </a:p>
        </p:txBody>
      </p:sp>
      <p:sp>
        <p:nvSpPr>
          <p:cNvPr id="5124" name="Slide Number Placeholder 3"/>
          <p:cNvSpPr>
            <a:spLocks noGrp="1"/>
          </p:cNvSpPr>
          <p:nvPr>
            <p:ph type="sldNum" sz="quarter" idx="5"/>
          </p:nvPr>
        </p:nvSpPr>
        <p:spPr bwMode="auto">
          <a:noFill/>
          <a:ln>
            <a:miter lim="800000"/>
            <a:headEnd/>
            <a:tailEnd/>
          </a:ln>
        </p:spPr>
        <p:txBody>
          <a:bodyPr/>
          <a:lstStyle/>
          <a:p>
            <a:fld id="{47D10890-62FC-4A72-AC60-97757228D65B}" type="slidenum">
              <a:rPr lang="en-US" smtClean="0">
                <a:solidFill>
                  <a:srgbClr val="000000"/>
                </a:solidFill>
              </a:rPr>
              <a:pPr/>
              <a:t>4</a:t>
            </a:fld>
            <a:endParaRPr lang="en-US" dirty="0" smtClean="0">
              <a:solidFill>
                <a:srgbClr val="000000"/>
              </a:solidFill>
            </a:endParaRPr>
          </a:p>
        </p:txBody>
      </p:sp>
      <p:sp>
        <p:nvSpPr>
          <p:cNvPr id="5125" name="Header Placeholder 4"/>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dirty="0" smtClean="0">
              <a:solidFill>
                <a:srgbClr val="000000"/>
              </a:solidFill>
              <a:latin typeface="Times New Roman" pitchFamily="-106" charset="0"/>
              <a:ea typeface="ＭＳ Ｐゴシック" pitchFamily="-106"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Times New Roman" pitchFamily="-106" charset="0"/>
            </a:endParaRPr>
          </a:p>
        </p:txBody>
      </p:sp>
      <p:sp>
        <p:nvSpPr>
          <p:cNvPr id="5124" name="Slide Number Placeholder 3"/>
          <p:cNvSpPr>
            <a:spLocks noGrp="1"/>
          </p:cNvSpPr>
          <p:nvPr>
            <p:ph type="sldNum" sz="quarter" idx="5"/>
          </p:nvPr>
        </p:nvSpPr>
        <p:spPr bwMode="auto">
          <a:noFill/>
          <a:ln>
            <a:miter lim="800000"/>
            <a:headEnd/>
            <a:tailEnd/>
          </a:ln>
        </p:spPr>
        <p:txBody>
          <a:bodyPr/>
          <a:lstStyle/>
          <a:p>
            <a:fld id="{47D10890-62FC-4A72-AC60-97757228D65B}" type="slidenum">
              <a:rPr lang="en-US" smtClean="0">
                <a:solidFill>
                  <a:srgbClr val="000000"/>
                </a:solidFill>
              </a:rPr>
              <a:pPr/>
              <a:t>5</a:t>
            </a:fld>
            <a:endParaRPr lang="en-US" dirty="0" smtClean="0">
              <a:solidFill>
                <a:srgbClr val="000000"/>
              </a:solidFill>
            </a:endParaRPr>
          </a:p>
        </p:txBody>
      </p:sp>
      <p:sp>
        <p:nvSpPr>
          <p:cNvPr id="5125" name="Header Placeholder 4"/>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dirty="0" smtClean="0">
              <a:solidFill>
                <a:srgbClr val="000000"/>
              </a:solidFill>
              <a:latin typeface="Times New Roman" pitchFamily="-106" charset="0"/>
              <a:ea typeface="ＭＳ Ｐゴシック" pitchFamily="-106"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Times New Roman" pitchFamily="-106" charset="0"/>
            </a:endParaRPr>
          </a:p>
        </p:txBody>
      </p:sp>
      <p:sp>
        <p:nvSpPr>
          <p:cNvPr id="5124" name="Slide Number Placeholder 3"/>
          <p:cNvSpPr>
            <a:spLocks noGrp="1"/>
          </p:cNvSpPr>
          <p:nvPr>
            <p:ph type="sldNum" sz="quarter" idx="5"/>
          </p:nvPr>
        </p:nvSpPr>
        <p:spPr bwMode="auto">
          <a:noFill/>
          <a:ln>
            <a:miter lim="800000"/>
            <a:headEnd/>
            <a:tailEnd/>
          </a:ln>
        </p:spPr>
        <p:txBody>
          <a:bodyPr/>
          <a:lstStyle/>
          <a:p>
            <a:fld id="{47D10890-62FC-4A72-AC60-97757228D65B}" type="slidenum">
              <a:rPr lang="en-US" smtClean="0">
                <a:solidFill>
                  <a:srgbClr val="000000"/>
                </a:solidFill>
              </a:rPr>
              <a:pPr/>
              <a:t>6</a:t>
            </a:fld>
            <a:endParaRPr lang="en-US" dirty="0" smtClean="0">
              <a:solidFill>
                <a:srgbClr val="000000"/>
              </a:solidFill>
            </a:endParaRPr>
          </a:p>
        </p:txBody>
      </p:sp>
      <p:sp>
        <p:nvSpPr>
          <p:cNvPr id="5125" name="Header Placeholder 4"/>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dirty="0" smtClean="0">
              <a:solidFill>
                <a:srgbClr val="000000"/>
              </a:solidFill>
              <a:latin typeface="Times New Roman" pitchFamily="-106" charset="0"/>
              <a:ea typeface="ＭＳ Ｐゴシック" pitchFamily="-106"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Times New Roman" pitchFamily="-106" charset="0"/>
            </a:endParaRPr>
          </a:p>
        </p:txBody>
      </p:sp>
      <p:sp>
        <p:nvSpPr>
          <p:cNvPr id="5124" name="Slide Number Placeholder 3"/>
          <p:cNvSpPr>
            <a:spLocks noGrp="1"/>
          </p:cNvSpPr>
          <p:nvPr>
            <p:ph type="sldNum" sz="quarter" idx="5"/>
          </p:nvPr>
        </p:nvSpPr>
        <p:spPr bwMode="auto">
          <a:noFill/>
          <a:ln>
            <a:miter lim="800000"/>
            <a:headEnd/>
            <a:tailEnd/>
          </a:ln>
        </p:spPr>
        <p:txBody>
          <a:bodyPr/>
          <a:lstStyle/>
          <a:p>
            <a:fld id="{47D10890-62FC-4A72-AC60-97757228D65B}" type="slidenum">
              <a:rPr lang="en-US" smtClean="0">
                <a:solidFill>
                  <a:srgbClr val="000000"/>
                </a:solidFill>
              </a:rPr>
              <a:pPr/>
              <a:t>7</a:t>
            </a:fld>
            <a:endParaRPr lang="en-US" dirty="0" smtClean="0">
              <a:solidFill>
                <a:srgbClr val="000000"/>
              </a:solidFill>
            </a:endParaRPr>
          </a:p>
        </p:txBody>
      </p:sp>
      <p:sp>
        <p:nvSpPr>
          <p:cNvPr id="5125" name="Header Placeholder 4"/>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dirty="0" smtClean="0">
              <a:solidFill>
                <a:srgbClr val="000000"/>
              </a:solidFill>
              <a:latin typeface="Times New Roman" pitchFamily="-106" charset="0"/>
              <a:ea typeface="ＭＳ Ｐゴシック" pitchFamily="-106"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Times New Roman" pitchFamily="-106" charset="0"/>
            </a:endParaRPr>
          </a:p>
        </p:txBody>
      </p:sp>
      <p:sp>
        <p:nvSpPr>
          <p:cNvPr id="5124" name="Slide Number Placeholder 3"/>
          <p:cNvSpPr>
            <a:spLocks noGrp="1"/>
          </p:cNvSpPr>
          <p:nvPr>
            <p:ph type="sldNum" sz="quarter" idx="5"/>
          </p:nvPr>
        </p:nvSpPr>
        <p:spPr bwMode="auto">
          <a:noFill/>
          <a:ln>
            <a:miter lim="800000"/>
            <a:headEnd/>
            <a:tailEnd/>
          </a:ln>
        </p:spPr>
        <p:txBody>
          <a:bodyPr/>
          <a:lstStyle/>
          <a:p>
            <a:fld id="{47D10890-62FC-4A72-AC60-97757228D65B}" type="slidenum">
              <a:rPr lang="en-US" smtClean="0">
                <a:solidFill>
                  <a:srgbClr val="000000"/>
                </a:solidFill>
              </a:rPr>
              <a:pPr/>
              <a:t>8</a:t>
            </a:fld>
            <a:endParaRPr lang="en-US" dirty="0" smtClean="0">
              <a:solidFill>
                <a:srgbClr val="000000"/>
              </a:solidFill>
            </a:endParaRPr>
          </a:p>
        </p:txBody>
      </p:sp>
      <p:sp>
        <p:nvSpPr>
          <p:cNvPr id="5125" name="Header Placeholder 4"/>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dirty="0" smtClean="0">
              <a:solidFill>
                <a:srgbClr val="000000"/>
              </a:solidFill>
              <a:latin typeface="Times New Roman" pitchFamily="-106" charset="0"/>
              <a:ea typeface="ＭＳ Ｐゴシック" pitchFamily="-106"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Times New Roman" pitchFamily="-106" charset="0"/>
            </a:endParaRPr>
          </a:p>
        </p:txBody>
      </p:sp>
      <p:sp>
        <p:nvSpPr>
          <p:cNvPr id="5124" name="Slide Number Placeholder 3"/>
          <p:cNvSpPr>
            <a:spLocks noGrp="1"/>
          </p:cNvSpPr>
          <p:nvPr>
            <p:ph type="sldNum" sz="quarter" idx="5"/>
          </p:nvPr>
        </p:nvSpPr>
        <p:spPr bwMode="auto">
          <a:noFill/>
          <a:ln>
            <a:miter lim="800000"/>
            <a:headEnd/>
            <a:tailEnd/>
          </a:ln>
        </p:spPr>
        <p:txBody>
          <a:bodyPr/>
          <a:lstStyle/>
          <a:p>
            <a:fld id="{47D10890-62FC-4A72-AC60-97757228D65B}" type="slidenum">
              <a:rPr lang="en-US" smtClean="0">
                <a:solidFill>
                  <a:srgbClr val="000000"/>
                </a:solidFill>
              </a:rPr>
              <a:pPr/>
              <a:t>9</a:t>
            </a:fld>
            <a:endParaRPr lang="en-US" dirty="0" smtClean="0">
              <a:solidFill>
                <a:srgbClr val="000000"/>
              </a:solidFill>
            </a:endParaRPr>
          </a:p>
        </p:txBody>
      </p:sp>
      <p:sp>
        <p:nvSpPr>
          <p:cNvPr id="5125" name="Header Placeholder 4"/>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dirty="0" smtClean="0">
              <a:solidFill>
                <a:srgbClr val="000000"/>
              </a:solidFill>
              <a:latin typeface="Times New Roman" pitchFamily="-106" charset="0"/>
              <a:ea typeface="ＭＳ Ｐゴシック" pitchFamily="-106"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AutoShape 5"/>
          <p:cNvSpPr>
            <a:spLocks noChangeAspect="1" noChangeArrowheads="1" noTextEdit="1"/>
          </p:cNvSpPr>
          <p:nvPr/>
        </p:nvSpPr>
        <p:spPr bwMode="auto">
          <a:xfrm>
            <a:off x="0" y="3244851"/>
            <a:ext cx="9144000" cy="288925"/>
          </a:xfrm>
          <a:prstGeom prst="rect">
            <a:avLst/>
          </a:prstGeom>
          <a:noFill/>
          <a:ln w="9525">
            <a:noFill/>
            <a:miter lim="800000"/>
            <a:headEnd/>
            <a:tailEnd/>
          </a:ln>
        </p:spPr>
        <p:txBody>
          <a:bodyPr/>
          <a:lstStyle/>
          <a:p>
            <a:pPr>
              <a:defRPr/>
            </a:pPr>
            <a:endParaRPr lang="en-US">
              <a:latin typeface="Tahoma" pitchFamily="34" charset="0"/>
            </a:endParaRPr>
          </a:p>
        </p:txBody>
      </p:sp>
      <p:sp>
        <p:nvSpPr>
          <p:cNvPr id="328706" name="Rectangle 2"/>
          <p:cNvSpPr>
            <a:spLocks noGrp="1" noChangeArrowheads="1"/>
          </p:cNvSpPr>
          <p:nvPr>
            <p:ph type="ctrTitle" sz="quarter"/>
          </p:nvPr>
        </p:nvSpPr>
        <p:spPr>
          <a:xfrm>
            <a:off x="4089889" y="666750"/>
            <a:ext cx="4810857" cy="1874838"/>
          </a:xfrm>
        </p:spPr>
        <p:txBody>
          <a:bodyPr anchor="b"/>
          <a:lstStyle>
            <a:lvl1pPr>
              <a:defRPr sz="3200"/>
            </a:lvl1pPr>
          </a:lstStyle>
          <a:p>
            <a:r>
              <a:rPr lang="en-GB"/>
              <a:t>Click to edit Master title style</a:t>
            </a:r>
          </a:p>
        </p:txBody>
      </p:sp>
      <p:sp>
        <p:nvSpPr>
          <p:cNvPr id="328707" name="Rectangle 3"/>
          <p:cNvSpPr>
            <a:spLocks noGrp="1" noChangeArrowheads="1"/>
          </p:cNvSpPr>
          <p:nvPr>
            <p:ph type="subTitle" sz="quarter" idx="1"/>
          </p:nvPr>
        </p:nvSpPr>
        <p:spPr>
          <a:xfrm>
            <a:off x="4081097" y="2722564"/>
            <a:ext cx="4826977" cy="1093787"/>
          </a:xfrm>
        </p:spPr>
        <p:txBody>
          <a:bodyPr/>
          <a:lstStyle>
            <a:lvl1pPr marL="0" indent="0">
              <a:buNone/>
              <a:defRPr sz="1800">
                <a:solidFill>
                  <a:schemeClr val="bg1"/>
                </a:solidFill>
                <a:latin typeface="Century Gothic" pitchFamily="34" charset="0"/>
              </a:defRPr>
            </a:lvl1pPr>
          </a:lstStyle>
          <a:p>
            <a:r>
              <a:rPr lang="en-GB" dirty="0"/>
              <a:t>Click to edit Master subtitle style</a:t>
            </a:r>
          </a:p>
        </p:txBody>
      </p:sp>
    </p:spTree>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xfrm>
            <a:off x="7239000" y="6546850"/>
            <a:ext cx="1905000" cy="311150"/>
          </a:xfrm>
        </p:spPr>
        <p:txBody>
          <a:bodyPr/>
          <a:lstStyle>
            <a:lvl1pPr>
              <a:defRPr/>
            </a:lvl1pPr>
          </a:lstStyle>
          <a:p>
            <a:pPr>
              <a:defRPr/>
            </a:pPr>
            <a:fld id="{6BF8D2B0-EFB6-4DAA-9B0B-6F6B3A580823}" type="slidenum">
              <a:rPr lang="en-US"/>
              <a:pPr>
                <a:defRPr/>
              </a:pPr>
              <a:t>‹#›</a:t>
            </a:fld>
            <a:endParaRPr lang="en-US"/>
          </a:p>
        </p:txBody>
      </p:sp>
    </p:spTree>
  </p:cSld>
  <p:clrMapOvr>
    <a:masterClrMapping/>
  </p:clrMapOvr>
  <p:transition xmlns:p14="http://schemas.microsoft.com/office/powerpoint/2010/main" spd="slow"/>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4" Type="http://schemas.openxmlformats.org/officeDocument/2006/relationships/image" Target="../media/image1.png"/><Relationship Id="rId5"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9" name="Rectangle 8"/>
          <p:cNvSpPr/>
          <p:nvPr userDrawn="1"/>
        </p:nvSpPr>
        <p:spPr bwMode="auto">
          <a:xfrm>
            <a:off x="0" y="1347788"/>
            <a:ext cx="9144000" cy="5510212"/>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wrap="none" anchor="ctr"/>
          <a:lstStyle/>
          <a:p>
            <a:pPr algn="r" defTabSz="914400" eaLnBrk="0" hangingPunct="0">
              <a:defRPr/>
            </a:pPr>
            <a:endParaRPr lang="en-US" sz="1500" dirty="0">
              <a:solidFill>
                <a:srgbClr val="000000"/>
              </a:solidFill>
              <a:latin typeface="Tahoma" pitchFamily="34" charset="0"/>
              <a:ea typeface="ＭＳ Ｐゴシック" pitchFamily="-105" charset="-128"/>
              <a:cs typeface="ＭＳ Ｐゴシック" pitchFamily="-105" charset="-128"/>
            </a:endParaRPr>
          </a:p>
        </p:txBody>
      </p:sp>
      <p:sp>
        <p:nvSpPr>
          <p:cNvPr id="1027" name="Rectangle 2"/>
          <p:cNvSpPr>
            <a:spLocks noGrp="1" noChangeArrowheads="1"/>
          </p:cNvSpPr>
          <p:nvPr>
            <p:ph type="title"/>
          </p:nvPr>
        </p:nvSpPr>
        <p:spPr bwMode="auto">
          <a:xfrm>
            <a:off x="1671638" y="188913"/>
            <a:ext cx="7396162" cy="5016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8" name="Rectangle 58"/>
          <p:cNvSpPr>
            <a:spLocks noGrp="1" noChangeArrowheads="1"/>
          </p:cNvSpPr>
          <p:nvPr>
            <p:ph type="body" idx="1"/>
          </p:nvPr>
        </p:nvSpPr>
        <p:spPr bwMode="auto">
          <a:xfrm>
            <a:off x="296863" y="1457325"/>
            <a:ext cx="8445500" cy="4864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p>
        </p:txBody>
      </p:sp>
      <p:sp>
        <p:nvSpPr>
          <p:cNvPr id="4" name="TextBox 3"/>
          <p:cNvSpPr txBox="1"/>
          <p:nvPr userDrawn="1"/>
        </p:nvSpPr>
        <p:spPr>
          <a:xfrm>
            <a:off x="19050" y="482815"/>
            <a:ext cx="1749197" cy="553998"/>
          </a:xfrm>
          <a:prstGeom prst="rect">
            <a:avLst/>
          </a:prstGeom>
          <a:noFill/>
        </p:spPr>
        <p:txBody>
          <a:bodyPr wrap="none">
            <a:spAutoFit/>
          </a:bodyPr>
          <a:lstStyle/>
          <a:p>
            <a:pPr defTabSz="914400" eaLnBrk="0" hangingPunct="0">
              <a:spcBef>
                <a:spcPts val="0"/>
              </a:spcBef>
              <a:defRPr/>
            </a:pPr>
            <a:r>
              <a:rPr lang="en-US" sz="1000" b="1" dirty="0" smtClean="0">
                <a:solidFill>
                  <a:srgbClr val="FFFFFF"/>
                </a:solidFill>
                <a:latin typeface="Arial Unicode MS" pitchFamily="-111" charset="0"/>
                <a:ea typeface="ＭＳ Ｐゴシック" pitchFamily="-105" charset="-128"/>
                <a:cs typeface="ＭＳ Ｐゴシック" pitchFamily="-105" charset="-128"/>
              </a:rPr>
              <a:t>SIT Tech.</a:t>
            </a:r>
            <a:r>
              <a:rPr lang="en-US" sz="1000" b="1" baseline="0" dirty="0" smtClean="0">
                <a:solidFill>
                  <a:srgbClr val="FFFFFF"/>
                </a:solidFill>
                <a:latin typeface="Arial Unicode MS" pitchFamily="-111" charset="0"/>
                <a:ea typeface="ＭＳ Ｐゴシック" pitchFamily="-105" charset="-128"/>
                <a:cs typeface="ＭＳ Ｐゴシック" pitchFamily="-105" charset="-128"/>
              </a:rPr>
              <a:t> Workshop 2014</a:t>
            </a:r>
            <a:endParaRPr lang="en-US" sz="1000" b="1" dirty="0">
              <a:solidFill>
                <a:srgbClr val="FFFFFF"/>
              </a:solidFill>
              <a:latin typeface="Arial Unicode MS" pitchFamily="-111" charset="0"/>
              <a:ea typeface="ＭＳ Ｐゴシック" pitchFamily="-105" charset="-128"/>
              <a:cs typeface="ＭＳ Ｐゴシック" pitchFamily="-105" charset="-128"/>
            </a:endParaRPr>
          </a:p>
          <a:p>
            <a:pPr defTabSz="914400" eaLnBrk="0" hangingPunct="0">
              <a:spcBef>
                <a:spcPts val="0"/>
              </a:spcBef>
              <a:defRPr/>
            </a:pPr>
            <a:r>
              <a:rPr lang="en-US" sz="1000" b="1" dirty="0" smtClean="0">
                <a:solidFill>
                  <a:srgbClr val="FFFFFF"/>
                </a:solidFill>
                <a:latin typeface="Arial Unicode MS" pitchFamily="-111" charset="0"/>
                <a:ea typeface="ＭＳ Ｐゴシック" pitchFamily="-105" charset="-128"/>
                <a:cs typeface="ＭＳ Ｐゴシック" pitchFamily="-105" charset="-128"/>
              </a:rPr>
              <a:t>CNES, Montpellier, France</a:t>
            </a:r>
            <a:r>
              <a:rPr lang="en-US" sz="1000" b="1" dirty="0">
                <a:solidFill>
                  <a:srgbClr val="FFFFFF"/>
                </a:solidFill>
                <a:latin typeface="Arial Unicode MS" pitchFamily="-111" charset="0"/>
                <a:ea typeface="ＭＳ Ｐゴシック" pitchFamily="-105" charset="-128"/>
                <a:cs typeface="ＭＳ Ｐゴシック" pitchFamily="-105" charset="-128"/>
              </a:rPr>
              <a:t/>
            </a:r>
            <a:br>
              <a:rPr lang="en-US" sz="1000" b="1" dirty="0">
                <a:solidFill>
                  <a:srgbClr val="FFFFFF"/>
                </a:solidFill>
                <a:latin typeface="Arial Unicode MS" pitchFamily="-111" charset="0"/>
                <a:ea typeface="ＭＳ Ｐゴシック" pitchFamily="-105" charset="-128"/>
                <a:cs typeface="ＭＳ Ｐゴシック" pitchFamily="-105" charset="-128"/>
              </a:rPr>
            </a:br>
            <a:r>
              <a:rPr lang="en-US" sz="1000" b="1" dirty="0" smtClean="0">
                <a:solidFill>
                  <a:srgbClr val="FFFFFF"/>
                </a:solidFill>
                <a:latin typeface="Arial Unicode MS" pitchFamily="-111" charset="0"/>
                <a:ea typeface="ＭＳ Ｐゴシック" pitchFamily="-105" charset="-128"/>
                <a:cs typeface="ＭＳ Ｐゴシック" pitchFamily="-105" charset="-128"/>
              </a:rPr>
              <a:t>17</a:t>
            </a:r>
            <a:r>
              <a:rPr lang="en-US" sz="1000" b="1" baseline="30000" dirty="0" smtClean="0">
                <a:solidFill>
                  <a:srgbClr val="FFFFFF"/>
                </a:solidFill>
                <a:latin typeface="Arial Unicode MS" pitchFamily="-111" charset="0"/>
                <a:ea typeface="ＭＳ Ｐゴシック" pitchFamily="-105" charset="-128"/>
                <a:cs typeface="ＭＳ Ｐゴシック" pitchFamily="-105" charset="-128"/>
              </a:rPr>
              <a:t>th</a:t>
            </a:r>
            <a:r>
              <a:rPr lang="en-US" sz="1000" b="1" dirty="0" smtClean="0">
                <a:solidFill>
                  <a:srgbClr val="FFFFFF"/>
                </a:solidFill>
                <a:latin typeface="Arial Unicode MS" pitchFamily="-111" charset="0"/>
                <a:ea typeface="ＭＳ Ｐゴシック" pitchFamily="-105" charset="-128"/>
                <a:cs typeface="ＭＳ Ｐゴシック" pitchFamily="-105" charset="-128"/>
              </a:rPr>
              <a:t>-18</a:t>
            </a:r>
            <a:r>
              <a:rPr lang="en-US" sz="1000" b="1" baseline="30000" dirty="0" smtClean="0">
                <a:solidFill>
                  <a:srgbClr val="FFFFFF"/>
                </a:solidFill>
                <a:latin typeface="Arial Unicode MS" pitchFamily="-111" charset="0"/>
                <a:ea typeface="ＭＳ Ｐゴシック" pitchFamily="-105" charset="-128"/>
                <a:cs typeface="ＭＳ Ｐゴシック" pitchFamily="-105" charset="-128"/>
              </a:rPr>
              <a:t>th</a:t>
            </a:r>
            <a:r>
              <a:rPr lang="en-US" sz="1000" b="1" dirty="0" smtClean="0">
                <a:solidFill>
                  <a:srgbClr val="FFFFFF"/>
                </a:solidFill>
                <a:latin typeface="Arial Unicode MS" pitchFamily="-111" charset="0"/>
                <a:ea typeface="ＭＳ Ｐゴシック" pitchFamily="-105" charset="-128"/>
                <a:cs typeface="ＭＳ Ｐゴシック" pitchFamily="-105" charset="-128"/>
              </a:rPr>
              <a:t> September</a:t>
            </a:r>
            <a:r>
              <a:rPr lang="en-US" sz="1000" b="1" baseline="0" dirty="0" smtClean="0">
                <a:solidFill>
                  <a:srgbClr val="FFFFFF"/>
                </a:solidFill>
                <a:latin typeface="Arial Unicode MS" pitchFamily="-111" charset="0"/>
                <a:ea typeface="ＭＳ Ｐゴシック" pitchFamily="-105" charset="-128"/>
                <a:cs typeface="ＭＳ Ｐゴシック" pitchFamily="-105" charset="-128"/>
              </a:rPr>
              <a:t> </a:t>
            </a:r>
            <a:r>
              <a:rPr lang="en-US" sz="1000" b="1" dirty="0" smtClean="0">
                <a:solidFill>
                  <a:srgbClr val="FFFFFF"/>
                </a:solidFill>
                <a:latin typeface="Arial Unicode MS" pitchFamily="-111" charset="0"/>
                <a:ea typeface="ＭＳ Ｐゴシック" pitchFamily="-105" charset="-128"/>
                <a:cs typeface="ＭＳ Ｐゴシック" pitchFamily="-105" charset="-128"/>
              </a:rPr>
              <a:t>2014</a:t>
            </a:r>
            <a:endParaRPr lang="en-US" sz="1000" b="1" dirty="0">
              <a:solidFill>
                <a:srgbClr val="FFFFFF"/>
              </a:solidFill>
              <a:latin typeface="Arial Unicode MS" pitchFamily="-111" charset="0"/>
              <a:ea typeface="ＭＳ Ｐゴシック" pitchFamily="-105" charset="-128"/>
              <a:cs typeface="ＭＳ Ｐゴシック" pitchFamily="-105" charset="-128"/>
            </a:endParaRPr>
          </a:p>
        </p:txBody>
      </p:sp>
      <p:sp>
        <p:nvSpPr>
          <p:cNvPr id="8" name="Rectangle 4"/>
          <p:cNvSpPr>
            <a:spLocks noGrp="1" noChangeArrowheads="1"/>
          </p:cNvSpPr>
          <p:nvPr>
            <p:ph type="sldNum" sz="quarter" idx="4"/>
          </p:nvPr>
        </p:nvSpPr>
        <p:spPr>
          <a:xfrm>
            <a:off x="7239000" y="6600825"/>
            <a:ext cx="1905000" cy="257175"/>
          </a:xfrm>
          <a:prstGeom prst="rect">
            <a:avLst/>
          </a:prstGeom>
        </p:spPr>
        <p:txBody>
          <a:bodyPr vert="horz" wrap="square" lIns="91440" tIns="45720" rIns="91440" bIns="45720" numCol="1" anchor="t" anchorCtr="0" compatLnSpc="1">
            <a:prstTxWarp prst="textNoShape">
              <a:avLst/>
            </a:prstTxWarp>
          </a:bodyPr>
          <a:lstStyle>
            <a:lvl1pPr algn="r" eaLnBrk="0" hangingPunct="0">
              <a:spcBef>
                <a:spcPct val="50000"/>
              </a:spcBef>
              <a:defRPr sz="1000">
                <a:solidFill>
                  <a:srgbClr val="002569"/>
                </a:solidFill>
                <a:latin typeface="Calibri" pitchFamily="-106" charset="0"/>
                <a:cs typeface="Calibri" pitchFamily="-106" charset="0"/>
              </a:defRPr>
            </a:lvl1pPr>
          </a:lstStyle>
          <a:p>
            <a:pPr>
              <a:defRPr/>
            </a:pPr>
            <a:fld id="{980EA4A0-E513-42EA-B292-B21C1B51B660}" type="slidenum">
              <a:rPr lang="en-US"/>
              <a:pPr>
                <a:defRPr/>
              </a:pPr>
              <a:t>‹#›</a:t>
            </a:fld>
            <a:endParaRPr lang="en-US"/>
          </a:p>
        </p:txBody>
      </p:sp>
      <p:pic>
        <p:nvPicPr>
          <p:cNvPr id="5" name="Picture 4" descr="CEOS_logo_trans_SMALL.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5078" y="119764"/>
            <a:ext cx="915254" cy="363051"/>
          </a:xfrm>
          <a:prstGeom prst="rect">
            <a:avLst/>
          </a:prstGeom>
        </p:spPr>
      </p:pic>
    </p:spTree>
  </p:cSld>
  <p:clrMap bg1="lt1" tx1="dk1" bg2="lt2" tx2="dk2" accent1="accent1" accent2="accent2" accent3="accent3" accent4="accent4" accent5="accent5" accent6="accent6" hlink="hlink" folHlink="folHlink"/>
  <p:sldLayoutIdLst>
    <p:sldLayoutId id="2147483672" r:id="rId1"/>
    <p:sldLayoutId id="2147483671" r:id="rId2"/>
  </p:sldLayoutIdLst>
  <p:transition xmlns:p14="http://schemas.microsoft.com/office/powerpoint/2010/main" spd="slow"/>
  <p:txStyles>
    <p:titleStyle>
      <a:lvl1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1pPr>
      <a:lvl2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2pPr>
      <a:lvl3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3pPr>
      <a:lvl4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4pPr>
      <a:lvl5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5pPr>
      <a:lvl6pPr marL="457200" algn="l" rtl="0" eaLnBrk="0" fontAlgn="base" hangingPunct="0">
        <a:spcBef>
          <a:spcPct val="0"/>
        </a:spcBef>
        <a:spcAft>
          <a:spcPct val="0"/>
        </a:spcAft>
        <a:defRPr sz="2800" b="1">
          <a:solidFill>
            <a:schemeClr val="bg1"/>
          </a:solidFill>
          <a:latin typeface="Century Gothic" pitchFamily="34" charset="0"/>
        </a:defRPr>
      </a:lvl6pPr>
      <a:lvl7pPr marL="914400" algn="l" rtl="0" eaLnBrk="0" fontAlgn="base" hangingPunct="0">
        <a:spcBef>
          <a:spcPct val="0"/>
        </a:spcBef>
        <a:spcAft>
          <a:spcPct val="0"/>
        </a:spcAft>
        <a:defRPr sz="2800" b="1">
          <a:solidFill>
            <a:schemeClr val="bg1"/>
          </a:solidFill>
          <a:latin typeface="Century Gothic" pitchFamily="34" charset="0"/>
        </a:defRPr>
      </a:lvl7pPr>
      <a:lvl8pPr marL="1371600" algn="l" rtl="0" eaLnBrk="0" fontAlgn="base" hangingPunct="0">
        <a:spcBef>
          <a:spcPct val="0"/>
        </a:spcBef>
        <a:spcAft>
          <a:spcPct val="0"/>
        </a:spcAft>
        <a:defRPr sz="2800" b="1">
          <a:solidFill>
            <a:schemeClr val="bg1"/>
          </a:solidFill>
          <a:latin typeface="Century Gothic" pitchFamily="34" charset="0"/>
        </a:defRPr>
      </a:lvl8pPr>
      <a:lvl9pPr marL="1828800" algn="l" rtl="0" eaLnBrk="0" fontAlgn="base" hangingPunct="0">
        <a:spcBef>
          <a:spcPct val="0"/>
        </a:spcBef>
        <a:spcAft>
          <a:spcPct val="0"/>
        </a:spcAft>
        <a:defRPr sz="2800" b="1">
          <a:solidFill>
            <a:schemeClr val="bg1"/>
          </a:solidFill>
          <a:latin typeface="Century Gothic" pitchFamily="34" charset="0"/>
        </a:defRPr>
      </a:lvl9pPr>
    </p:titleStyle>
    <p:bodyStyle>
      <a:lvl1pPr marL="342900" indent="-342900" algn="l" rtl="0" eaLnBrk="0" fontAlgn="base" hangingPunct="0">
        <a:spcBef>
          <a:spcPct val="20000"/>
        </a:spcBef>
        <a:spcAft>
          <a:spcPct val="0"/>
        </a:spcAft>
        <a:buFont typeface="Arial" charset="0"/>
        <a:buChar char="•"/>
        <a:defRPr sz="2400" b="1">
          <a:solidFill>
            <a:schemeClr val="tx2"/>
          </a:solidFill>
          <a:latin typeface="Arial" charset="0"/>
          <a:ea typeface="ＭＳ Ｐゴシック" charset="-128"/>
          <a:cs typeface="ＭＳ Ｐゴシック" charset="-128"/>
        </a:defRPr>
      </a:lvl1pPr>
      <a:lvl2pPr marL="742950" indent="-285750" algn="l" rtl="0" eaLnBrk="0" fontAlgn="base" hangingPunct="0">
        <a:spcBef>
          <a:spcPct val="20000"/>
        </a:spcBef>
        <a:spcAft>
          <a:spcPct val="0"/>
        </a:spcAft>
        <a:buFont typeface="Arial" charset="0"/>
        <a:buChar char="•"/>
        <a:defRPr sz="2200" b="1">
          <a:solidFill>
            <a:schemeClr val="tx2"/>
          </a:solidFill>
          <a:latin typeface="Arial" charset="0"/>
          <a:ea typeface="ＭＳ Ｐゴシック" charset="-128"/>
        </a:defRPr>
      </a:lvl2pPr>
      <a:lvl3pPr marL="1143000" indent="-228600" algn="l" rtl="0" eaLnBrk="0" fontAlgn="base" hangingPunct="0">
        <a:spcBef>
          <a:spcPct val="20000"/>
        </a:spcBef>
        <a:spcAft>
          <a:spcPct val="0"/>
        </a:spcAft>
        <a:buFont typeface="Courier New" pitchFamily="-106" charset="0"/>
        <a:buChar char="o"/>
        <a:defRPr sz="2000" b="1">
          <a:solidFill>
            <a:schemeClr val="tx2"/>
          </a:solidFill>
          <a:latin typeface="Arial" charset="0"/>
          <a:ea typeface="ＭＳ Ｐゴシック" charset="-128"/>
        </a:defRPr>
      </a:lvl3pPr>
      <a:lvl4pPr marL="1600200" indent="-228600" algn="l" rtl="0" eaLnBrk="0" fontAlgn="base" hangingPunct="0">
        <a:spcBef>
          <a:spcPct val="20000"/>
        </a:spcBef>
        <a:spcAft>
          <a:spcPct val="0"/>
        </a:spcAft>
        <a:buFont typeface="Wingdings" pitchFamily="-106" charset="2"/>
        <a:buChar char="§"/>
        <a:defRPr b="1">
          <a:solidFill>
            <a:schemeClr val="tx2"/>
          </a:solidFill>
          <a:latin typeface="Arial" charset="0"/>
          <a:ea typeface="ＭＳ Ｐゴシック" charset="-128"/>
        </a:defRPr>
      </a:lvl4pPr>
      <a:lvl5pPr marL="2057400" indent="-228600" algn="l" rtl="0" eaLnBrk="0" fontAlgn="base" hangingPunct="0">
        <a:spcBef>
          <a:spcPct val="20000"/>
        </a:spcBef>
        <a:spcAft>
          <a:spcPct val="0"/>
        </a:spcAft>
        <a:buFont typeface="Arial" charset="0"/>
        <a:buChar char="•"/>
        <a:defRPr sz="1600" b="1">
          <a:solidFill>
            <a:schemeClr val="tx2"/>
          </a:solidFill>
          <a:latin typeface="Arial" charset="0"/>
          <a:ea typeface="ＭＳ Ｐゴシック" charset="-128"/>
        </a:defRPr>
      </a:lvl5pPr>
      <a:lvl6pPr marL="2514600" indent="-228600" algn="l" rtl="0" eaLnBrk="0" fontAlgn="base" hangingPunct="0">
        <a:spcBef>
          <a:spcPct val="20000"/>
        </a:spcBef>
        <a:spcAft>
          <a:spcPct val="0"/>
        </a:spcAft>
        <a:defRPr sz="2400">
          <a:solidFill>
            <a:schemeClr val="tx2"/>
          </a:solidFill>
          <a:latin typeface="+mn-lt"/>
        </a:defRPr>
      </a:lvl6pPr>
      <a:lvl7pPr marL="2971800" indent="-228600" algn="l" rtl="0" eaLnBrk="0" fontAlgn="base" hangingPunct="0">
        <a:spcBef>
          <a:spcPct val="20000"/>
        </a:spcBef>
        <a:spcAft>
          <a:spcPct val="0"/>
        </a:spcAft>
        <a:defRPr sz="2400">
          <a:solidFill>
            <a:schemeClr val="tx2"/>
          </a:solidFill>
          <a:latin typeface="+mn-lt"/>
        </a:defRPr>
      </a:lvl7pPr>
      <a:lvl8pPr marL="3429000" indent="-228600" algn="l" rtl="0" eaLnBrk="0" fontAlgn="base" hangingPunct="0">
        <a:spcBef>
          <a:spcPct val="20000"/>
        </a:spcBef>
        <a:spcAft>
          <a:spcPct val="0"/>
        </a:spcAft>
        <a:defRPr sz="2400">
          <a:solidFill>
            <a:schemeClr val="tx2"/>
          </a:solidFill>
          <a:latin typeface="+mn-lt"/>
        </a:defRPr>
      </a:lvl8pPr>
      <a:lvl9pPr marL="3886200" indent="-228600" algn="l" rtl="0" eaLnBrk="0" fontAlgn="base" hangingPunct="0">
        <a:spcBef>
          <a:spcPct val="20000"/>
        </a:spcBef>
        <a:spcAft>
          <a:spcPct val="0"/>
        </a:spcAft>
        <a:defRPr sz="2400">
          <a:solidFill>
            <a:schemeClr val="tx2"/>
          </a:solidFill>
          <a:latin typeface="+mn-lt"/>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44"/>
          <p:cNvSpPr>
            <a:spLocks noGrp="1" noChangeArrowheads="1"/>
          </p:cNvSpPr>
          <p:nvPr>
            <p:ph type="ctrTitle"/>
          </p:nvPr>
        </p:nvSpPr>
        <p:spPr>
          <a:xfrm>
            <a:off x="3814057" y="0"/>
            <a:ext cx="5206574" cy="1672389"/>
          </a:xfrm>
        </p:spPr>
        <p:txBody>
          <a:bodyPr/>
          <a:lstStyle/>
          <a:p>
            <a:pPr algn="l"/>
            <a:r>
              <a:rPr lang="en-US" sz="2800" dirty="0" smtClean="0"/>
              <a:t>Action Status Update</a:t>
            </a:r>
            <a:endParaRPr lang="en-US" sz="2800" dirty="0" smtClean="0">
              <a:solidFill>
                <a:srgbClr val="FFFF00"/>
              </a:solidFill>
            </a:endParaRPr>
          </a:p>
        </p:txBody>
      </p:sp>
      <p:sp>
        <p:nvSpPr>
          <p:cNvPr id="2" name="Subtitle 1"/>
          <p:cNvSpPr>
            <a:spLocks noGrp="1"/>
          </p:cNvSpPr>
          <p:nvPr>
            <p:ph type="subTitle" sz="quarter" idx="1"/>
          </p:nvPr>
        </p:nvSpPr>
        <p:spPr>
          <a:xfrm>
            <a:off x="3814057" y="1694444"/>
            <a:ext cx="4826977" cy="1564105"/>
          </a:xfrm>
        </p:spPr>
        <p:txBody>
          <a:bodyPr/>
          <a:lstStyle/>
          <a:p>
            <a:r>
              <a:rPr lang="en-US" b="0" dirty="0" smtClean="0"/>
              <a:t>G Dyke</a:t>
            </a:r>
            <a:br>
              <a:rPr lang="en-US" b="0" dirty="0" smtClean="0"/>
            </a:br>
            <a:r>
              <a:rPr lang="en-US" b="0" dirty="0" smtClean="0"/>
              <a:t>CNES SIT Chair Team</a:t>
            </a:r>
          </a:p>
          <a:p>
            <a:r>
              <a:rPr lang="en-US" b="0" dirty="0" smtClean="0"/>
              <a:t>SIT Workshop Agenda Item #2</a:t>
            </a:r>
          </a:p>
          <a:p>
            <a:r>
              <a:rPr lang="en-US" b="0" dirty="0" smtClean="0"/>
              <a:t>Based in SIT-29 and 27</a:t>
            </a:r>
            <a:r>
              <a:rPr lang="en-US" b="0" baseline="30000" dirty="0" smtClean="0"/>
              <a:t>th</a:t>
            </a:r>
            <a:r>
              <a:rPr lang="en-US" b="0" dirty="0" smtClean="0"/>
              <a:t> Plenary Actions</a:t>
            </a:r>
            <a:br>
              <a:rPr lang="en-US" b="0" dirty="0" smtClean="0"/>
            </a:br>
            <a:r>
              <a:rPr lang="en-US" b="0" dirty="0" smtClean="0"/>
              <a:t>CEOS SIT Technical Workshop</a:t>
            </a:r>
          </a:p>
          <a:p>
            <a:r>
              <a:rPr lang="en-US" b="0" dirty="0" smtClean="0"/>
              <a:t>CNES</a:t>
            </a:r>
            <a:r>
              <a:rPr lang="en-US" b="0" dirty="0"/>
              <a:t>, </a:t>
            </a:r>
            <a:r>
              <a:rPr lang="en-US" b="0" dirty="0" smtClean="0"/>
              <a:t>Montpellier, France</a:t>
            </a:r>
            <a:br>
              <a:rPr lang="en-US" b="0" dirty="0" smtClean="0"/>
            </a:br>
            <a:r>
              <a:rPr lang="en-US" b="0" dirty="0" smtClean="0"/>
              <a:t>17</a:t>
            </a:r>
            <a:r>
              <a:rPr lang="en-US" b="0" baseline="30000" dirty="0" smtClean="0"/>
              <a:t>th</a:t>
            </a:r>
            <a:r>
              <a:rPr lang="en-US" b="0" dirty="0" smtClean="0"/>
              <a:t>-18</a:t>
            </a:r>
            <a:r>
              <a:rPr lang="en-US" b="0" baseline="30000" dirty="0" smtClean="0"/>
              <a:t>th</a:t>
            </a:r>
            <a:r>
              <a:rPr lang="en-US" b="0" dirty="0" smtClean="0"/>
              <a:t> September 2014</a:t>
            </a:r>
            <a:endParaRPr lang="en-US" b="0"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0"/>
          </p:nvPr>
        </p:nvSpPr>
        <p:spPr bwMode="auto">
          <a:noFill/>
          <a:ln>
            <a:miter lim="800000"/>
            <a:headEnd/>
            <a:tailEnd/>
          </a:ln>
        </p:spPr>
        <p:txBody>
          <a:bodyPr/>
          <a:lstStyle/>
          <a:p>
            <a:pPr eaLnBrk="1" hangingPunct="1">
              <a:spcBef>
                <a:spcPct val="0"/>
              </a:spcBef>
            </a:pPr>
            <a:fld id="{685D9731-F711-4403-8BC4-60A829C86C9C}" type="slidenum">
              <a:rPr lang="en-US" smtClean="0"/>
              <a:pPr eaLnBrk="1" hangingPunct="1">
                <a:spcBef>
                  <a:spcPct val="0"/>
                </a:spcBef>
              </a:pPr>
              <a:t>2</a:t>
            </a:fld>
            <a:endParaRPr lang="en-US" dirty="0" smtClean="0"/>
          </a:p>
        </p:txBody>
      </p:sp>
      <p:sp>
        <p:nvSpPr>
          <p:cNvPr id="6" name="Title 1"/>
          <p:cNvSpPr txBox="1">
            <a:spLocks/>
          </p:cNvSpPr>
          <p:nvPr/>
        </p:nvSpPr>
        <p:spPr bwMode="auto">
          <a:xfrm>
            <a:off x="1550457" y="109710"/>
            <a:ext cx="7244293"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lang="en-US" sz="3200" b="1" kern="0" noProof="0" dirty="0" smtClean="0">
                <a:solidFill>
                  <a:schemeClr val="bg1"/>
                </a:solidFill>
                <a:latin typeface="Tahoma" pitchFamily="-106" charset="0"/>
                <a:cs typeface="Tahoma" pitchFamily="-106" charset="0"/>
              </a:rPr>
              <a:t>Action Status Overview</a:t>
            </a:r>
            <a:endParaRPr kumimoji="0" lang="en-US" sz="3200" b="1" i="0" u="none" strike="noStrike" kern="0" cap="none" spc="0" normalizeH="0" baseline="0" noProof="0" dirty="0" smtClean="0">
              <a:ln>
                <a:noFill/>
              </a:ln>
              <a:solidFill>
                <a:schemeClr val="bg1"/>
              </a:solidFill>
              <a:effectLst/>
              <a:uLnTx/>
              <a:uFillTx/>
              <a:latin typeface="Tahoma" pitchFamily="-106" charset="0"/>
              <a:ea typeface="ＭＳ Ｐゴシック" pitchFamily="-106" charset="-128"/>
              <a:cs typeface="Tahoma" pitchFamily="-106" charset="0"/>
            </a:endParaRPr>
          </a:p>
        </p:txBody>
      </p:sp>
      <p:sp>
        <p:nvSpPr>
          <p:cNvPr id="7" name="TextBox 6"/>
          <p:cNvSpPr txBox="1"/>
          <p:nvPr/>
        </p:nvSpPr>
        <p:spPr>
          <a:xfrm>
            <a:off x="208167" y="1499718"/>
            <a:ext cx="8710648" cy="4093428"/>
          </a:xfrm>
          <a:prstGeom prst="rect">
            <a:avLst/>
          </a:prstGeom>
          <a:noFill/>
        </p:spPr>
        <p:txBody>
          <a:bodyPr wrap="square" rtlCol="0">
            <a:spAutoFit/>
          </a:bodyPr>
          <a:lstStyle/>
          <a:p>
            <a:pPr marL="342900" lvl="0" indent="-342900">
              <a:buFont typeface="Arial"/>
              <a:buChar char="•"/>
            </a:pPr>
            <a:r>
              <a:rPr lang="en-US" sz="2000" b="1" dirty="0" smtClean="0"/>
              <a:t>27</a:t>
            </a:r>
            <a:r>
              <a:rPr lang="en-US" sz="2000" b="1" baseline="30000" dirty="0" smtClean="0"/>
              <a:t>th</a:t>
            </a:r>
            <a:r>
              <a:rPr lang="en-US" sz="2000" b="1" dirty="0" smtClean="0"/>
              <a:t> CEOS Plenary (Montreal) actions all had deadlines before or at SIT-29.</a:t>
            </a:r>
          </a:p>
          <a:p>
            <a:pPr marL="342900" lvl="0" indent="-342900">
              <a:buFont typeface="Arial"/>
              <a:buChar char="•"/>
            </a:pPr>
            <a:endParaRPr lang="en-US" sz="2000" b="1" dirty="0"/>
          </a:p>
          <a:p>
            <a:pPr marL="342900" lvl="0" indent="-342900">
              <a:buFont typeface="Arial"/>
              <a:buChar char="•"/>
            </a:pPr>
            <a:r>
              <a:rPr lang="en-US" sz="2000" b="1" dirty="0" smtClean="0"/>
              <a:t>SIT-29 actions broadly grouped into the following:</a:t>
            </a:r>
          </a:p>
          <a:p>
            <a:pPr marL="800100" lvl="1" indent="-342900">
              <a:buFont typeface="Arial"/>
              <a:buChar char="•"/>
            </a:pPr>
            <a:endParaRPr lang="en-US" sz="2000" b="1" dirty="0"/>
          </a:p>
          <a:p>
            <a:pPr marL="800100" lvl="1" indent="-342900">
              <a:buFont typeface="Arial"/>
              <a:buChar char="•"/>
            </a:pPr>
            <a:r>
              <a:rPr lang="en-US" sz="2000" b="1" dirty="0" smtClean="0"/>
              <a:t>VC/WG actions – addressed on SIT Chair calls, VC/WG Day, and under agenda items #5 and #6</a:t>
            </a:r>
          </a:p>
          <a:p>
            <a:pPr marL="800100" lvl="1" indent="-342900">
              <a:buFont typeface="Arial"/>
              <a:buChar char="•"/>
            </a:pPr>
            <a:endParaRPr lang="en-US" sz="2000" b="1" dirty="0"/>
          </a:p>
          <a:p>
            <a:pPr marL="800100" lvl="1" indent="-342900">
              <a:buFont typeface="Arial"/>
              <a:buChar char="•"/>
            </a:pPr>
            <a:r>
              <a:rPr lang="en-US" sz="2000" b="1" dirty="0" smtClean="0"/>
              <a:t>Support to GEO</a:t>
            </a:r>
          </a:p>
          <a:p>
            <a:pPr marL="800100" lvl="1" indent="-342900">
              <a:buFont typeface="Arial"/>
              <a:buChar char="•"/>
            </a:pPr>
            <a:endParaRPr lang="en-US" sz="2000" b="1" dirty="0"/>
          </a:p>
          <a:p>
            <a:pPr marL="800100" lvl="1" indent="-342900">
              <a:buFont typeface="Arial"/>
              <a:buChar char="•"/>
            </a:pPr>
            <a:r>
              <a:rPr lang="en-US" sz="2000" b="1" dirty="0" smtClean="0"/>
              <a:t>CEOS governance</a:t>
            </a:r>
          </a:p>
          <a:p>
            <a:pPr marL="800100" lvl="1" indent="-342900">
              <a:buFont typeface="Arial"/>
              <a:buChar char="•"/>
            </a:pPr>
            <a:endParaRPr lang="en-US" sz="2000" b="1" dirty="0"/>
          </a:p>
          <a:p>
            <a:pPr marL="342900" indent="-342900">
              <a:buFont typeface="Arial"/>
              <a:buChar char="•"/>
            </a:pPr>
            <a:r>
              <a:rPr lang="en-US" sz="2000" b="1" dirty="0"/>
              <a:t>Updated SIT-29 action status table at </a:t>
            </a:r>
            <a:r>
              <a:rPr lang="en-US" sz="2000" b="1" dirty="0" err="1"/>
              <a:t>ceos.org</a:t>
            </a:r>
            <a:r>
              <a:rPr lang="en-US" sz="2000" b="1" dirty="0"/>
              <a:t>/sitworkshop2014</a:t>
            </a:r>
          </a:p>
        </p:txBody>
      </p:sp>
    </p:spTree>
    <p:extLst>
      <p:ext uri="{BB962C8B-B14F-4D97-AF65-F5344CB8AC3E}">
        <p14:creationId xmlns:p14="http://schemas.microsoft.com/office/powerpoint/2010/main" val="2866480304"/>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0"/>
          </p:nvPr>
        </p:nvSpPr>
        <p:spPr bwMode="auto">
          <a:noFill/>
          <a:ln>
            <a:miter lim="800000"/>
            <a:headEnd/>
            <a:tailEnd/>
          </a:ln>
        </p:spPr>
        <p:txBody>
          <a:bodyPr/>
          <a:lstStyle/>
          <a:p>
            <a:pPr eaLnBrk="1" hangingPunct="1">
              <a:spcBef>
                <a:spcPct val="0"/>
              </a:spcBef>
            </a:pPr>
            <a:fld id="{685D9731-F711-4403-8BC4-60A829C86C9C}" type="slidenum">
              <a:rPr lang="en-US" smtClean="0"/>
              <a:pPr eaLnBrk="1" hangingPunct="1">
                <a:spcBef>
                  <a:spcPct val="0"/>
                </a:spcBef>
              </a:pPr>
              <a:t>3</a:t>
            </a:fld>
            <a:endParaRPr lang="en-US" dirty="0" smtClean="0"/>
          </a:p>
        </p:txBody>
      </p:sp>
      <p:sp>
        <p:nvSpPr>
          <p:cNvPr id="6" name="Title 1"/>
          <p:cNvSpPr txBox="1">
            <a:spLocks/>
          </p:cNvSpPr>
          <p:nvPr/>
        </p:nvSpPr>
        <p:spPr bwMode="auto">
          <a:xfrm>
            <a:off x="1550457" y="109710"/>
            <a:ext cx="7244293"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lang="en-US" sz="3200" b="1" kern="0" dirty="0" smtClean="0">
                <a:solidFill>
                  <a:schemeClr val="bg1"/>
                </a:solidFill>
                <a:latin typeface="Tahoma" pitchFamily="-106" charset="0"/>
                <a:cs typeface="Tahoma" pitchFamily="-106" charset="0"/>
              </a:rPr>
              <a:t>To Be Closed Under #6 (VC/WG)</a:t>
            </a:r>
            <a:endParaRPr kumimoji="0" lang="en-US" sz="3200" b="1" i="0" u="none" strike="noStrike" kern="0" cap="none" spc="0" normalizeH="0" baseline="0" noProof="0" dirty="0" smtClean="0">
              <a:ln>
                <a:noFill/>
              </a:ln>
              <a:solidFill>
                <a:schemeClr val="bg1"/>
              </a:solidFill>
              <a:effectLst/>
              <a:uLnTx/>
              <a:uFillTx/>
              <a:latin typeface="Tahoma" pitchFamily="-106" charset="0"/>
              <a:ea typeface="ＭＳ Ｐゴシック" pitchFamily="-106" charset="-128"/>
              <a:cs typeface="Tahoma" pitchFamily="-106" charset="0"/>
            </a:endParaRPr>
          </a:p>
        </p:txBody>
      </p:sp>
      <p:sp>
        <p:nvSpPr>
          <p:cNvPr id="7" name="TextBox 6"/>
          <p:cNvSpPr txBox="1"/>
          <p:nvPr/>
        </p:nvSpPr>
        <p:spPr>
          <a:xfrm>
            <a:off x="208167" y="1499718"/>
            <a:ext cx="8710648" cy="5324535"/>
          </a:xfrm>
          <a:prstGeom prst="rect">
            <a:avLst/>
          </a:prstGeom>
          <a:noFill/>
        </p:spPr>
        <p:txBody>
          <a:bodyPr wrap="square" rtlCol="0">
            <a:spAutoFit/>
          </a:bodyPr>
          <a:lstStyle/>
          <a:p>
            <a:pPr marL="342900" lvl="0" indent="-342900">
              <a:buFont typeface="Arial"/>
              <a:buChar char="•"/>
            </a:pPr>
            <a:r>
              <a:rPr lang="en-AU" sz="2000" b="1" dirty="0" smtClean="0"/>
              <a:t>Action </a:t>
            </a:r>
            <a:r>
              <a:rPr lang="en-AU" sz="2000" b="1" dirty="0"/>
              <a:t>SIT-29-2: </a:t>
            </a:r>
            <a:r>
              <a:rPr lang="en-AU" sz="2000" dirty="0"/>
              <a:t>VCs to consider </a:t>
            </a:r>
            <a:r>
              <a:rPr lang="en-AU" sz="2000" i="1" u="sng" dirty="0"/>
              <a:t>developing training activities </a:t>
            </a:r>
            <a:r>
              <a:rPr lang="en-AU" sz="2000" dirty="0"/>
              <a:t>in their field, following the example of the OSVW-VC, involving the corresponding science groups, in collaboration with </a:t>
            </a:r>
            <a:r>
              <a:rPr lang="en-AU" sz="2000" dirty="0" err="1"/>
              <a:t>WGCapD</a:t>
            </a:r>
            <a:r>
              <a:rPr lang="en-AU" sz="2000" dirty="0"/>
              <a:t> and possibly with external partners (e.g., COSPAR, </a:t>
            </a:r>
            <a:r>
              <a:rPr lang="en-AU" sz="2000" dirty="0" err="1"/>
              <a:t>GxOS</a:t>
            </a:r>
            <a:r>
              <a:rPr lang="en-AU" sz="2000" dirty="0"/>
              <a:t>, WCRP). </a:t>
            </a:r>
            <a:endParaRPr lang="en-AU" sz="2000" dirty="0" smtClean="0"/>
          </a:p>
          <a:p>
            <a:pPr marL="342900" indent="-342900">
              <a:buFont typeface="Arial"/>
              <a:buChar char="•"/>
            </a:pPr>
            <a:endParaRPr lang="en-AU" sz="2000" b="1" dirty="0" smtClean="0"/>
          </a:p>
          <a:p>
            <a:pPr marL="342900" indent="-342900">
              <a:buFont typeface="Arial"/>
              <a:buChar char="•"/>
            </a:pPr>
            <a:r>
              <a:rPr lang="en-AU" sz="2000" b="1" dirty="0" smtClean="0"/>
              <a:t>Action </a:t>
            </a:r>
            <a:r>
              <a:rPr lang="en-AU" sz="2000" b="1" dirty="0"/>
              <a:t>SIT-29-5: </a:t>
            </a:r>
            <a:r>
              <a:rPr lang="en-AU" sz="2000" dirty="0"/>
              <a:t>SIT Chair to prepare a SIT Technical Workshop agenda item regarding the </a:t>
            </a:r>
            <a:r>
              <a:rPr lang="en-AU" sz="2000" i="1" u="sng" dirty="0"/>
              <a:t>relationship between VCs &amp; WGs and the respective science groups</a:t>
            </a:r>
            <a:r>
              <a:rPr lang="en-AU" sz="2000" dirty="0"/>
              <a:t>, to be coordinated during the next series of SIT Chair tag-up </a:t>
            </a:r>
            <a:r>
              <a:rPr lang="en-AU" sz="2000" dirty="0" err="1"/>
              <a:t>telecons</a:t>
            </a:r>
            <a:r>
              <a:rPr lang="en-AU" sz="2000" dirty="0"/>
              <a:t> – and including gaps and bottlenecks which could be acted upon. </a:t>
            </a:r>
            <a:endParaRPr lang="en-AU" sz="2000" dirty="0" smtClean="0"/>
          </a:p>
          <a:p>
            <a:pPr marL="342900" indent="-342900">
              <a:buFont typeface="Arial"/>
              <a:buChar char="•"/>
            </a:pPr>
            <a:endParaRPr lang="en-AU" sz="2000" dirty="0"/>
          </a:p>
          <a:p>
            <a:pPr marL="342900" indent="-342900">
              <a:buFont typeface="Arial"/>
              <a:buChar char="•"/>
            </a:pPr>
            <a:r>
              <a:rPr lang="en-AU" sz="2000" b="1" dirty="0" smtClean="0"/>
              <a:t>Action </a:t>
            </a:r>
            <a:r>
              <a:rPr lang="en-AU" sz="2000" b="1" dirty="0"/>
              <a:t>SIT-29-6: </a:t>
            </a:r>
            <a:r>
              <a:rPr lang="en-AU" sz="2000" dirty="0"/>
              <a:t>VCs &amp; WGs to ensure that their respective </a:t>
            </a:r>
            <a:r>
              <a:rPr lang="en-AU" sz="2000" i="1" u="sng" dirty="0"/>
              <a:t>websites are updated </a:t>
            </a:r>
            <a:r>
              <a:rPr lang="en-AU" sz="2000" dirty="0"/>
              <a:t>with current information. </a:t>
            </a:r>
            <a:endParaRPr lang="en-AU" sz="2000" dirty="0" smtClean="0"/>
          </a:p>
          <a:p>
            <a:pPr marL="342900" indent="-342900">
              <a:buFont typeface="Arial"/>
              <a:buChar char="•"/>
            </a:pPr>
            <a:endParaRPr lang="en-AU" sz="2000" dirty="0"/>
          </a:p>
          <a:p>
            <a:pPr marL="342900" indent="-342900">
              <a:buFont typeface="Arial"/>
              <a:buChar char="•"/>
            </a:pPr>
            <a:r>
              <a:rPr lang="en-AU" sz="2000" b="1" dirty="0" smtClean="0"/>
              <a:t>Action </a:t>
            </a:r>
            <a:r>
              <a:rPr lang="en-AU" sz="2000" b="1" dirty="0"/>
              <a:t>SIT-29-7: </a:t>
            </a:r>
            <a:r>
              <a:rPr lang="en-AU" sz="2000" dirty="0"/>
              <a:t>VCs &amp; WGs to review their </a:t>
            </a:r>
            <a:r>
              <a:rPr lang="en-AU" sz="2000" i="1" u="sng" dirty="0"/>
              <a:t>membership and leadership </a:t>
            </a:r>
            <a:r>
              <a:rPr lang="en-AU" sz="2000" dirty="0"/>
              <a:t>with a view to encourage broader participation by CEOS Agencies. </a:t>
            </a:r>
          </a:p>
        </p:txBody>
      </p:sp>
    </p:spTree>
    <p:extLst>
      <p:ext uri="{BB962C8B-B14F-4D97-AF65-F5344CB8AC3E}">
        <p14:creationId xmlns:p14="http://schemas.microsoft.com/office/powerpoint/2010/main" val="3577432290"/>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0"/>
          </p:nvPr>
        </p:nvSpPr>
        <p:spPr bwMode="auto">
          <a:noFill/>
          <a:ln>
            <a:miter lim="800000"/>
            <a:headEnd/>
            <a:tailEnd/>
          </a:ln>
        </p:spPr>
        <p:txBody>
          <a:bodyPr/>
          <a:lstStyle/>
          <a:p>
            <a:pPr eaLnBrk="1" hangingPunct="1">
              <a:spcBef>
                <a:spcPct val="0"/>
              </a:spcBef>
            </a:pPr>
            <a:fld id="{685D9731-F711-4403-8BC4-60A829C86C9C}" type="slidenum">
              <a:rPr lang="en-US" smtClean="0"/>
              <a:pPr eaLnBrk="1" hangingPunct="1">
                <a:spcBef>
                  <a:spcPct val="0"/>
                </a:spcBef>
              </a:pPr>
              <a:t>4</a:t>
            </a:fld>
            <a:endParaRPr lang="en-US" dirty="0" smtClean="0"/>
          </a:p>
        </p:txBody>
      </p:sp>
      <p:sp>
        <p:nvSpPr>
          <p:cNvPr id="6" name="Title 1"/>
          <p:cNvSpPr txBox="1">
            <a:spLocks/>
          </p:cNvSpPr>
          <p:nvPr/>
        </p:nvSpPr>
        <p:spPr bwMode="auto">
          <a:xfrm>
            <a:off x="1550457" y="109710"/>
            <a:ext cx="7244293"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lang="en-US" sz="3200" b="1" kern="0" dirty="0" smtClean="0">
                <a:solidFill>
                  <a:schemeClr val="bg1"/>
                </a:solidFill>
                <a:latin typeface="Tahoma" pitchFamily="-106" charset="0"/>
                <a:cs typeface="Tahoma" pitchFamily="-106" charset="0"/>
              </a:rPr>
              <a:t>To Be Closed Under #7 (Land)</a:t>
            </a:r>
            <a:endParaRPr kumimoji="0" lang="en-US" sz="3200" b="1" i="0" u="none" strike="noStrike" kern="0" cap="none" spc="0" normalizeH="0" baseline="0" noProof="0" dirty="0" smtClean="0">
              <a:ln>
                <a:noFill/>
              </a:ln>
              <a:solidFill>
                <a:schemeClr val="bg1"/>
              </a:solidFill>
              <a:effectLst/>
              <a:uLnTx/>
              <a:uFillTx/>
              <a:latin typeface="Tahoma" pitchFamily="-106" charset="0"/>
              <a:ea typeface="ＭＳ Ｐゴシック" pitchFamily="-106" charset="-128"/>
              <a:cs typeface="Tahoma" pitchFamily="-106" charset="0"/>
            </a:endParaRPr>
          </a:p>
        </p:txBody>
      </p:sp>
      <p:sp>
        <p:nvSpPr>
          <p:cNvPr id="7" name="TextBox 6"/>
          <p:cNvSpPr txBox="1"/>
          <p:nvPr/>
        </p:nvSpPr>
        <p:spPr>
          <a:xfrm>
            <a:off x="208167" y="1499718"/>
            <a:ext cx="8710648" cy="1631216"/>
          </a:xfrm>
          <a:prstGeom prst="rect">
            <a:avLst/>
          </a:prstGeom>
          <a:noFill/>
        </p:spPr>
        <p:txBody>
          <a:bodyPr wrap="square" rtlCol="0">
            <a:spAutoFit/>
          </a:bodyPr>
          <a:lstStyle/>
          <a:p>
            <a:pPr marL="342900" indent="-342900">
              <a:buFont typeface="Arial"/>
              <a:buChar char="•"/>
            </a:pPr>
            <a:r>
              <a:rPr lang="en-AU" sz="2000" b="1" dirty="0" smtClean="0"/>
              <a:t>Action </a:t>
            </a:r>
            <a:r>
              <a:rPr lang="en-AU" sz="2000" b="1" dirty="0"/>
              <a:t>SIT-29-4: </a:t>
            </a:r>
            <a:r>
              <a:rPr lang="en-AU" sz="2000" dirty="0"/>
              <a:t>SIT Chair Team to work with volunteer CEOS Agencies to present a </a:t>
            </a:r>
            <a:r>
              <a:rPr lang="en-AU" sz="2000" i="1" u="sng" dirty="0"/>
              <a:t>position paper </a:t>
            </a:r>
            <a:r>
              <a:rPr lang="en-AU" sz="2000" dirty="0"/>
              <a:t>at the SIT Technical Workshop on how to address CEOS contributions to </a:t>
            </a:r>
            <a:r>
              <a:rPr lang="en-AU" sz="2000" i="1" u="sng" dirty="0"/>
              <a:t>Land Surface Imaging </a:t>
            </a:r>
            <a:r>
              <a:rPr lang="en-AU" sz="2000" dirty="0"/>
              <a:t>Agencies</a:t>
            </a:r>
            <a:r>
              <a:rPr lang="en-AU" sz="2000" dirty="0" smtClean="0"/>
              <a:t>.</a:t>
            </a:r>
          </a:p>
          <a:p>
            <a:pPr marL="342900" indent="-342900">
              <a:buFont typeface="Arial"/>
              <a:buChar char="•"/>
            </a:pPr>
            <a:endParaRPr lang="en-AU" sz="2000" dirty="0"/>
          </a:p>
          <a:p>
            <a:pPr marL="342900" indent="-342900">
              <a:buFont typeface="Arial"/>
              <a:buChar char="•"/>
            </a:pPr>
            <a:endParaRPr lang="en-AU" sz="2000" dirty="0" smtClean="0"/>
          </a:p>
        </p:txBody>
      </p:sp>
    </p:spTree>
    <p:extLst>
      <p:ext uri="{BB962C8B-B14F-4D97-AF65-F5344CB8AC3E}">
        <p14:creationId xmlns:p14="http://schemas.microsoft.com/office/powerpoint/2010/main" val="3444129083"/>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0"/>
          </p:nvPr>
        </p:nvSpPr>
        <p:spPr bwMode="auto">
          <a:noFill/>
          <a:ln>
            <a:miter lim="800000"/>
            <a:headEnd/>
            <a:tailEnd/>
          </a:ln>
        </p:spPr>
        <p:txBody>
          <a:bodyPr/>
          <a:lstStyle/>
          <a:p>
            <a:pPr eaLnBrk="1" hangingPunct="1">
              <a:spcBef>
                <a:spcPct val="0"/>
              </a:spcBef>
            </a:pPr>
            <a:fld id="{685D9731-F711-4403-8BC4-60A829C86C9C}" type="slidenum">
              <a:rPr lang="en-US" smtClean="0"/>
              <a:pPr eaLnBrk="1" hangingPunct="1">
                <a:spcBef>
                  <a:spcPct val="0"/>
                </a:spcBef>
              </a:pPr>
              <a:t>5</a:t>
            </a:fld>
            <a:endParaRPr lang="en-US" dirty="0" smtClean="0"/>
          </a:p>
        </p:txBody>
      </p:sp>
      <p:sp>
        <p:nvSpPr>
          <p:cNvPr id="6" name="Title 1"/>
          <p:cNvSpPr txBox="1">
            <a:spLocks/>
          </p:cNvSpPr>
          <p:nvPr/>
        </p:nvSpPr>
        <p:spPr bwMode="auto">
          <a:xfrm>
            <a:off x="1550457" y="109710"/>
            <a:ext cx="7244293"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lang="en-US" sz="3200" b="1" kern="0" dirty="0" smtClean="0">
                <a:solidFill>
                  <a:schemeClr val="bg1"/>
                </a:solidFill>
                <a:latin typeface="Tahoma" pitchFamily="-106" charset="0"/>
                <a:cs typeface="Tahoma" pitchFamily="-106" charset="0"/>
              </a:rPr>
              <a:t>Due at CEOS-28 To Be Discussed</a:t>
            </a:r>
            <a:endParaRPr kumimoji="0" lang="en-US" sz="3200" b="1" i="0" u="none" strike="noStrike" kern="0" cap="none" spc="0" normalizeH="0" baseline="0" noProof="0" dirty="0" smtClean="0">
              <a:ln>
                <a:noFill/>
              </a:ln>
              <a:solidFill>
                <a:schemeClr val="bg1"/>
              </a:solidFill>
              <a:effectLst/>
              <a:uLnTx/>
              <a:uFillTx/>
              <a:latin typeface="Tahoma" pitchFamily="-106" charset="0"/>
              <a:ea typeface="ＭＳ Ｐゴシック" pitchFamily="-106" charset="-128"/>
              <a:cs typeface="Tahoma" pitchFamily="-106" charset="0"/>
            </a:endParaRPr>
          </a:p>
        </p:txBody>
      </p:sp>
      <p:sp>
        <p:nvSpPr>
          <p:cNvPr id="7" name="TextBox 6"/>
          <p:cNvSpPr txBox="1"/>
          <p:nvPr/>
        </p:nvSpPr>
        <p:spPr>
          <a:xfrm>
            <a:off x="208167" y="1499718"/>
            <a:ext cx="8710648" cy="5016758"/>
          </a:xfrm>
          <a:prstGeom prst="rect">
            <a:avLst/>
          </a:prstGeom>
          <a:noFill/>
        </p:spPr>
        <p:txBody>
          <a:bodyPr wrap="square" rtlCol="0">
            <a:spAutoFit/>
          </a:bodyPr>
          <a:lstStyle/>
          <a:p>
            <a:pPr marL="342900" indent="-342900">
              <a:buFont typeface="Arial"/>
              <a:buChar char="•"/>
            </a:pPr>
            <a:r>
              <a:rPr lang="en-AU" sz="2000" b="1" dirty="0" smtClean="0"/>
              <a:t>Agenda Item #8 (</a:t>
            </a:r>
            <a:r>
              <a:rPr lang="en-GB" sz="2000" b="1" dirty="0"/>
              <a:t>WG Issues and </a:t>
            </a:r>
            <a:r>
              <a:rPr lang="en-GB" sz="2000" b="1" dirty="0" smtClean="0"/>
              <a:t>Topics</a:t>
            </a:r>
            <a:r>
              <a:rPr lang="en-AU" sz="2000" b="1" dirty="0" smtClean="0"/>
              <a:t>)</a:t>
            </a:r>
          </a:p>
          <a:p>
            <a:pPr marL="342900" indent="-342900">
              <a:buFont typeface="Arial"/>
              <a:buChar char="•"/>
            </a:pPr>
            <a:endParaRPr lang="en-AU" sz="2000" b="1" dirty="0" smtClean="0"/>
          </a:p>
          <a:p>
            <a:pPr marL="342900" indent="-342900">
              <a:buFont typeface="Arial"/>
              <a:buChar char="•"/>
            </a:pPr>
            <a:r>
              <a:rPr lang="en-AU" sz="2000" b="1" dirty="0" smtClean="0"/>
              <a:t>Action </a:t>
            </a:r>
            <a:r>
              <a:rPr lang="en-AU" sz="2000" b="1" dirty="0"/>
              <a:t>SIT-29-13: </a:t>
            </a:r>
            <a:r>
              <a:rPr lang="en-AU" sz="2000" dirty="0"/>
              <a:t>WGISS and </a:t>
            </a:r>
            <a:r>
              <a:rPr lang="en-AU" sz="2000" dirty="0" err="1"/>
              <a:t>WGCapD</a:t>
            </a:r>
            <a:r>
              <a:rPr lang="en-AU" sz="2000" dirty="0"/>
              <a:t> to liaise with SEO and </a:t>
            </a:r>
            <a:r>
              <a:rPr lang="en-AU" sz="2000" dirty="0" err="1"/>
              <a:t>SilvaCarbon</a:t>
            </a:r>
            <a:r>
              <a:rPr lang="en-AU" sz="2000" dirty="0"/>
              <a:t> respectively to review the GFOI Space Data Services plans and to provide guidance, review and support of its progress. CEOS-28, Open.</a:t>
            </a:r>
          </a:p>
          <a:p>
            <a:pPr marL="342900" indent="-342900">
              <a:buFont typeface="Arial"/>
              <a:buChar char="•"/>
            </a:pPr>
            <a:r>
              <a:rPr lang="en-AU" sz="2000" b="1" dirty="0" smtClean="0"/>
              <a:t>Action </a:t>
            </a:r>
            <a:r>
              <a:rPr lang="en-AU" sz="2000" b="1" dirty="0"/>
              <a:t>SIT-29-17: </a:t>
            </a:r>
            <a:r>
              <a:rPr lang="en-AU" sz="2000" dirty="0" err="1"/>
              <a:t>WGDisasters</a:t>
            </a:r>
            <a:r>
              <a:rPr lang="en-AU" sz="2000" dirty="0"/>
              <a:t> to proceed with the three new supersites and relevant CEOS Agencies encouraged to support data supply. Ongoing.</a:t>
            </a:r>
          </a:p>
          <a:p>
            <a:pPr marL="342900" indent="-342900">
              <a:buFont typeface="Arial"/>
              <a:buChar char="•"/>
            </a:pPr>
            <a:r>
              <a:rPr lang="en-AU" sz="2000" b="1" dirty="0" smtClean="0"/>
              <a:t>Action </a:t>
            </a:r>
            <a:r>
              <a:rPr lang="en-AU" sz="2000" b="1" dirty="0"/>
              <a:t>SIT-29-18:</a:t>
            </a:r>
            <a:r>
              <a:rPr lang="en-AU" sz="2000" dirty="0"/>
              <a:t> </a:t>
            </a:r>
            <a:r>
              <a:rPr lang="en-AU" sz="2000" dirty="0" err="1"/>
              <a:t>WGDisasters</a:t>
            </a:r>
            <a:r>
              <a:rPr lang="en-AU" sz="2000" dirty="0"/>
              <a:t> to implement the strategic data acquisition plan in support of the flood, seismic hazard, and volcano DRM pilot and Recovery Observatory requirements. Ongoing.</a:t>
            </a:r>
          </a:p>
          <a:p>
            <a:pPr marL="342900" indent="-342900">
              <a:buFont typeface="Arial"/>
              <a:buChar char="•"/>
            </a:pPr>
            <a:r>
              <a:rPr lang="en-AU" sz="2000" b="1" dirty="0" smtClean="0"/>
              <a:t>Action </a:t>
            </a:r>
            <a:r>
              <a:rPr lang="en-AU" sz="2000" b="1" dirty="0"/>
              <a:t>SIT-29-21: </a:t>
            </a:r>
            <a:r>
              <a:rPr lang="en-AU" sz="2000" dirty="0"/>
              <a:t>CEOS Chair and Incoming Chair, supported by </a:t>
            </a:r>
            <a:r>
              <a:rPr lang="en-AU" sz="2000" dirty="0" err="1"/>
              <a:t>WGClimate</a:t>
            </a:r>
            <a:r>
              <a:rPr lang="en-AU" sz="2000" dirty="0"/>
              <a:t> and other stakeholders, to prepare the CEOS representation and report for SBSTA-41 in late 2014. The report will be confirmed at CEOS Plenary. CEOS-</a:t>
            </a:r>
            <a:r>
              <a:rPr lang="en-AU" sz="2000" dirty="0" smtClean="0"/>
              <a:t>28</a:t>
            </a:r>
            <a:r>
              <a:rPr lang="en-AU" sz="2000" dirty="0"/>
              <a:t>.</a:t>
            </a:r>
          </a:p>
        </p:txBody>
      </p:sp>
    </p:spTree>
    <p:extLst>
      <p:ext uri="{BB962C8B-B14F-4D97-AF65-F5344CB8AC3E}">
        <p14:creationId xmlns:p14="http://schemas.microsoft.com/office/powerpoint/2010/main" val="2178207202"/>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0"/>
          </p:nvPr>
        </p:nvSpPr>
        <p:spPr bwMode="auto">
          <a:noFill/>
          <a:ln>
            <a:miter lim="800000"/>
            <a:headEnd/>
            <a:tailEnd/>
          </a:ln>
        </p:spPr>
        <p:txBody>
          <a:bodyPr/>
          <a:lstStyle/>
          <a:p>
            <a:pPr eaLnBrk="1" hangingPunct="1">
              <a:spcBef>
                <a:spcPct val="0"/>
              </a:spcBef>
            </a:pPr>
            <a:fld id="{685D9731-F711-4403-8BC4-60A829C86C9C}" type="slidenum">
              <a:rPr lang="en-US" smtClean="0"/>
              <a:pPr eaLnBrk="1" hangingPunct="1">
                <a:spcBef>
                  <a:spcPct val="0"/>
                </a:spcBef>
              </a:pPr>
              <a:t>6</a:t>
            </a:fld>
            <a:endParaRPr lang="en-US" dirty="0" smtClean="0"/>
          </a:p>
        </p:txBody>
      </p:sp>
      <p:sp>
        <p:nvSpPr>
          <p:cNvPr id="6" name="Title 1"/>
          <p:cNvSpPr txBox="1">
            <a:spLocks/>
          </p:cNvSpPr>
          <p:nvPr/>
        </p:nvSpPr>
        <p:spPr bwMode="auto">
          <a:xfrm>
            <a:off x="1550457" y="109710"/>
            <a:ext cx="7244293"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lang="en-US" sz="3200" b="1" kern="0" dirty="0" smtClean="0">
                <a:solidFill>
                  <a:schemeClr val="bg1"/>
                </a:solidFill>
                <a:latin typeface="Tahoma" pitchFamily="-106" charset="0"/>
                <a:cs typeface="Tahoma" pitchFamily="-106" charset="0"/>
              </a:rPr>
              <a:t>Due at CEOS-28 To Be Discussed</a:t>
            </a:r>
            <a:endParaRPr kumimoji="0" lang="en-US" sz="3200" b="1" i="0" u="none" strike="noStrike" kern="0" cap="none" spc="0" normalizeH="0" baseline="0" noProof="0" dirty="0" smtClean="0">
              <a:ln>
                <a:noFill/>
              </a:ln>
              <a:solidFill>
                <a:schemeClr val="bg1"/>
              </a:solidFill>
              <a:effectLst/>
              <a:uLnTx/>
              <a:uFillTx/>
              <a:latin typeface="Tahoma" pitchFamily="-106" charset="0"/>
              <a:ea typeface="ＭＳ Ｐゴシック" pitchFamily="-106" charset="-128"/>
              <a:cs typeface="Tahoma" pitchFamily="-106" charset="0"/>
            </a:endParaRPr>
          </a:p>
        </p:txBody>
      </p:sp>
      <p:sp>
        <p:nvSpPr>
          <p:cNvPr id="7" name="TextBox 6"/>
          <p:cNvSpPr txBox="1"/>
          <p:nvPr/>
        </p:nvSpPr>
        <p:spPr>
          <a:xfrm>
            <a:off x="208167" y="1499718"/>
            <a:ext cx="8710648" cy="3170099"/>
          </a:xfrm>
          <a:prstGeom prst="rect">
            <a:avLst/>
          </a:prstGeom>
          <a:noFill/>
        </p:spPr>
        <p:txBody>
          <a:bodyPr wrap="square" rtlCol="0">
            <a:spAutoFit/>
          </a:bodyPr>
          <a:lstStyle/>
          <a:p>
            <a:pPr marL="342900" indent="-342900">
              <a:buFont typeface="Arial"/>
              <a:buChar char="•"/>
            </a:pPr>
            <a:r>
              <a:rPr lang="en-AU" sz="2000" b="1" dirty="0" smtClean="0"/>
              <a:t>Agenda Item #10 (</a:t>
            </a:r>
            <a:r>
              <a:rPr lang="en-GB" sz="2000" b="1" dirty="0" smtClean="0"/>
              <a:t>GFOI / SDCG</a:t>
            </a:r>
            <a:r>
              <a:rPr lang="en-AU" sz="2000" b="1" dirty="0" smtClean="0"/>
              <a:t>)</a:t>
            </a:r>
          </a:p>
          <a:p>
            <a:pPr marL="342900" indent="-342900">
              <a:buFont typeface="Arial"/>
              <a:buChar char="•"/>
            </a:pPr>
            <a:endParaRPr lang="en-AU" sz="2000" b="1" dirty="0" smtClean="0"/>
          </a:p>
          <a:p>
            <a:pPr marL="342900" indent="-342900">
              <a:buFont typeface="Arial"/>
              <a:buChar char="•"/>
            </a:pPr>
            <a:r>
              <a:rPr lang="en-AU" sz="2000" b="1" dirty="0" smtClean="0"/>
              <a:t>Action </a:t>
            </a:r>
            <a:r>
              <a:rPr lang="en-AU" sz="2000" b="1" dirty="0"/>
              <a:t>SIT-29-10: </a:t>
            </a:r>
            <a:r>
              <a:rPr lang="en-AU" sz="2000" dirty="0"/>
              <a:t>Core data stream providers (USGS, ESA, INPE/CRESDA, CSA, CONAE) to work with SDCG to implement the global baseline data acquisition strategy for GFOI in 2014. End 2014, In Progress.</a:t>
            </a:r>
          </a:p>
          <a:p>
            <a:pPr marL="342900" indent="-342900">
              <a:buFont typeface="Arial"/>
              <a:buChar char="•"/>
            </a:pPr>
            <a:r>
              <a:rPr lang="en-AU" sz="2000" b="1" dirty="0" smtClean="0"/>
              <a:t>Action </a:t>
            </a:r>
            <a:r>
              <a:rPr lang="en-AU" sz="2000" b="1" dirty="0"/>
              <a:t>SIT-29-11: </a:t>
            </a:r>
            <a:r>
              <a:rPr lang="en-AU" sz="2000" dirty="0"/>
              <a:t>SDCG to work with the SEO, contributing Agencies, and FAO to develop prototypes of the Space Data Services for GFOI and report on the outcomes of pilot projects with several countries. CEOS-28, In Progress.</a:t>
            </a:r>
          </a:p>
        </p:txBody>
      </p:sp>
    </p:spTree>
    <p:extLst>
      <p:ext uri="{BB962C8B-B14F-4D97-AF65-F5344CB8AC3E}">
        <p14:creationId xmlns:p14="http://schemas.microsoft.com/office/powerpoint/2010/main" val="438542182"/>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0"/>
          </p:nvPr>
        </p:nvSpPr>
        <p:spPr bwMode="auto">
          <a:noFill/>
          <a:ln>
            <a:miter lim="800000"/>
            <a:headEnd/>
            <a:tailEnd/>
          </a:ln>
        </p:spPr>
        <p:txBody>
          <a:bodyPr/>
          <a:lstStyle/>
          <a:p>
            <a:pPr eaLnBrk="1" hangingPunct="1">
              <a:spcBef>
                <a:spcPct val="0"/>
              </a:spcBef>
            </a:pPr>
            <a:fld id="{685D9731-F711-4403-8BC4-60A829C86C9C}" type="slidenum">
              <a:rPr lang="en-US" smtClean="0"/>
              <a:pPr eaLnBrk="1" hangingPunct="1">
                <a:spcBef>
                  <a:spcPct val="0"/>
                </a:spcBef>
              </a:pPr>
              <a:t>7</a:t>
            </a:fld>
            <a:endParaRPr lang="en-US" dirty="0" smtClean="0"/>
          </a:p>
        </p:txBody>
      </p:sp>
      <p:sp>
        <p:nvSpPr>
          <p:cNvPr id="6" name="Title 1"/>
          <p:cNvSpPr txBox="1">
            <a:spLocks/>
          </p:cNvSpPr>
          <p:nvPr/>
        </p:nvSpPr>
        <p:spPr bwMode="auto">
          <a:xfrm>
            <a:off x="1550457" y="109710"/>
            <a:ext cx="7244293"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lang="en-US" sz="3200" b="1" kern="0" dirty="0" smtClean="0">
                <a:solidFill>
                  <a:schemeClr val="bg1"/>
                </a:solidFill>
                <a:latin typeface="Tahoma" pitchFamily="-106" charset="0"/>
                <a:cs typeface="Tahoma" pitchFamily="-106" charset="0"/>
              </a:rPr>
              <a:t>Due at CEOS-28 To Be Discussed</a:t>
            </a:r>
            <a:endParaRPr kumimoji="0" lang="en-US" sz="3200" b="1" i="0" u="none" strike="noStrike" kern="0" cap="none" spc="0" normalizeH="0" baseline="0" noProof="0" dirty="0" smtClean="0">
              <a:ln>
                <a:noFill/>
              </a:ln>
              <a:solidFill>
                <a:schemeClr val="bg1"/>
              </a:solidFill>
              <a:effectLst/>
              <a:uLnTx/>
              <a:uFillTx/>
              <a:latin typeface="Tahoma" pitchFamily="-106" charset="0"/>
              <a:ea typeface="ＭＳ Ｐゴシック" pitchFamily="-106" charset="-128"/>
              <a:cs typeface="Tahoma" pitchFamily="-106" charset="0"/>
            </a:endParaRPr>
          </a:p>
        </p:txBody>
      </p:sp>
      <p:sp>
        <p:nvSpPr>
          <p:cNvPr id="7" name="TextBox 6"/>
          <p:cNvSpPr txBox="1"/>
          <p:nvPr/>
        </p:nvSpPr>
        <p:spPr>
          <a:xfrm>
            <a:off x="208167" y="1499718"/>
            <a:ext cx="8710648" cy="1938992"/>
          </a:xfrm>
          <a:prstGeom prst="rect">
            <a:avLst/>
          </a:prstGeom>
          <a:noFill/>
        </p:spPr>
        <p:txBody>
          <a:bodyPr wrap="square" rtlCol="0">
            <a:spAutoFit/>
          </a:bodyPr>
          <a:lstStyle/>
          <a:p>
            <a:pPr marL="342900" indent="-342900">
              <a:buFont typeface="Arial"/>
              <a:buChar char="•"/>
            </a:pPr>
            <a:r>
              <a:rPr lang="en-AU" sz="2000" b="1" dirty="0" smtClean="0"/>
              <a:t>Agenda Item #14 (</a:t>
            </a:r>
            <a:r>
              <a:rPr lang="en-GB" sz="2000" b="1" dirty="0" smtClean="0"/>
              <a:t>GEOGLAM</a:t>
            </a:r>
            <a:r>
              <a:rPr lang="en-AU" sz="2000" b="1" dirty="0" smtClean="0"/>
              <a:t>)</a:t>
            </a:r>
          </a:p>
          <a:p>
            <a:pPr marL="342900" indent="-342900">
              <a:buFont typeface="Arial"/>
              <a:buChar char="•"/>
            </a:pPr>
            <a:endParaRPr lang="en-AU" sz="2000" b="1" dirty="0" smtClean="0"/>
          </a:p>
          <a:p>
            <a:pPr marL="342900" indent="-342900">
              <a:buFont typeface="Arial"/>
              <a:buChar char="•"/>
            </a:pPr>
            <a:r>
              <a:rPr lang="en-AU" sz="2000" b="1" dirty="0" smtClean="0"/>
              <a:t>Action </a:t>
            </a:r>
            <a:r>
              <a:rPr lang="en-AU" sz="2000" b="1" dirty="0"/>
              <a:t>SIT-29-16: </a:t>
            </a:r>
            <a:r>
              <a:rPr lang="en-AU" sz="2000" dirty="0"/>
              <a:t>CEOS ad hoc Working Group on GEOGLAM to work with the GEOGLAM community to develop an update to the CEOS Acquisition Strategy for GEOGLAM for endorsement. CEOS-28, In Progress.</a:t>
            </a:r>
          </a:p>
        </p:txBody>
      </p:sp>
    </p:spTree>
    <p:extLst>
      <p:ext uri="{BB962C8B-B14F-4D97-AF65-F5344CB8AC3E}">
        <p14:creationId xmlns:p14="http://schemas.microsoft.com/office/powerpoint/2010/main" val="1870713912"/>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0"/>
          </p:nvPr>
        </p:nvSpPr>
        <p:spPr bwMode="auto">
          <a:noFill/>
          <a:ln>
            <a:miter lim="800000"/>
            <a:headEnd/>
            <a:tailEnd/>
          </a:ln>
        </p:spPr>
        <p:txBody>
          <a:bodyPr/>
          <a:lstStyle/>
          <a:p>
            <a:pPr eaLnBrk="1" hangingPunct="1">
              <a:spcBef>
                <a:spcPct val="0"/>
              </a:spcBef>
            </a:pPr>
            <a:fld id="{685D9731-F711-4403-8BC4-60A829C86C9C}" type="slidenum">
              <a:rPr lang="en-US" smtClean="0"/>
              <a:pPr eaLnBrk="1" hangingPunct="1">
                <a:spcBef>
                  <a:spcPct val="0"/>
                </a:spcBef>
              </a:pPr>
              <a:t>8</a:t>
            </a:fld>
            <a:endParaRPr lang="en-US" dirty="0" smtClean="0"/>
          </a:p>
        </p:txBody>
      </p:sp>
      <p:sp>
        <p:nvSpPr>
          <p:cNvPr id="6" name="Title 1"/>
          <p:cNvSpPr txBox="1">
            <a:spLocks/>
          </p:cNvSpPr>
          <p:nvPr/>
        </p:nvSpPr>
        <p:spPr bwMode="auto">
          <a:xfrm>
            <a:off x="1550457" y="109710"/>
            <a:ext cx="7244293"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lang="en-US" sz="3200" b="1" kern="0" dirty="0" smtClean="0">
                <a:solidFill>
                  <a:schemeClr val="bg1"/>
                </a:solidFill>
                <a:latin typeface="Tahoma" pitchFamily="-106" charset="0"/>
                <a:cs typeface="Tahoma" pitchFamily="-106" charset="0"/>
              </a:rPr>
              <a:t>Due at CEOS-28 To Be Discussed</a:t>
            </a:r>
            <a:endParaRPr kumimoji="0" lang="en-US" sz="3200" b="1" i="0" u="none" strike="noStrike" kern="0" cap="none" spc="0" normalizeH="0" baseline="0" noProof="0" dirty="0" smtClean="0">
              <a:ln>
                <a:noFill/>
              </a:ln>
              <a:solidFill>
                <a:schemeClr val="bg1"/>
              </a:solidFill>
              <a:effectLst/>
              <a:uLnTx/>
              <a:uFillTx/>
              <a:latin typeface="Tahoma" pitchFamily="-106" charset="0"/>
              <a:ea typeface="ＭＳ Ｐゴシック" pitchFamily="-106" charset="-128"/>
              <a:cs typeface="Tahoma" pitchFamily="-106" charset="0"/>
            </a:endParaRPr>
          </a:p>
        </p:txBody>
      </p:sp>
      <p:sp>
        <p:nvSpPr>
          <p:cNvPr id="7" name="TextBox 6"/>
          <p:cNvSpPr txBox="1"/>
          <p:nvPr/>
        </p:nvSpPr>
        <p:spPr>
          <a:xfrm>
            <a:off x="208167" y="1499718"/>
            <a:ext cx="8710648" cy="1631216"/>
          </a:xfrm>
          <a:prstGeom prst="rect">
            <a:avLst/>
          </a:prstGeom>
          <a:noFill/>
        </p:spPr>
        <p:txBody>
          <a:bodyPr wrap="square" rtlCol="0">
            <a:spAutoFit/>
          </a:bodyPr>
          <a:lstStyle/>
          <a:p>
            <a:pPr marL="342900" indent="-342900">
              <a:buFont typeface="Arial"/>
              <a:buChar char="•"/>
            </a:pPr>
            <a:r>
              <a:rPr lang="en-AU" sz="2000" b="1" dirty="0" smtClean="0"/>
              <a:t>Agenda Item #17 (</a:t>
            </a:r>
            <a:r>
              <a:rPr lang="en-GB" sz="2000" b="1" dirty="0" smtClean="0"/>
              <a:t>UNFCCC</a:t>
            </a:r>
            <a:r>
              <a:rPr lang="en-AU" sz="2000" b="1" dirty="0" smtClean="0"/>
              <a:t>)</a:t>
            </a:r>
          </a:p>
          <a:p>
            <a:pPr marL="342900" indent="-342900">
              <a:buFont typeface="Arial"/>
              <a:buChar char="•"/>
            </a:pPr>
            <a:endParaRPr lang="en-AU" sz="2000" b="1" dirty="0" smtClean="0"/>
          </a:p>
          <a:p>
            <a:pPr marL="342900" indent="-342900">
              <a:buFont typeface="Arial"/>
              <a:buChar char="•"/>
            </a:pPr>
            <a:r>
              <a:rPr lang="en-AU" sz="2000" b="1" dirty="0" smtClean="0"/>
              <a:t>Action </a:t>
            </a:r>
            <a:r>
              <a:rPr lang="en-AU" sz="2000" b="1" dirty="0"/>
              <a:t>SIT-29-22: </a:t>
            </a:r>
            <a:r>
              <a:rPr lang="en-AU" sz="2000" dirty="0"/>
              <a:t>SIT and CEOS Chairs to work with stakeholders to develop a strategy to prepare for COP-21 in late 2015 in Paris. Report to CEOS-28 </a:t>
            </a:r>
          </a:p>
        </p:txBody>
      </p:sp>
    </p:spTree>
    <p:extLst>
      <p:ext uri="{BB962C8B-B14F-4D97-AF65-F5344CB8AC3E}">
        <p14:creationId xmlns:p14="http://schemas.microsoft.com/office/powerpoint/2010/main" val="1210611754"/>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0"/>
          </p:nvPr>
        </p:nvSpPr>
        <p:spPr bwMode="auto">
          <a:noFill/>
          <a:ln>
            <a:miter lim="800000"/>
            <a:headEnd/>
            <a:tailEnd/>
          </a:ln>
        </p:spPr>
        <p:txBody>
          <a:bodyPr/>
          <a:lstStyle/>
          <a:p>
            <a:pPr eaLnBrk="1" hangingPunct="1">
              <a:spcBef>
                <a:spcPct val="0"/>
              </a:spcBef>
            </a:pPr>
            <a:fld id="{685D9731-F711-4403-8BC4-60A829C86C9C}" type="slidenum">
              <a:rPr lang="en-US" smtClean="0"/>
              <a:pPr eaLnBrk="1" hangingPunct="1">
                <a:spcBef>
                  <a:spcPct val="0"/>
                </a:spcBef>
              </a:pPr>
              <a:t>9</a:t>
            </a:fld>
            <a:endParaRPr lang="en-US" dirty="0" smtClean="0"/>
          </a:p>
        </p:txBody>
      </p:sp>
      <p:sp>
        <p:nvSpPr>
          <p:cNvPr id="6" name="Title 1"/>
          <p:cNvSpPr txBox="1">
            <a:spLocks/>
          </p:cNvSpPr>
          <p:nvPr/>
        </p:nvSpPr>
        <p:spPr bwMode="auto">
          <a:xfrm>
            <a:off x="1550457" y="109710"/>
            <a:ext cx="7244293"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lang="en-US" sz="3200" b="1" kern="0" dirty="0" smtClean="0">
                <a:solidFill>
                  <a:schemeClr val="bg1"/>
                </a:solidFill>
                <a:latin typeface="Tahoma" pitchFamily="-106" charset="0"/>
                <a:cs typeface="Tahoma" pitchFamily="-106" charset="0"/>
              </a:rPr>
              <a:t>Due at CEOS-28 To Be Discussed</a:t>
            </a:r>
            <a:endParaRPr kumimoji="0" lang="en-US" sz="3200" b="1" i="0" u="none" strike="noStrike" kern="0" cap="none" spc="0" normalizeH="0" baseline="0" noProof="0" dirty="0" smtClean="0">
              <a:ln>
                <a:noFill/>
              </a:ln>
              <a:solidFill>
                <a:schemeClr val="bg1"/>
              </a:solidFill>
              <a:effectLst/>
              <a:uLnTx/>
              <a:uFillTx/>
              <a:latin typeface="Tahoma" pitchFamily="-106" charset="0"/>
              <a:ea typeface="ＭＳ Ｐゴシック" pitchFamily="-106" charset="-128"/>
              <a:cs typeface="Tahoma" pitchFamily="-106" charset="0"/>
            </a:endParaRPr>
          </a:p>
        </p:txBody>
      </p:sp>
      <p:sp>
        <p:nvSpPr>
          <p:cNvPr id="7" name="TextBox 6"/>
          <p:cNvSpPr txBox="1"/>
          <p:nvPr/>
        </p:nvSpPr>
        <p:spPr>
          <a:xfrm>
            <a:off x="208167" y="1499718"/>
            <a:ext cx="8710648" cy="1938992"/>
          </a:xfrm>
          <a:prstGeom prst="rect">
            <a:avLst/>
          </a:prstGeom>
          <a:noFill/>
        </p:spPr>
        <p:txBody>
          <a:bodyPr wrap="square" rtlCol="0">
            <a:spAutoFit/>
          </a:bodyPr>
          <a:lstStyle/>
          <a:p>
            <a:pPr marL="342900" indent="-342900">
              <a:buFont typeface="Arial"/>
              <a:buChar char="•"/>
            </a:pPr>
            <a:r>
              <a:rPr lang="en-AU" sz="2000" b="1" dirty="0" smtClean="0"/>
              <a:t>Agenda Item #20 (</a:t>
            </a:r>
            <a:r>
              <a:rPr lang="en-GB" sz="2000" b="1" dirty="0" smtClean="0"/>
              <a:t>CEOS website and documents</a:t>
            </a:r>
            <a:r>
              <a:rPr lang="en-AU" sz="2000" b="1" dirty="0" smtClean="0"/>
              <a:t>)</a:t>
            </a:r>
          </a:p>
          <a:p>
            <a:pPr marL="342900" indent="-342900">
              <a:buFont typeface="Arial"/>
              <a:buChar char="•"/>
            </a:pPr>
            <a:endParaRPr lang="en-AU" sz="2000" b="1" dirty="0" smtClean="0"/>
          </a:p>
          <a:p>
            <a:pPr marL="342900" indent="-342900">
              <a:buFont typeface="Arial"/>
              <a:buChar char="•"/>
            </a:pPr>
            <a:r>
              <a:rPr lang="en-AU" sz="2000" b="1" dirty="0" smtClean="0"/>
              <a:t>Action </a:t>
            </a:r>
            <a:r>
              <a:rPr lang="en-AU" sz="2000" b="1" dirty="0"/>
              <a:t>SIT-29-9: </a:t>
            </a:r>
            <a:r>
              <a:rPr lang="en-AU" sz="2000" dirty="0"/>
              <a:t>CEOS Agencies invited to nominate volunteers for the new CEOS website study group (end April); and SEO to implement the new CEOS website, including document management system. CEOS-28, COMPLETE.</a:t>
            </a:r>
          </a:p>
        </p:txBody>
      </p:sp>
    </p:spTree>
    <p:extLst>
      <p:ext uri="{BB962C8B-B14F-4D97-AF65-F5344CB8AC3E}">
        <p14:creationId xmlns:p14="http://schemas.microsoft.com/office/powerpoint/2010/main" val="1522663358"/>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theme/theme1.xml><?xml version="1.0" encoding="utf-8"?>
<a:theme xmlns:a="http://schemas.openxmlformats.org/drawingml/2006/main" name="4_EUM_template_v03">
  <a:themeElements>
    <a:clrScheme name="1_EUM_template_v03 1">
      <a:dk1>
        <a:srgbClr val="002569"/>
      </a:dk1>
      <a:lt1>
        <a:srgbClr val="FFFFFF"/>
      </a:lt1>
      <a:dk2>
        <a:srgbClr val="002569"/>
      </a:dk2>
      <a:lt2>
        <a:srgbClr val="5F758D"/>
      </a:lt2>
      <a:accent1>
        <a:srgbClr val="FF9A00"/>
      </a:accent1>
      <a:accent2>
        <a:srgbClr val="9F2D20"/>
      </a:accent2>
      <a:accent3>
        <a:srgbClr val="FFFFFF"/>
      </a:accent3>
      <a:accent4>
        <a:srgbClr val="001E59"/>
      </a:accent4>
      <a:accent5>
        <a:srgbClr val="FFCAAA"/>
      </a:accent5>
      <a:accent6>
        <a:srgbClr val="90281C"/>
      </a:accent6>
      <a:hlink>
        <a:srgbClr val="7498C0"/>
      </a:hlink>
      <a:folHlink>
        <a:srgbClr val="929497"/>
      </a:folHlink>
    </a:clrScheme>
    <a:fontScheme name="4_EUM_template_v03">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500" b="0" i="0" u="none" strike="noStrike" cap="none" normalizeH="0" baseline="0" smtClean="0">
            <a:ln>
              <a:noFill/>
            </a:ln>
            <a:solidFill>
              <a:srgbClr val="000000"/>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500" b="0" i="0" u="none" strike="noStrike" cap="none" normalizeH="0" baseline="0" smtClean="0">
            <a:ln>
              <a:noFill/>
            </a:ln>
            <a:solidFill>
              <a:srgbClr val="000000"/>
            </a:solidFill>
            <a:effectLst/>
            <a:latin typeface="Tahoma" pitchFamily="34" charset="0"/>
          </a:defRPr>
        </a:defPPr>
      </a:lstStyle>
    </a:lnDef>
  </a:objectDefaults>
  <a:extraClrSchemeLst>
    <a:extraClrScheme>
      <a:clrScheme name="1_EUM_template_v03 1">
        <a:dk1>
          <a:srgbClr val="002569"/>
        </a:dk1>
        <a:lt1>
          <a:srgbClr val="FFFFFF"/>
        </a:lt1>
        <a:dk2>
          <a:srgbClr val="002569"/>
        </a:dk2>
        <a:lt2>
          <a:srgbClr val="5F758D"/>
        </a:lt2>
        <a:accent1>
          <a:srgbClr val="FF9A00"/>
        </a:accent1>
        <a:accent2>
          <a:srgbClr val="9F2D20"/>
        </a:accent2>
        <a:accent3>
          <a:srgbClr val="FFFFFF"/>
        </a:accent3>
        <a:accent4>
          <a:srgbClr val="001E59"/>
        </a:accent4>
        <a:accent5>
          <a:srgbClr val="FFCAAA"/>
        </a:accent5>
        <a:accent6>
          <a:srgbClr val="90281C"/>
        </a:accent6>
        <a:hlink>
          <a:srgbClr val="7498C0"/>
        </a:hlink>
        <a:folHlink>
          <a:srgbClr val="929497"/>
        </a:folHlink>
      </a:clrScheme>
      <a:clrMap bg1="lt1" tx1="dk1" bg2="lt2" tx2="dk2" accent1="accent1" accent2="accent2" accent3="accent3" accent4="accent4" accent5="accent5" accent6="accent6" hlink="hlink" folHlink="folHlink"/>
    </a:extraClrScheme>
    <a:extraClrScheme>
      <a:clrScheme name="1_EUM_template_v03 2">
        <a:dk1>
          <a:srgbClr val="002569"/>
        </a:dk1>
        <a:lt1>
          <a:srgbClr val="FFFFFF"/>
        </a:lt1>
        <a:dk2>
          <a:srgbClr val="002569"/>
        </a:dk2>
        <a:lt2>
          <a:srgbClr val="5F758D"/>
        </a:lt2>
        <a:accent1>
          <a:srgbClr val="F6D0A9"/>
        </a:accent1>
        <a:accent2>
          <a:srgbClr val="EBCAE3"/>
        </a:accent2>
        <a:accent3>
          <a:srgbClr val="FFFFFF"/>
        </a:accent3>
        <a:accent4>
          <a:srgbClr val="001E59"/>
        </a:accent4>
        <a:accent5>
          <a:srgbClr val="FAE4D1"/>
        </a:accent5>
        <a:accent6>
          <a:srgbClr val="D5B7CE"/>
        </a:accent6>
        <a:hlink>
          <a:srgbClr val="4E2029"/>
        </a:hlink>
        <a:folHlink>
          <a:srgbClr val="423B69"/>
        </a:folHlink>
      </a:clrScheme>
      <a:clrMap bg1="lt1" tx1="dk1" bg2="lt2" tx2="dk2" accent1="accent1" accent2="accent2" accent3="accent3" accent4="accent4" accent5="accent5" accent6="accent6" hlink="hlink" folHlink="folHlink"/>
    </a:extraClrScheme>
    <a:extraClrScheme>
      <a:clrScheme name="1_EUM_template_v03 3">
        <a:dk1>
          <a:srgbClr val="002569"/>
        </a:dk1>
        <a:lt1>
          <a:srgbClr val="FFFFFF"/>
        </a:lt1>
        <a:dk2>
          <a:srgbClr val="002569"/>
        </a:dk2>
        <a:lt2>
          <a:srgbClr val="5F758D"/>
        </a:lt2>
        <a:accent1>
          <a:srgbClr val="5B97B1"/>
        </a:accent1>
        <a:accent2>
          <a:srgbClr val="F39600"/>
        </a:accent2>
        <a:accent3>
          <a:srgbClr val="FFFFFF"/>
        </a:accent3>
        <a:accent4>
          <a:srgbClr val="001E59"/>
        </a:accent4>
        <a:accent5>
          <a:srgbClr val="B5C9D5"/>
        </a:accent5>
        <a:accent6>
          <a:srgbClr val="DC8700"/>
        </a:accent6>
        <a:hlink>
          <a:srgbClr val="FFE4AE"/>
        </a:hlink>
        <a:folHlink>
          <a:srgbClr val="002A3D"/>
        </a:folHlink>
      </a:clrScheme>
      <a:clrMap bg1="lt1" tx1="dk1" bg2="lt2" tx2="dk2" accent1="accent1" accent2="accent2" accent3="accent3" accent4="accent4" accent5="accent5" accent6="accent6" hlink="hlink" folHlink="folHlink"/>
    </a:extraClrScheme>
    <a:extraClrScheme>
      <a:clrScheme name="1_EUM_template_v03 4">
        <a:dk1>
          <a:srgbClr val="002569"/>
        </a:dk1>
        <a:lt1>
          <a:srgbClr val="FFFFFF"/>
        </a:lt1>
        <a:dk2>
          <a:srgbClr val="002569"/>
        </a:dk2>
        <a:lt2>
          <a:srgbClr val="5F758D"/>
        </a:lt2>
        <a:accent1>
          <a:srgbClr val="003F80"/>
        </a:accent1>
        <a:accent2>
          <a:srgbClr val="BDD7EE"/>
        </a:accent2>
        <a:accent3>
          <a:srgbClr val="FFFFFF"/>
        </a:accent3>
        <a:accent4>
          <a:srgbClr val="001E59"/>
        </a:accent4>
        <a:accent5>
          <a:srgbClr val="AAAFC0"/>
        </a:accent5>
        <a:accent6>
          <a:srgbClr val="ABC3D8"/>
        </a:accent6>
        <a:hlink>
          <a:srgbClr val="FFD350"/>
        </a:hlink>
        <a:folHlink>
          <a:srgbClr val="EB6F3F"/>
        </a:folHlink>
      </a:clrScheme>
      <a:clrMap bg1="lt1" tx1="dk1" bg2="lt2" tx2="dk2" accent1="accent1" accent2="accent2" accent3="accent3" accent4="accent4" accent5="accent5" accent6="accent6" hlink="hlink" folHlink="folHlink"/>
    </a:extraClrScheme>
    <a:extraClrScheme>
      <a:clrScheme name="1_EUM_template_v03 5">
        <a:dk1>
          <a:srgbClr val="002569"/>
        </a:dk1>
        <a:lt1>
          <a:srgbClr val="FFFFFF"/>
        </a:lt1>
        <a:dk2>
          <a:srgbClr val="002569"/>
        </a:dk2>
        <a:lt2>
          <a:srgbClr val="5F758D"/>
        </a:lt2>
        <a:accent1>
          <a:srgbClr val="C75B12"/>
        </a:accent1>
        <a:accent2>
          <a:srgbClr val="003359"/>
        </a:accent2>
        <a:accent3>
          <a:srgbClr val="FFFFFF"/>
        </a:accent3>
        <a:accent4>
          <a:srgbClr val="001E59"/>
        </a:accent4>
        <a:accent5>
          <a:srgbClr val="E0B5AA"/>
        </a:accent5>
        <a:accent6>
          <a:srgbClr val="002D50"/>
        </a:accent6>
        <a:hlink>
          <a:srgbClr val="92A2BD"/>
        </a:hlink>
        <a:folHlink>
          <a:srgbClr val="C7B37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3316</TotalTime>
  <Words>761</Words>
  <Application>Microsoft Macintosh PowerPoint</Application>
  <PresentationFormat>On-screen Show (4:3)</PresentationFormat>
  <Paragraphs>68</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4_EUM_template_v03</vt:lpstr>
      <vt:lpstr>Action Status Update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Brian Killough</dc:creator>
  <cp:lastModifiedBy>George Dyke</cp:lastModifiedBy>
  <cp:revision>354</cp:revision>
  <dcterms:created xsi:type="dcterms:W3CDTF">2012-08-31T01:11:17Z</dcterms:created>
  <dcterms:modified xsi:type="dcterms:W3CDTF">2014-09-14T08:27:11Z</dcterms:modified>
</cp:coreProperties>
</file>