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60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D5C41-9393-4D59-B49B-81CAB8A66C01}" type="datetimeFigureOut">
              <a:rPr lang="fr-FR" smtClean="0"/>
              <a:pPr/>
              <a:t>16/09/2015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1A091-E692-448D-B0F2-CD8440B8D74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12723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D5C41-9393-4D59-B49B-81CAB8A66C01}" type="datetimeFigureOut">
              <a:rPr lang="fr-FR" smtClean="0"/>
              <a:pPr/>
              <a:t>16/09/2015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1A091-E692-448D-B0F2-CD8440B8D74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565589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D5C41-9393-4D59-B49B-81CAB8A66C01}" type="datetimeFigureOut">
              <a:rPr lang="fr-FR" smtClean="0"/>
              <a:pPr/>
              <a:t>16/09/2015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1A091-E692-448D-B0F2-CD8440B8D74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24589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D5C41-9393-4D59-B49B-81CAB8A66C01}" type="datetimeFigureOut">
              <a:rPr lang="fr-FR" smtClean="0"/>
              <a:pPr/>
              <a:t>16/09/2015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1A091-E692-448D-B0F2-CD8440B8D74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302016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D5C41-9393-4D59-B49B-81CAB8A66C01}" type="datetimeFigureOut">
              <a:rPr lang="fr-FR" smtClean="0"/>
              <a:pPr/>
              <a:t>16/09/2015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1A091-E692-448D-B0F2-CD8440B8D74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71167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D5C41-9393-4D59-B49B-81CAB8A66C01}" type="datetimeFigureOut">
              <a:rPr lang="fr-FR" smtClean="0"/>
              <a:pPr/>
              <a:t>16/09/2015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1A091-E692-448D-B0F2-CD8440B8D74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60572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D5C41-9393-4D59-B49B-81CAB8A66C01}" type="datetimeFigureOut">
              <a:rPr lang="fr-FR" smtClean="0"/>
              <a:pPr/>
              <a:t>16/09/2015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1A091-E692-448D-B0F2-CD8440B8D74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316128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D5C41-9393-4D59-B49B-81CAB8A66C01}" type="datetimeFigureOut">
              <a:rPr lang="fr-FR" smtClean="0"/>
              <a:pPr/>
              <a:t>16/09/2015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1A091-E692-448D-B0F2-CD8440B8D74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44521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D5C41-9393-4D59-B49B-81CAB8A66C01}" type="datetimeFigureOut">
              <a:rPr lang="fr-FR" smtClean="0"/>
              <a:pPr/>
              <a:t>16/09/2015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1A091-E692-448D-B0F2-CD8440B8D74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607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D5C41-9393-4D59-B49B-81CAB8A66C01}" type="datetimeFigureOut">
              <a:rPr lang="fr-FR" smtClean="0"/>
              <a:pPr/>
              <a:t>16/09/2015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1A091-E692-448D-B0F2-CD8440B8D74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9291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D5C41-9393-4D59-B49B-81CAB8A66C01}" type="datetimeFigureOut">
              <a:rPr lang="fr-FR" smtClean="0"/>
              <a:pPr/>
              <a:t>16/09/2015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1A091-E692-448D-B0F2-CD8440B8D74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57023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D5C41-9393-4D59-B49B-81CAB8A66C01}" type="datetimeFigureOut">
              <a:rPr lang="fr-FR" smtClean="0"/>
              <a:pPr/>
              <a:t>16/09/2015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1A091-E692-448D-B0F2-CD8440B8D74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324895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" y="1253892"/>
            <a:ext cx="9143999" cy="700523"/>
          </a:xfrm>
        </p:spPr>
        <p:txBody>
          <a:bodyPr>
            <a:normAutofit/>
          </a:bodyPr>
          <a:lstStyle/>
          <a:p>
            <a:r>
              <a:rPr lang="fr-FR" sz="1200" b="1" i="1" dirty="0" smtClean="0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</a:t>
            </a:r>
            <a:br>
              <a:rPr lang="fr-FR" sz="1200" b="1" i="1" dirty="0" smtClean="0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200" b="1" i="1" dirty="0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FR" sz="1200" b="1" i="1" dirty="0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200" b="1" i="1" dirty="0" smtClean="0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 CEOS </a:t>
            </a:r>
            <a:r>
              <a:rPr lang="fr-FR" sz="1200" b="1" i="1" dirty="0" err="1" smtClean="0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Technical</a:t>
            </a:r>
            <a:r>
              <a:rPr lang="fr-FR" sz="1200" b="1" i="1" dirty="0" smtClean="0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Workshop - </a:t>
            </a:r>
            <a:r>
              <a:rPr lang="fr-FR" sz="1200" b="1" i="1" dirty="0" err="1" smtClean="0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Eumetsat</a:t>
            </a:r>
            <a:r>
              <a:rPr lang="fr-FR" sz="1200" b="1" i="1" dirty="0" smtClean="0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Darmstadt, Germany - 17th, 18th </a:t>
            </a:r>
            <a:r>
              <a:rPr lang="fr-FR" sz="1200" b="1" i="1" dirty="0" err="1" smtClean="0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September</a:t>
            </a:r>
            <a:r>
              <a:rPr lang="fr-FR" sz="1200" b="1" i="1" dirty="0" smtClean="0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2015</a:t>
            </a:r>
            <a:endParaRPr lang="fr-FR" sz="1200" b="1" i="1" dirty="0">
              <a:solidFill>
                <a:srgbClr val="3366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bg-head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1253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395536" y="2276872"/>
            <a:ext cx="828092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fr-FR" sz="1600" b="1" dirty="0" err="1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Welcome</a:t>
            </a:r>
            <a:r>
              <a:rPr lang="fr-FR" sz="1600" b="1" dirty="0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fr-FR" sz="1600" b="1" dirty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to the CEOS SIT </a:t>
            </a:r>
            <a:r>
              <a:rPr lang="fr-FR" sz="1600" b="1" dirty="0" err="1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Technical</a:t>
            </a:r>
            <a:r>
              <a:rPr lang="fr-FR" sz="1600" b="1" dirty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Workshop in Darmstadt</a:t>
            </a:r>
          </a:p>
          <a:p>
            <a:pPr algn="ctr">
              <a:spcBef>
                <a:spcPct val="0"/>
              </a:spcBef>
            </a:pPr>
            <a:endParaRPr lang="fr-FR" sz="1600" b="1" dirty="0">
              <a:solidFill>
                <a:srgbClr val="3366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fr-FR" sz="1600" b="1" dirty="0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For </a:t>
            </a:r>
            <a:r>
              <a:rPr lang="fr-FR" sz="1600" b="1" dirty="0" err="1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any</a:t>
            </a:r>
            <a:r>
              <a:rPr lang="fr-FR" sz="1600" b="1" dirty="0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information, </a:t>
            </a:r>
            <a:r>
              <a:rPr lang="fr-FR" sz="1600" b="1" dirty="0" err="1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please</a:t>
            </a:r>
            <a:r>
              <a:rPr lang="fr-FR" sz="1600" b="1" dirty="0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fr-FR" sz="1600" b="1" dirty="0" err="1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ask</a:t>
            </a:r>
            <a:endParaRPr lang="fr-FR" sz="1600" b="1" dirty="0" smtClean="0">
              <a:solidFill>
                <a:srgbClr val="3366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fr-FR" sz="1600" b="1" dirty="0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Sylwia Miechurska - +49 160 747 36 90</a:t>
            </a:r>
            <a:endParaRPr lang="fr-FR" sz="1600" b="1" dirty="0">
              <a:solidFill>
                <a:srgbClr val="3366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</a:pPr>
            <a:endParaRPr lang="fr-FR" sz="1600" b="1" dirty="0">
              <a:solidFill>
                <a:srgbClr val="3366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just">
              <a:spcBef>
                <a:spcPct val="0"/>
              </a:spcBef>
            </a:pPr>
            <a:endParaRPr lang="fr-FR" sz="1600" b="1" dirty="0" smtClean="0">
              <a:solidFill>
                <a:srgbClr val="3366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just">
              <a:spcBef>
                <a:spcPct val="0"/>
              </a:spcBef>
            </a:pPr>
            <a:r>
              <a:rPr lang="fr-FR" sz="1600" b="1" dirty="0" err="1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Many</a:t>
            </a:r>
            <a:r>
              <a:rPr lang="fr-FR" sz="1600" b="1" dirty="0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fr-FR" sz="1600" b="1" dirty="0" err="1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thanks</a:t>
            </a:r>
            <a:r>
              <a:rPr lang="fr-FR" sz="1600" b="1" dirty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to Alain RATIER, Paul COUNET </a:t>
            </a:r>
            <a:r>
              <a:rPr lang="fr-FR" sz="1600" b="1" dirty="0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for </a:t>
            </a:r>
            <a:r>
              <a:rPr lang="fr-FR" sz="1600" b="1" dirty="0" err="1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welcoming</a:t>
            </a:r>
            <a:r>
              <a:rPr lang="fr-FR" sz="1600" b="1" dirty="0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the CEOS SIT </a:t>
            </a:r>
            <a:r>
              <a:rPr lang="fr-FR" sz="1600" b="1" dirty="0" err="1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Technical</a:t>
            </a:r>
            <a:r>
              <a:rPr lang="fr-FR" sz="1600" b="1" dirty="0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Workshop and </a:t>
            </a:r>
            <a:r>
              <a:rPr lang="fr-FR" sz="1600" b="1" dirty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the EUMETSAT </a:t>
            </a:r>
            <a:r>
              <a:rPr lang="fr-FR" sz="1600" b="1" dirty="0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team, Sylwia, Carina and Rowanna, Sergio, </a:t>
            </a:r>
            <a:r>
              <a:rPr lang="fr-FR" sz="1600" b="1" dirty="0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Jan </a:t>
            </a:r>
            <a:r>
              <a:rPr lang="fr-FR" sz="1600" b="1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and </a:t>
            </a:r>
            <a:r>
              <a:rPr lang="fr-FR" sz="1600" b="1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Walter </a:t>
            </a:r>
            <a:r>
              <a:rPr lang="fr-FR" sz="1600" b="1" dirty="0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for </a:t>
            </a:r>
            <a:r>
              <a:rPr lang="fr-FR" sz="1600" b="1" dirty="0" err="1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their</a:t>
            </a:r>
            <a:r>
              <a:rPr lang="fr-FR" sz="1600" b="1" dirty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support</a:t>
            </a:r>
            <a:r>
              <a:rPr lang="fr-FR" sz="1600" b="1" dirty="0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</a:t>
            </a:r>
          </a:p>
          <a:p>
            <a:pPr algn="just">
              <a:spcBef>
                <a:spcPct val="0"/>
              </a:spcBef>
            </a:pPr>
            <a:endParaRPr lang="fr-FR" sz="1600" b="1" dirty="0" smtClean="0">
              <a:solidFill>
                <a:srgbClr val="3366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just">
              <a:spcBef>
                <a:spcPct val="0"/>
              </a:spcBef>
            </a:pPr>
            <a:r>
              <a:rPr lang="fr-FR" sz="1600" b="1" dirty="0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The wifi </a:t>
            </a:r>
            <a:r>
              <a:rPr lang="fr-FR" sz="1600" b="1" dirty="0" err="1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password</a:t>
            </a:r>
            <a:r>
              <a:rPr lang="fr-FR" sz="1600" b="1" dirty="0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fr-FR" sz="1600" b="1" dirty="0" err="1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is</a:t>
            </a:r>
            <a:r>
              <a:rPr lang="fr-FR" sz="1600" b="1" dirty="0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fr-FR" sz="1600" b="1" dirty="0" err="1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only</a:t>
            </a:r>
            <a:r>
              <a:rPr lang="fr-FR" sz="1600" b="1" dirty="0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fr-FR" sz="1600" b="1" dirty="0" err="1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available</a:t>
            </a:r>
            <a:r>
              <a:rPr lang="fr-FR" sz="1600" b="1" dirty="0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for one </a:t>
            </a:r>
            <a:r>
              <a:rPr lang="fr-FR" sz="1600" b="1" dirty="0" err="1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equipment</a:t>
            </a:r>
            <a:r>
              <a:rPr lang="fr-FR" sz="1600" b="1" dirty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fr-FR" sz="1600" b="1" dirty="0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(computer, phone,…).</a:t>
            </a:r>
            <a:endParaRPr lang="fr-FR" sz="1600" b="1" dirty="0">
              <a:solidFill>
                <a:srgbClr val="3366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just">
              <a:spcBef>
                <a:spcPct val="0"/>
              </a:spcBef>
            </a:pPr>
            <a:endParaRPr lang="fr-FR" sz="1600" b="1" dirty="0" smtClean="0">
              <a:solidFill>
                <a:srgbClr val="3366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just">
              <a:spcBef>
                <a:spcPct val="0"/>
              </a:spcBef>
            </a:pPr>
            <a:r>
              <a:rPr lang="fr-FR" sz="1600" b="1" dirty="0" err="1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Please</a:t>
            </a:r>
            <a:r>
              <a:rPr lang="fr-FR" sz="1600" b="1" dirty="0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, switch off </a:t>
            </a:r>
            <a:r>
              <a:rPr lang="fr-FR" sz="1600" b="1" dirty="0" err="1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your</a:t>
            </a:r>
            <a:r>
              <a:rPr lang="fr-FR" sz="1600" b="1" dirty="0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microphone if not </a:t>
            </a:r>
            <a:r>
              <a:rPr lang="fr-FR" sz="1600" b="1" dirty="0" err="1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used</a:t>
            </a:r>
            <a:r>
              <a:rPr lang="fr-FR" sz="1600" b="1" dirty="0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</a:t>
            </a:r>
          </a:p>
          <a:p>
            <a:pPr algn="just">
              <a:spcBef>
                <a:spcPct val="0"/>
              </a:spcBef>
            </a:pPr>
            <a:endParaRPr lang="fr-FR" sz="1600" b="1" dirty="0">
              <a:solidFill>
                <a:srgbClr val="3366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just">
              <a:spcBef>
                <a:spcPct val="0"/>
              </a:spcBef>
            </a:pPr>
            <a:r>
              <a:rPr lang="fr-FR" sz="1600" b="1" dirty="0" err="1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Please</a:t>
            </a:r>
            <a:r>
              <a:rPr lang="fr-FR" sz="1600" b="1" dirty="0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, if not </a:t>
            </a:r>
            <a:r>
              <a:rPr lang="fr-FR" sz="1600" b="1" dirty="0" err="1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already</a:t>
            </a:r>
            <a:r>
              <a:rPr lang="fr-FR" sz="1600" b="1" dirty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fr-FR" sz="1600" b="1" dirty="0" err="1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done</a:t>
            </a:r>
            <a:r>
              <a:rPr lang="fr-FR" sz="1600" b="1" dirty="0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, </a:t>
            </a:r>
            <a:r>
              <a:rPr lang="fr-FR" sz="1600" b="1" dirty="0" err="1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give</a:t>
            </a:r>
            <a:r>
              <a:rPr lang="fr-FR" sz="1600" b="1" dirty="0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fr-FR" sz="1600" b="1" dirty="0" err="1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your</a:t>
            </a:r>
            <a:r>
              <a:rPr lang="fr-FR" sz="1600" b="1" dirty="0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fr-FR" sz="1600" b="1" dirty="0" err="1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presentation</a:t>
            </a:r>
            <a:r>
              <a:rPr lang="fr-FR" sz="1600" b="1" dirty="0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fr-FR" sz="1600" b="1" dirty="0" err="1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material</a:t>
            </a:r>
            <a:r>
              <a:rPr lang="fr-FR" sz="1600" b="1" dirty="0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</a:p>
          <a:p>
            <a:pPr algn="just">
              <a:spcBef>
                <a:spcPct val="0"/>
              </a:spcBef>
            </a:pPr>
            <a:r>
              <a:rPr lang="fr-FR" sz="1600" b="1" dirty="0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to Mireille.</a:t>
            </a:r>
            <a:endParaRPr lang="fr-FR" sz="1600" b="1" dirty="0">
              <a:solidFill>
                <a:srgbClr val="3366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</a:pPr>
            <a:endParaRPr lang="fr-FR" sz="1600" b="1" dirty="0">
              <a:solidFill>
                <a:srgbClr val="3366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72200" y="1994738"/>
            <a:ext cx="2299978" cy="1589985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72200" y="5069124"/>
            <a:ext cx="2260816" cy="158257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1280627"/>
            <a:ext cx="1597423" cy="392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09514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g-head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1253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323526" y="1628800"/>
            <a:ext cx="8352659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fr-FR" sz="1600" b="1" dirty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17th </a:t>
            </a:r>
            <a:r>
              <a:rPr lang="fr-FR" sz="1600" b="1" dirty="0" err="1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September</a:t>
            </a:r>
            <a:endParaRPr lang="fr-FR" sz="1600" b="1" dirty="0">
              <a:solidFill>
                <a:srgbClr val="3366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fr-FR" sz="1600" b="1" dirty="0">
              <a:solidFill>
                <a:srgbClr val="3366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fr-FR" sz="1600" b="1" dirty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10.45 - 11.15	Group photo and coffee break (Atrium)</a:t>
            </a:r>
          </a:p>
          <a:p>
            <a:pPr>
              <a:spcBef>
                <a:spcPct val="0"/>
              </a:spcBef>
            </a:pPr>
            <a:r>
              <a:rPr lang="fr-FR" sz="1600" b="1" dirty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12.35 - 13.35	Lunch buffet (</a:t>
            </a:r>
            <a:r>
              <a:rPr lang="fr-FR" sz="1600" b="1" dirty="0" err="1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near</a:t>
            </a:r>
            <a:r>
              <a:rPr lang="fr-FR" sz="1600" b="1" dirty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the </a:t>
            </a:r>
            <a:r>
              <a:rPr lang="fr-FR" sz="1600" b="1" dirty="0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Council </a:t>
            </a:r>
            <a:r>
              <a:rPr lang="fr-FR" sz="1600" b="1" dirty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room, </a:t>
            </a:r>
            <a:endParaRPr lang="fr-FR" sz="1600" b="1" dirty="0" smtClean="0">
              <a:solidFill>
                <a:srgbClr val="3366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fr-FR" sz="1600" b="1" dirty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	</a:t>
            </a:r>
            <a:r>
              <a:rPr lang="fr-FR" sz="1600" b="1" dirty="0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	</a:t>
            </a:r>
            <a:r>
              <a:rPr lang="fr-FR" sz="1600" b="1" dirty="0" err="1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hosted</a:t>
            </a:r>
            <a:r>
              <a:rPr lang="fr-FR" sz="1600" b="1" dirty="0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fr-FR" sz="1600" b="1" dirty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by </a:t>
            </a:r>
            <a:r>
              <a:rPr lang="fr-FR" sz="1600" b="1" dirty="0" err="1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Eumetsat</a:t>
            </a:r>
            <a:r>
              <a:rPr lang="fr-FR" sz="1600" b="1" dirty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)</a:t>
            </a:r>
          </a:p>
          <a:p>
            <a:pPr>
              <a:spcBef>
                <a:spcPct val="0"/>
              </a:spcBef>
            </a:pPr>
            <a:r>
              <a:rPr lang="fr-FR" sz="1600" b="1" dirty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15.10 - 15.25	Coffee </a:t>
            </a:r>
            <a:r>
              <a:rPr lang="fr-FR" sz="1600" b="1" dirty="0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break (</a:t>
            </a:r>
            <a:r>
              <a:rPr lang="fr-FR" sz="1600" b="1" dirty="0" err="1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near</a:t>
            </a:r>
            <a:r>
              <a:rPr lang="fr-FR" sz="1600" b="1" dirty="0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the Council room)</a:t>
            </a:r>
          </a:p>
          <a:p>
            <a:pPr>
              <a:spcBef>
                <a:spcPct val="0"/>
              </a:spcBef>
            </a:pPr>
            <a:r>
              <a:rPr lang="fr-FR" sz="1600" b="1" dirty="0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17.00		End of the meeting</a:t>
            </a:r>
            <a:endParaRPr lang="fr-FR" sz="1600" b="1" dirty="0">
              <a:solidFill>
                <a:srgbClr val="3366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fr-FR" sz="1600" b="1" dirty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17.30 - 21.30	Bus </a:t>
            </a:r>
            <a:r>
              <a:rPr lang="fr-FR" sz="1600" b="1" dirty="0" err="1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departure</a:t>
            </a:r>
            <a:r>
              <a:rPr lang="fr-FR" sz="1600" b="1" dirty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at the main entrance of </a:t>
            </a:r>
            <a:r>
              <a:rPr lang="fr-FR" sz="1600" b="1" dirty="0" err="1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Eumetsat</a:t>
            </a:r>
            <a:r>
              <a:rPr lang="fr-FR" sz="1600" b="1" dirty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endParaRPr lang="fr-FR" sz="1600" b="1" dirty="0" smtClean="0">
              <a:solidFill>
                <a:srgbClr val="3366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fr-FR" sz="1600" b="1" dirty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	</a:t>
            </a:r>
            <a:r>
              <a:rPr lang="fr-FR" sz="1600" b="1" dirty="0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	for </a:t>
            </a:r>
            <a:r>
              <a:rPr lang="fr-FR" sz="1600" b="1" dirty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the </a:t>
            </a:r>
            <a:r>
              <a:rPr lang="fr-FR" sz="1600" b="1" dirty="0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Louis </a:t>
            </a:r>
            <a:r>
              <a:rPr lang="fr-FR" sz="1600" b="1" dirty="0" err="1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Guntrum</a:t>
            </a:r>
            <a:r>
              <a:rPr lang="fr-FR" sz="1600" b="1" dirty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fr-FR" sz="1600" b="1" dirty="0" err="1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vineyard</a:t>
            </a:r>
            <a:r>
              <a:rPr lang="fr-FR" sz="1600" b="1" dirty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fr-FR" sz="1600" b="1" dirty="0" err="1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visit</a:t>
            </a:r>
            <a:r>
              <a:rPr lang="fr-FR" sz="1600" b="1" dirty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and </a:t>
            </a:r>
            <a:r>
              <a:rPr lang="fr-FR" sz="1600" b="1" dirty="0" err="1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dinner</a:t>
            </a:r>
            <a:endParaRPr lang="fr-FR" sz="1600" b="1" dirty="0">
              <a:solidFill>
                <a:srgbClr val="3366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fr-FR" sz="1600" b="1" dirty="0">
              <a:solidFill>
                <a:srgbClr val="3366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fr-FR" sz="1600" b="1" dirty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18th </a:t>
            </a:r>
            <a:r>
              <a:rPr lang="fr-FR" sz="1600" b="1" dirty="0" err="1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September</a:t>
            </a:r>
            <a:endParaRPr lang="fr-FR" sz="1600" b="1" dirty="0" smtClean="0">
              <a:solidFill>
                <a:srgbClr val="3366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fr-FR" sz="1600" b="1" dirty="0">
              <a:solidFill>
                <a:srgbClr val="3366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fr-FR" sz="1600" b="1" dirty="0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9.00		</a:t>
            </a:r>
            <a:r>
              <a:rPr lang="fr-FR" sz="1600" b="1" dirty="0" err="1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Beginning</a:t>
            </a:r>
            <a:r>
              <a:rPr lang="fr-FR" sz="1600" b="1" dirty="0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of session 3</a:t>
            </a:r>
            <a:endParaRPr lang="fr-FR" sz="1600" b="1" dirty="0">
              <a:solidFill>
                <a:srgbClr val="3366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fr-FR" sz="1600" b="1" dirty="0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10.30 - 10.45</a:t>
            </a:r>
            <a:r>
              <a:rPr lang="fr-FR" sz="1600" b="1" dirty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	Coffee </a:t>
            </a:r>
            <a:r>
              <a:rPr lang="fr-FR" sz="1600" b="1" dirty="0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break (</a:t>
            </a:r>
            <a:r>
              <a:rPr lang="fr-FR" sz="1600" b="1" dirty="0" err="1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near</a:t>
            </a:r>
            <a:r>
              <a:rPr lang="fr-FR" sz="1600" b="1" dirty="0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the Council room)</a:t>
            </a:r>
            <a:endParaRPr lang="fr-FR" sz="1600" b="1" dirty="0">
              <a:solidFill>
                <a:srgbClr val="3366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fr-FR" sz="1600" b="1" dirty="0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12.00 </a:t>
            </a:r>
            <a:r>
              <a:rPr lang="fr-FR" sz="1600" b="1" dirty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 </a:t>
            </a:r>
            <a:r>
              <a:rPr lang="fr-FR" sz="1600" b="1" dirty="0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13.00</a:t>
            </a:r>
            <a:r>
              <a:rPr lang="fr-FR" sz="1600" b="1" dirty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	Lunch/buffet (</a:t>
            </a:r>
            <a:r>
              <a:rPr lang="fr-FR" sz="1600" b="1" dirty="0" err="1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specific</a:t>
            </a:r>
            <a:r>
              <a:rPr lang="fr-FR" sz="1600" b="1" dirty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area </a:t>
            </a:r>
            <a:r>
              <a:rPr lang="fr-FR" sz="1600" b="1" dirty="0" err="1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near</a:t>
            </a:r>
            <a:r>
              <a:rPr lang="fr-FR" sz="1600" b="1" dirty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the Council room, </a:t>
            </a:r>
          </a:p>
          <a:p>
            <a:pPr>
              <a:spcBef>
                <a:spcPct val="0"/>
              </a:spcBef>
            </a:pPr>
            <a:r>
              <a:rPr lang="fr-FR" sz="1600" b="1" dirty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		</a:t>
            </a:r>
            <a:r>
              <a:rPr lang="fr-FR" sz="1600" b="1" dirty="0" err="1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hosted</a:t>
            </a:r>
            <a:r>
              <a:rPr lang="fr-FR" sz="1600" b="1" dirty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by </a:t>
            </a:r>
            <a:r>
              <a:rPr lang="fr-FR" sz="1600" b="1" dirty="0" err="1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Eumetsat</a:t>
            </a:r>
            <a:r>
              <a:rPr lang="fr-FR" sz="1600" b="1" dirty="0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)</a:t>
            </a:r>
          </a:p>
          <a:p>
            <a:pPr>
              <a:spcBef>
                <a:spcPct val="0"/>
              </a:spcBef>
            </a:pPr>
            <a:r>
              <a:rPr lang="fr-FR" sz="1600" b="1" dirty="0" smtClean="0">
                <a:solidFill>
                  <a:srgbClr val="3366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15.00		End of the workshop</a:t>
            </a:r>
            <a:endParaRPr lang="fr-FR" sz="1600" b="1" dirty="0">
              <a:solidFill>
                <a:srgbClr val="3366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41112" y="1844824"/>
            <a:ext cx="1708034" cy="1284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5670138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103</Words>
  <Application>Microsoft Office PowerPoint</Application>
  <PresentationFormat>On-screen Show (4:3)</PresentationFormat>
  <Paragraphs>32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Thème Office</vt:lpstr>
      <vt:lpstr>                            SIT CEOS Technical Workshop - Eumetsat, Darmstadt, Germany - 17th, 18th September, 2015</vt:lpstr>
      <vt:lpstr>Slide 2</vt:lpstr>
    </vt:vector>
  </TitlesOfParts>
  <Company>CNES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barrered</dc:creator>
  <cp:lastModifiedBy>Sylwia Miechurska</cp:lastModifiedBy>
  <cp:revision>20</cp:revision>
  <dcterms:created xsi:type="dcterms:W3CDTF">2015-09-08T09:16:21Z</dcterms:created>
  <dcterms:modified xsi:type="dcterms:W3CDTF">2015-09-16T05:41:34Z</dcterms:modified>
</cp:coreProperties>
</file>