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272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6558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458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0201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7116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057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612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452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0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29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702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5C41-9393-4D59-B49B-81CAB8A66C01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A091-E692-448D-B0F2-CD8440B8D74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489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" y="1253892"/>
            <a:ext cx="9143999" cy="700523"/>
          </a:xfrm>
        </p:spPr>
        <p:txBody>
          <a:bodyPr>
            <a:normAutofit/>
          </a:bodyPr>
          <a:lstStyle/>
          <a:p>
            <a:r>
              <a:rPr lang="fr-FR" sz="1200" b="1" i="1" dirty="0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br>
              <a:rPr lang="fr-FR" sz="1200" b="1" i="1" dirty="0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i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i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i="1" dirty="0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 CEOS </a:t>
            </a:r>
            <a:r>
              <a:rPr lang="fr-FR" sz="1200" b="1" i="1" dirty="0" err="1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fr-FR" sz="1200" b="1" i="1" dirty="0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 - </a:t>
            </a:r>
            <a:r>
              <a:rPr lang="fr-FR" sz="1200" b="1" i="1" dirty="0" err="1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Eumetsat</a:t>
            </a:r>
            <a:r>
              <a:rPr lang="fr-FR" sz="1200" b="1" i="1" dirty="0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Darmstadt, Germany - 17th, 18th </a:t>
            </a:r>
            <a:r>
              <a:rPr lang="fr-FR" sz="1200" b="1" i="1" dirty="0" err="1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fr-FR" sz="1200" b="1" i="1" dirty="0" smtClean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endParaRPr lang="fr-FR" sz="1200" b="1" i="1" dirty="0">
              <a:solidFill>
                <a:srgbClr val="33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bg-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25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95536" y="2276872"/>
            <a:ext cx="82809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Welcome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the CEOS SIT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Technical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Workshop in Darmstadt</a:t>
            </a:r>
          </a:p>
          <a:p>
            <a:pPr algn="ctr">
              <a:spcBef>
                <a:spcPct val="0"/>
              </a:spcBef>
            </a:pP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any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information,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ask</a:t>
            </a:r>
            <a:endParaRPr lang="fr-FR" sz="1600" b="1" dirty="0" smtClean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Sylwia Miechurska - +49 160 747 36 90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fr-FR" sz="1600" b="1" dirty="0" smtClean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Many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thanks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to Alain RATIER, Paul COUNET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welcoming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CEOS SIT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Technical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Workshop and 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EUMETSAT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team, Sylwia, Carina and Rowanna, Sergio,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Jan </a:t>
            </a:r>
            <a:r>
              <a:rPr lang="fr-FR" sz="1600" b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 </a:t>
            </a:r>
            <a:r>
              <a:rPr lang="fr-FR" sz="1600" b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Walter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their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support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0"/>
              </a:spcBef>
            </a:pPr>
            <a:endParaRPr lang="fr-FR" sz="1600" b="1" dirty="0" smtClean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wifi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password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only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available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one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equipment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(computer, phone,…).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fr-FR" sz="1600" b="1" dirty="0" smtClean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switch off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your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microphone if not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used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0"/>
              </a:spcBef>
            </a:pP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if not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already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done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give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your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presentation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material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Mireille.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994738"/>
            <a:ext cx="2299978" cy="15899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5069124"/>
            <a:ext cx="2260816" cy="158257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280627"/>
            <a:ext cx="1597423" cy="3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951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g-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25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6" y="1628800"/>
            <a:ext cx="835265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17th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September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10.45 - 11.15	Group photo and coffee break (Atrium)</a:t>
            </a:r>
          </a:p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12.35 - 13.35	Lunch buffet (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near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Council 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room, </a:t>
            </a:r>
            <a:endParaRPr lang="fr-FR" sz="1600" b="1" dirty="0" smtClean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hosted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by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Eumetsat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15.10 - 15.25	Coffee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break (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near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Council room)</a:t>
            </a:r>
          </a:p>
          <a:p>
            <a:pPr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17.00		End of the meeting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17.30 - 21.30	Bus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departure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at the main entrance of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Eumetsat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fr-FR" sz="1600" b="1" dirty="0" smtClean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for 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Louis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Guntrum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vineyard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visit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and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dinner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18th 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September</a:t>
            </a:r>
            <a:endParaRPr lang="fr-FR" sz="1600" b="1" dirty="0" smtClean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9.00		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Beginning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of session 3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10.30 - 10.45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Coffee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break (</a:t>
            </a:r>
            <a:r>
              <a:rPr lang="fr-FR" sz="1600" b="1" dirty="0" err="1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near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Council room)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12.00 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13.00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Lunch/buffet (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specific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area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near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Council room, </a:t>
            </a:r>
          </a:p>
          <a:p>
            <a:pPr>
              <a:spcBef>
                <a:spcPct val="0"/>
              </a:spcBef>
            </a:pP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	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hosted</a:t>
            </a:r>
            <a:r>
              <a:rPr lang="fr-FR" sz="1600" b="1" dirty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by </a:t>
            </a:r>
            <a:r>
              <a:rPr lang="fr-FR" sz="1600" b="1" dirty="0" err="1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Eumetsat</a:t>
            </a: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fr-FR" sz="1600" b="1" dirty="0" smtClean="0">
                <a:solidFill>
                  <a:srgbClr val="33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15.00		End of the workshop</a:t>
            </a:r>
            <a:endParaRPr lang="fr-FR" sz="1600" b="1" dirty="0">
              <a:solidFill>
                <a:srgbClr val="3366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1112" y="1844824"/>
            <a:ext cx="1708034" cy="128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67013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                            SIT CEOS Technical Workshop - Eumetsat, Darmstadt, Germany - 17th, 18th September, 2015</vt:lpstr>
      <vt:lpstr>Slide 2</vt:lpstr>
    </vt:vector>
  </TitlesOfParts>
  <Company>CNES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barrered</dc:creator>
  <cp:lastModifiedBy>Sylwia Miechurska</cp:lastModifiedBy>
  <cp:revision>20</cp:revision>
  <dcterms:created xsi:type="dcterms:W3CDTF">2015-09-08T09:16:21Z</dcterms:created>
  <dcterms:modified xsi:type="dcterms:W3CDTF">2015-09-16T05:41:34Z</dcterms:modified>
</cp:coreProperties>
</file>