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61" r:id="rId4"/>
    <p:sldId id="269" r:id="rId5"/>
    <p:sldId id="274" r:id="rId6"/>
    <p:sldId id="273" r:id="rId7"/>
    <p:sldId id="272" r:id="rId8"/>
    <p:sldId id="279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 Team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GEO MWG Representative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Technical Workshop 25 – Agenda #17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to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September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2789" y="1981200"/>
            <a:ext cx="53208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CEOS in the GEO Ministerial Summit and GEO XII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AU" smtClean="0"/>
              <a:t>2</a:t>
            </a:fld>
            <a:endParaRPr lang="en-AU"/>
          </a:p>
        </p:txBody>
      </p:sp>
      <p:sp>
        <p:nvSpPr>
          <p:cNvPr id="3" name="Shape 3"/>
          <p:cNvSpPr/>
          <p:nvPr/>
        </p:nvSpPr>
        <p:spPr>
          <a:xfrm>
            <a:off x="1936748" y="421957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Topics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7" name="Shape 3"/>
          <p:cNvSpPr/>
          <p:nvPr/>
        </p:nvSpPr>
        <p:spPr>
          <a:xfrm>
            <a:off x="457200" y="1524000"/>
            <a:ext cx="7772400" cy="604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Who will represent CEOS and advocate for a good outcome, particularly on:</a:t>
            </a:r>
          </a:p>
          <a:p>
            <a:pPr marL="100800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Strategic Plan.</a:t>
            </a:r>
          </a:p>
          <a:p>
            <a:pPr marL="100800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Ministerial Declaration.</a:t>
            </a: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Content of the Ministerial Declaration.</a:t>
            </a: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en-AU" sz="3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Connecting within national structures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Side events and promotion.</a:t>
            </a:r>
            <a:endParaRPr lang="en-AU" sz="32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176982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AU" smtClean="0"/>
              <a:t>3</a:t>
            </a:fld>
            <a:endParaRPr lang="en-AU"/>
          </a:p>
        </p:txBody>
      </p:sp>
      <p:sp>
        <p:nvSpPr>
          <p:cNvPr id="3" name="Shape 3"/>
          <p:cNvSpPr/>
          <p:nvPr/>
        </p:nvSpPr>
        <p:spPr>
          <a:xfrm>
            <a:off x="1905000" y="3048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Representation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51817"/>
              </p:ext>
            </p:extLst>
          </p:nvPr>
        </p:nvGraphicFramePr>
        <p:xfrm>
          <a:off x="533400" y="1920240"/>
          <a:ext cx="79248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6924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>
                          <a:solidFill>
                            <a:srgbClr val="FFFFFF"/>
                          </a:solidFill>
                        </a:rPr>
                        <a:t>Role</a:t>
                      </a:r>
                      <a:endParaRPr lang="en-AU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>
                          <a:solidFill>
                            <a:srgbClr val="FFFFFF"/>
                          </a:solidFill>
                        </a:rPr>
                        <a:t>Name</a:t>
                      </a:r>
                      <a:endParaRPr lang="en-AU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>
                          <a:solidFill>
                            <a:srgbClr val="FFFFFF"/>
                          </a:solidFill>
                        </a:rPr>
                        <a:t>Agency</a:t>
                      </a:r>
                      <a:endParaRPr lang="en-AU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/>
                        <a:t>Head of Delegation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/>
                        <a:t>Alex Held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/>
                        <a:t>CSIRO / CEOS Chair</a:t>
                      </a:r>
                      <a:endParaRPr lang="en-A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Alternate Head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Chu Ishida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JAXA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Brian Killough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NASA / SEO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Brent Smith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NOAA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Jonathon Ross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GA / CEO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Marie-</a:t>
                      </a:r>
                      <a:r>
                        <a:rPr lang="en-AU" sz="1600" dirty="0" err="1" smtClean="0"/>
                        <a:t>Josee</a:t>
                      </a:r>
                      <a:r>
                        <a:rPr lang="en-AU" sz="1600" baseline="0" dirty="0" smtClean="0"/>
                        <a:t> Bourassa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CSA / DCEO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Arnold</a:t>
                      </a:r>
                      <a:r>
                        <a:rPr lang="en-AU" sz="1600" baseline="0" dirty="0" smtClean="0"/>
                        <a:t> Dekker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CSIRO / Chair Team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Eric Wood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USGS 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9600" y="5569805"/>
            <a:ext cx="7848600" cy="83099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2400" dirty="0" smtClean="0"/>
              <a:t>Dr Alex Held has been invited to attend the Ministerial    Summit for CEOS and has accepted the invitation</a:t>
            </a:r>
            <a:r>
              <a:rPr lang="en-AU" dirty="0" smtClean="0"/>
              <a:t>.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Shape 3"/>
          <p:cNvSpPr/>
          <p:nvPr/>
        </p:nvSpPr>
        <p:spPr>
          <a:xfrm>
            <a:off x="1806574" y="12192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2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 Delegation</a:t>
            </a:r>
            <a:endParaRPr sz="3200" dirty="0">
              <a:solidFill>
                <a:schemeClr val="bg2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98538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AU" smtClean="0"/>
              <a:t>4</a:t>
            </a:fld>
            <a:endParaRPr lang="en-AU"/>
          </a:p>
        </p:txBody>
      </p:sp>
      <p:sp>
        <p:nvSpPr>
          <p:cNvPr id="3" name="Shape 3"/>
          <p:cNvSpPr/>
          <p:nvPr/>
        </p:nvSpPr>
        <p:spPr>
          <a:xfrm>
            <a:off x="1905000" y="3048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Ministerial Declaration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6" name="Shape 3"/>
          <p:cNvSpPr/>
          <p:nvPr/>
        </p:nvSpPr>
        <p:spPr>
          <a:xfrm>
            <a:off x="457200" y="1524000"/>
            <a:ext cx="7772400" cy="440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stablishes the political mandate required for GEO, and GEO participants (CEOS and Agencies) to achieve Strategic Plan goals.</a:t>
            </a:r>
          </a:p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has been active in providing detailed input to draft 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declaration text.</a:t>
            </a: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Significant improvements have been made as it has evolved.</a:t>
            </a:r>
          </a:p>
        </p:txBody>
      </p:sp>
    </p:spTree>
    <p:extLst>
      <p:ext uri="{BB962C8B-B14F-4D97-AF65-F5344CB8AC3E}">
        <p14:creationId xmlns:p14="http://schemas.microsoft.com/office/powerpoint/2010/main" val="1741498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AU" smtClean="0"/>
              <a:t>5</a:t>
            </a:fld>
            <a:endParaRPr lang="en-AU"/>
          </a:p>
        </p:txBody>
      </p:sp>
      <p:sp>
        <p:nvSpPr>
          <p:cNvPr id="3" name="Shape 3"/>
          <p:cNvSpPr/>
          <p:nvPr/>
        </p:nvSpPr>
        <p:spPr>
          <a:xfrm>
            <a:off x="1905000" y="3048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Ministerial Declaration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6" name="Shape 3"/>
          <p:cNvSpPr/>
          <p:nvPr/>
        </p:nvSpPr>
        <p:spPr>
          <a:xfrm>
            <a:off x="152400" y="1294447"/>
            <a:ext cx="8686800" cy="6401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Last input focussed on need to ensure:</a:t>
            </a:r>
          </a:p>
          <a:p>
            <a:pPr marL="100800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goals and expectations Ministers establish by adopting the Declaration (&amp; Strategic Plan).</a:t>
            </a:r>
          </a:p>
          <a:p>
            <a:pPr marL="100800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Are matched by the commitments they make: ensuring participants (e.g. CEOS) can deliver what they ask for.</a:t>
            </a:r>
          </a:p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Areas where these commitments are key:</a:t>
            </a:r>
          </a:p>
          <a:p>
            <a:pPr marL="100800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Relationships with UN institutions and agencies.</a:t>
            </a:r>
          </a:p>
          <a:p>
            <a:pPr marL="100800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Data sharing.</a:t>
            </a:r>
          </a:p>
          <a:p>
            <a:pPr marL="100800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Sustainability of observing systems.</a:t>
            </a: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268901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AU" smtClean="0"/>
              <a:t>6</a:t>
            </a:fld>
            <a:endParaRPr lang="en-AU"/>
          </a:p>
        </p:txBody>
      </p:sp>
      <p:sp>
        <p:nvSpPr>
          <p:cNvPr id="3" name="Shape 3"/>
          <p:cNvSpPr/>
          <p:nvPr/>
        </p:nvSpPr>
        <p:spPr>
          <a:xfrm>
            <a:off x="1905000" y="3048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National connections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6" name="Shape 3"/>
          <p:cNvSpPr/>
          <p:nvPr/>
        </p:nvSpPr>
        <p:spPr>
          <a:xfrm>
            <a:off x="457200" y="1219200"/>
            <a:ext cx="7772400" cy="72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Action from SIT-30 for Agencies to connect within national structures to:</a:t>
            </a:r>
          </a:p>
          <a:p>
            <a:pPr marL="1008000" lvl="2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Encourage Ministerial awareness of invitations.</a:t>
            </a:r>
          </a:p>
          <a:p>
            <a:pPr marL="1008000" lvl="2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Advise GEO reps of CEOS discussions and key messages.</a:t>
            </a:r>
          </a:p>
          <a:p>
            <a:pPr marL="1008000" lvl="2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Report back to CEOS on progress.</a:t>
            </a:r>
          </a:p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How did we go … ? What else can we do?</a:t>
            </a:r>
          </a:p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32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91651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AU" smtClean="0"/>
              <a:t>7</a:t>
            </a:fld>
            <a:endParaRPr lang="en-AU"/>
          </a:p>
        </p:txBody>
      </p:sp>
      <p:sp>
        <p:nvSpPr>
          <p:cNvPr id="3" name="Shape 3"/>
          <p:cNvSpPr/>
          <p:nvPr/>
        </p:nvSpPr>
        <p:spPr>
          <a:xfrm>
            <a:off x="1905000" y="3048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Side events and promotion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4" name="Shape 3"/>
          <p:cNvSpPr/>
          <p:nvPr/>
        </p:nvSpPr>
        <p:spPr>
          <a:xfrm>
            <a:off x="228600" y="1343323"/>
            <a:ext cx="8686800" cy="4139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will support a GEOSEC-led side event focussed on promoting the role of EO in monitoring Sustainable Development Goals.</a:t>
            </a:r>
          </a:p>
          <a:p>
            <a:pPr marL="100800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Builds on efforts over a long period by many people.</a:t>
            </a:r>
          </a:p>
          <a:p>
            <a:pPr marL="100800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Role of EO recognised in SDG document.</a:t>
            </a:r>
          </a:p>
          <a:p>
            <a:pPr marL="100800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Involves UN-GGIM, GEO, WHO, etc.</a:t>
            </a:r>
          </a:p>
        </p:txBody>
      </p:sp>
    </p:spTree>
    <p:extLst>
      <p:ext uri="{BB962C8B-B14F-4D97-AF65-F5344CB8AC3E}">
        <p14:creationId xmlns:p14="http://schemas.microsoft.com/office/powerpoint/2010/main" val="3388991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AU" smtClean="0"/>
              <a:t>8</a:t>
            </a:fld>
            <a:endParaRPr lang="en-AU"/>
          </a:p>
        </p:txBody>
      </p:sp>
      <p:sp>
        <p:nvSpPr>
          <p:cNvPr id="4" name="Shape 3"/>
          <p:cNvSpPr/>
          <p:nvPr/>
        </p:nvSpPr>
        <p:spPr>
          <a:xfrm>
            <a:off x="2057400" y="81915"/>
            <a:ext cx="5454652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Plans for the CEOS exhibition booth at the GEO Plenary</a:t>
            </a:r>
          </a:p>
        </p:txBody>
      </p:sp>
      <p:sp>
        <p:nvSpPr>
          <p:cNvPr id="5" name="Shape 3"/>
          <p:cNvSpPr/>
          <p:nvPr/>
        </p:nvSpPr>
        <p:spPr>
          <a:xfrm>
            <a:off x="304800" y="2044511"/>
            <a:ext cx="8686800" cy="535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Managed and staffed by the SEO (Killough) and WGCapD (Wood). Funded by the SEO and CSIRO (Held).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Small exhibition space, 50-inch TV. 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Outreach materials: CEOS Newsletter, Data Cube handout from CSIRO, new CEOS microfiber cloths, new banners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Visual content designed to encourage conversation and engagement .. 4 theme charts on climate, disasters, deforestation and food security)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Other content: recently launched CEOS Agency missions (17 since the last GEO Plenary), new released datasets (e.g. SRTM, ALOS mosaics, SPOT-5), and contributions to the GEO "Flagships” (GFOI, GEOGLAM, GEOBON, GEO-DARMA)</a:t>
            </a:r>
          </a:p>
          <a:p>
            <a:pPr marL="236538" indent="-236538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22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236538" indent="-236538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22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8686800" cy="65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437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9504</TotalTime>
  <Words>494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51</cp:revision>
  <dcterms:modified xsi:type="dcterms:W3CDTF">2015-09-18T04:01:48Z</dcterms:modified>
</cp:coreProperties>
</file>