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7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hn, Steven T" userId="74f78959-93e5-47c8-af52-50aa49d29fae" providerId="ADAL" clId="{C432A2FE-BCAF-442B-972E-A5EB85FEDBC4}"/>
    <pc:docChg chg="undo custSel addSld modSld">
      <pc:chgData name="Labahn, Steven T" userId="74f78959-93e5-47c8-af52-50aa49d29fae" providerId="ADAL" clId="{C432A2FE-BCAF-442B-972E-A5EB85FEDBC4}" dt="2017-09-07T17:45:47.971" v="444" actId="207"/>
      <pc:docMkLst>
        <pc:docMk/>
      </pc:docMkLst>
      <pc:sldChg chg="addSp delSp modSp add">
        <pc:chgData name="Labahn, Steven T" userId="74f78959-93e5-47c8-af52-50aa49d29fae" providerId="ADAL" clId="{C432A2FE-BCAF-442B-972E-A5EB85FEDBC4}" dt="2017-09-07T17:45:47.971" v="444" actId="207"/>
        <pc:sldMkLst>
          <pc:docMk/>
          <pc:sldMk cId="2033050665" sldId="267"/>
        </pc:sldMkLst>
        <pc:spChg chg="add del">
          <ac:chgData name="Labahn, Steven T" userId="74f78959-93e5-47c8-af52-50aa49d29fae" providerId="ADAL" clId="{C432A2FE-BCAF-442B-972E-A5EB85FEDBC4}" dt="2017-09-07T15:44:52.776" v="31"/>
          <ac:spMkLst>
            <pc:docMk/>
            <pc:sldMk cId="2033050665" sldId="267"/>
            <ac:spMk id="5" creationId="{DC6E2113-6A9F-41BB-BEF2-3AA9C4695509}"/>
          </ac:spMkLst>
        </pc:spChg>
        <pc:spChg chg="add">
          <ac:chgData name="Labahn, Steven T" userId="74f78959-93e5-47c8-af52-50aa49d29fae" providerId="ADAL" clId="{C432A2FE-BCAF-442B-972E-A5EB85FEDBC4}" dt="2017-09-07T15:44:59.623" v="32"/>
          <ac:spMkLst>
            <pc:docMk/>
            <pc:sldMk cId="2033050665" sldId="267"/>
            <ac:spMk id="7" creationId="{1FECD1A9-A6AF-4E4E-A5F7-19E098BD7862}"/>
          </ac:spMkLst>
        </pc:spChg>
        <pc:spChg chg="del mod">
          <ac:chgData name="Labahn, Steven T" userId="74f78959-93e5-47c8-af52-50aa49d29fae" providerId="ADAL" clId="{C432A2FE-BCAF-442B-972E-A5EB85FEDBC4}" dt="2017-09-07T15:45:07.239" v="33" actId="478"/>
          <ac:spMkLst>
            <pc:docMk/>
            <pc:sldMk cId="2033050665" sldId="267"/>
            <ac:spMk id="9" creationId="{00000000-0000-0000-0000-000000000000}"/>
          </ac:spMkLst>
        </pc:spChg>
        <pc:spChg chg="add del mod">
          <ac:chgData name="Labahn, Steven T" userId="74f78959-93e5-47c8-af52-50aa49d29fae" providerId="ADAL" clId="{C432A2FE-BCAF-442B-972E-A5EB85FEDBC4}" dt="2017-09-07T15:45:09.029" v="34" actId="478"/>
          <ac:spMkLst>
            <pc:docMk/>
            <pc:sldMk cId="2033050665" sldId="267"/>
            <ac:spMk id="10" creationId="{3E1F79D6-B8BF-42A6-919F-E658569533BA}"/>
          </ac:spMkLst>
        </pc:spChg>
        <pc:graphicFrameChg chg="add del">
          <ac:chgData name="Labahn, Steven T" userId="74f78959-93e5-47c8-af52-50aa49d29fae" providerId="ADAL" clId="{C432A2FE-BCAF-442B-972E-A5EB85FEDBC4}" dt="2017-09-07T15:44:52.776" v="31"/>
          <ac:graphicFrameMkLst>
            <pc:docMk/>
            <pc:sldMk cId="2033050665" sldId="267"/>
            <ac:graphicFrameMk id="2" creationId="{604430A0-D505-4393-BFFF-6BFCEBBE92F6}"/>
          </ac:graphicFrameMkLst>
        </pc:graphicFrameChg>
        <pc:graphicFrameChg chg="add mod modGraphic">
          <ac:chgData name="Labahn, Steven T" userId="74f78959-93e5-47c8-af52-50aa49d29fae" providerId="ADAL" clId="{C432A2FE-BCAF-442B-972E-A5EB85FEDBC4}" dt="2017-09-07T17:45:47.971" v="444" actId="207"/>
          <ac:graphicFrameMkLst>
            <pc:docMk/>
            <pc:sldMk cId="2033050665" sldId="267"/>
            <ac:graphicFrameMk id="6" creationId="{7078162A-ABBB-42AB-8286-7A2F217F4A8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‘17, 13-14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g.com/holidayinn/hotels/us/en/rapid-city/rapcc/hoteldetai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meetings/31st-ceos-plenar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T0WUDZ43jMA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sitrapidcity.com/things-to-d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DLpksRh1og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esidentsrc.com/map.html" TargetMode="External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rapidcity.com/images/data/files/Black-Hills-Map-1.pdf" TargetMode="External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sitrapidcity.com/images/data/files/Badlands-area-map.pdf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Preparations for the 2017 CEOS Plenary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Dr. Frank Kelly, USGS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2017 –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Frascati,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-14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3750" r="12500" b="18750"/>
          <a:stretch/>
        </p:blipFill>
        <p:spPr>
          <a:xfrm>
            <a:off x="0" y="1127090"/>
            <a:ext cx="9144000" cy="542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123" t="4255" r="11018" b="22630"/>
          <a:stretch/>
        </p:blipFill>
        <p:spPr>
          <a:xfrm>
            <a:off x="6324600" y="2819400"/>
            <a:ext cx="1297354" cy="1600200"/>
          </a:xfrm>
          <a:prstGeom prst="ellipse">
            <a:avLst/>
          </a:prstGeom>
        </p:spPr>
      </p:pic>
      <p:pic>
        <p:nvPicPr>
          <p:cNvPr id="2" name="Plenary-31 - Briggs Grandson - 2017_05_02 v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3319" y="4873061"/>
            <a:ext cx="950912" cy="1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1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</a:rPr>
              <a:t>18-20 October 2017</a:t>
            </a:r>
          </a:p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</a:rPr>
              <a:t>Holiday Inn Rapid City-Rushmore Plaza</a:t>
            </a:r>
          </a:p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</a:rPr>
              <a:t>505 North Fifth Street</a:t>
            </a:r>
          </a:p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</a:rPr>
              <a:t>Rapid City, South Dakota, USA  57701</a:t>
            </a:r>
          </a:p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  <a:hlinkClick r:id="rId2"/>
              </a:rPr>
              <a:t>http://ceos.org/meetings/31st-ceos-plenary/</a:t>
            </a:r>
            <a:endParaRPr lang="en-US" sz="1800" b="1" dirty="0">
              <a:solidFill>
                <a:srgbClr val="008000"/>
              </a:solidFill>
            </a:endParaRPr>
          </a:p>
          <a:p>
            <a:pPr marL="460375" lvl="1" indent="-2333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8000"/>
                </a:solidFill>
              </a:rPr>
              <a:t>Includes agenda, meeting guide, other information</a:t>
            </a:r>
          </a:p>
          <a:p>
            <a:pPr marL="0" indent="0" defTabSz="914400">
              <a:buNone/>
            </a:pPr>
            <a:r>
              <a:rPr lang="en-US" sz="1800" b="1" dirty="0">
                <a:solidFill>
                  <a:srgbClr val="008000"/>
                </a:solidFill>
              </a:rPr>
              <a:t>Online registration closes </a:t>
            </a:r>
            <a:r>
              <a:rPr lang="en-US" sz="1800" b="1" dirty="0">
                <a:solidFill>
                  <a:srgbClr val="FF0000"/>
                </a:solidFill>
              </a:rPr>
              <a:t>15 October 2017</a:t>
            </a:r>
          </a:p>
          <a:p>
            <a:pPr marL="0" indent="0" defTabSz="914400">
              <a:buNone/>
            </a:pPr>
            <a:endParaRPr lang="en-US" sz="600" b="1" dirty="0"/>
          </a:p>
          <a:p>
            <a:pPr marL="0" lvl="1" indent="0">
              <a:buNone/>
            </a:pPr>
            <a:r>
              <a:rPr lang="en-US" sz="1800" b="1" dirty="0"/>
              <a:t>Make hotel reservations online at:</a:t>
            </a:r>
          </a:p>
          <a:p>
            <a:pPr marL="344488" indent="0" defTabSz="914400">
              <a:buNone/>
            </a:pPr>
            <a:r>
              <a:rPr lang="en-US" sz="1400" b="1" dirty="0">
                <a:hlinkClick r:id="rId3"/>
              </a:rPr>
              <a:t>https://www.ihg.com/holidayinn/hotels/us/en/rapid-city/rapcc/hoteldetail</a:t>
            </a:r>
            <a:r>
              <a:rPr lang="en-US" sz="1400" b="1" dirty="0"/>
              <a:t>?</a:t>
            </a:r>
          </a:p>
          <a:p>
            <a:pPr marL="344488" indent="0" defTabSz="914400">
              <a:buNone/>
            </a:pPr>
            <a:r>
              <a:rPr lang="en-US" sz="1400" b="1" dirty="0"/>
              <a:t>Group code: WX8</a:t>
            </a:r>
          </a:p>
          <a:p>
            <a:pPr marL="344488" indent="0" defTabSz="914400">
              <a:buNone/>
            </a:pPr>
            <a:r>
              <a:rPr lang="en-US" sz="1400" b="1" dirty="0"/>
              <a:t>Rate: $89 USD plus tax</a:t>
            </a:r>
          </a:p>
          <a:p>
            <a:pPr marL="344488" indent="0" defTabSz="914400">
              <a:buNone/>
            </a:pPr>
            <a:r>
              <a:rPr lang="en-US" sz="1400" b="1" dirty="0"/>
              <a:t>Room block expires on </a:t>
            </a:r>
            <a:r>
              <a:rPr lang="en-US" sz="1400" b="1" dirty="0">
                <a:solidFill>
                  <a:srgbClr val="FF0000"/>
                </a:solidFill>
              </a:rPr>
              <a:t>15 September 2017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 defTabSz="914400">
              <a:buNone/>
            </a:pPr>
            <a:endParaRPr lang="en-US" sz="600" b="1" dirty="0"/>
          </a:p>
          <a:p>
            <a:pPr marL="0" indent="0" defTabSz="914400">
              <a:buNone/>
            </a:pPr>
            <a:r>
              <a:rPr lang="en-US" sz="1800" b="1" dirty="0"/>
              <a:t>Transportation:</a:t>
            </a:r>
          </a:p>
          <a:p>
            <a:pPr marL="344488" indent="0">
              <a:buNone/>
            </a:pPr>
            <a:r>
              <a:rPr lang="en-US" sz="1400" b="1" dirty="0"/>
              <a:t>Hotel offers a complimentary airport shuttle; call +1 (605) 348-4000 to request the shuttle</a:t>
            </a:r>
            <a:endParaRPr lang="en-US" sz="1600" b="1" dirty="0"/>
          </a:p>
          <a:p>
            <a:pPr marL="344488" indent="0" defTabSz="914400">
              <a:buNone/>
            </a:pPr>
            <a:r>
              <a:rPr lang="en-US" sz="1400" b="1" dirty="0"/>
              <a:t>Hotel is a 15-20 minute ride from the airport (12 miles, 19km)</a:t>
            </a:r>
          </a:p>
          <a:p>
            <a:pPr marL="344488" indent="0" defTabSz="914400">
              <a:buNone/>
            </a:pPr>
            <a:r>
              <a:rPr lang="en-US" sz="1400" b="1" dirty="0"/>
              <a:t>Rental car options are available at the airport</a:t>
            </a:r>
          </a:p>
        </p:txBody>
      </p:sp>
      <p:pic>
        <p:nvPicPr>
          <p:cNvPr id="1028" name="Picture 4" descr="http://ceos.org/wp-content/uploads/2017/08/31st-CEOS-Plen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8029"/>
            <a:ext cx="2438400" cy="27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pic>
        <p:nvPicPr>
          <p:cNvPr id="6" name="T0WUDZ43jM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906" y="14478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078162A-ABBB-42AB-8286-7A2F217F4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34791"/>
              </p:ext>
            </p:extLst>
          </p:nvPr>
        </p:nvGraphicFramePr>
        <p:xfrm>
          <a:off x="336331" y="1202816"/>
          <a:ext cx="8458200" cy="5426584"/>
        </p:xfrm>
        <a:graphic>
          <a:graphicData uri="http://schemas.openxmlformats.org/drawingml/2006/table">
            <a:tbl>
              <a:tblPr firstRow="1" firstCol="1" bandRow="1"/>
              <a:tblGrid>
                <a:gridCol w="1409700">
                  <a:extLst>
                    <a:ext uri="{9D8B030D-6E8A-4147-A177-3AD203B41FA5}">
                      <a16:colId xmlns:a16="http://schemas.microsoft.com/office/drawing/2014/main" xmlns="" val="595744259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xmlns="" val="9928837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At A Glance</a:t>
                      </a:r>
                      <a:endParaRPr lang="en-US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4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20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Arrive in Rapid City</a:t>
                      </a: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 Sioux Falls for optional EROS Center Visit)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826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October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EROS Center Visit in Sioux Falls (optional)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from hotel to EROS Center</a:t>
                      </a:r>
                      <a:endParaRPr lang="en-US" sz="110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 EROS Center (8 am)</a:t>
                      </a:r>
                      <a:endParaRPr lang="en-US" sz="110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 to Rapid City (late-morning)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66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October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Side Meetings (optional)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Welcome table and coffee available beginning at 7:30 am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Side Meetings – Dakota Ballroom salons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Welcome Reception – Black Hills Ballroom – </a:t>
                      </a: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6:30 pm to 10:00 pm – Beverages and local cuisine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481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October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Plenary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Welcome table and coffee available beginning at 7:30 am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Plenary Session – Dakota Ballroom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Evening Dinner – Journey Museum, 222 New York Street, Rapid City, SD 57701 – 6:00 pm to 10:00 pm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6075" marR="0" lvl="2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Walking distance from hotel but will have a dedicated Holiday Inn shuttle available from 6:00 to 10:00 pm</a:t>
                      </a:r>
                    </a:p>
                    <a:p>
                      <a:pPr marL="346075" marR="0" lvl="2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social time, entertainment, and buffet dinner</a:t>
                      </a:r>
                    </a:p>
                    <a:p>
                      <a:pPr marL="346075" marR="0" lvl="2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Museum tour available / gift shop will be open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134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October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Plenary</a:t>
                      </a:r>
                    </a:p>
                    <a:p>
                      <a:pPr marL="228600" marR="0" lvl="0" indent="-228600" algn="l" defTabSz="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Welcome table and coffee available beginning at 7:30 am</a:t>
                      </a:r>
                    </a:p>
                    <a:p>
                      <a:pPr marL="228600" marR="0" lvl="0" indent="-228600" algn="l" defTabSz="45720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Plenary Session – Dakota Ballroom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344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October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Excursions (optional)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Hills Tour with stops at Crazy Horse and Mt. Rushmore (8am-3pm) – Lunch provided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Evening Bus Trip to Deadwood (5pm-10pm) – Dinner non-hosted</a:t>
                      </a:r>
                      <a:endParaRPr lang="en-US" sz="1050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0625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56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 from Rapid City</a:t>
                      </a:r>
                      <a:endParaRPr lang="en-US" sz="1050" b="1" dirty="0">
                        <a:solidFill>
                          <a:srgbClr val="00256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6502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FECD1A9-A6AF-4E4E-A5F7-19E098BD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87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06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/>
              <a:t>Weather</a:t>
            </a:r>
            <a:endParaRPr lang="en-US" sz="1600" b="1" dirty="0"/>
          </a:p>
          <a:p>
            <a:pPr marL="344488" indent="0" defTabSz="914400">
              <a:buNone/>
            </a:pPr>
            <a:r>
              <a:rPr lang="en-US" sz="1400" b="1" dirty="0"/>
              <a:t>Average daytime temperatures are a high of 59° F (15° C) and a low of 34° F (1° C)</a:t>
            </a:r>
          </a:p>
          <a:p>
            <a:pPr marL="0" indent="0" defTabSz="914400">
              <a:buNone/>
            </a:pPr>
            <a:endParaRPr lang="en-US" sz="1000" b="1" dirty="0"/>
          </a:p>
          <a:p>
            <a:pPr marL="0" indent="0" defTabSz="914400">
              <a:buNone/>
            </a:pPr>
            <a:r>
              <a:rPr lang="en-US" sz="1800" b="1" dirty="0"/>
              <a:t>Things to Do</a:t>
            </a:r>
          </a:p>
          <a:p>
            <a:pPr marL="344488" indent="0">
              <a:buNone/>
            </a:pPr>
            <a:r>
              <a:rPr lang="en-US" sz="1400" b="1" dirty="0"/>
              <a:t>Rapid City and the Black Hills offer many beautiful attractions, both indoor and outdoor. If you enjoy museums, shopping or hiking, Rapid City and the Black Hills have numerous options:</a:t>
            </a:r>
          </a:p>
          <a:p>
            <a:pPr marL="630238" indent="-285750"/>
            <a:r>
              <a:rPr lang="en-US" sz="1200" b="1" dirty="0"/>
              <a:t>Join the Rapid City bike trail right outside the hotel for biking, walking, or running</a:t>
            </a:r>
          </a:p>
          <a:p>
            <a:pPr marL="630238" indent="-285750"/>
            <a:r>
              <a:rPr lang="en-US" sz="1200" b="1" dirty="0"/>
              <a:t>Visit Memorial Park/Berlin Wall Exhibit (directly south of Holiday Inn-Rushmore Plaza)</a:t>
            </a:r>
          </a:p>
          <a:p>
            <a:pPr marL="630238" indent="-285750"/>
            <a:r>
              <a:rPr lang="en-US" sz="1200" b="1" dirty="0"/>
              <a:t>Hike Black Elk Peak (formerly Harney Peak) (elevation 7,244’) (2,208 meters)</a:t>
            </a:r>
          </a:p>
          <a:p>
            <a:pPr marL="630238" indent="-285750"/>
            <a:r>
              <a:rPr lang="en-US" sz="1200" b="1" dirty="0"/>
              <a:t>Visit Prairie Edge Trading Co &amp; Galleries</a:t>
            </a:r>
          </a:p>
          <a:p>
            <a:pPr marL="630238" indent="-285750"/>
            <a:r>
              <a:rPr lang="en-US" sz="1200" b="1" dirty="0"/>
              <a:t>Tour US President downtown sculptures</a:t>
            </a:r>
          </a:p>
          <a:p>
            <a:pPr marL="630238" indent="-285750"/>
            <a:r>
              <a:rPr lang="en-US" sz="1200" b="1" dirty="0"/>
              <a:t>Visit Wall Drug with free ice water</a:t>
            </a:r>
          </a:p>
          <a:p>
            <a:pPr marL="630238" indent="-285750"/>
            <a:r>
              <a:rPr lang="en-US" sz="1200" b="1" dirty="0"/>
              <a:t>Drive through the Badlands and behold Mother Nature’s beauty</a:t>
            </a:r>
          </a:p>
          <a:p>
            <a:pPr marL="630238" indent="-285750"/>
            <a:r>
              <a:rPr lang="en-US" sz="1200" b="1" dirty="0"/>
              <a:t>Drive Iron Mountain Road with unique architectural features called pigtail bridges and one lane tunnels with a view of Mount Rushmore</a:t>
            </a:r>
          </a:p>
          <a:p>
            <a:pPr marL="630238" indent="-285750"/>
            <a:r>
              <a:rPr lang="en-US" sz="1200" b="1" dirty="0"/>
              <a:t>Visit Custer State Park &amp; Wildlife Loop</a:t>
            </a:r>
          </a:p>
          <a:p>
            <a:pPr marL="630238" indent="-285750"/>
            <a:r>
              <a:rPr lang="en-US" sz="1200" b="1" dirty="0"/>
              <a:t>Travel to Devils Tower National Monument in Wyoming</a:t>
            </a:r>
          </a:p>
          <a:p>
            <a:pPr marL="630238" indent="-285750"/>
            <a:r>
              <a:rPr lang="en-US" sz="1200" b="1" dirty="0"/>
              <a:t>Visit the Mammoth Site of Hot Springs</a:t>
            </a:r>
          </a:p>
          <a:p>
            <a:pPr marL="344488" indent="0">
              <a:buNone/>
            </a:pPr>
            <a:endParaRPr lang="en-US" sz="600" b="1" dirty="0"/>
          </a:p>
          <a:p>
            <a:pPr marL="344488" indent="0">
              <a:buNone/>
            </a:pPr>
            <a:r>
              <a:rPr lang="en-US" sz="1400" b="1" dirty="0"/>
              <a:t>View many more attraction options at Rapid City Visitor Bureau:</a:t>
            </a:r>
          </a:p>
          <a:p>
            <a:pPr marL="770515" lvl="1" indent="0">
              <a:buNone/>
            </a:pPr>
            <a:r>
              <a:rPr lang="en-US" sz="1400" b="1" dirty="0">
                <a:hlinkClick r:id="rId2"/>
              </a:rPr>
              <a:t>https://www.visitrapidcity.com/things-to-do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83818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pic>
        <p:nvPicPr>
          <p:cNvPr id="2" name="DLpksRh1og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4478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/>
              <a:t>Rapid City and Black Hills Area Maps</a:t>
            </a:r>
          </a:p>
          <a:p>
            <a:pPr marL="344488" lvl="1" indent="0">
              <a:buNone/>
            </a:pPr>
            <a:r>
              <a:rPr lang="en-US" sz="1600" b="1" dirty="0"/>
              <a:t>Downtown Rapid City Map</a:t>
            </a:r>
          </a:p>
          <a:p>
            <a:pPr marL="344488" lvl="1" indent="0">
              <a:buNone/>
            </a:pPr>
            <a:r>
              <a:rPr lang="en-US" sz="1400" b="1" dirty="0">
                <a:hlinkClick r:id="rId2" invalidUrl="https://www.visitrapidcity.com/sites/default/files/pdfs/RC_Downtown Map 2017_1.pdf"/>
              </a:rPr>
              <a:t>https://www.visitrapidcity.com/sites/default/files/pdfs/RC_Downtown%20Map%202017_1.pdf</a:t>
            </a: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r>
              <a:rPr lang="en-US" sz="1600" b="1" dirty="0"/>
              <a:t>City of Presidents Walking Guide</a:t>
            </a:r>
          </a:p>
          <a:p>
            <a:pPr marL="344488" lvl="1" indent="0">
              <a:buNone/>
            </a:pPr>
            <a:r>
              <a:rPr lang="en-US" sz="1400" b="1" dirty="0">
                <a:hlinkClick r:id="rId3"/>
              </a:rPr>
              <a:t>http://presidentsrc.com/map.html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62200"/>
            <a:ext cx="3113250" cy="201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082540"/>
            <a:ext cx="3198495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09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/>
              <a:t>Rapid City and Black Hills Area Maps</a:t>
            </a:r>
          </a:p>
          <a:p>
            <a:pPr marL="344488" lvl="1" indent="0">
              <a:buNone/>
            </a:pPr>
            <a:r>
              <a:rPr lang="en-US" sz="1600" b="1" dirty="0"/>
              <a:t>Rapid City Map</a:t>
            </a:r>
          </a:p>
          <a:p>
            <a:pPr marL="344488" lvl="1" indent="0">
              <a:buNone/>
            </a:pPr>
            <a:r>
              <a:rPr lang="en-US" sz="1400" b="1" dirty="0">
                <a:hlinkClick r:id="rId2" invalidUrl="https://www.visitrapidcity.com/sites/default/files/pdfs/RC Map Update 2017.pdf"/>
              </a:rPr>
              <a:t>https://www.visitrapidcity.com/sites/default/files/pdfs/RC%20Map%20Update%202017.pdf</a:t>
            </a: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r>
              <a:rPr lang="en-US" sz="1600" b="1" dirty="0"/>
              <a:t>Black Hills Area Map</a:t>
            </a:r>
          </a:p>
          <a:p>
            <a:pPr marL="344488" lvl="1" indent="0">
              <a:buNone/>
            </a:pPr>
            <a:r>
              <a:rPr lang="en-US" sz="1400" b="1" dirty="0">
                <a:hlinkClick r:id="rId3"/>
              </a:rPr>
              <a:t>https://www.visitrapidcity.com/images/data/files/Black-Hills-Map-1.pdf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2286000"/>
            <a:ext cx="3113250" cy="2011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5129237"/>
            <a:ext cx="923925" cy="144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88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200" b="1" dirty="0"/>
              <a:t>31</a:t>
            </a:r>
            <a:r>
              <a:rPr lang="en-US" sz="3200" b="1" baseline="30000" dirty="0"/>
              <a:t>st</a:t>
            </a:r>
            <a:r>
              <a:rPr lang="en-US" sz="3200" b="1" dirty="0"/>
              <a:t> CEOS Plenary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/>
              <a:t>Rapid City and Black Hills Area Maps</a:t>
            </a:r>
          </a:p>
          <a:p>
            <a:pPr marL="344488" lvl="1" indent="0">
              <a:buNone/>
            </a:pPr>
            <a:r>
              <a:rPr lang="en-US" sz="1600" b="1" dirty="0"/>
              <a:t>Badlands Map</a:t>
            </a:r>
          </a:p>
          <a:p>
            <a:pPr marL="344488" lvl="1" indent="0">
              <a:buNone/>
            </a:pPr>
            <a:r>
              <a:rPr lang="en-US" sz="1400" b="1" dirty="0">
                <a:hlinkClick r:id="rId2"/>
              </a:rPr>
              <a:t>https://www.visitrapidcity.com/images/data/files/Badlands-area-map.pdf</a:t>
            </a: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  <a:p>
            <a:pPr marL="344488" lvl="1" indent="0">
              <a:buNone/>
            </a:pP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876397" cy="21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41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609</Words>
  <Application>Microsoft Macintosh PowerPoint</Application>
  <PresentationFormat>On-screen Show (4:3)</PresentationFormat>
  <Paragraphs>128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Times New Roman</vt:lpstr>
      <vt:lpstr>Wingdings</vt:lpstr>
      <vt:lpstr>Arial</vt:lpstr>
      <vt:lpstr>Default</vt:lpstr>
      <vt:lpstr>Preparations for the 2017 CEOS Plenary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156</cp:revision>
  <dcterms:modified xsi:type="dcterms:W3CDTF">2017-09-13T15:59:11Z</dcterms:modified>
</cp:coreProperties>
</file>