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/>
    <p:restoredTop sz="94756"/>
  </p:normalViewPr>
  <p:slideViewPr>
    <p:cSldViewPr>
      <p:cViewPr varScale="1">
        <p:scale>
          <a:sx n="65" d="100"/>
          <a:sy n="65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TW2018, 13-14 Sept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616211" cy="124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Session 7 Introduction</a:t>
            </a:r>
            <a:br>
              <a:rPr lang="en-US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US" sz="2800" i="1" dirty="0" smtClean="0">
                <a:solidFill>
                  <a:srgbClr val="92D05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Partnerships</a:t>
            </a:r>
            <a:endParaRPr sz="2800" b="1" i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370742" y="4316411"/>
            <a:ext cx="4810858" cy="2160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Steve </a:t>
            </a:r>
            <a:r>
              <a:rPr lang="en-US" b="1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US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</a:t>
            </a:r>
            <a:r>
              <a:rPr lang="en-US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NOAA, CEOS SIT Chair</a:t>
            </a:r>
            <a:endParaRPr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2018 SIT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Technical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Workshop</a:t>
            </a: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7,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7.1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 – 14 September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228600"/>
            <a:ext cx="5334000" cy="914400"/>
          </a:xfrm>
        </p:spPr>
        <p:txBody>
          <a:bodyPr/>
          <a:lstStyle/>
          <a:p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Session 7 – Partnerships Agenda</a:t>
            </a:r>
            <a:endParaRPr lang="en-US" sz="28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E9D4B6-C023-D446-9E81-CB0927026EB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915400" cy="5029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7.1</a:t>
            </a:r>
            <a:r>
              <a:rPr lang="en-US" b="1" dirty="0"/>
              <a:t>, </a:t>
            </a:r>
            <a:r>
              <a:rPr lang="en-US" b="1" dirty="0"/>
              <a:t>1</a:t>
            </a:r>
            <a:r>
              <a:rPr lang="en-US" b="1" dirty="0" smtClean="0"/>
              <a:t>0 </a:t>
            </a:r>
            <a:r>
              <a:rPr lang="en-US" b="1" dirty="0"/>
              <a:t>min:	</a:t>
            </a:r>
            <a:r>
              <a:rPr lang="en-US" dirty="0"/>
              <a:t>Session Introduction (Steve </a:t>
            </a:r>
            <a:r>
              <a:rPr lang="en-US" b="1" dirty="0"/>
              <a:t>Volz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 smtClean="0"/>
              <a:t>7.2</a:t>
            </a:r>
            <a:r>
              <a:rPr lang="en-US" b="1" dirty="0"/>
              <a:t>, </a:t>
            </a:r>
            <a:r>
              <a:rPr lang="en-US" b="1" dirty="0" smtClean="0"/>
              <a:t>10 </a:t>
            </a:r>
            <a:r>
              <a:rPr lang="en-US" b="1" dirty="0"/>
              <a:t>min:	</a:t>
            </a:r>
            <a:r>
              <a:rPr lang="en-US" dirty="0" smtClean="0"/>
              <a:t>Engagement with GEO (Kerry </a:t>
            </a:r>
            <a:r>
              <a:rPr lang="en-US" b="1" dirty="0" smtClean="0"/>
              <a:t>Sawyer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7.3, 15 </a:t>
            </a:r>
            <a:r>
              <a:rPr lang="en-US" b="1" dirty="0"/>
              <a:t>min:</a:t>
            </a:r>
            <a:r>
              <a:rPr lang="en-US" dirty="0"/>
              <a:t>	</a:t>
            </a:r>
            <a:r>
              <a:rPr lang="en-US" dirty="0" smtClean="0"/>
              <a:t>GEO-LEO Activities Update (Dan </a:t>
            </a:r>
            <a:r>
              <a:rPr lang="en-US" b="1" dirty="0" smtClean="0"/>
              <a:t>Lindsey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7.5</a:t>
            </a:r>
            <a:r>
              <a:rPr lang="en-US" b="1" dirty="0" smtClean="0"/>
              <a:t>, 30 </a:t>
            </a:r>
            <a:r>
              <a:rPr lang="en-US" b="1" dirty="0"/>
              <a:t>min:</a:t>
            </a:r>
            <a:r>
              <a:rPr lang="en-US" dirty="0"/>
              <a:t>	Discussion </a:t>
            </a:r>
            <a:r>
              <a:rPr lang="en-US" dirty="0" smtClean="0"/>
              <a:t>(</a:t>
            </a:r>
            <a:r>
              <a:rPr lang="en-US" b="1" dirty="0" smtClean="0"/>
              <a:t>All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*7.4*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3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9094</TotalTime>
  <Words>48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Session 7 Introduction Partnerships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178</cp:revision>
  <dcterms:modified xsi:type="dcterms:W3CDTF">2018-09-09T12:14:16Z</dcterms:modified>
</cp:coreProperties>
</file>