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61" r:id="rId3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16"/>
    <p:restoredTop sz="94756"/>
  </p:normalViewPr>
  <p:slideViewPr>
    <p:cSldViewPr>
      <p:cViewPr varScale="1">
        <p:scale>
          <a:sx n="65" d="100"/>
          <a:sy n="65" d="100"/>
        </p:scale>
        <p:origin x="147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056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TW2018, 13-14 Sept 2018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/>
              <a:t>Title TBA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6616211" cy="1244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4200" b="1" dirty="0" smtClean="0">
                <a:solidFill>
                  <a:srgbClr val="FFFFFF"/>
                </a:solidFill>
                <a:latin typeface="+mj-lt"/>
              </a:rPr>
              <a:t>Session 7 Introduction</a:t>
            </a:r>
            <a:br>
              <a:rPr lang="en-US" sz="4200" b="1" dirty="0" smtClean="0">
                <a:solidFill>
                  <a:srgbClr val="FFFFFF"/>
                </a:solidFill>
                <a:latin typeface="+mj-lt"/>
              </a:rPr>
            </a:br>
            <a:r>
              <a:rPr lang="en-US" sz="2800" i="1" dirty="0" smtClean="0">
                <a:solidFill>
                  <a:srgbClr val="92D050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Partnerships</a:t>
            </a:r>
            <a:endParaRPr sz="2800" b="1" i="1" dirty="0">
              <a:solidFill>
                <a:srgbClr val="FFFFFF"/>
              </a:solidFill>
              <a:latin typeface="+mj-lt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  <p:sp>
        <p:nvSpPr>
          <p:cNvPr id="6" name="Shape 11"/>
          <p:cNvSpPr/>
          <p:nvPr/>
        </p:nvSpPr>
        <p:spPr>
          <a:xfrm>
            <a:off x="370742" y="4316411"/>
            <a:ext cx="4810858" cy="2160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b="1" dirty="0" smtClean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Steve </a:t>
            </a:r>
            <a:r>
              <a:rPr lang="en-US" b="1" dirty="0" err="1" smtClean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Volz</a:t>
            </a:r>
            <a:r>
              <a:rPr lang="en-US" b="1" dirty="0" smtClean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, </a:t>
            </a:r>
            <a:r>
              <a:rPr lang="en-US" b="1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NOAA, CEOS SIT Chair</a:t>
            </a:r>
            <a:endParaRPr b="1"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2018 SIT </a:t>
            </a: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Technical 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Workshop</a:t>
            </a:r>
            <a:endParaRPr lang="en-AU"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Session 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7,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Item </a:t>
            </a:r>
            <a:r>
              <a:rPr lang="en-US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7.1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EUMETSAT, Darmstadt, Germany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13 – 14 September 2018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2</a:t>
            </a:fld>
            <a:endParaRPr lang="uk-UA" dirty="0"/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/>
          </p:nvPr>
        </p:nvSpPr>
        <p:spPr>
          <a:xfrm>
            <a:off x="1981200" y="228600"/>
            <a:ext cx="5334000" cy="914400"/>
          </a:xfrm>
        </p:spPr>
        <p:txBody>
          <a:bodyPr/>
          <a:lstStyle/>
          <a:p>
            <a:r>
              <a:rPr lang="en-US" sz="2800" b="1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Session 7 – Partnerships Agenda</a:t>
            </a:r>
            <a:endParaRPr lang="en-US" sz="2800" b="1" dirty="0"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4E9D4B6-C023-D446-9E81-CB0927026EB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52400" y="1295400"/>
            <a:ext cx="8915400" cy="50292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7.1</a:t>
            </a:r>
            <a:r>
              <a:rPr lang="en-US" b="1" dirty="0"/>
              <a:t>, </a:t>
            </a:r>
            <a:r>
              <a:rPr lang="en-US" b="1" dirty="0"/>
              <a:t>1</a:t>
            </a:r>
            <a:r>
              <a:rPr lang="en-US" b="1" dirty="0" smtClean="0"/>
              <a:t>0 </a:t>
            </a:r>
            <a:r>
              <a:rPr lang="en-US" b="1" dirty="0"/>
              <a:t>min:	</a:t>
            </a:r>
            <a:r>
              <a:rPr lang="en-US" dirty="0"/>
              <a:t>Session Introduction (Steve </a:t>
            </a:r>
            <a:r>
              <a:rPr lang="en-US" b="1" dirty="0"/>
              <a:t>Volz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b="1" dirty="0" smtClean="0"/>
              <a:t>7.2</a:t>
            </a:r>
            <a:r>
              <a:rPr lang="en-US" b="1" dirty="0"/>
              <a:t>, </a:t>
            </a:r>
            <a:r>
              <a:rPr lang="en-US" b="1" dirty="0" smtClean="0"/>
              <a:t>10 </a:t>
            </a:r>
            <a:r>
              <a:rPr lang="en-US" b="1" dirty="0"/>
              <a:t>min:	</a:t>
            </a:r>
            <a:r>
              <a:rPr lang="en-US" dirty="0" smtClean="0"/>
              <a:t>Engagement with GEO (Kerry </a:t>
            </a:r>
            <a:r>
              <a:rPr lang="en-US" b="1" dirty="0" smtClean="0"/>
              <a:t>Sawyer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b="1" dirty="0" smtClean="0"/>
              <a:t>7.3, 15 </a:t>
            </a:r>
            <a:r>
              <a:rPr lang="en-US" b="1" dirty="0"/>
              <a:t>min:</a:t>
            </a:r>
            <a:r>
              <a:rPr lang="en-US" dirty="0"/>
              <a:t>	</a:t>
            </a:r>
            <a:r>
              <a:rPr lang="en-US" dirty="0" smtClean="0"/>
              <a:t>GEO-LEO Activities Update (Dan </a:t>
            </a:r>
            <a:r>
              <a:rPr lang="en-US" b="1" dirty="0" smtClean="0"/>
              <a:t>Lindsey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b="1" dirty="0" smtClean="0"/>
              <a:t>7.5</a:t>
            </a:r>
            <a:r>
              <a:rPr lang="en-US" b="1" dirty="0" smtClean="0"/>
              <a:t>, 30 </a:t>
            </a:r>
            <a:r>
              <a:rPr lang="en-US" b="1" dirty="0"/>
              <a:t>min:</a:t>
            </a:r>
            <a:r>
              <a:rPr lang="en-US" dirty="0"/>
              <a:t>	Discussion </a:t>
            </a:r>
            <a:r>
              <a:rPr lang="en-US" dirty="0" smtClean="0"/>
              <a:t>(</a:t>
            </a:r>
            <a:r>
              <a:rPr lang="en-US" b="1" dirty="0" smtClean="0"/>
              <a:t>All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*7.4*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631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9094</TotalTime>
  <Words>48</Words>
  <Application>Microsoft Office PowerPoint</Application>
  <PresentationFormat>On-screen Show (4:3)</PresentationFormat>
  <Paragraphs>16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2" baseType="lpstr">
      <vt:lpstr>Arial</vt:lpstr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Default</vt:lpstr>
      <vt:lpstr>Session 7 Introduction Partnerships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Kerry Sawyer</cp:lastModifiedBy>
  <cp:revision>178</cp:revision>
  <dcterms:modified xsi:type="dcterms:W3CDTF">2018-09-09T12:14:16Z</dcterms:modified>
</cp:coreProperties>
</file>