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616211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8 Introduction</a:t>
            </a:r>
            <a:br>
              <a:rPr lang="en-US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2800" i="1" dirty="0" smtClean="0">
                <a:solidFill>
                  <a:srgbClr val="92D05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Work Planning and Closing</a:t>
            </a:r>
            <a:endParaRPr sz="2800" b="1" i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370742" y="4316411"/>
            <a:ext cx="48108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b="1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8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8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2286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Session 8 – Work Planning and Closing Agenda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E9D4B6-C023-D446-9E81-CB0927026E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8.1</a:t>
            </a:r>
            <a:r>
              <a:rPr lang="en-US" b="1" dirty="0"/>
              <a:t>, </a:t>
            </a:r>
            <a:r>
              <a:rPr lang="en-US" b="1" dirty="0" smtClean="0"/>
              <a:t>5</a:t>
            </a:r>
            <a:r>
              <a:rPr lang="en-US" b="1" dirty="0" smtClean="0"/>
              <a:t> </a:t>
            </a:r>
            <a:r>
              <a:rPr lang="en-US" b="1" dirty="0"/>
              <a:t>min:	</a:t>
            </a:r>
            <a:r>
              <a:rPr lang="en-US" dirty="0"/>
              <a:t>Session Introduction (Steve </a:t>
            </a:r>
            <a:r>
              <a:rPr lang="en-US" b="1" dirty="0"/>
              <a:t>Volz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smtClean="0"/>
              <a:t>8.2</a:t>
            </a:r>
            <a:r>
              <a:rPr lang="en-US" b="1" dirty="0"/>
              <a:t>, </a:t>
            </a:r>
            <a:r>
              <a:rPr lang="en-US" b="1" dirty="0" smtClean="0"/>
              <a:t>15 </a:t>
            </a:r>
            <a:r>
              <a:rPr lang="en-US" b="1" dirty="0"/>
              <a:t>min:	</a:t>
            </a:r>
            <a:r>
              <a:rPr lang="en-US" dirty="0" smtClean="0"/>
              <a:t>Work Planning (Steven </a:t>
            </a:r>
            <a:r>
              <a:rPr lang="en-US" b="1" dirty="0" smtClean="0"/>
              <a:t>Hosford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8.3, 15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Plenary Decision Items (Steve </a:t>
            </a:r>
            <a:r>
              <a:rPr lang="en-US" b="1" dirty="0" err="1" smtClean="0"/>
              <a:t>Volz</a:t>
            </a:r>
            <a:r>
              <a:rPr lang="en-US" b="1" dirty="0" smtClean="0"/>
              <a:t> </a:t>
            </a:r>
            <a:r>
              <a:rPr lang="en-US" dirty="0" smtClean="0"/>
              <a:t>and Mauro </a:t>
            </a:r>
            <a:r>
              <a:rPr lang="en-US" b="1" dirty="0" err="1" smtClean="0"/>
              <a:t>Facchini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8.4, </a:t>
            </a:r>
            <a:r>
              <a:rPr lang="en-US" b="1" dirty="0"/>
              <a:t>15 min:</a:t>
            </a:r>
            <a:r>
              <a:rPr lang="en-US" dirty="0"/>
              <a:t>	</a:t>
            </a:r>
            <a:r>
              <a:rPr lang="en-US" dirty="0" smtClean="0"/>
              <a:t>AOB (</a:t>
            </a:r>
            <a:r>
              <a:rPr lang="en-US" b="1" dirty="0" smtClean="0"/>
              <a:t>All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8.5, 10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Review of Actions (SIT Chair Team)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8.6, 10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Incoming CEOS Chair Objectives (Vu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b="1" dirty="0" smtClean="0"/>
              <a:t>Tuan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8.7, 10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CEOS Plenary Preparations (Astrid </a:t>
            </a:r>
            <a:r>
              <a:rPr lang="en-US" b="1" dirty="0" smtClean="0"/>
              <a:t>Koch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8.8</a:t>
            </a:r>
            <a:r>
              <a:rPr lang="en-US" b="1" dirty="0" smtClean="0"/>
              <a:t>, 15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SIT Chair Closing Remarks (Steve </a:t>
            </a:r>
            <a:r>
              <a:rPr lang="en-US" b="1" dirty="0" err="1" smtClean="0"/>
              <a:t>Volz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8827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9097</TotalTime>
  <Words>51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8 Introduction Work Planning and Closing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179</cp:revision>
  <dcterms:modified xsi:type="dcterms:W3CDTF">2018-09-09T12:18:17Z</dcterms:modified>
</cp:coreProperties>
</file>