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8" r:id="rId2"/>
    <p:sldId id="279" r:id="rId3"/>
    <p:sldId id="280" r:id="rId4"/>
    <p:sldId id="281" r:id="rId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</p:spPr>
        <p:txBody>
          <a:bodyPr/>
          <a:lstStyle/>
          <a:p>
            <a:fld id="{0AA59793-C156-499B-A27C-B13B45B618E6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CEOS AC-VC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eos_logo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30385" y="1217405"/>
            <a:ext cx="3343875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830386" y="2246635"/>
            <a:ext cx="3741615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4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3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>
                <a:solidFill>
                  <a:srgbClr val="1F497D"/>
                </a:solidFill>
              </a:rPr>
              <a:pPr defTabSz="914400"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033998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  <p:sp>
        <p:nvSpPr>
          <p:cNvPr id="9" name="Shape 3"/>
          <p:cNvSpPr/>
          <p:nvPr userDrawn="1"/>
        </p:nvSpPr>
        <p:spPr>
          <a:xfrm>
            <a:off x="101600" y="6629401"/>
            <a:ext cx="3149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Technical Workshop September 9-12,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erry.sawyer@noaa.gov" TargetMode="External"/><Relationship Id="rId2" Type="http://schemas.openxmlformats.org/officeDocument/2006/relationships/hyperlink" Target="mailto:george@symbioscomms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eos.org/meetings/2019-sit-technical-workshop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Name(s), Organization, CEOS Affiliation</a:t>
            </a:r>
          </a:p>
          <a:p>
            <a:r>
              <a:rPr lang="en-US" dirty="0">
                <a:latin typeface="+mj-lt"/>
              </a:rPr>
              <a:t>CEOS 2019 SIT Technical Workshop</a:t>
            </a:r>
          </a:p>
          <a:p>
            <a:r>
              <a:rPr lang="en-US" dirty="0">
                <a:latin typeface="+mj-lt"/>
              </a:rPr>
              <a:t>Session and Agenda Item #</a:t>
            </a:r>
          </a:p>
          <a:p>
            <a:r>
              <a:rPr lang="en-US" dirty="0">
                <a:latin typeface="+mj-lt"/>
              </a:rPr>
              <a:t>Fairbanks, Alaska, USA</a:t>
            </a:r>
          </a:p>
          <a:p>
            <a:r>
              <a:rPr lang="en-US" dirty="0">
                <a:latin typeface="+mj-lt"/>
              </a:rPr>
              <a:t>11 – 12 September 2019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8" name="Shape 10"/>
          <p:cNvSpPr txBox="1">
            <a:spLocks/>
          </p:cNvSpPr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4400" kern="0" dirty="0" smtClean="0">
                <a:solidFill>
                  <a:schemeClr val="bg1"/>
                </a:solidFill>
                <a:latin typeface="+mj-lt"/>
              </a:rPr>
              <a:t>Title Goes Here</a:t>
            </a:r>
            <a:endParaRPr lang="en-US" sz="4400" kern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Per CEOS Governance and Processes, the meeting objectives of the SIT Technical Workshop are to: report on the status of the CEOS Work Plan and actions to be implemented; prepare for CEOS participation and outreach at ministerial-level and other major events at the end of the calendar year, such as GEO Plenary, UNFCCC COP and SBSTA meetings; and to prepare the necessary information to make appropriate decisions at the CEOS Plenary.</a:t>
            </a:r>
          </a:p>
          <a:p>
            <a:r>
              <a:rPr lang="en-US" sz="1800" b="1" dirty="0"/>
              <a:t>Reporting on meetings is discouraged, except in support of discussion.</a:t>
            </a:r>
          </a:p>
          <a:p>
            <a:r>
              <a:rPr lang="en-US" sz="1800" dirty="0"/>
              <a:t>Background materials (e.g., meeting minutes and discussion summary, content, presentations) should be provided for linkage on the SIT TW website for pre-reading and background reference.</a:t>
            </a:r>
          </a:p>
          <a:p>
            <a:r>
              <a:rPr lang="en-US" sz="1800" dirty="0"/>
              <a:t>The theme of the 2019 SIT Technical Workshop is “CEOS operations in the global community.”  The 2019 SIT Technical Workshop will focus on </a:t>
            </a:r>
            <a:r>
              <a:rPr lang="en-US" sz="1800" b="1" dirty="0"/>
              <a:t>preparations for CEOS Plenary</a:t>
            </a:r>
            <a:r>
              <a:rPr lang="en-US" sz="1800" dirty="0"/>
              <a:t>, particularly </a:t>
            </a:r>
            <a:r>
              <a:rPr lang="en-US" sz="1800" b="1" dirty="0"/>
              <a:t>follow-up and continuity of themes initiated at SIT-33 and pursued at the 2018 SIT Technical Workshop, 32nd CEOS Plenary, and SIT-34.</a:t>
            </a:r>
          </a:p>
          <a:p>
            <a:r>
              <a:rPr lang="en-US" sz="1800" b="1" dirty="0"/>
              <a:t>Contributions to GEO </a:t>
            </a:r>
            <a:r>
              <a:rPr lang="en-US" sz="1800" dirty="0"/>
              <a:t>should be highlighted, e.g., where are the connections and how do the VCs, WGs, and AHTs see themselves as contributing to GEO (including and beyond the GEO Work </a:t>
            </a:r>
            <a:r>
              <a:rPr lang="en-US" sz="1800" dirty="0" err="1"/>
              <a:t>Programme</a:t>
            </a:r>
            <a:r>
              <a:rPr lang="en-US" sz="1800" dirty="0"/>
              <a:t>).</a:t>
            </a:r>
          </a:p>
          <a:p>
            <a:r>
              <a:rPr lang="en-US" sz="1800" b="1" dirty="0"/>
              <a:t>Items that need to be taken to Plenary need to be highlighted for discussion.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Content Guidance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546850"/>
            <a:ext cx="2540000" cy="369888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2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0600" y="6167799"/>
            <a:ext cx="7391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The focus of the SIT Technical Workshop will be not only on status reporting but more           importantly, on encouraging discussion among the Workshop participants.</a:t>
            </a:r>
            <a:endParaRPr kumimoji="0" lang="en-US" sz="1400" b="1" i="1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56495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Presenters should name their files using the following convention: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AgendaItemNumber_LastName_Subject_Version.pptx </a:t>
            </a:r>
            <a:r>
              <a:rPr lang="en-US" sz="1800" i="1" dirty="0"/>
              <a:t>(e.g., CEOS SITTW2019_1.5_Holloway_Communications_v2.pptx)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Supporting documentation or links to be posted online is welcome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Materials should be sent to </a:t>
            </a:r>
            <a:r>
              <a:rPr lang="en-US" sz="1800" dirty="0">
                <a:hlinkClick r:id="rId2"/>
              </a:rPr>
              <a:t>george@symbioscomms.com</a:t>
            </a:r>
            <a:r>
              <a:rPr lang="en-US" sz="1800" dirty="0"/>
              <a:t> and </a:t>
            </a:r>
            <a:r>
              <a:rPr lang="en-US" sz="1800" dirty="0">
                <a:hlinkClick r:id="rId3"/>
              </a:rPr>
              <a:t>kerry.sawyer@noaa.gov</a:t>
            </a:r>
            <a:r>
              <a:rPr lang="en-US" sz="1800" dirty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Materials deadline: </a:t>
            </a:r>
            <a:r>
              <a:rPr lang="en-US" sz="1800" dirty="0"/>
              <a:t>no later than </a:t>
            </a:r>
            <a:r>
              <a:rPr lang="en-AU" sz="1800" dirty="0"/>
              <a:t>Thursday, 5 September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Presenters should bring a copy of their presentation (</a:t>
            </a:r>
            <a:r>
              <a:rPr lang="en-US" sz="1800" i="1" dirty="0"/>
              <a:t>e.g.</a:t>
            </a:r>
            <a:r>
              <a:rPr lang="en-US" sz="1800" dirty="0"/>
              <a:t>, on a USB key) in case a last-minute update is required</a:t>
            </a:r>
            <a:endParaRPr lang="en-AU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800" dirty="0"/>
              <a:t>Materials will be placed online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hlinkClick r:id="rId4"/>
              </a:rPr>
              <a:t>http://ceos.org/meetings/2019-sit-technical-workshop/</a:t>
            </a:r>
            <a:endParaRPr lang="en-AU" sz="1800" dirty="0"/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Submission </a:t>
            </a:r>
            <a:r>
              <a:rPr lang="en-US" dirty="0" smtClean="0"/>
              <a:t>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489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4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2386367-07A9-BE4C-ABD1-1E5E0E578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b="25386"/>
          <a:stretch/>
        </p:blipFill>
        <p:spPr>
          <a:xfrm>
            <a:off x="0" y="1257301"/>
            <a:ext cx="12192000" cy="567343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037C45B-288A-1742-A4F3-1C34C0395657}"/>
              </a:ext>
            </a:extLst>
          </p:cNvPr>
          <p:cNvSpPr txBox="1">
            <a:spLocks/>
          </p:cNvSpPr>
          <p:nvPr/>
        </p:nvSpPr>
        <p:spPr>
          <a:xfrm>
            <a:off x="3086100" y="1769919"/>
            <a:ext cx="8001000" cy="4648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r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2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Questions?</a:t>
            </a:r>
            <a:endParaRPr lang="en-US" sz="32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518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2970</TotalTime>
  <Words>370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Recent NASA Contribution to CARB-19 : Land Product Validation Listing – Carbon-related products have been validated according to CEOS LPV standards and documented on the CEOS LPV website</dc:title>
  <dc:creator>MARGOLIS, HANK A. (HQ-DK000)</dc:creator>
  <cp:lastModifiedBy>Crisp, David (3290)</cp:lastModifiedBy>
  <cp:revision>93</cp:revision>
  <cp:lastPrinted>2017-08-23T16:50:31Z</cp:lastPrinted>
  <dcterms:created xsi:type="dcterms:W3CDTF">2017-04-07T17:29:45Z</dcterms:created>
  <dcterms:modified xsi:type="dcterms:W3CDTF">2019-08-22T00:34:08Z</dcterms:modified>
</cp:coreProperties>
</file>