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6858000" cx="12192000"/>
  <p:notesSz cx="6858000" cy="9144000"/>
  <p:embeddedFontLst>
    <p:embeddedFont>
      <p:font typeface="Tahoma"/>
      <p:regular r:id="rId22"/>
      <p:bold r:id="rId23"/>
    </p:embeddedFont>
    <p:embeddedFont>
      <p:font typeface="Helvetica Neue"/>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28" roundtripDataSignature="AMtx7mhwFXPBkND6oNklCj6vwpBNpF805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Tahoma-regular.fntdata"/><Relationship Id="rId21" Type="http://schemas.openxmlformats.org/officeDocument/2006/relationships/slide" Target="slides/slide15.xml"/><Relationship Id="rId24" Type="http://schemas.openxmlformats.org/officeDocument/2006/relationships/font" Target="fonts/HelveticaNeue-regular.fntdata"/><Relationship Id="rId23" Type="http://schemas.openxmlformats.org/officeDocument/2006/relationships/font" Target="fonts/Tahoma-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HelveticaNeue-italic.fntdata"/><Relationship Id="rId25" Type="http://schemas.openxmlformats.org/officeDocument/2006/relationships/font" Target="fonts/HelveticaNeue-bold.fntdata"/><Relationship Id="rId28" Type="http://customschemas.google.com/relationships/presentationmetadata" Target="metadata"/><Relationship Id="rId27" Type="http://schemas.openxmlformats.org/officeDocument/2006/relationships/font" Target="fonts/HelveticaNeue-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5000"/>
              </a:lnSpc>
              <a:spcBef>
                <a:spcPts val="0"/>
              </a:spcBef>
              <a:spcAft>
                <a:spcPts val="0"/>
              </a:spcAft>
              <a:buSzPts val="1400"/>
              <a:buNone/>
              <a:defRPr b="0" i="0" sz="2400" u="none" cap="none" strike="noStrike">
                <a:latin typeface="Avenir"/>
                <a:ea typeface="Avenir"/>
                <a:cs typeface="Avenir"/>
                <a:sym typeface="Avenir"/>
              </a:defRPr>
            </a:lvl1pPr>
            <a:lvl2pPr indent="-228600" lvl="1" marL="914400" marR="0" rtl="0" algn="l">
              <a:lnSpc>
                <a:spcPct val="125000"/>
              </a:lnSpc>
              <a:spcBef>
                <a:spcPts val="0"/>
              </a:spcBef>
              <a:spcAft>
                <a:spcPts val="0"/>
              </a:spcAft>
              <a:buSzPts val="1400"/>
              <a:buNone/>
              <a:defRPr b="0" i="0" sz="2400" u="none" cap="none" strike="noStrike">
                <a:latin typeface="Avenir"/>
                <a:ea typeface="Avenir"/>
                <a:cs typeface="Avenir"/>
                <a:sym typeface="Avenir"/>
              </a:defRPr>
            </a:lvl2pPr>
            <a:lvl3pPr indent="-228600" lvl="2" marL="1371600" marR="0" rtl="0" algn="l">
              <a:lnSpc>
                <a:spcPct val="125000"/>
              </a:lnSpc>
              <a:spcBef>
                <a:spcPts val="0"/>
              </a:spcBef>
              <a:spcAft>
                <a:spcPts val="0"/>
              </a:spcAft>
              <a:buSzPts val="1400"/>
              <a:buNone/>
              <a:defRPr b="0" i="0" sz="2400" u="none" cap="none" strike="noStrike">
                <a:latin typeface="Avenir"/>
                <a:ea typeface="Avenir"/>
                <a:cs typeface="Avenir"/>
                <a:sym typeface="Avenir"/>
              </a:defRPr>
            </a:lvl3pPr>
            <a:lvl4pPr indent="-228600" lvl="3" marL="1828800" marR="0" rtl="0" algn="l">
              <a:lnSpc>
                <a:spcPct val="125000"/>
              </a:lnSpc>
              <a:spcBef>
                <a:spcPts val="0"/>
              </a:spcBef>
              <a:spcAft>
                <a:spcPts val="0"/>
              </a:spcAft>
              <a:buSzPts val="1400"/>
              <a:buNone/>
              <a:defRPr b="0" i="0" sz="2400" u="none" cap="none" strike="noStrike">
                <a:latin typeface="Avenir"/>
                <a:ea typeface="Avenir"/>
                <a:cs typeface="Avenir"/>
                <a:sym typeface="Avenir"/>
              </a:defRPr>
            </a:lvl4pPr>
            <a:lvl5pPr indent="-228600" lvl="4" marL="2286000" marR="0" rtl="0" algn="l">
              <a:lnSpc>
                <a:spcPct val="125000"/>
              </a:lnSpc>
              <a:spcBef>
                <a:spcPts val="0"/>
              </a:spcBef>
              <a:spcAft>
                <a:spcPts val="0"/>
              </a:spcAft>
              <a:buSzPts val="1400"/>
              <a:buNone/>
              <a:defRPr b="0" i="0" sz="2400" u="none" cap="none" strike="noStrike">
                <a:latin typeface="Avenir"/>
                <a:ea typeface="Avenir"/>
                <a:cs typeface="Avenir"/>
                <a:sym typeface="Avenir"/>
              </a:defRPr>
            </a:lvl5pPr>
            <a:lvl6pPr indent="-228600" lvl="5" marL="2743200" marR="0" rtl="0" algn="l">
              <a:lnSpc>
                <a:spcPct val="125000"/>
              </a:lnSpc>
              <a:spcBef>
                <a:spcPts val="0"/>
              </a:spcBef>
              <a:spcAft>
                <a:spcPts val="0"/>
              </a:spcAft>
              <a:buSzPts val="1400"/>
              <a:buNone/>
              <a:defRPr b="0" i="0" sz="2400" u="none" cap="none" strike="noStrike">
                <a:latin typeface="Avenir"/>
                <a:ea typeface="Avenir"/>
                <a:cs typeface="Avenir"/>
                <a:sym typeface="Avenir"/>
              </a:defRPr>
            </a:lvl6pPr>
            <a:lvl7pPr indent="-228600" lvl="6" marL="3200400" marR="0" rtl="0" algn="l">
              <a:lnSpc>
                <a:spcPct val="125000"/>
              </a:lnSpc>
              <a:spcBef>
                <a:spcPts val="0"/>
              </a:spcBef>
              <a:spcAft>
                <a:spcPts val="0"/>
              </a:spcAft>
              <a:buSzPts val="1400"/>
              <a:buNone/>
              <a:defRPr b="0" i="0" sz="2400" u="none" cap="none" strike="noStrike">
                <a:latin typeface="Avenir"/>
                <a:ea typeface="Avenir"/>
                <a:cs typeface="Avenir"/>
                <a:sym typeface="Avenir"/>
              </a:defRPr>
            </a:lvl7pPr>
            <a:lvl8pPr indent="-228600" lvl="7" marL="3657600" marR="0" rtl="0" algn="l">
              <a:lnSpc>
                <a:spcPct val="125000"/>
              </a:lnSpc>
              <a:spcBef>
                <a:spcPts val="0"/>
              </a:spcBef>
              <a:spcAft>
                <a:spcPts val="0"/>
              </a:spcAft>
              <a:buSzPts val="1400"/>
              <a:buNone/>
              <a:defRPr b="0" i="0" sz="2400" u="none" cap="none" strike="noStrike">
                <a:latin typeface="Avenir"/>
                <a:ea typeface="Avenir"/>
                <a:cs typeface="Avenir"/>
                <a:sym typeface="Avenir"/>
              </a:defRPr>
            </a:lvl8pPr>
            <a:lvl9pPr indent="-228600" lvl="8" marL="4114800" marR="0" rtl="0" algn="l">
              <a:lnSpc>
                <a:spcPct val="125000"/>
              </a:lnSpc>
              <a:spcBef>
                <a:spcPts val="0"/>
              </a:spcBef>
              <a:spcAft>
                <a:spcPts val="0"/>
              </a:spcAft>
              <a:buSzPts val="1400"/>
              <a:buNone/>
              <a:defRPr b="0" i="0" sz="2400" u="none" cap="none" strike="noStrike">
                <a:latin typeface="Avenir"/>
                <a:ea typeface="Avenir"/>
                <a:cs typeface="Avenir"/>
                <a:sym typeface="Avenir"/>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 name="Google Shape;6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96eedf5107_0_426:notes"/>
          <p:cNvSpPr txBox="1"/>
          <p:nvPr>
            <p:ph idx="1" type="body"/>
          </p:nvPr>
        </p:nvSpPr>
        <p:spPr>
          <a:xfrm>
            <a:off x="405202" y="3708494"/>
            <a:ext cx="6047400" cy="4749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20"/>
              </a:spcBef>
              <a:spcAft>
                <a:spcPts val="0"/>
              </a:spcAft>
              <a:buSzPts val="1400"/>
              <a:buNone/>
            </a:pPr>
            <a:r>
              <a:t/>
            </a:r>
            <a:endParaRPr/>
          </a:p>
        </p:txBody>
      </p:sp>
      <p:sp>
        <p:nvSpPr>
          <p:cNvPr id="156" name="Google Shape;156;g96eedf5107_0_426:notes"/>
          <p:cNvSpPr/>
          <p:nvPr>
            <p:ph idx="2" type="sldImg"/>
          </p:nvPr>
        </p:nvSpPr>
        <p:spPr>
          <a:xfrm>
            <a:off x="-435632" y="685838"/>
            <a:ext cx="5336400" cy="2742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96eedf5107_0_435:notes"/>
          <p:cNvSpPr txBox="1"/>
          <p:nvPr>
            <p:ph idx="1" type="body"/>
          </p:nvPr>
        </p:nvSpPr>
        <p:spPr>
          <a:xfrm>
            <a:off x="405202" y="3708494"/>
            <a:ext cx="6047400" cy="4749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20"/>
              </a:spcBef>
              <a:spcAft>
                <a:spcPts val="0"/>
              </a:spcAft>
              <a:buSzPts val="1400"/>
              <a:buNone/>
            </a:pPr>
            <a:r>
              <a:t/>
            </a:r>
            <a:endParaRPr/>
          </a:p>
        </p:txBody>
      </p:sp>
      <p:sp>
        <p:nvSpPr>
          <p:cNvPr id="166" name="Google Shape;166;g96eedf5107_0_435:notes"/>
          <p:cNvSpPr/>
          <p:nvPr>
            <p:ph idx="2" type="sldImg"/>
          </p:nvPr>
        </p:nvSpPr>
        <p:spPr>
          <a:xfrm>
            <a:off x="-435632" y="685838"/>
            <a:ext cx="5336400" cy="2742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96eedf5107_0_447:notes"/>
          <p:cNvSpPr txBox="1"/>
          <p:nvPr>
            <p:ph idx="1" type="body"/>
          </p:nvPr>
        </p:nvSpPr>
        <p:spPr>
          <a:xfrm>
            <a:off x="405202" y="3708494"/>
            <a:ext cx="6047400" cy="4749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20"/>
              </a:spcBef>
              <a:spcAft>
                <a:spcPts val="0"/>
              </a:spcAft>
              <a:buSzPts val="1400"/>
              <a:buNone/>
            </a:pPr>
            <a:r>
              <a:t/>
            </a:r>
            <a:endParaRPr/>
          </a:p>
        </p:txBody>
      </p:sp>
      <p:sp>
        <p:nvSpPr>
          <p:cNvPr id="179" name="Google Shape;179;g96eedf5107_0_447:notes"/>
          <p:cNvSpPr/>
          <p:nvPr>
            <p:ph idx="2" type="sldImg"/>
          </p:nvPr>
        </p:nvSpPr>
        <p:spPr>
          <a:xfrm>
            <a:off x="-435632" y="685838"/>
            <a:ext cx="5336400" cy="2742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96eedf5107_0_458:notes"/>
          <p:cNvSpPr txBox="1"/>
          <p:nvPr>
            <p:ph idx="1" type="body"/>
          </p:nvPr>
        </p:nvSpPr>
        <p:spPr>
          <a:xfrm>
            <a:off x="405202" y="3708494"/>
            <a:ext cx="6047400" cy="4749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20"/>
              </a:spcBef>
              <a:spcAft>
                <a:spcPts val="0"/>
              </a:spcAft>
              <a:buSzPts val="1400"/>
              <a:buNone/>
            </a:pPr>
            <a:r>
              <a:t/>
            </a:r>
            <a:endParaRPr/>
          </a:p>
        </p:txBody>
      </p:sp>
      <p:sp>
        <p:nvSpPr>
          <p:cNvPr id="191" name="Google Shape;191;g96eedf5107_0_458:notes"/>
          <p:cNvSpPr/>
          <p:nvPr>
            <p:ph idx="2" type="sldImg"/>
          </p:nvPr>
        </p:nvSpPr>
        <p:spPr>
          <a:xfrm>
            <a:off x="-435632" y="685838"/>
            <a:ext cx="5336400" cy="2742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96eedf5107_0_469:notes"/>
          <p:cNvSpPr txBox="1"/>
          <p:nvPr>
            <p:ph idx="1" type="body"/>
          </p:nvPr>
        </p:nvSpPr>
        <p:spPr>
          <a:xfrm>
            <a:off x="405202" y="3708494"/>
            <a:ext cx="6047400" cy="4749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20"/>
              </a:spcBef>
              <a:spcAft>
                <a:spcPts val="0"/>
              </a:spcAft>
              <a:buSzPts val="1400"/>
              <a:buNone/>
            </a:pPr>
            <a:r>
              <a:t/>
            </a:r>
            <a:endParaRPr/>
          </a:p>
        </p:txBody>
      </p:sp>
      <p:sp>
        <p:nvSpPr>
          <p:cNvPr id="203" name="Google Shape;203;g96eedf5107_0_469:notes"/>
          <p:cNvSpPr/>
          <p:nvPr>
            <p:ph idx="2" type="sldImg"/>
          </p:nvPr>
        </p:nvSpPr>
        <p:spPr>
          <a:xfrm>
            <a:off x="-435632" y="685838"/>
            <a:ext cx="5336400" cy="2742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96eedf5107_0_479:notes"/>
          <p:cNvSpPr/>
          <p:nvPr>
            <p:ph idx="2" type="sldImg"/>
          </p:nvPr>
        </p:nvSpPr>
        <p:spPr>
          <a:xfrm>
            <a:off x="-435632" y="685838"/>
            <a:ext cx="5336400" cy="2742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4" name="Google Shape;214;g96eedf5107_0_479:notes"/>
          <p:cNvSpPr txBox="1"/>
          <p:nvPr>
            <p:ph idx="1" type="body"/>
          </p:nvPr>
        </p:nvSpPr>
        <p:spPr>
          <a:xfrm>
            <a:off x="405202" y="3708494"/>
            <a:ext cx="6047400" cy="4749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20"/>
              </a:spcBef>
              <a:spcAft>
                <a:spcPts val="0"/>
              </a:spcAft>
              <a:buSzPts val="1400"/>
              <a:buNone/>
            </a:pPr>
            <a:r>
              <a:t/>
            </a:r>
            <a:endParaRPr/>
          </a:p>
        </p:txBody>
      </p:sp>
      <p:sp>
        <p:nvSpPr>
          <p:cNvPr id="215" name="Google Shape;215;g96eedf5107_0_479:notes"/>
          <p:cNvSpPr txBox="1"/>
          <p:nvPr>
            <p:ph idx="12" type="sldNum"/>
          </p:nvPr>
        </p:nvSpPr>
        <p:spPr>
          <a:xfrm>
            <a:off x="3883851" y="8684838"/>
            <a:ext cx="2972400" cy="4575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 name="Google Shape;7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96eedf510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96eedf5107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96eedf5107_0_267:notes"/>
          <p:cNvSpPr/>
          <p:nvPr>
            <p:ph idx="2" type="sldImg"/>
          </p:nvPr>
        </p:nvSpPr>
        <p:spPr>
          <a:xfrm>
            <a:off x="-435632" y="685838"/>
            <a:ext cx="5336400" cy="2742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0" name="Google Shape;100;g96eedf5107_0_267:notes"/>
          <p:cNvSpPr txBox="1"/>
          <p:nvPr>
            <p:ph idx="1" type="body"/>
          </p:nvPr>
        </p:nvSpPr>
        <p:spPr>
          <a:xfrm>
            <a:off x="405202" y="3708494"/>
            <a:ext cx="6047400" cy="4749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20"/>
              </a:spcBef>
              <a:spcAft>
                <a:spcPts val="0"/>
              </a:spcAft>
              <a:buSzPts val="1400"/>
              <a:buNone/>
            </a:pPr>
            <a:r>
              <a:t/>
            </a:r>
            <a:endParaRPr/>
          </a:p>
        </p:txBody>
      </p:sp>
      <p:sp>
        <p:nvSpPr>
          <p:cNvPr id="101" name="Google Shape;101;g96eedf5107_0_267:notes"/>
          <p:cNvSpPr txBox="1"/>
          <p:nvPr>
            <p:ph idx="12" type="sldNum"/>
          </p:nvPr>
        </p:nvSpPr>
        <p:spPr>
          <a:xfrm>
            <a:off x="3883851" y="8684838"/>
            <a:ext cx="2972400" cy="4575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96eedf5107_0_313:notes"/>
          <p:cNvSpPr txBox="1"/>
          <p:nvPr>
            <p:ph idx="1" type="body"/>
          </p:nvPr>
        </p:nvSpPr>
        <p:spPr>
          <a:xfrm>
            <a:off x="405202" y="3708494"/>
            <a:ext cx="6047400" cy="4749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20"/>
              </a:spcBef>
              <a:spcAft>
                <a:spcPts val="0"/>
              </a:spcAft>
              <a:buSzPts val="1400"/>
              <a:buNone/>
            </a:pPr>
            <a:r>
              <a:t/>
            </a:r>
            <a:endParaRPr/>
          </a:p>
        </p:txBody>
      </p:sp>
      <p:sp>
        <p:nvSpPr>
          <p:cNvPr id="111" name="Google Shape;111;g96eedf5107_0_313:notes"/>
          <p:cNvSpPr/>
          <p:nvPr>
            <p:ph idx="2" type="sldImg"/>
          </p:nvPr>
        </p:nvSpPr>
        <p:spPr>
          <a:xfrm>
            <a:off x="-435632" y="685838"/>
            <a:ext cx="5336400" cy="2742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96eedf5107_0_358:notes"/>
          <p:cNvSpPr txBox="1"/>
          <p:nvPr>
            <p:ph idx="1" type="body"/>
          </p:nvPr>
        </p:nvSpPr>
        <p:spPr>
          <a:xfrm>
            <a:off x="405202" y="3708494"/>
            <a:ext cx="6047400" cy="4749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20"/>
              </a:spcBef>
              <a:spcAft>
                <a:spcPts val="0"/>
              </a:spcAft>
              <a:buSzPts val="1400"/>
              <a:buNone/>
            </a:pPr>
            <a:r>
              <a:t/>
            </a:r>
            <a:endParaRPr/>
          </a:p>
        </p:txBody>
      </p:sp>
      <p:sp>
        <p:nvSpPr>
          <p:cNvPr id="121" name="Google Shape;121;g96eedf5107_0_358:notes"/>
          <p:cNvSpPr/>
          <p:nvPr>
            <p:ph idx="2" type="sldImg"/>
          </p:nvPr>
        </p:nvSpPr>
        <p:spPr>
          <a:xfrm>
            <a:off x="-435632" y="685838"/>
            <a:ext cx="5336400" cy="2742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96eedf5107_0_405:notes"/>
          <p:cNvSpPr txBox="1"/>
          <p:nvPr>
            <p:ph idx="1" type="body"/>
          </p:nvPr>
        </p:nvSpPr>
        <p:spPr>
          <a:xfrm>
            <a:off x="405202" y="3708494"/>
            <a:ext cx="6047400" cy="4749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20"/>
              </a:spcBef>
              <a:spcAft>
                <a:spcPts val="0"/>
              </a:spcAft>
              <a:buSzPts val="1400"/>
              <a:buNone/>
            </a:pPr>
            <a:r>
              <a:t/>
            </a:r>
            <a:endParaRPr/>
          </a:p>
        </p:txBody>
      </p:sp>
      <p:sp>
        <p:nvSpPr>
          <p:cNvPr id="133" name="Google Shape;133;g96eedf5107_0_405:notes"/>
          <p:cNvSpPr/>
          <p:nvPr>
            <p:ph idx="2" type="sldImg"/>
          </p:nvPr>
        </p:nvSpPr>
        <p:spPr>
          <a:xfrm>
            <a:off x="-435632" y="685838"/>
            <a:ext cx="5336400" cy="2742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96eedf5107_0_414:notes"/>
          <p:cNvSpPr txBox="1"/>
          <p:nvPr>
            <p:ph idx="1" type="body"/>
          </p:nvPr>
        </p:nvSpPr>
        <p:spPr>
          <a:xfrm>
            <a:off x="405202" y="3708494"/>
            <a:ext cx="6047400" cy="4749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20"/>
              </a:spcBef>
              <a:spcAft>
                <a:spcPts val="0"/>
              </a:spcAft>
              <a:buSzPts val="1400"/>
              <a:buNone/>
            </a:pPr>
            <a:r>
              <a:t/>
            </a:r>
            <a:endParaRPr/>
          </a:p>
        </p:txBody>
      </p:sp>
      <p:sp>
        <p:nvSpPr>
          <p:cNvPr id="143" name="Google Shape;143;g96eedf5107_0_414:notes"/>
          <p:cNvSpPr/>
          <p:nvPr>
            <p:ph idx="2" type="sldImg"/>
          </p:nvPr>
        </p:nvSpPr>
        <p:spPr>
          <a:xfrm>
            <a:off x="-435632" y="685838"/>
            <a:ext cx="5336400" cy="2742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5"/>
          <p:cNvSpPr txBox="1"/>
          <p:nvPr>
            <p:ph type="ctrTitle"/>
          </p:nvPr>
        </p:nvSpPr>
        <p:spPr>
          <a:xfrm>
            <a:off x="830385" y="2492915"/>
            <a:ext cx="10363200" cy="722765"/>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2pPr>
            <a:lvl3pPr lvl="2"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3pPr>
            <a:lvl4pPr lvl="3"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4pPr>
            <a:lvl5pPr lvl="4"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5pPr>
            <a:lvl6pPr lvl="5"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6pPr>
            <a:lvl7pPr lvl="6"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7pPr>
            <a:lvl8pPr lvl="7"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8pPr>
            <a:lvl9pPr lvl="8"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9pPr>
          </a:lstStyle>
          <a:p/>
        </p:txBody>
      </p:sp>
      <p:sp>
        <p:nvSpPr>
          <p:cNvPr id="12" name="Google Shape;12;p5"/>
          <p:cNvSpPr txBox="1"/>
          <p:nvPr>
            <p:ph idx="1" type="subTitle"/>
          </p:nvPr>
        </p:nvSpPr>
        <p:spPr>
          <a:xfrm>
            <a:off x="830386" y="3847065"/>
            <a:ext cx="5961633" cy="2212604"/>
          </a:xfrm>
          <a:prstGeom prst="rect">
            <a:avLst/>
          </a:prstGeom>
          <a:noFill/>
          <a:ln>
            <a:noFill/>
          </a:ln>
        </p:spPr>
        <p:txBody>
          <a:bodyPr anchorCtr="0" anchor="t" bIns="45700" lIns="91425" spcFirstLastPara="1" rIns="91425" wrap="square" tIns="45700">
            <a:normAutofit/>
          </a:bodyPr>
          <a:lstStyle>
            <a:lvl1pPr lvl="0" marR="0" rtl="0" algn="l">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1pPr>
            <a:lvl2pPr lvl="1" marR="0" rtl="0" algn="ctr">
              <a:spcBef>
                <a:spcPts val="500"/>
              </a:spcBef>
              <a:spcAft>
                <a:spcPts val="0"/>
              </a:spcAft>
              <a:buClr>
                <a:srgbClr val="002569"/>
              </a:buClr>
              <a:buSzPts val="2000"/>
              <a:buFont typeface="Arial"/>
              <a:buNone/>
              <a:defRPr b="0" i="0" sz="2000" u="none" cap="none" strike="noStrike">
                <a:solidFill>
                  <a:srgbClr val="002569"/>
                </a:solidFill>
                <a:latin typeface="Arial"/>
                <a:ea typeface="Arial"/>
                <a:cs typeface="Arial"/>
                <a:sym typeface="Arial"/>
              </a:defRPr>
            </a:lvl2pPr>
            <a:lvl3pPr lvl="2" marR="0" rtl="0" algn="ctr">
              <a:spcBef>
                <a:spcPts val="500"/>
              </a:spcBef>
              <a:spcAft>
                <a:spcPts val="0"/>
              </a:spcAft>
              <a:buClr>
                <a:srgbClr val="002569"/>
              </a:buClr>
              <a:buSzPts val="1800"/>
              <a:buFont typeface="Arial"/>
              <a:buNone/>
              <a:defRPr b="0" i="0" sz="1800" u="none" cap="none" strike="noStrike">
                <a:solidFill>
                  <a:srgbClr val="002569"/>
                </a:solidFill>
                <a:latin typeface="Arial"/>
                <a:ea typeface="Arial"/>
                <a:cs typeface="Arial"/>
                <a:sym typeface="Arial"/>
              </a:defRPr>
            </a:lvl3pPr>
            <a:lvl4pPr lvl="3" marR="0" rtl="0" algn="ctr">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4pPr>
            <a:lvl5pPr lvl="4" marR="0" rtl="0" algn="ctr">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5pPr>
            <a:lvl6pPr lvl="5" marR="0" rtl="0" algn="ctr">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6pPr>
            <a:lvl7pPr lvl="6" marR="0" rtl="0" algn="ctr">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7pPr>
            <a:lvl8pPr lvl="7" marR="0" rtl="0" algn="ctr">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8pPr>
            <a:lvl9pPr lvl="8" marR="0" rtl="0" algn="ctr">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9pPr>
          </a:lstStyle>
          <a:p/>
        </p:txBody>
      </p:sp>
      <p:sp>
        <p:nvSpPr>
          <p:cNvPr id="13" name="Google Shape;13;p5"/>
          <p:cNvSpPr txBox="1"/>
          <p:nvPr>
            <p:ph idx="10" type="dt"/>
          </p:nvPr>
        </p:nvSpPr>
        <p:spPr>
          <a:xfrm>
            <a:off x="838200" y="6474336"/>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rgbClr val="002569"/>
                </a:solidFill>
              </a:defRPr>
            </a:lvl1pPr>
            <a:lvl2pPr lvl="1" marR="0" rtl="0" algn="l">
              <a:spcBef>
                <a:spcPts val="0"/>
              </a:spcBef>
              <a:spcAft>
                <a:spcPts val="0"/>
              </a:spcAft>
              <a:buSzPts val="1400"/>
              <a:buNone/>
              <a:defRPr b="0" i="0" sz="1800" u="none" cap="none" strike="noStrike">
                <a:solidFill>
                  <a:srgbClr val="002569"/>
                </a:solidFill>
              </a:defRPr>
            </a:lvl2pPr>
            <a:lvl3pPr lvl="2" marR="0" rtl="0" algn="l">
              <a:spcBef>
                <a:spcPts val="0"/>
              </a:spcBef>
              <a:spcAft>
                <a:spcPts val="0"/>
              </a:spcAft>
              <a:buSzPts val="1400"/>
              <a:buNone/>
              <a:defRPr b="0" i="0" sz="1800" u="none" cap="none" strike="noStrike">
                <a:solidFill>
                  <a:srgbClr val="002569"/>
                </a:solidFill>
              </a:defRPr>
            </a:lvl3pPr>
            <a:lvl4pPr lvl="3" marR="0" rtl="0" algn="l">
              <a:spcBef>
                <a:spcPts val="0"/>
              </a:spcBef>
              <a:spcAft>
                <a:spcPts val="0"/>
              </a:spcAft>
              <a:buSzPts val="1400"/>
              <a:buNone/>
              <a:defRPr b="0" i="0" sz="1800" u="none" cap="none" strike="noStrike">
                <a:solidFill>
                  <a:srgbClr val="002569"/>
                </a:solidFill>
              </a:defRPr>
            </a:lvl4pPr>
            <a:lvl5pPr lvl="4" marR="0" rtl="0" algn="l">
              <a:spcBef>
                <a:spcPts val="0"/>
              </a:spcBef>
              <a:spcAft>
                <a:spcPts val="0"/>
              </a:spcAft>
              <a:buSzPts val="1400"/>
              <a:buNone/>
              <a:defRPr b="0" i="0" sz="1800" u="none" cap="none" strike="noStrike">
                <a:solidFill>
                  <a:srgbClr val="002569"/>
                </a:solidFill>
              </a:defRPr>
            </a:lvl5pPr>
            <a:lvl6pPr lvl="5" marR="0" rtl="0" algn="l">
              <a:spcBef>
                <a:spcPts val="0"/>
              </a:spcBef>
              <a:spcAft>
                <a:spcPts val="0"/>
              </a:spcAft>
              <a:buSzPts val="1400"/>
              <a:buNone/>
              <a:defRPr b="0" i="0" sz="1800" u="none" cap="none" strike="noStrike">
                <a:solidFill>
                  <a:srgbClr val="002569"/>
                </a:solidFill>
              </a:defRPr>
            </a:lvl6pPr>
            <a:lvl7pPr lvl="6" marR="0" rtl="0" algn="l">
              <a:spcBef>
                <a:spcPts val="0"/>
              </a:spcBef>
              <a:spcAft>
                <a:spcPts val="0"/>
              </a:spcAft>
              <a:buSzPts val="1400"/>
              <a:buNone/>
              <a:defRPr b="0" i="0" sz="1800" u="none" cap="none" strike="noStrike">
                <a:solidFill>
                  <a:srgbClr val="002569"/>
                </a:solidFill>
              </a:defRPr>
            </a:lvl7pPr>
            <a:lvl8pPr lvl="7" marR="0" rtl="0" algn="l">
              <a:spcBef>
                <a:spcPts val="0"/>
              </a:spcBef>
              <a:spcAft>
                <a:spcPts val="0"/>
              </a:spcAft>
              <a:buSzPts val="1400"/>
              <a:buNone/>
              <a:defRPr b="0" i="0" sz="1800" u="none" cap="none" strike="noStrike">
                <a:solidFill>
                  <a:srgbClr val="002569"/>
                </a:solidFill>
              </a:defRPr>
            </a:lvl8pPr>
            <a:lvl9pPr lvl="8" marR="0" rtl="0" algn="l">
              <a:spcBef>
                <a:spcPts val="0"/>
              </a:spcBef>
              <a:spcAft>
                <a:spcPts val="0"/>
              </a:spcAft>
              <a:buSzPts val="1400"/>
              <a:buNone/>
              <a:defRPr b="0" i="0" sz="1800" u="none" cap="none" strike="noStrike">
                <a:solidFill>
                  <a:srgbClr val="002569"/>
                </a:solidFill>
              </a:defRPr>
            </a:lvl9pPr>
          </a:lstStyle>
          <a:p/>
        </p:txBody>
      </p:sp>
      <p:sp>
        <p:nvSpPr>
          <p:cNvPr id="14" name="Google Shape;14;p5"/>
          <p:cNvSpPr txBox="1"/>
          <p:nvPr>
            <p:ph idx="11" type="ftr"/>
          </p:nvPr>
        </p:nvSpPr>
        <p:spPr>
          <a:xfrm>
            <a:off x="4038600" y="6474336"/>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rgbClr val="002569"/>
                </a:solidFill>
              </a:defRPr>
            </a:lvl1pPr>
            <a:lvl2pPr lvl="1" marR="0" rtl="0" algn="l">
              <a:spcBef>
                <a:spcPts val="0"/>
              </a:spcBef>
              <a:spcAft>
                <a:spcPts val="0"/>
              </a:spcAft>
              <a:buSzPts val="1400"/>
              <a:buNone/>
              <a:defRPr b="0" i="0" sz="1800" u="none" cap="none" strike="noStrike">
                <a:solidFill>
                  <a:srgbClr val="002569"/>
                </a:solidFill>
              </a:defRPr>
            </a:lvl2pPr>
            <a:lvl3pPr lvl="2" marR="0" rtl="0" algn="l">
              <a:spcBef>
                <a:spcPts val="0"/>
              </a:spcBef>
              <a:spcAft>
                <a:spcPts val="0"/>
              </a:spcAft>
              <a:buSzPts val="1400"/>
              <a:buNone/>
              <a:defRPr b="0" i="0" sz="1800" u="none" cap="none" strike="noStrike">
                <a:solidFill>
                  <a:srgbClr val="002569"/>
                </a:solidFill>
              </a:defRPr>
            </a:lvl3pPr>
            <a:lvl4pPr lvl="3" marR="0" rtl="0" algn="l">
              <a:spcBef>
                <a:spcPts val="0"/>
              </a:spcBef>
              <a:spcAft>
                <a:spcPts val="0"/>
              </a:spcAft>
              <a:buSzPts val="1400"/>
              <a:buNone/>
              <a:defRPr b="0" i="0" sz="1800" u="none" cap="none" strike="noStrike">
                <a:solidFill>
                  <a:srgbClr val="002569"/>
                </a:solidFill>
              </a:defRPr>
            </a:lvl4pPr>
            <a:lvl5pPr lvl="4" marR="0" rtl="0" algn="l">
              <a:spcBef>
                <a:spcPts val="0"/>
              </a:spcBef>
              <a:spcAft>
                <a:spcPts val="0"/>
              </a:spcAft>
              <a:buSzPts val="1400"/>
              <a:buNone/>
              <a:defRPr b="0" i="0" sz="1800" u="none" cap="none" strike="noStrike">
                <a:solidFill>
                  <a:srgbClr val="002569"/>
                </a:solidFill>
              </a:defRPr>
            </a:lvl5pPr>
            <a:lvl6pPr lvl="5" marR="0" rtl="0" algn="l">
              <a:spcBef>
                <a:spcPts val="0"/>
              </a:spcBef>
              <a:spcAft>
                <a:spcPts val="0"/>
              </a:spcAft>
              <a:buSzPts val="1400"/>
              <a:buNone/>
              <a:defRPr b="0" i="0" sz="1800" u="none" cap="none" strike="noStrike">
                <a:solidFill>
                  <a:srgbClr val="002569"/>
                </a:solidFill>
              </a:defRPr>
            </a:lvl6pPr>
            <a:lvl7pPr lvl="6" marR="0" rtl="0" algn="l">
              <a:spcBef>
                <a:spcPts val="0"/>
              </a:spcBef>
              <a:spcAft>
                <a:spcPts val="0"/>
              </a:spcAft>
              <a:buSzPts val="1400"/>
              <a:buNone/>
              <a:defRPr b="0" i="0" sz="1800" u="none" cap="none" strike="noStrike">
                <a:solidFill>
                  <a:srgbClr val="002569"/>
                </a:solidFill>
              </a:defRPr>
            </a:lvl7pPr>
            <a:lvl8pPr lvl="7" marR="0" rtl="0" algn="l">
              <a:spcBef>
                <a:spcPts val="0"/>
              </a:spcBef>
              <a:spcAft>
                <a:spcPts val="0"/>
              </a:spcAft>
              <a:buSzPts val="1400"/>
              <a:buNone/>
              <a:defRPr b="0" i="0" sz="1800" u="none" cap="none" strike="noStrike">
                <a:solidFill>
                  <a:srgbClr val="002569"/>
                </a:solidFill>
              </a:defRPr>
            </a:lvl8pPr>
            <a:lvl9pPr lvl="8" marR="0" rtl="0" algn="l">
              <a:spcBef>
                <a:spcPts val="0"/>
              </a:spcBef>
              <a:spcAft>
                <a:spcPts val="0"/>
              </a:spcAft>
              <a:buSzPts val="1400"/>
              <a:buNone/>
              <a:defRPr b="0" i="0" sz="1800" u="none" cap="none" strike="noStrike">
                <a:solidFill>
                  <a:srgbClr val="002569"/>
                </a:solidFill>
              </a:defRPr>
            </a:lvl9pPr>
          </a:lstStyle>
          <a:p/>
        </p:txBody>
      </p:sp>
      <p:sp>
        <p:nvSpPr>
          <p:cNvPr id="15" name="Google Shape;15;p5"/>
          <p:cNvSpPr txBox="1"/>
          <p:nvPr>
            <p:ph idx="12" type="sldNum"/>
          </p:nvPr>
        </p:nvSpPr>
        <p:spPr>
          <a:xfrm>
            <a:off x="9652000" y="6546852"/>
            <a:ext cx="2540000" cy="369332"/>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rgbClr val="002569"/>
                </a:solidFill>
              </a:defRPr>
            </a:lvl1pPr>
            <a:lvl2pPr indent="0" lvl="1" marL="0" marR="0" rtl="0" algn="l">
              <a:spcBef>
                <a:spcPts val="0"/>
              </a:spcBef>
              <a:buNone/>
              <a:defRPr b="0" i="0" sz="1800" u="none" cap="none" strike="noStrike">
                <a:solidFill>
                  <a:srgbClr val="002569"/>
                </a:solidFill>
              </a:defRPr>
            </a:lvl2pPr>
            <a:lvl3pPr indent="0" lvl="2" marL="0" marR="0" rtl="0" algn="l">
              <a:spcBef>
                <a:spcPts val="0"/>
              </a:spcBef>
              <a:buNone/>
              <a:defRPr b="0" i="0" sz="1800" u="none" cap="none" strike="noStrike">
                <a:solidFill>
                  <a:srgbClr val="002569"/>
                </a:solidFill>
              </a:defRPr>
            </a:lvl3pPr>
            <a:lvl4pPr indent="0" lvl="3" marL="0" marR="0" rtl="0" algn="l">
              <a:spcBef>
                <a:spcPts val="0"/>
              </a:spcBef>
              <a:buNone/>
              <a:defRPr b="0" i="0" sz="1800" u="none" cap="none" strike="noStrike">
                <a:solidFill>
                  <a:srgbClr val="002569"/>
                </a:solidFill>
              </a:defRPr>
            </a:lvl4pPr>
            <a:lvl5pPr indent="0" lvl="4" marL="0" marR="0" rtl="0" algn="l">
              <a:spcBef>
                <a:spcPts val="0"/>
              </a:spcBef>
              <a:buNone/>
              <a:defRPr b="0" i="0" sz="1800" u="none" cap="none" strike="noStrike">
                <a:solidFill>
                  <a:srgbClr val="002569"/>
                </a:solidFill>
              </a:defRPr>
            </a:lvl5pPr>
            <a:lvl6pPr indent="0" lvl="5" marL="0" marR="0" rtl="0" algn="l">
              <a:spcBef>
                <a:spcPts val="0"/>
              </a:spcBef>
              <a:buNone/>
              <a:defRPr b="0" i="0" sz="1800" u="none" cap="none" strike="noStrike">
                <a:solidFill>
                  <a:srgbClr val="002569"/>
                </a:solidFill>
              </a:defRPr>
            </a:lvl6pPr>
            <a:lvl7pPr indent="0" lvl="6" marL="0" marR="0" rtl="0" algn="l">
              <a:spcBef>
                <a:spcPts val="0"/>
              </a:spcBef>
              <a:buNone/>
              <a:defRPr b="0" i="0" sz="1800" u="none" cap="none" strike="noStrike">
                <a:solidFill>
                  <a:srgbClr val="002569"/>
                </a:solidFill>
              </a:defRPr>
            </a:lvl7pPr>
            <a:lvl8pPr indent="0" lvl="7" marL="0" marR="0" rtl="0" algn="l">
              <a:spcBef>
                <a:spcPts val="0"/>
              </a:spcBef>
              <a:buNone/>
              <a:defRPr b="0" i="0" sz="1800" u="none" cap="none" strike="noStrike">
                <a:solidFill>
                  <a:srgbClr val="002569"/>
                </a:solidFill>
              </a:defRPr>
            </a:lvl8pPr>
            <a:lvl9pPr indent="0" lvl="8" marL="0" marR="0" rtl="0" algn="l">
              <a:spcBef>
                <a:spcPts val="0"/>
              </a:spcBef>
              <a:buNone/>
              <a:defRPr b="0" i="0" sz="1800" u="none" cap="none" strike="noStrike">
                <a:solidFill>
                  <a:srgbClr val="002569"/>
                </a:solidFill>
              </a:defRPr>
            </a:lvl9pPr>
          </a:lstStyle>
          <a:p>
            <a:pPr indent="0" lvl="0" marL="0" rtl="0" algn="l">
              <a:spcBef>
                <a:spcPts val="0"/>
              </a:spcBef>
              <a:spcAft>
                <a:spcPts val="0"/>
              </a:spcAft>
              <a:buNone/>
            </a:pPr>
            <a:fld id="{00000000-1234-1234-1234-123412341234}" type="slidenum">
              <a:rPr lang="en-US"/>
              <a:t>‹#›</a:t>
            </a:fld>
            <a:endParaRPr/>
          </a:p>
        </p:txBody>
      </p:sp>
      <p:pic>
        <p:nvPicPr>
          <p:cNvPr id="16" name="Google Shape;16;p5"/>
          <p:cNvPicPr preferRelativeResize="0"/>
          <p:nvPr/>
        </p:nvPicPr>
        <p:blipFill rotWithShape="1">
          <a:blip r:embed="rId2">
            <a:alphaModFix/>
          </a:blip>
          <a:srcRect b="0" l="0" r="0" t="0"/>
          <a:stretch/>
        </p:blipFill>
        <p:spPr>
          <a:xfrm>
            <a:off x="830385" y="1217405"/>
            <a:ext cx="3343875" cy="993132"/>
          </a:xfrm>
          <a:prstGeom prst="rect">
            <a:avLst/>
          </a:prstGeom>
          <a:noFill/>
          <a:ln>
            <a:noFill/>
          </a:ln>
        </p:spPr>
      </p:pic>
      <p:sp>
        <p:nvSpPr>
          <p:cNvPr id="17" name="Google Shape;17;p5"/>
          <p:cNvSpPr txBox="1"/>
          <p:nvPr/>
        </p:nvSpPr>
        <p:spPr>
          <a:xfrm>
            <a:off x="830386" y="2246635"/>
            <a:ext cx="3741615" cy="210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050" u="none">
                <a:solidFill>
                  <a:schemeClr val="lt1"/>
                </a:solidFill>
                <a:latin typeface="Helvetica Neue"/>
                <a:ea typeface="Helvetica Neue"/>
                <a:cs typeface="Helvetica Neue"/>
                <a:sym typeface="Helvetica Neue"/>
              </a:rPr>
              <a:t>Committee on Earth Observation Satellites</a:t>
            </a:r>
            <a:endParaRPr/>
          </a:p>
        </p:txBody>
      </p:sp>
      <p:pic>
        <p:nvPicPr>
          <p:cNvPr id="18" name="Google Shape;18;p5"/>
          <p:cNvPicPr preferRelativeResize="0"/>
          <p:nvPr/>
        </p:nvPicPr>
        <p:blipFill rotWithShape="1">
          <a:blip r:embed="rId3">
            <a:alphaModFix/>
          </a:blip>
          <a:srcRect b="0" l="0" r="0" t="24395"/>
          <a:stretch/>
        </p:blipFill>
        <p:spPr>
          <a:xfrm>
            <a:off x="0" y="-68239"/>
            <a:ext cx="12192000" cy="6926239"/>
          </a:xfrm>
          <a:prstGeom prst="rect">
            <a:avLst/>
          </a:prstGeom>
          <a:noFill/>
          <a:ln>
            <a:noFill/>
          </a:ln>
        </p:spPr>
      </p:pic>
      <p:pic>
        <p:nvPicPr>
          <p:cNvPr id="19" name="Google Shape;19;p5"/>
          <p:cNvPicPr preferRelativeResize="0"/>
          <p:nvPr/>
        </p:nvPicPr>
        <p:blipFill rotWithShape="1">
          <a:blip r:embed="rId4">
            <a:alphaModFix/>
          </a:blip>
          <a:srcRect b="0" l="0" r="0" t="0"/>
          <a:stretch/>
        </p:blipFill>
        <p:spPr>
          <a:xfrm>
            <a:off x="394189" y="137500"/>
            <a:ext cx="2507906" cy="993132"/>
          </a:xfrm>
          <a:prstGeom prst="rect">
            <a:avLst/>
          </a:prstGeom>
          <a:noFill/>
          <a:ln>
            <a:noFill/>
          </a:ln>
        </p:spPr>
      </p:pic>
      <p:sp>
        <p:nvSpPr>
          <p:cNvPr id="20" name="Google Shape;20;p5"/>
          <p:cNvSpPr txBox="1"/>
          <p:nvPr/>
        </p:nvSpPr>
        <p:spPr>
          <a:xfrm>
            <a:off x="394189" y="1146837"/>
            <a:ext cx="2806211" cy="210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050" u="none">
                <a:solidFill>
                  <a:schemeClr val="lt1"/>
                </a:solidFill>
                <a:latin typeface="Helvetica Neue"/>
                <a:ea typeface="Helvetica Neue"/>
                <a:cs typeface="Helvetica Neue"/>
                <a:sym typeface="Helvetica Neue"/>
              </a:rPr>
              <a:t>Committee on Earth Observation Satellites</a:t>
            </a:r>
            <a:endParaRPr/>
          </a:p>
        </p:txBody>
      </p:sp>
      <p:sp>
        <p:nvSpPr>
          <p:cNvPr id="21" name="Google Shape;21;p5"/>
          <p:cNvSpPr txBox="1"/>
          <p:nvPr/>
        </p:nvSpPr>
        <p:spPr>
          <a:xfrm>
            <a:off x="622789" y="2514600"/>
            <a:ext cx="5746243" cy="99313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1" sz="4400" u="none">
              <a:solidFill>
                <a:schemeClr val="lt1"/>
              </a:solidFill>
              <a:latin typeface="Helvetica Neue"/>
              <a:ea typeface="Helvetica Neue"/>
              <a:cs typeface="Helvetica Neue"/>
              <a:sym typeface="Helvetica Neue"/>
            </a:endParaRPr>
          </a:p>
        </p:txBody>
      </p:sp>
      <p:sp>
        <p:nvSpPr>
          <p:cNvPr id="22" name="Google Shape;22;p5"/>
          <p:cNvSpPr/>
          <p:nvPr/>
        </p:nvSpPr>
        <p:spPr>
          <a:xfrm>
            <a:off x="622789" y="3759200"/>
            <a:ext cx="4810858" cy="2541589"/>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None/>
            </a:pPr>
            <a:r>
              <a:t/>
            </a:r>
            <a:endParaRPr sz="1800">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nternal Theme">
  <p:cSld name="3_Internal Theme">
    <p:bg>
      <p:bgPr>
        <a:blipFill>
          <a:blip r:embed="rId2">
            <a:alphaModFix/>
          </a:blip>
          <a:stretch>
            <a:fillRect/>
          </a:stretch>
        </a:blipFill>
      </p:bgPr>
    </p:bg>
    <p:spTree>
      <p:nvGrpSpPr>
        <p:cNvPr id="49" name="Shape 49"/>
        <p:cNvGrpSpPr/>
        <p:nvPr/>
      </p:nvGrpSpPr>
      <p:grpSpPr>
        <a:xfrm>
          <a:off x="0" y="0"/>
          <a:ext cx="0" cy="0"/>
          <a:chOff x="0" y="0"/>
          <a:chExt cx="0" cy="0"/>
        </a:xfrm>
      </p:grpSpPr>
      <p:sp>
        <p:nvSpPr>
          <p:cNvPr id="50" name="Google Shape;50;g96eedf5107_0_296"/>
          <p:cNvSpPr txBox="1"/>
          <p:nvPr>
            <p:ph type="title"/>
          </p:nvPr>
        </p:nvSpPr>
        <p:spPr>
          <a:xfrm>
            <a:off x="2927648" y="415925"/>
            <a:ext cx="8256900" cy="615600"/>
          </a:xfrm>
          <a:prstGeom prst="rect">
            <a:avLst/>
          </a:prstGeom>
          <a:noFill/>
          <a:ln>
            <a:noFill/>
          </a:ln>
        </p:spPr>
        <p:txBody>
          <a:bodyPr anchorCtr="0" anchor="t" bIns="60925" lIns="121900" spcFirstLastPara="1" rIns="121900" wrap="square" tIns="60925">
            <a:noAutofit/>
          </a:bodyPr>
          <a:lstStyle>
            <a:lvl1pPr lvl="0" rtl="0" algn="l">
              <a:lnSpc>
                <a:spcPct val="100000"/>
              </a:lnSpc>
              <a:spcBef>
                <a:spcPts val="0"/>
              </a:spcBef>
              <a:spcAft>
                <a:spcPts val="0"/>
              </a:spcAft>
              <a:buSzPts val="1900"/>
              <a:buNone/>
              <a:defRPr>
                <a:solidFill>
                  <a:schemeClr val="dk2"/>
                </a:solidFill>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51" name="Google Shape;51;g96eedf5107_0_296"/>
          <p:cNvSpPr txBox="1"/>
          <p:nvPr>
            <p:ph idx="1" type="body"/>
          </p:nvPr>
        </p:nvSpPr>
        <p:spPr>
          <a:xfrm>
            <a:off x="2927648" y="957096"/>
            <a:ext cx="8256900" cy="52563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120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381000" lvl="1" marL="914400" marR="0" rtl="0" algn="l">
              <a:lnSpc>
                <a:spcPct val="100000"/>
              </a:lnSpc>
              <a:spcBef>
                <a:spcPts val="1200"/>
              </a:spcBef>
              <a:spcAft>
                <a:spcPts val="0"/>
              </a:spcAft>
              <a:buClr>
                <a:srgbClr val="4D4D4D"/>
              </a:buClr>
              <a:buSzPts val="2400"/>
              <a:buFont typeface="Arial"/>
              <a:buChar char="•"/>
              <a:defRPr b="0" i="0" sz="1900" u="none" cap="none" strike="noStrike">
                <a:solidFill>
                  <a:srgbClr val="000000"/>
                </a:solidFill>
                <a:latin typeface="Arial"/>
                <a:ea typeface="Arial"/>
                <a:cs typeface="Arial"/>
                <a:sym typeface="Arial"/>
              </a:defRPr>
            </a:lvl2pPr>
            <a:lvl3pPr indent="-381000" lvl="2" marL="1371600" marR="0" rtl="0" algn="l">
              <a:lnSpc>
                <a:spcPct val="100000"/>
              </a:lnSpc>
              <a:spcBef>
                <a:spcPts val="600"/>
              </a:spcBef>
              <a:spcAft>
                <a:spcPts val="0"/>
              </a:spcAft>
              <a:buClr>
                <a:srgbClr val="4D4D4D"/>
              </a:buClr>
              <a:buSzPts val="2400"/>
              <a:buFont typeface="Arial"/>
              <a:buChar char="–"/>
              <a:defRPr b="0" i="0" sz="1900" u="none" cap="none" strike="noStrike">
                <a:solidFill>
                  <a:srgbClr val="000000"/>
                </a:solidFill>
                <a:latin typeface="Arial"/>
                <a:ea typeface="Arial"/>
                <a:cs typeface="Arial"/>
                <a:sym typeface="Arial"/>
              </a:defRPr>
            </a:lvl3pPr>
            <a:lvl4pPr indent="-381000" lvl="3" marL="1828800" marR="0" rtl="0" algn="l">
              <a:lnSpc>
                <a:spcPct val="100000"/>
              </a:lnSpc>
              <a:spcBef>
                <a:spcPts val="600"/>
              </a:spcBef>
              <a:spcAft>
                <a:spcPts val="0"/>
              </a:spcAft>
              <a:buClr>
                <a:srgbClr val="4D4D4D"/>
              </a:buClr>
              <a:buSzPts val="2400"/>
              <a:buFont typeface="Arial"/>
              <a:buChar char="•"/>
              <a:defRPr b="0" i="0" sz="1900" u="none" cap="none" strike="noStrike">
                <a:solidFill>
                  <a:srgbClr val="000000"/>
                </a:solidFill>
                <a:latin typeface="Arial"/>
                <a:ea typeface="Arial"/>
                <a:cs typeface="Arial"/>
                <a:sym typeface="Arial"/>
              </a:defRPr>
            </a:lvl4pPr>
            <a:lvl5pPr indent="-381000" lvl="4" marL="2286000" marR="0" rtl="0" algn="l">
              <a:lnSpc>
                <a:spcPct val="100000"/>
              </a:lnSpc>
              <a:spcBef>
                <a:spcPts val="600"/>
              </a:spcBef>
              <a:spcAft>
                <a:spcPts val="0"/>
              </a:spcAft>
              <a:buClr>
                <a:srgbClr val="4D4D4D"/>
              </a:buClr>
              <a:buSzPts val="2400"/>
              <a:buFont typeface="Arial"/>
              <a:buChar char="–"/>
              <a:defRPr b="0" i="0" sz="1900" u="none" cap="none" strike="noStrike">
                <a:solidFill>
                  <a:srgbClr val="000000"/>
                </a:solidFill>
                <a:latin typeface="Arial"/>
                <a:ea typeface="Arial"/>
                <a:cs typeface="Arial"/>
                <a:sym typeface="Arial"/>
              </a:defRPr>
            </a:lvl5pPr>
            <a:lvl6pPr indent="-381000" lvl="5" marL="2743200" marR="0" rtl="0" algn="l">
              <a:lnSpc>
                <a:spcPct val="100000"/>
              </a:lnSpc>
              <a:spcBef>
                <a:spcPts val="600"/>
              </a:spcBef>
              <a:spcAft>
                <a:spcPts val="0"/>
              </a:spcAft>
              <a:buClr>
                <a:schemeClr val="lt1"/>
              </a:buClr>
              <a:buSzPts val="2400"/>
              <a:buFont typeface="Arial"/>
              <a:buChar char="–"/>
              <a:defRPr b="0" i="0" sz="1900" u="none" cap="none" strike="noStrike">
                <a:solidFill>
                  <a:srgbClr val="000000"/>
                </a:solidFill>
                <a:latin typeface="Arial"/>
                <a:ea typeface="Arial"/>
                <a:cs typeface="Arial"/>
                <a:sym typeface="Arial"/>
              </a:defRPr>
            </a:lvl6pPr>
            <a:lvl7pPr indent="-381000" lvl="6" marL="3200400" marR="0" rtl="0" algn="l">
              <a:lnSpc>
                <a:spcPct val="100000"/>
              </a:lnSpc>
              <a:spcBef>
                <a:spcPts val="600"/>
              </a:spcBef>
              <a:spcAft>
                <a:spcPts val="0"/>
              </a:spcAft>
              <a:buClr>
                <a:schemeClr val="lt1"/>
              </a:buClr>
              <a:buSzPts val="2400"/>
              <a:buFont typeface="Arial"/>
              <a:buChar char="–"/>
              <a:defRPr b="0" i="0" sz="1900" u="none" cap="none" strike="noStrike">
                <a:solidFill>
                  <a:srgbClr val="000000"/>
                </a:solidFill>
                <a:latin typeface="Arial"/>
                <a:ea typeface="Arial"/>
                <a:cs typeface="Arial"/>
                <a:sym typeface="Arial"/>
              </a:defRPr>
            </a:lvl7pPr>
            <a:lvl8pPr indent="-381000" lvl="7" marL="3657600" marR="0" rtl="0" algn="l">
              <a:lnSpc>
                <a:spcPct val="100000"/>
              </a:lnSpc>
              <a:spcBef>
                <a:spcPts val="600"/>
              </a:spcBef>
              <a:spcAft>
                <a:spcPts val="0"/>
              </a:spcAft>
              <a:buClr>
                <a:schemeClr val="lt1"/>
              </a:buClr>
              <a:buSzPts val="2400"/>
              <a:buFont typeface="Arial"/>
              <a:buChar char="–"/>
              <a:defRPr b="0" i="0" sz="1900" u="none" cap="none" strike="noStrike">
                <a:solidFill>
                  <a:srgbClr val="000000"/>
                </a:solidFill>
                <a:latin typeface="Arial"/>
                <a:ea typeface="Arial"/>
                <a:cs typeface="Arial"/>
                <a:sym typeface="Arial"/>
              </a:defRPr>
            </a:lvl8pPr>
            <a:lvl9pPr indent="-381000" lvl="8" marL="4114800" marR="0" rtl="0" algn="l">
              <a:lnSpc>
                <a:spcPct val="100000"/>
              </a:lnSpc>
              <a:spcBef>
                <a:spcPts val="600"/>
              </a:spcBef>
              <a:spcAft>
                <a:spcPts val="0"/>
              </a:spcAft>
              <a:buClr>
                <a:schemeClr val="lt1"/>
              </a:buClr>
              <a:buSzPts val="2400"/>
              <a:buFont typeface="Arial"/>
              <a:buChar char="–"/>
              <a:defRPr b="0" i="0" sz="1900" u="none" cap="none" strike="noStrike">
                <a:solidFill>
                  <a:srgbClr val="000000"/>
                </a:solidFill>
                <a:latin typeface="Arial"/>
                <a:ea typeface="Arial"/>
                <a:cs typeface="Arial"/>
                <a:sym typeface="Arial"/>
              </a:defRPr>
            </a:lvl9pPr>
          </a:lstStyle>
          <a:p/>
        </p:txBody>
      </p:sp>
      <p:sp>
        <p:nvSpPr>
          <p:cNvPr id="52" name="Google Shape;52;g96eedf5107_0_296"/>
          <p:cNvSpPr txBox="1"/>
          <p:nvPr>
            <p:ph idx="11" type="ftr"/>
          </p:nvPr>
        </p:nvSpPr>
        <p:spPr>
          <a:xfrm>
            <a:off x="5712885" y="6459539"/>
            <a:ext cx="6335100" cy="414300"/>
          </a:xfrm>
          <a:prstGeom prst="rect">
            <a:avLst/>
          </a:prstGeom>
          <a:noFill/>
          <a:ln>
            <a:noFill/>
          </a:ln>
        </p:spPr>
        <p:txBody>
          <a:bodyPr anchorCtr="0" anchor="ctr" bIns="60925" lIns="121900" spcFirstLastPara="1" rIns="121900" wrap="square" tIns="60925">
            <a:noAutofit/>
          </a:bodyPr>
          <a:lstStyle>
            <a:lvl1pPr lvl="0" marR="0" rtl="0" algn="r">
              <a:lnSpc>
                <a:spcPct val="100000"/>
              </a:lnSpc>
              <a:spcBef>
                <a:spcPts val="50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ternal Theme">
  <p:cSld name="1_Internal Theme">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g96eedf5107_0_300"/>
          <p:cNvSpPr txBox="1"/>
          <p:nvPr>
            <p:ph type="title"/>
          </p:nvPr>
        </p:nvSpPr>
        <p:spPr>
          <a:xfrm>
            <a:off x="2927648" y="415925"/>
            <a:ext cx="8256900" cy="615600"/>
          </a:xfrm>
          <a:prstGeom prst="rect">
            <a:avLst/>
          </a:prstGeom>
          <a:noFill/>
          <a:ln>
            <a:noFill/>
          </a:ln>
        </p:spPr>
        <p:txBody>
          <a:bodyPr anchorCtr="0" anchor="t" bIns="60925" lIns="121900" spcFirstLastPara="1" rIns="121900" wrap="square" tIns="60925">
            <a:noAutofit/>
          </a:bodyPr>
          <a:lstStyle>
            <a:lvl1pPr lvl="0" rtl="0" algn="l">
              <a:lnSpc>
                <a:spcPct val="100000"/>
              </a:lnSpc>
              <a:spcBef>
                <a:spcPts val="0"/>
              </a:spcBef>
              <a:spcAft>
                <a:spcPts val="0"/>
              </a:spcAft>
              <a:buSzPts val="1900"/>
              <a:buNone/>
              <a:defRPr>
                <a:solidFill>
                  <a:schemeClr val="dk2"/>
                </a:solidFill>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55" name="Google Shape;55;g96eedf5107_0_300"/>
          <p:cNvSpPr txBox="1"/>
          <p:nvPr>
            <p:ph idx="1" type="body"/>
          </p:nvPr>
        </p:nvSpPr>
        <p:spPr>
          <a:xfrm>
            <a:off x="2927648" y="957096"/>
            <a:ext cx="8256900" cy="52563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120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381000" lvl="1" marL="914400" marR="0" rtl="0" algn="l">
              <a:lnSpc>
                <a:spcPct val="100000"/>
              </a:lnSpc>
              <a:spcBef>
                <a:spcPts val="1200"/>
              </a:spcBef>
              <a:spcAft>
                <a:spcPts val="0"/>
              </a:spcAft>
              <a:buClr>
                <a:srgbClr val="4D4D4D"/>
              </a:buClr>
              <a:buSzPts val="2400"/>
              <a:buFont typeface="Arial"/>
              <a:buChar char="•"/>
              <a:defRPr b="0" i="0" sz="1900" u="none" cap="none" strike="noStrike">
                <a:solidFill>
                  <a:srgbClr val="000000"/>
                </a:solidFill>
                <a:latin typeface="Arial"/>
                <a:ea typeface="Arial"/>
                <a:cs typeface="Arial"/>
                <a:sym typeface="Arial"/>
              </a:defRPr>
            </a:lvl2pPr>
            <a:lvl3pPr indent="-381000" lvl="2" marL="1371600" marR="0" rtl="0" algn="l">
              <a:lnSpc>
                <a:spcPct val="100000"/>
              </a:lnSpc>
              <a:spcBef>
                <a:spcPts val="600"/>
              </a:spcBef>
              <a:spcAft>
                <a:spcPts val="0"/>
              </a:spcAft>
              <a:buClr>
                <a:srgbClr val="4D4D4D"/>
              </a:buClr>
              <a:buSzPts val="2400"/>
              <a:buFont typeface="Arial"/>
              <a:buChar char="–"/>
              <a:defRPr b="0" i="0" sz="1900" u="none" cap="none" strike="noStrike">
                <a:solidFill>
                  <a:srgbClr val="000000"/>
                </a:solidFill>
                <a:latin typeface="Arial"/>
                <a:ea typeface="Arial"/>
                <a:cs typeface="Arial"/>
                <a:sym typeface="Arial"/>
              </a:defRPr>
            </a:lvl3pPr>
            <a:lvl4pPr indent="-381000" lvl="3" marL="1828800" marR="0" rtl="0" algn="l">
              <a:lnSpc>
                <a:spcPct val="100000"/>
              </a:lnSpc>
              <a:spcBef>
                <a:spcPts val="600"/>
              </a:spcBef>
              <a:spcAft>
                <a:spcPts val="0"/>
              </a:spcAft>
              <a:buClr>
                <a:srgbClr val="4D4D4D"/>
              </a:buClr>
              <a:buSzPts val="2400"/>
              <a:buFont typeface="Arial"/>
              <a:buChar char="•"/>
              <a:defRPr b="0" i="0" sz="1900" u="none" cap="none" strike="noStrike">
                <a:solidFill>
                  <a:srgbClr val="000000"/>
                </a:solidFill>
                <a:latin typeface="Arial"/>
                <a:ea typeface="Arial"/>
                <a:cs typeface="Arial"/>
                <a:sym typeface="Arial"/>
              </a:defRPr>
            </a:lvl4pPr>
            <a:lvl5pPr indent="-381000" lvl="4" marL="2286000" marR="0" rtl="0" algn="l">
              <a:lnSpc>
                <a:spcPct val="100000"/>
              </a:lnSpc>
              <a:spcBef>
                <a:spcPts val="600"/>
              </a:spcBef>
              <a:spcAft>
                <a:spcPts val="0"/>
              </a:spcAft>
              <a:buClr>
                <a:srgbClr val="4D4D4D"/>
              </a:buClr>
              <a:buSzPts val="2400"/>
              <a:buFont typeface="Arial"/>
              <a:buChar char="–"/>
              <a:defRPr b="0" i="0" sz="1900" u="none" cap="none" strike="noStrike">
                <a:solidFill>
                  <a:srgbClr val="000000"/>
                </a:solidFill>
                <a:latin typeface="Arial"/>
                <a:ea typeface="Arial"/>
                <a:cs typeface="Arial"/>
                <a:sym typeface="Arial"/>
              </a:defRPr>
            </a:lvl5pPr>
            <a:lvl6pPr indent="-381000" lvl="5" marL="2743200" marR="0" rtl="0" algn="l">
              <a:lnSpc>
                <a:spcPct val="100000"/>
              </a:lnSpc>
              <a:spcBef>
                <a:spcPts val="600"/>
              </a:spcBef>
              <a:spcAft>
                <a:spcPts val="0"/>
              </a:spcAft>
              <a:buClr>
                <a:schemeClr val="lt1"/>
              </a:buClr>
              <a:buSzPts val="2400"/>
              <a:buFont typeface="Arial"/>
              <a:buChar char="–"/>
              <a:defRPr b="0" i="0" sz="1900" u="none" cap="none" strike="noStrike">
                <a:solidFill>
                  <a:srgbClr val="000000"/>
                </a:solidFill>
                <a:latin typeface="Arial"/>
                <a:ea typeface="Arial"/>
                <a:cs typeface="Arial"/>
                <a:sym typeface="Arial"/>
              </a:defRPr>
            </a:lvl6pPr>
            <a:lvl7pPr indent="-381000" lvl="6" marL="3200400" marR="0" rtl="0" algn="l">
              <a:lnSpc>
                <a:spcPct val="100000"/>
              </a:lnSpc>
              <a:spcBef>
                <a:spcPts val="600"/>
              </a:spcBef>
              <a:spcAft>
                <a:spcPts val="0"/>
              </a:spcAft>
              <a:buClr>
                <a:schemeClr val="lt1"/>
              </a:buClr>
              <a:buSzPts val="2400"/>
              <a:buFont typeface="Arial"/>
              <a:buChar char="–"/>
              <a:defRPr b="0" i="0" sz="1900" u="none" cap="none" strike="noStrike">
                <a:solidFill>
                  <a:srgbClr val="000000"/>
                </a:solidFill>
                <a:latin typeface="Arial"/>
                <a:ea typeface="Arial"/>
                <a:cs typeface="Arial"/>
                <a:sym typeface="Arial"/>
              </a:defRPr>
            </a:lvl7pPr>
            <a:lvl8pPr indent="-381000" lvl="7" marL="3657600" marR="0" rtl="0" algn="l">
              <a:lnSpc>
                <a:spcPct val="100000"/>
              </a:lnSpc>
              <a:spcBef>
                <a:spcPts val="600"/>
              </a:spcBef>
              <a:spcAft>
                <a:spcPts val="0"/>
              </a:spcAft>
              <a:buClr>
                <a:schemeClr val="lt1"/>
              </a:buClr>
              <a:buSzPts val="2400"/>
              <a:buFont typeface="Arial"/>
              <a:buChar char="–"/>
              <a:defRPr b="0" i="0" sz="1900" u="none" cap="none" strike="noStrike">
                <a:solidFill>
                  <a:srgbClr val="000000"/>
                </a:solidFill>
                <a:latin typeface="Arial"/>
                <a:ea typeface="Arial"/>
                <a:cs typeface="Arial"/>
                <a:sym typeface="Arial"/>
              </a:defRPr>
            </a:lvl8pPr>
            <a:lvl9pPr indent="-381000" lvl="8" marL="4114800" marR="0" rtl="0" algn="l">
              <a:lnSpc>
                <a:spcPct val="100000"/>
              </a:lnSpc>
              <a:spcBef>
                <a:spcPts val="600"/>
              </a:spcBef>
              <a:spcAft>
                <a:spcPts val="0"/>
              </a:spcAft>
              <a:buClr>
                <a:schemeClr val="lt1"/>
              </a:buClr>
              <a:buSzPts val="2400"/>
              <a:buFont typeface="Arial"/>
              <a:buChar char="–"/>
              <a:defRPr b="0" i="0" sz="1900" u="none" cap="none" strike="noStrike">
                <a:solidFill>
                  <a:srgbClr val="000000"/>
                </a:solidFill>
                <a:latin typeface="Arial"/>
                <a:ea typeface="Arial"/>
                <a:cs typeface="Arial"/>
                <a:sym typeface="Arial"/>
              </a:defRPr>
            </a:lvl9pPr>
          </a:lstStyle>
          <a:p/>
        </p:txBody>
      </p:sp>
      <p:sp>
        <p:nvSpPr>
          <p:cNvPr id="56" name="Google Shape;56;g96eedf5107_0_300"/>
          <p:cNvSpPr txBox="1"/>
          <p:nvPr>
            <p:ph idx="11" type="ftr"/>
          </p:nvPr>
        </p:nvSpPr>
        <p:spPr>
          <a:xfrm>
            <a:off x="5712885" y="6459539"/>
            <a:ext cx="6335100" cy="414300"/>
          </a:xfrm>
          <a:prstGeom prst="rect">
            <a:avLst/>
          </a:prstGeom>
          <a:noFill/>
          <a:ln>
            <a:noFill/>
          </a:ln>
        </p:spPr>
        <p:txBody>
          <a:bodyPr anchorCtr="0" anchor="ctr" bIns="60925" lIns="121900" spcFirstLastPara="1" rIns="121900" wrap="square" tIns="60925">
            <a:noAutofit/>
          </a:bodyPr>
          <a:lstStyle>
            <a:lvl1pPr lvl="0" marR="0" rtl="0" algn="r">
              <a:lnSpc>
                <a:spcPct val="100000"/>
              </a:lnSpc>
              <a:spcBef>
                <a:spcPts val="50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g96eedf5107_0_304"/>
          <p:cNvSpPr txBox="1"/>
          <p:nvPr>
            <p:ph type="title"/>
          </p:nvPr>
        </p:nvSpPr>
        <p:spPr>
          <a:xfrm>
            <a:off x="609600" y="415925"/>
            <a:ext cx="10972800" cy="615600"/>
          </a:xfrm>
          <a:prstGeom prst="rect">
            <a:avLst/>
          </a:prstGeom>
          <a:noFill/>
          <a:ln>
            <a:noFill/>
          </a:ln>
        </p:spPr>
        <p:txBody>
          <a:bodyPr anchorCtr="0" anchor="t" bIns="60925" lIns="121900" spcFirstLastPara="1" rIns="121900" wrap="square" tIns="60925">
            <a:noAutofit/>
          </a:bodyPr>
          <a:lstStyle>
            <a:lvl1pPr lvl="0" rtl="0" algn="l">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59" name="Google Shape;59;g96eedf5107_0_304"/>
          <p:cNvSpPr txBox="1"/>
          <p:nvPr>
            <p:ph idx="10" type="dt"/>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Arial"/>
                <a:ea typeface="Arial"/>
                <a:cs typeface="Arial"/>
                <a:sym typeface="Arial"/>
              </a:defRPr>
            </a:lvl9pPr>
          </a:lstStyle>
          <a:p/>
        </p:txBody>
      </p:sp>
      <p:sp>
        <p:nvSpPr>
          <p:cNvPr id="60" name="Google Shape;60;g96eedf5107_0_304"/>
          <p:cNvSpPr txBox="1"/>
          <p:nvPr>
            <p:ph idx="11" type="ftr"/>
          </p:nvPr>
        </p:nvSpPr>
        <p:spPr>
          <a:xfrm>
            <a:off x="5712885" y="6459539"/>
            <a:ext cx="6335100" cy="414300"/>
          </a:xfrm>
          <a:prstGeom prst="rect">
            <a:avLst/>
          </a:prstGeom>
          <a:noFill/>
          <a:ln>
            <a:noFill/>
          </a:ln>
        </p:spPr>
        <p:txBody>
          <a:bodyPr anchorCtr="0" anchor="ctr" bIns="60925" lIns="121900" spcFirstLastPara="1" rIns="121900" wrap="square" tIns="60925">
            <a:noAutofit/>
          </a:bodyPr>
          <a:lstStyle>
            <a:lvl1pPr lvl="0" marR="0" rtl="0" algn="r">
              <a:lnSpc>
                <a:spcPct val="100000"/>
              </a:lnSpc>
              <a:spcBef>
                <a:spcPts val="120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61" name="Google Shape;61;g96eedf5107_0_304"/>
          <p:cNvSpPr txBox="1"/>
          <p:nvPr>
            <p:ph idx="12" type="sldNum"/>
          </p:nvPr>
        </p:nvSpPr>
        <p:spPr>
          <a:xfrm>
            <a:off x="0" y="0"/>
            <a:ext cx="3999900" cy="3999900"/>
          </a:xfrm>
          <a:prstGeom prst="rect">
            <a:avLst/>
          </a:prstGeom>
          <a:noFill/>
          <a:ln>
            <a:noFill/>
          </a:ln>
        </p:spPr>
        <p:txBody>
          <a:bodyPr anchorCtr="0" anchor="t" bIns="60925" lIns="121900" spcFirstLastPara="1" rIns="121900" wrap="square" tIns="60925">
            <a:noAutofit/>
          </a:bodyPr>
          <a:lstStyle>
            <a:lvl1pPr indent="0" lvl="0" marL="0" marR="0" rtl="0" algn="l">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nternal Theme" type="obj">
  <p:cSld name="OBJECT">
    <p:bg>
      <p:bgPr>
        <a:blipFill>
          <a:blip r:embed="rId2">
            <a:alphaModFix/>
          </a:blip>
          <a:stretch>
            <a:fillRect/>
          </a:stretch>
        </a:blipFill>
      </p:bgPr>
    </p:bg>
    <p:spTree>
      <p:nvGrpSpPr>
        <p:cNvPr id="62" name="Shape 62"/>
        <p:cNvGrpSpPr/>
        <p:nvPr/>
      </p:nvGrpSpPr>
      <p:grpSpPr>
        <a:xfrm>
          <a:off x="0" y="0"/>
          <a:ext cx="0" cy="0"/>
          <a:chOff x="0" y="0"/>
          <a:chExt cx="0" cy="0"/>
        </a:xfrm>
      </p:grpSpPr>
      <p:sp>
        <p:nvSpPr>
          <p:cNvPr id="63" name="Google Shape;63;g96eedf5107_0_309"/>
          <p:cNvSpPr txBox="1"/>
          <p:nvPr>
            <p:ph type="title"/>
          </p:nvPr>
        </p:nvSpPr>
        <p:spPr>
          <a:xfrm>
            <a:off x="2927648" y="415925"/>
            <a:ext cx="8256900" cy="615600"/>
          </a:xfrm>
          <a:prstGeom prst="rect">
            <a:avLst/>
          </a:prstGeom>
          <a:noFill/>
          <a:ln>
            <a:noFill/>
          </a:ln>
        </p:spPr>
        <p:txBody>
          <a:bodyPr anchorCtr="0" anchor="t" bIns="60925" lIns="121900" spcFirstLastPara="1" rIns="121900" wrap="square" tIns="60925">
            <a:noAutofit/>
          </a:bodyPr>
          <a:lstStyle>
            <a:lvl1pPr lvl="0" rtl="0" algn="r">
              <a:lnSpc>
                <a:spcPct val="100000"/>
              </a:lnSpc>
              <a:spcBef>
                <a:spcPts val="0"/>
              </a:spcBef>
              <a:spcAft>
                <a:spcPts val="0"/>
              </a:spcAft>
              <a:buSzPts val="1900"/>
              <a:buNone/>
              <a:defRPr>
                <a:solidFill>
                  <a:schemeClr val="lt2"/>
                </a:solidFill>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64" name="Google Shape;64;g96eedf5107_0_309"/>
          <p:cNvSpPr txBox="1"/>
          <p:nvPr>
            <p:ph idx="1" type="body"/>
          </p:nvPr>
        </p:nvSpPr>
        <p:spPr>
          <a:xfrm>
            <a:off x="2927648" y="957096"/>
            <a:ext cx="8256900" cy="52563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65" name="Google Shape;65;g96eedf5107_0_309"/>
          <p:cNvSpPr txBox="1"/>
          <p:nvPr>
            <p:ph idx="11" type="ftr"/>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3" name="Shape 23"/>
        <p:cNvGrpSpPr/>
        <p:nvPr/>
      </p:nvGrpSpPr>
      <p:grpSpPr>
        <a:xfrm>
          <a:off x="0" y="0"/>
          <a:ext cx="0" cy="0"/>
          <a:chOff x="0" y="0"/>
          <a:chExt cx="0" cy="0"/>
        </a:xfrm>
      </p:grpSpPr>
      <p:sp>
        <p:nvSpPr>
          <p:cNvPr id="24" name="Google Shape;24;p6"/>
          <p:cNvSpPr/>
          <p:nvPr/>
        </p:nvSpPr>
        <p:spPr>
          <a:xfrm>
            <a:off x="0" y="1310640"/>
            <a:ext cx="12192000" cy="5547360"/>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2569"/>
              </a:buClr>
              <a:buSzPts val="1800"/>
              <a:buFont typeface="Arial"/>
              <a:buNone/>
            </a:pPr>
            <a:r>
              <a:t/>
            </a:r>
            <a:endParaRPr b="0" i="0" sz="1800" u="none" cap="none" strike="noStrike">
              <a:solidFill>
                <a:srgbClr val="002569"/>
              </a:solidFill>
            </a:endParaRPr>
          </a:p>
        </p:txBody>
      </p:sp>
      <p:sp>
        <p:nvSpPr>
          <p:cNvPr id="25" name="Google Shape;25;p6"/>
          <p:cNvSpPr txBox="1"/>
          <p:nvPr>
            <p:ph idx="1" type="body"/>
          </p:nvPr>
        </p:nvSpPr>
        <p:spPr>
          <a:xfrm>
            <a:off x="166255" y="1402773"/>
            <a:ext cx="11845636" cy="5101935"/>
          </a:xfrm>
          <a:prstGeom prst="rect">
            <a:avLst/>
          </a:prstGeom>
          <a:noFill/>
          <a:ln>
            <a:noFill/>
          </a:ln>
        </p:spPr>
        <p:txBody>
          <a:bodyPr anchorCtr="0" anchor="t" bIns="45700" lIns="91425" spcFirstLastPara="1" rIns="91425" wrap="square" tIns="45700">
            <a:noAutofit/>
          </a:bodyPr>
          <a:lstStyle>
            <a:lvl1pPr indent="-355600" lvl="0" marL="4572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1pPr>
            <a:lvl2pPr indent="-355600" lvl="1" marL="914400" marR="0" rtl="0" algn="l">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9pPr>
          </a:lstStyle>
          <a:p/>
        </p:txBody>
      </p:sp>
      <p:sp>
        <p:nvSpPr>
          <p:cNvPr id="26" name="Google Shape;26;p6"/>
          <p:cNvSpPr txBox="1"/>
          <p:nvPr>
            <p:ph idx="2" type="body"/>
          </p:nvPr>
        </p:nvSpPr>
        <p:spPr>
          <a:xfrm>
            <a:off x="2743200" y="304800"/>
            <a:ext cx="6604000" cy="5334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500"/>
              </a:spcBef>
              <a:spcAft>
                <a:spcPts val="0"/>
              </a:spcAft>
              <a:buClr>
                <a:schemeClr val="lt1"/>
              </a:buClr>
              <a:buSzPts val="2400"/>
              <a:buFont typeface="Arial"/>
              <a:buNone/>
              <a:defRPr b="0" i="0" sz="2400" u="none" cap="none" strike="noStrike">
                <a:solidFill>
                  <a:schemeClr val="lt1"/>
                </a:solidFill>
                <a:latin typeface="Helvetica Neue"/>
                <a:ea typeface="Helvetica Neue"/>
                <a:cs typeface="Helvetica Neue"/>
                <a:sym typeface="Helvetica Neue"/>
              </a:defRPr>
            </a:lvl1pPr>
            <a:lvl2pPr indent="-381000" lvl="1" marL="9144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7" name="Shape 27"/>
        <p:cNvGrpSpPr/>
        <p:nvPr/>
      </p:nvGrpSpPr>
      <p:grpSpPr>
        <a:xfrm>
          <a:off x="0" y="0"/>
          <a:ext cx="0" cy="0"/>
          <a:chOff x="0" y="0"/>
          <a:chExt cx="0" cy="0"/>
        </a:xfrm>
      </p:grpSpPr>
      <p:sp>
        <p:nvSpPr>
          <p:cNvPr id="28" name="Google Shape;28;p7"/>
          <p:cNvSpPr/>
          <p:nvPr/>
        </p:nvSpPr>
        <p:spPr>
          <a:xfrm>
            <a:off x="0" y="1310640"/>
            <a:ext cx="12192000" cy="5547360"/>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2569"/>
              </a:buClr>
              <a:buSzPts val="1800"/>
              <a:buFont typeface="Arial"/>
              <a:buNone/>
            </a:pPr>
            <a:r>
              <a:t/>
            </a:r>
            <a:endParaRPr b="0" i="0" sz="1800" u="none" cap="none" strike="noStrike">
              <a:solidFill>
                <a:srgbClr val="002569"/>
              </a:solidFill>
            </a:endParaRPr>
          </a:p>
        </p:txBody>
      </p:sp>
      <p:sp>
        <p:nvSpPr>
          <p:cNvPr id="29" name="Google Shape;29;p7"/>
          <p:cNvSpPr txBox="1"/>
          <p:nvPr>
            <p:ph type="title"/>
          </p:nvPr>
        </p:nvSpPr>
        <p:spPr>
          <a:xfrm>
            <a:off x="2403566" y="152400"/>
            <a:ext cx="7733211" cy="990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2800" u="none" cap="none" strike="noStrike">
                <a:solidFill>
                  <a:srgbClr val="FFFFFF"/>
                </a:solidFill>
                <a:latin typeface="Helvetica Neue"/>
                <a:ea typeface="Helvetica Neue"/>
                <a:cs typeface="Helvetica Neue"/>
                <a:sym typeface="Helvetica Neue"/>
              </a:defRPr>
            </a:lvl1pPr>
            <a:lvl2pPr lvl="1"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2pPr>
            <a:lvl3pPr lvl="2"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3pPr>
            <a:lvl4pPr lvl="3"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4pPr>
            <a:lvl5pPr lvl="4"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5pPr>
            <a:lvl6pPr lvl="5"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6pPr>
            <a:lvl7pPr lvl="6"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7pPr>
            <a:lvl8pPr lvl="7"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8pPr>
            <a:lvl9pPr lvl="8"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g96eedf5107_0_279"/>
          <p:cNvSpPr txBox="1"/>
          <p:nvPr>
            <p:ph type="title"/>
          </p:nvPr>
        </p:nvSpPr>
        <p:spPr>
          <a:xfrm>
            <a:off x="6480044" y="1796819"/>
            <a:ext cx="5312100" cy="1107900"/>
          </a:xfrm>
          <a:prstGeom prst="rect">
            <a:avLst/>
          </a:prstGeom>
          <a:noFill/>
          <a:ln>
            <a:noFill/>
          </a:ln>
        </p:spPr>
        <p:txBody>
          <a:bodyPr anchorCtr="0" anchor="t" bIns="60925" lIns="121900" spcFirstLastPara="1" rIns="121900" wrap="square" tIns="60925">
            <a:noAutofit/>
          </a:bodyPr>
          <a:lstStyle>
            <a:lvl1pPr lvl="0" rtl="0" algn="r">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4" name="Google Shape;34;g96eedf5107_0_279"/>
          <p:cNvSpPr txBox="1"/>
          <p:nvPr>
            <p:ph idx="1" type="body"/>
          </p:nvPr>
        </p:nvSpPr>
        <p:spPr>
          <a:xfrm>
            <a:off x="6479117" y="2948517"/>
            <a:ext cx="5281200" cy="492300"/>
          </a:xfrm>
          <a:prstGeom prst="rect">
            <a:avLst/>
          </a:prstGeom>
          <a:noFill/>
          <a:ln>
            <a:noFill/>
          </a:ln>
        </p:spPr>
        <p:txBody>
          <a:bodyPr anchorCtr="0" anchor="t" bIns="60925" lIns="121900" spcFirstLastPara="1" rIns="121900" wrap="square" tIns="60925">
            <a:noAutofit/>
          </a:bodyPr>
          <a:lstStyle>
            <a:lvl1pPr indent="-228600" lvl="0" marL="457200" marR="0" rtl="0" algn="r">
              <a:lnSpc>
                <a:spcPct val="100000"/>
              </a:lnSpc>
              <a:spcBef>
                <a:spcPts val="1200"/>
              </a:spcBef>
              <a:spcAft>
                <a:spcPts val="0"/>
              </a:spcAft>
              <a:buClr>
                <a:srgbClr val="000000"/>
              </a:buClr>
              <a:buSzPts val="1900"/>
              <a:buFont typeface="Arial"/>
              <a:buNone/>
              <a:defRPr b="0" i="0" sz="2400" u="none" cap="none" strike="noStrike">
                <a:solidFill>
                  <a:srgbClr val="4D4D4D"/>
                </a:solidFill>
                <a:latin typeface="Arial"/>
                <a:ea typeface="Arial"/>
                <a:cs typeface="Arial"/>
                <a:sym typeface="Arial"/>
              </a:defRPr>
            </a:lvl1pPr>
            <a:lvl2pPr indent="-381000" lvl="1" marL="914400" marR="0" rtl="0" algn="r">
              <a:lnSpc>
                <a:spcPct val="100000"/>
              </a:lnSpc>
              <a:spcBef>
                <a:spcPts val="1200"/>
              </a:spcBef>
              <a:spcAft>
                <a:spcPts val="0"/>
              </a:spcAft>
              <a:buClr>
                <a:srgbClr val="4D4D4D"/>
              </a:buClr>
              <a:buSzPts val="2400"/>
              <a:buFont typeface="Arial"/>
              <a:buChar char="•"/>
              <a:defRPr b="0" i="0" sz="2400" u="none" cap="none" strike="noStrike">
                <a:solidFill>
                  <a:srgbClr val="4D4D4D"/>
                </a:solidFill>
                <a:latin typeface="Arial"/>
                <a:ea typeface="Arial"/>
                <a:cs typeface="Arial"/>
                <a:sym typeface="Arial"/>
              </a:defRPr>
            </a:lvl2pPr>
            <a:lvl3pPr indent="-361950" lvl="2" marL="1371600" marR="0" rtl="0" algn="r">
              <a:lnSpc>
                <a:spcPct val="100000"/>
              </a:lnSpc>
              <a:spcBef>
                <a:spcPts val="500"/>
              </a:spcBef>
              <a:spcAft>
                <a:spcPts val="0"/>
              </a:spcAft>
              <a:buClr>
                <a:srgbClr val="4D4D4D"/>
              </a:buClr>
              <a:buSzPts val="2100"/>
              <a:buFont typeface="Arial"/>
              <a:buChar char="–"/>
              <a:defRPr b="0" i="0" sz="2100" u="none" cap="none" strike="noStrike">
                <a:solidFill>
                  <a:srgbClr val="4D4D4D"/>
                </a:solidFill>
                <a:latin typeface="Arial"/>
                <a:ea typeface="Arial"/>
                <a:cs typeface="Arial"/>
                <a:sym typeface="Arial"/>
              </a:defRPr>
            </a:lvl3pPr>
            <a:lvl4pPr indent="-361950" lvl="3" marL="1828800" marR="0" rtl="0" algn="r">
              <a:lnSpc>
                <a:spcPct val="100000"/>
              </a:lnSpc>
              <a:spcBef>
                <a:spcPts val="500"/>
              </a:spcBef>
              <a:spcAft>
                <a:spcPts val="0"/>
              </a:spcAft>
              <a:buClr>
                <a:srgbClr val="4D4D4D"/>
              </a:buClr>
              <a:buSzPts val="2100"/>
              <a:buFont typeface="Arial"/>
              <a:buChar char="•"/>
              <a:defRPr b="0" i="0" sz="2100" u="none" cap="none" strike="noStrike">
                <a:solidFill>
                  <a:srgbClr val="4D4D4D"/>
                </a:solidFill>
                <a:latin typeface="Arial"/>
                <a:ea typeface="Arial"/>
                <a:cs typeface="Arial"/>
                <a:sym typeface="Arial"/>
              </a:defRPr>
            </a:lvl4pPr>
            <a:lvl5pPr indent="-361950" lvl="4" marL="2286000" marR="0" rtl="0" algn="r">
              <a:lnSpc>
                <a:spcPct val="100000"/>
              </a:lnSpc>
              <a:spcBef>
                <a:spcPts val="500"/>
              </a:spcBef>
              <a:spcAft>
                <a:spcPts val="0"/>
              </a:spcAft>
              <a:buClr>
                <a:srgbClr val="4D4D4D"/>
              </a:buClr>
              <a:buSzPts val="2100"/>
              <a:buFont typeface="Arial"/>
              <a:buChar char="–"/>
              <a:defRPr b="0" i="0" sz="2100" u="none" cap="none" strike="noStrike">
                <a:solidFill>
                  <a:srgbClr val="4D4D4D"/>
                </a:solidFill>
                <a:latin typeface="Arial"/>
                <a:ea typeface="Arial"/>
                <a:cs typeface="Arial"/>
                <a:sym typeface="Arial"/>
              </a:defRPr>
            </a:lvl5pPr>
            <a:lvl6pPr indent="-400050" lvl="5" marL="2743200" marR="0" rtl="0" algn="l">
              <a:lnSpc>
                <a:spcPct val="100000"/>
              </a:lnSpc>
              <a:spcBef>
                <a:spcPts val="700"/>
              </a:spcBef>
              <a:spcAft>
                <a:spcPts val="0"/>
              </a:spcAft>
              <a:buClr>
                <a:srgbClr val="4D4D4D"/>
              </a:buClr>
              <a:buSzPts val="2700"/>
              <a:buFont typeface="Arial"/>
              <a:buChar char="–"/>
              <a:defRPr b="0" i="0" sz="2700" u="none" cap="none" strike="noStrike">
                <a:solidFill>
                  <a:srgbClr val="4D4D4D"/>
                </a:solidFill>
                <a:latin typeface="Arial"/>
                <a:ea typeface="Arial"/>
                <a:cs typeface="Arial"/>
                <a:sym typeface="Arial"/>
              </a:defRPr>
            </a:lvl6pPr>
            <a:lvl7pPr indent="-400050" lvl="6" marL="3200400" marR="0" rtl="0" algn="l">
              <a:lnSpc>
                <a:spcPct val="100000"/>
              </a:lnSpc>
              <a:spcBef>
                <a:spcPts val="700"/>
              </a:spcBef>
              <a:spcAft>
                <a:spcPts val="0"/>
              </a:spcAft>
              <a:buClr>
                <a:srgbClr val="4D4D4D"/>
              </a:buClr>
              <a:buSzPts val="2700"/>
              <a:buFont typeface="Arial"/>
              <a:buChar char="–"/>
              <a:defRPr b="0" i="0" sz="2700" u="none" cap="none" strike="noStrike">
                <a:solidFill>
                  <a:srgbClr val="4D4D4D"/>
                </a:solidFill>
                <a:latin typeface="Arial"/>
                <a:ea typeface="Arial"/>
                <a:cs typeface="Arial"/>
                <a:sym typeface="Arial"/>
              </a:defRPr>
            </a:lvl7pPr>
            <a:lvl8pPr indent="-400050" lvl="7" marL="3657600" marR="0" rtl="0" algn="l">
              <a:lnSpc>
                <a:spcPct val="100000"/>
              </a:lnSpc>
              <a:spcBef>
                <a:spcPts val="700"/>
              </a:spcBef>
              <a:spcAft>
                <a:spcPts val="0"/>
              </a:spcAft>
              <a:buClr>
                <a:srgbClr val="4D4D4D"/>
              </a:buClr>
              <a:buSzPts val="2700"/>
              <a:buFont typeface="Arial"/>
              <a:buChar char="–"/>
              <a:defRPr b="0" i="0" sz="2700" u="none" cap="none" strike="noStrike">
                <a:solidFill>
                  <a:srgbClr val="4D4D4D"/>
                </a:solidFill>
                <a:latin typeface="Arial"/>
                <a:ea typeface="Arial"/>
                <a:cs typeface="Arial"/>
                <a:sym typeface="Arial"/>
              </a:defRPr>
            </a:lvl8pPr>
            <a:lvl9pPr indent="-400050" lvl="8" marL="4114800" marR="0" rtl="0" algn="l">
              <a:lnSpc>
                <a:spcPct val="100000"/>
              </a:lnSpc>
              <a:spcBef>
                <a:spcPts val="700"/>
              </a:spcBef>
              <a:spcAft>
                <a:spcPts val="0"/>
              </a:spcAft>
              <a:buClr>
                <a:srgbClr val="4D4D4D"/>
              </a:buClr>
              <a:buSzPts val="2700"/>
              <a:buFont typeface="Arial"/>
              <a:buChar char="–"/>
              <a:defRPr b="0" i="0" sz="2700" u="none" cap="none" strike="noStrike">
                <a:solidFill>
                  <a:srgbClr val="4D4D4D"/>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ternal Main">
  <p:cSld name="1_Internal Main">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g96eedf5107_0_282"/>
          <p:cNvSpPr txBox="1"/>
          <p:nvPr>
            <p:ph type="title"/>
          </p:nvPr>
        </p:nvSpPr>
        <p:spPr>
          <a:xfrm>
            <a:off x="815413" y="415925"/>
            <a:ext cx="10972800" cy="615600"/>
          </a:xfrm>
          <a:prstGeom prst="rect">
            <a:avLst/>
          </a:prstGeom>
          <a:noFill/>
          <a:ln>
            <a:noFill/>
          </a:ln>
        </p:spPr>
        <p:txBody>
          <a:bodyPr anchorCtr="0" anchor="t" bIns="60925" lIns="121900" spcFirstLastPara="1" rIns="121900" wrap="square" tIns="60925">
            <a:noAutofit/>
          </a:bodyPr>
          <a:lstStyle>
            <a:lvl1pPr lvl="0" rtl="0" algn="r">
              <a:lnSpc>
                <a:spcPct val="100000"/>
              </a:lnSpc>
              <a:spcBef>
                <a:spcPts val="0"/>
              </a:spcBef>
              <a:spcAft>
                <a:spcPts val="0"/>
              </a:spcAft>
              <a:buSzPts val="1900"/>
              <a:buNone/>
              <a:defRPr>
                <a:solidFill>
                  <a:schemeClr val="lt2"/>
                </a:solidFill>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7" name="Google Shape;37;g96eedf5107_0_282"/>
          <p:cNvSpPr txBox="1"/>
          <p:nvPr>
            <p:ph idx="1" type="body"/>
          </p:nvPr>
        </p:nvSpPr>
        <p:spPr>
          <a:xfrm>
            <a:off x="815413" y="957096"/>
            <a:ext cx="10972800" cy="52563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nternal Theme">
  <p:cSld name="2_Internal Theme">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g96eedf5107_0_285"/>
          <p:cNvSpPr txBox="1"/>
          <p:nvPr>
            <p:ph type="title"/>
          </p:nvPr>
        </p:nvSpPr>
        <p:spPr>
          <a:xfrm>
            <a:off x="2927648" y="415925"/>
            <a:ext cx="8256900" cy="615600"/>
          </a:xfrm>
          <a:prstGeom prst="rect">
            <a:avLst/>
          </a:prstGeom>
          <a:noFill/>
          <a:ln>
            <a:noFill/>
          </a:ln>
        </p:spPr>
        <p:txBody>
          <a:bodyPr anchorCtr="0" anchor="t" bIns="60925" lIns="121900" spcFirstLastPara="1" rIns="121900" wrap="square" tIns="60925">
            <a:noAutofit/>
          </a:bodyPr>
          <a:lstStyle>
            <a:lvl1pPr lvl="0" rtl="0" algn="l">
              <a:lnSpc>
                <a:spcPct val="100000"/>
              </a:lnSpc>
              <a:spcBef>
                <a:spcPts val="0"/>
              </a:spcBef>
              <a:spcAft>
                <a:spcPts val="0"/>
              </a:spcAft>
              <a:buSzPts val="1900"/>
              <a:buNone/>
              <a:defRPr>
                <a:solidFill>
                  <a:schemeClr val="dk2"/>
                </a:solidFill>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40" name="Google Shape;40;g96eedf5107_0_285"/>
          <p:cNvSpPr txBox="1"/>
          <p:nvPr>
            <p:ph idx="1" type="body"/>
          </p:nvPr>
        </p:nvSpPr>
        <p:spPr>
          <a:xfrm>
            <a:off x="2927648" y="957096"/>
            <a:ext cx="8256900" cy="52563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120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381000" lvl="1" marL="914400" marR="0" rtl="0" algn="l">
              <a:lnSpc>
                <a:spcPct val="100000"/>
              </a:lnSpc>
              <a:spcBef>
                <a:spcPts val="1200"/>
              </a:spcBef>
              <a:spcAft>
                <a:spcPts val="0"/>
              </a:spcAft>
              <a:buClr>
                <a:srgbClr val="4D4D4D"/>
              </a:buClr>
              <a:buSzPts val="2400"/>
              <a:buFont typeface="Arial"/>
              <a:buChar char="•"/>
              <a:defRPr b="0" i="0" sz="1900" u="none" cap="none" strike="noStrike">
                <a:solidFill>
                  <a:srgbClr val="000000"/>
                </a:solidFill>
                <a:latin typeface="Arial"/>
                <a:ea typeface="Arial"/>
                <a:cs typeface="Arial"/>
                <a:sym typeface="Arial"/>
              </a:defRPr>
            </a:lvl2pPr>
            <a:lvl3pPr indent="-381000" lvl="2" marL="1371600" marR="0" rtl="0" algn="l">
              <a:lnSpc>
                <a:spcPct val="100000"/>
              </a:lnSpc>
              <a:spcBef>
                <a:spcPts val="600"/>
              </a:spcBef>
              <a:spcAft>
                <a:spcPts val="0"/>
              </a:spcAft>
              <a:buClr>
                <a:srgbClr val="4D4D4D"/>
              </a:buClr>
              <a:buSzPts val="2400"/>
              <a:buFont typeface="Arial"/>
              <a:buChar char="–"/>
              <a:defRPr b="0" i="0" sz="1900" u="none" cap="none" strike="noStrike">
                <a:solidFill>
                  <a:srgbClr val="000000"/>
                </a:solidFill>
                <a:latin typeface="Arial"/>
                <a:ea typeface="Arial"/>
                <a:cs typeface="Arial"/>
                <a:sym typeface="Arial"/>
              </a:defRPr>
            </a:lvl3pPr>
            <a:lvl4pPr indent="-381000" lvl="3" marL="1828800" marR="0" rtl="0" algn="l">
              <a:lnSpc>
                <a:spcPct val="100000"/>
              </a:lnSpc>
              <a:spcBef>
                <a:spcPts val="600"/>
              </a:spcBef>
              <a:spcAft>
                <a:spcPts val="0"/>
              </a:spcAft>
              <a:buClr>
                <a:srgbClr val="4D4D4D"/>
              </a:buClr>
              <a:buSzPts val="2400"/>
              <a:buFont typeface="Arial"/>
              <a:buChar char="•"/>
              <a:defRPr b="0" i="0" sz="1900" u="none" cap="none" strike="noStrike">
                <a:solidFill>
                  <a:srgbClr val="000000"/>
                </a:solidFill>
                <a:latin typeface="Arial"/>
                <a:ea typeface="Arial"/>
                <a:cs typeface="Arial"/>
                <a:sym typeface="Arial"/>
              </a:defRPr>
            </a:lvl4pPr>
            <a:lvl5pPr indent="-381000" lvl="4" marL="2286000" marR="0" rtl="0" algn="l">
              <a:lnSpc>
                <a:spcPct val="100000"/>
              </a:lnSpc>
              <a:spcBef>
                <a:spcPts val="600"/>
              </a:spcBef>
              <a:spcAft>
                <a:spcPts val="0"/>
              </a:spcAft>
              <a:buClr>
                <a:srgbClr val="4D4D4D"/>
              </a:buClr>
              <a:buSzPts val="2400"/>
              <a:buFont typeface="Arial"/>
              <a:buChar char="–"/>
              <a:defRPr b="0" i="0" sz="1900" u="none" cap="none" strike="noStrike">
                <a:solidFill>
                  <a:srgbClr val="000000"/>
                </a:solidFill>
                <a:latin typeface="Arial"/>
                <a:ea typeface="Arial"/>
                <a:cs typeface="Arial"/>
                <a:sym typeface="Arial"/>
              </a:defRPr>
            </a:lvl5pPr>
            <a:lvl6pPr indent="-381000" lvl="5" marL="2743200" marR="0" rtl="0" algn="l">
              <a:lnSpc>
                <a:spcPct val="100000"/>
              </a:lnSpc>
              <a:spcBef>
                <a:spcPts val="600"/>
              </a:spcBef>
              <a:spcAft>
                <a:spcPts val="0"/>
              </a:spcAft>
              <a:buClr>
                <a:schemeClr val="lt1"/>
              </a:buClr>
              <a:buSzPts val="2400"/>
              <a:buFont typeface="Arial"/>
              <a:buChar char="–"/>
              <a:defRPr b="0" i="0" sz="1900" u="none" cap="none" strike="noStrike">
                <a:solidFill>
                  <a:srgbClr val="000000"/>
                </a:solidFill>
                <a:latin typeface="Arial"/>
                <a:ea typeface="Arial"/>
                <a:cs typeface="Arial"/>
                <a:sym typeface="Arial"/>
              </a:defRPr>
            </a:lvl6pPr>
            <a:lvl7pPr indent="-381000" lvl="6" marL="3200400" marR="0" rtl="0" algn="l">
              <a:lnSpc>
                <a:spcPct val="100000"/>
              </a:lnSpc>
              <a:spcBef>
                <a:spcPts val="600"/>
              </a:spcBef>
              <a:spcAft>
                <a:spcPts val="0"/>
              </a:spcAft>
              <a:buClr>
                <a:schemeClr val="lt1"/>
              </a:buClr>
              <a:buSzPts val="2400"/>
              <a:buFont typeface="Arial"/>
              <a:buChar char="–"/>
              <a:defRPr b="0" i="0" sz="1900" u="none" cap="none" strike="noStrike">
                <a:solidFill>
                  <a:srgbClr val="000000"/>
                </a:solidFill>
                <a:latin typeface="Arial"/>
                <a:ea typeface="Arial"/>
                <a:cs typeface="Arial"/>
                <a:sym typeface="Arial"/>
              </a:defRPr>
            </a:lvl7pPr>
            <a:lvl8pPr indent="-381000" lvl="7" marL="3657600" marR="0" rtl="0" algn="l">
              <a:lnSpc>
                <a:spcPct val="100000"/>
              </a:lnSpc>
              <a:spcBef>
                <a:spcPts val="600"/>
              </a:spcBef>
              <a:spcAft>
                <a:spcPts val="0"/>
              </a:spcAft>
              <a:buClr>
                <a:schemeClr val="lt1"/>
              </a:buClr>
              <a:buSzPts val="2400"/>
              <a:buFont typeface="Arial"/>
              <a:buChar char="–"/>
              <a:defRPr b="0" i="0" sz="1900" u="none" cap="none" strike="noStrike">
                <a:solidFill>
                  <a:srgbClr val="000000"/>
                </a:solidFill>
                <a:latin typeface="Arial"/>
                <a:ea typeface="Arial"/>
                <a:cs typeface="Arial"/>
                <a:sym typeface="Arial"/>
              </a:defRPr>
            </a:lvl8pPr>
            <a:lvl9pPr indent="-381000" lvl="8" marL="4114800" marR="0" rtl="0" algn="l">
              <a:lnSpc>
                <a:spcPct val="100000"/>
              </a:lnSpc>
              <a:spcBef>
                <a:spcPts val="600"/>
              </a:spcBef>
              <a:spcAft>
                <a:spcPts val="0"/>
              </a:spcAft>
              <a:buClr>
                <a:schemeClr val="lt1"/>
              </a:buClr>
              <a:buSzPts val="2400"/>
              <a:buFont typeface="Arial"/>
              <a:buChar char="–"/>
              <a:defRPr b="0" i="0" sz="1900" u="none" cap="none" strike="noStrike">
                <a:solidFill>
                  <a:srgbClr val="000000"/>
                </a:solidFill>
                <a:latin typeface="Arial"/>
                <a:ea typeface="Arial"/>
                <a:cs typeface="Arial"/>
                <a:sym typeface="Arial"/>
              </a:defRPr>
            </a:lvl9pPr>
          </a:lstStyle>
          <a:p/>
        </p:txBody>
      </p:sp>
      <p:sp>
        <p:nvSpPr>
          <p:cNvPr id="41" name="Google Shape;41;g96eedf5107_0_285"/>
          <p:cNvSpPr txBox="1"/>
          <p:nvPr>
            <p:ph idx="11" type="ftr"/>
          </p:nvPr>
        </p:nvSpPr>
        <p:spPr>
          <a:xfrm>
            <a:off x="5712885" y="6459539"/>
            <a:ext cx="6335100" cy="414300"/>
          </a:xfrm>
          <a:prstGeom prst="rect">
            <a:avLst/>
          </a:prstGeom>
          <a:noFill/>
          <a:ln>
            <a:noFill/>
          </a:ln>
        </p:spPr>
        <p:txBody>
          <a:bodyPr anchorCtr="0" anchor="ctr" bIns="60925" lIns="121900" spcFirstLastPara="1" rIns="121900" wrap="square" tIns="60925">
            <a:noAutofit/>
          </a:bodyPr>
          <a:lstStyle>
            <a:lvl1pPr lvl="0" marR="0" rtl="0" algn="r">
              <a:lnSpc>
                <a:spcPct val="100000"/>
              </a:lnSpc>
              <a:spcBef>
                <a:spcPts val="50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Image">
  <p:cSld name="Thank You Image">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Google Shape;43;g96eedf5107_0_289"/>
          <p:cNvSpPr txBox="1"/>
          <p:nvPr>
            <p:ph type="title"/>
          </p:nvPr>
        </p:nvSpPr>
        <p:spPr>
          <a:xfrm>
            <a:off x="627625" y="502444"/>
            <a:ext cx="6044400" cy="615600"/>
          </a:xfrm>
          <a:prstGeom prst="rect">
            <a:avLst/>
          </a:prstGeom>
          <a:noFill/>
          <a:ln>
            <a:noFill/>
          </a:ln>
        </p:spPr>
        <p:txBody>
          <a:bodyPr anchorCtr="0" anchor="t" bIns="60925" lIns="121900" spcFirstLastPara="1" rIns="121900" wrap="square" tIns="60925">
            <a:noAutofit/>
          </a:bodyPr>
          <a:lstStyle>
            <a:lvl1pPr lvl="0" rtl="0" algn="l">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44" name="Google Shape;44;g96eedf5107_0_289"/>
          <p:cNvSpPr txBox="1"/>
          <p:nvPr>
            <p:ph idx="1" type="body"/>
          </p:nvPr>
        </p:nvSpPr>
        <p:spPr>
          <a:xfrm>
            <a:off x="624417" y="1125307"/>
            <a:ext cx="6047700" cy="5757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400"/>
              </a:spcBef>
              <a:spcAft>
                <a:spcPts val="0"/>
              </a:spcAft>
              <a:buClr>
                <a:srgbClr val="000000"/>
              </a:buClr>
              <a:buSzPts val="1900"/>
              <a:buFont typeface="Arial"/>
              <a:buNone/>
              <a:defRPr b="0" i="0" sz="2100" u="none" cap="none" strike="noStrike">
                <a:solidFill>
                  <a:schemeClr val="lt1"/>
                </a:solidFill>
                <a:latin typeface="Arial"/>
                <a:ea typeface="Arial"/>
                <a:cs typeface="Arial"/>
                <a:sym typeface="Arial"/>
              </a:defRPr>
            </a:lvl1pPr>
            <a:lvl2pPr indent="-463550" lvl="1" marL="914400" marR="0" rtl="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Arial"/>
                <a:ea typeface="Arial"/>
                <a:cs typeface="Arial"/>
                <a:sym typeface="Arial"/>
              </a:defRPr>
            </a:lvl2pPr>
            <a:lvl3pPr indent="-431800" lvl="2" marL="1371600" marR="0" rtl="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3pPr>
            <a:lvl4pPr indent="-400050" lvl="3" marL="1828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45" name="Shape 4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 Main">
  <p:cSld name="Internal Main">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g96eedf5107_0_293"/>
          <p:cNvSpPr txBox="1"/>
          <p:nvPr>
            <p:ph type="title"/>
          </p:nvPr>
        </p:nvSpPr>
        <p:spPr>
          <a:xfrm>
            <a:off x="815413" y="415925"/>
            <a:ext cx="10972800" cy="615600"/>
          </a:xfrm>
          <a:prstGeom prst="rect">
            <a:avLst/>
          </a:prstGeom>
          <a:noFill/>
          <a:ln>
            <a:noFill/>
          </a:ln>
        </p:spPr>
        <p:txBody>
          <a:bodyPr anchorCtr="0" anchor="t" bIns="60925" lIns="121900" spcFirstLastPara="1" rIns="121900" wrap="square" tIns="60925">
            <a:noAutofit/>
          </a:bodyPr>
          <a:lstStyle>
            <a:lvl1pPr lvl="0" rtl="0" algn="l">
              <a:lnSpc>
                <a:spcPct val="100000"/>
              </a:lnSpc>
              <a:spcBef>
                <a:spcPts val="0"/>
              </a:spcBef>
              <a:spcAft>
                <a:spcPts val="0"/>
              </a:spcAft>
              <a:buSzPts val="1900"/>
              <a:buNone/>
              <a:defRPr>
                <a:solidFill>
                  <a:schemeClr val="dk2"/>
                </a:solidFill>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48" name="Google Shape;48;g96eedf5107_0_293"/>
          <p:cNvSpPr txBox="1"/>
          <p:nvPr>
            <p:ph idx="1" type="body"/>
          </p:nvPr>
        </p:nvSpPr>
        <p:spPr>
          <a:xfrm>
            <a:off x="815413" y="957096"/>
            <a:ext cx="10972800" cy="52563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120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381000" lvl="1" marL="914400" marR="0" rtl="0" algn="l">
              <a:lnSpc>
                <a:spcPct val="100000"/>
              </a:lnSpc>
              <a:spcBef>
                <a:spcPts val="1200"/>
              </a:spcBef>
              <a:spcAft>
                <a:spcPts val="0"/>
              </a:spcAft>
              <a:buClr>
                <a:srgbClr val="4D4D4D"/>
              </a:buClr>
              <a:buSzPts val="2400"/>
              <a:buFont typeface="Arial"/>
              <a:buChar char="•"/>
              <a:defRPr b="0" i="0" sz="1900" u="none" cap="none" strike="noStrike">
                <a:solidFill>
                  <a:srgbClr val="000000"/>
                </a:solidFill>
                <a:latin typeface="Arial"/>
                <a:ea typeface="Arial"/>
                <a:cs typeface="Arial"/>
                <a:sym typeface="Arial"/>
              </a:defRPr>
            </a:lvl2pPr>
            <a:lvl3pPr indent="-381000" lvl="2" marL="1371600" marR="0" rtl="0" algn="l">
              <a:lnSpc>
                <a:spcPct val="100000"/>
              </a:lnSpc>
              <a:spcBef>
                <a:spcPts val="600"/>
              </a:spcBef>
              <a:spcAft>
                <a:spcPts val="0"/>
              </a:spcAft>
              <a:buClr>
                <a:srgbClr val="4D4D4D"/>
              </a:buClr>
              <a:buSzPts val="2400"/>
              <a:buFont typeface="Arial"/>
              <a:buChar char="–"/>
              <a:defRPr b="0" i="0" sz="1900" u="none" cap="none" strike="noStrike">
                <a:solidFill>
                  <a:srgbClr val="000000"/>
                </a:solidFill>
                <a:latin typeface="Arial"/>
                <a:ea typeface="Arial"/>
                <a:cs typeface="Arial"/>
                <a:sym typeface="Arial"/>
              </a:defRPr>
            </a:lvl3pPr>
            <a:lvl4pPr indent="-381000" lvl="3" marL="1828800" marR="0" rtl="0" algn="l">
              <a:lnSpc>
                <a:spcPct val="100000"/>
              </a:lnSpc>
              <a:spcBef>
                <a:spcPts val="600"/>
              </a:spcBef>
              <a:spcAft>
                <a:spcPts val="0"/>
              </a:spcAft>
              <a:buClr>
                <a:srgbClr val="4D4D4D"/>
              </a:buClr>
              <a:buSzPts val="2400"/>
              <a:buFont typeface="Arial"/>
              <a:buChar char="•"/>
              <a:defRPr b="0" i="0" sz="1900" u="none" cap="none" strike="noStrike">
                <a:solidFill>
                  <a:srgbClr val="000000"/>
                </a:solidFill>
                <a:latin typeface="Arial"/>
                <a:ea typeface="Arial"/>
                <a:cs typeface="Arial"/>
                <a:sym typeface="Arial"/>
              </a:defRPr>
            </a:lvl4pPr>
            <a:lvl5pPr indent="-381000" lvl="4" marL="2286000" marR="0" rtl="0" algn="l">
              <a:lnSpc>
                <a:spcPct val="100000"/>
              </a:lnSpc>
              <a:spcBef>
                <a:spcPts val="600"/>
              </a:spcBef>
              <a:spcAft>
                <a:spcPts val="0"/>
              </a:spcAft>
              <a:buClr>
                <a:srgbClr val="4D4D4D"/>
              </a:buClr>
              <a:buSzPts val="2400"/>
              <a:buFont typeface="Arial"/>
              <a:buChar char="–"/>
              <a:defRPr b="0" i="0" sz="1900" u="none" cap="none" strike="noStrike">
                <a:solidFill>
                  <a:srgbClr val="000000"/>
                </a:solidFill>
                <a:latin typeface="Arial"/>
                <a:ea typeface="Arial"/>
                <a:cs typeface="Arial"/>
                <a:sym typeface="Arial"/>
              </a:defRPr>
            </a:lvl5pPr>
            <a:lvl6pPr indent="-381000" lvl="5" marL="2743200" marR="0" rtl="0" algn="l">
              <a:lnSpc>
                <a:spcPct val="100000"/>
              </a:lnSpc>
              <a:spcBef>
                <a:spcPts val="600"/>
              </a:spcBef>
              <a:spcAft>
                <a:spcPts val="0"/>
              </a:spcAft>
              <a:buClr>
                <a:schemeClr val="lt1"/>
              </a:buClr>
              <a:buSzPts val="2400"/>
              <a:buFont typeface="Arial"/>
              <a:buChar char="–"/>
              <a:defRPr b="0" i="0" sz="1900" u="none" cap="none" strike="noStrike">
                <a:solidFill>
                  <a:srgbClr val="000000"/>
                </a:solidFill>
                <a:latin typeface="Arial"/>
                <a:ea typeface="Arial"/>
                <a:cs typeface="Arial"/>
                <a:sym typeface="Arial"/>
              </a:defRPr>
            </a:lvl6pPr>
            <a:lvl7pPr indent="-381000" lvl="6" marL="3200400" marR="0" rtl="0" algn="l">
              <a:lnSpc>
                <a:spcPct val="100000"/>
              </a:lnSpc>
              <a:spcBef>
                <a:spcPts val="600"/>
              </a:spcBef>
              <a:spcAft>
                <a:spcPts val="0"/>
              </a:spcAft>
              <a:buClr>
                <a:schemeClr val="lt1"/>
              </a:buClr>
              <a:buSzPts val="2400"/>
              <a:buFont typeface="Arial"/>
              <a:buChar char="–"/>
              <a:defRPr b="0" i="0" sz="1900" u="none" cap="none" strike="noStrike">
                <a:solidFill>
                  <a:srgbClr val="000000"/>
                </a:solidFill>
                <a:latin typeface="Arial"/>
                <a:ea typeface="Arial"/>
                <a:cs typeface="Arial"/>
                <a:sym typeface="Arial"/>
              </a:defRPr>
            </a:lvl7pPr>
            <a:lvl8pPr indent="-381000" lvl="7" marL="3657600" marR="0" rtl="0" algn="l">
              <a:lnSpc>
                <a:spcPct val="100000"/>
              </a:lnSpc>
              <a:spcBef>
                <a:spcPts val="600"/>
              </a:spcBef>
              <a:spcAft>
                <a:spcPts val="0"/>
              </a:spcAft>
              <a:buClr>
                <a:schemeClr val="lt1"/>
              </a:buClr>
              <a:buSzPts val="2400"/>
              <a:buFont typeface="Arial"/>
              <a:buChar char="–"/>
              <a:defRPr b="0" i="0" sz="1900" u="none" cap="none" strike="noStrike">
                <a:solidFill>
                  <a:srgbClr val="000000"/>
                </a:solidFill>
                <a:latin typeface="Arial"/>
                <a:ea typeface="Arial"/>
                <a:cs typeface="Arial"/>
                <a:sym typeface="Arial"/>
              </a:defRPr>
            </a:lvl8pPr>
            <a:lvl9pPr indent="-381000" lvl="8" marL="4114800" marR="0" rtl="0" algn="l">
              <a:lnSpc>
                <a:spcPct val="100000"/>
              </a:lnSpc>
              <a:spcBef>
                <a:spcPts val="600"/>
              </a:spcBef>
              <a:spcAft>
                <a:spcPts val="0"/>
              </a:spcAft>
              <a:buClr>
                <a:schemeClr val="lt1"/>
              </a:buClr>
              <a:buSzPts val="2400"/>
              <a:buFont typeface="Arial"/>
              <a:buChar char="–"/>
              <a:defRPr b="0" i="0" sz="19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1.jpg"/><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2" Type="http://schemas.openxmlformats.org/officeDocument/2006/relationships/theme" Target="../theme/theme3.xml"/><Relationship Id="rId9" Type="http://schemas.openxmlformats.org/officeDocument/2006/relationships/slideLayout" Target="../slideLayouts/slideLayout11.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4"/>
          <p:cNvSpPr/>
          <p:nvPr/>
        </p:nvSpPr>
        <p:spPr>
          <a:xfrm>
            <a:off x="0" y="1310640"/>
            <a:ext cx="12192000" cy="5547360"/>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2569"/>
              </a:buClr>
              <a:buSzPts val="1800"/>
              <a:buFont typeface="Arial"/>
              <a:buNone/>
            </a:pPr>
            <a:r>
              <a:t/>
            </a:r>
            <a:endParaRPr b="0" i="0" sz="1800" u="none" cap="none" strike="noStrike">
              <a:solidFill>
                <a:srgbClr val="002569"/>
              </a:solidFill>
            </a:endParaRPr>
          </a:p>
        </p:txBody>
      </p:sp>
      <p:grpSp>
        <p:nvGrpSpPr>
          <p:cNvPr id="7" name="Google Shape;7;p4"/>
          <p:cNvGrpSpPr/>
          <p:nvPr/>
        </p:nvGrpSpPr>
        <p:grpSpPr>
          <a:xfrm>
            <a:off x="0" y="0"/>
            <a:ext cx="12192000" cy="1266667"/>
            <a:chOff x="0" y="1156447"/>
            <a:chExt cx="12192000" cy="1266667"/>
          </a:xfrm>
        </p:grpSpPr>
        <p:pic>
          <p:nvPicPr>
            <p:cNvPr id="8" name="Google Shape;8;p4"/>
            <p:cNvPicPr preferRelativeResize="0"/>
            <p:nvPr/>
          </p:nvPicPr>
          <p:blipFill rotWithShape="1">
            <a:blip r:embed="rId2">
              <a:alphaModFix/>
            </a:blip>
            <a:srcRect b="0" l="0" r="0" t="0"/>
            <a:stretch/>
          </p:blipFill>
          <p:spPr>
            <a:xfrm>
              <a:off x="0" y="1156447"/>
              <a:ext cx="8364071" cy="1266667"/>
            </a:xfrm>
            <a:prstGeom prst="rect">
              <a:avLst/>
            </a:prstGeom>
            <a:noFill/>
            <a:ln>
              <a:noFill/>
            </a:ln>
          </p:spPr>
        </p:pic>
        <p:pic>
          <p:nvPicPr>
            <p:cNvPr id="9" name="Google Shape;9;p4"/>
            <p:cNvPicPr preferRelativeResize="0"/>
            <p:nvPr/>
          </p:nvPicPr>
          <p:blipFill rotWithShape="1">
            <a:blip r:embed="rId3">
              <a:alphaModFix/>
            </a:blip>
            <a:srcRect b="0" l="0" r="0" t="0"/>
            <a:stretch/>
          </p:blipFill>
          <p:spPr>
            <a:xfrm>
              <a:off x="7958571" y="1156447"/>
              <a:ext cx="4233429" cy="1266667"/>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0" name="Shape 30"/>
        <p:cNvGrpSpPr/>
        <p:nvPr/>
      </p:nvGrpSpPr>
      <p:grpSpPr>
        <a:xfrm>
          <a:off x="0" y="0"/>
          <a:ext cx="0" cy="0"/>
          <a:chOff x="0" y="0"/>
          <a:chExt cx="0" cy="0"/>
        </a:xfrm>
      </p:grpSpPr>
      <p:sp>
        <p:nvSpPr>
          <p:cNvPr id="31" name="Google Shape;31;g96eedf5107_0_277"/>
          <p:cNvSpPr txBox="1"/>
          <p:nvPr>
            <p:ph type="title"/>
          </p:nvPr>
        </p:nvSpPr>
        <p:spPr>
          <a:xfrm>
            <a:off x="6480044" y="1796819"/>
            <a:ext cx="5312100" cy="1107900"/>
          </a:xfrm>
          <a:prstGeom prst="rect">
            <a:avLst/>
          </a:prstGeom>
          <a:noFill/>
          <a:ln>
            <a:noFill/>
          </a:ln>
        </p:spPr>
        <p:txBody>
          <a:bodyPr anchorCtr="0" anchor="t" bIns="60925" lIns="121900" spcFirstLastPara="1" rIns="121900" wrap="square" tIns="60925">
            <a:noAutofit/>
          </a:bodyPr>
          <a:lstStyle>
            <a:lvl1pPr lvl="0" marR="0" rtl="0" algn="r">
              <a:lnSpc>
                <a:spcPct val="100000"/>
              </a:lnSpc>
              <a:spcBef>
                <a:spcPts val="0"/>
              </a:spcBef>
              <a:spcAft>
                <a:spcPts val="0"/>
              </a:spcAft>
              <a:buClr>
                <a:srgbClr val="000000"/>
              </a:buClr>
              <a:buSzPts val="1900"/>
              <a:buFont typeface="Arial"/>
              <a:buNone/>
              <a:defRPr b="1" i="0" sz="3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1" i="0" sz="3500" u="none" cap="none" strike="noStrike">
                <a:solidFill>
                  <a:srgbClr val="006983"/>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1" i="0" sz="3500" u="none" cap="none" strike="noStrike">
                <a:solidFill>
                  <a:srgbClr val="006983"/>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1" i="0" sz="3500" u="none" cap="none" strike="noStrike">
                <a:solidFill>
                  <a:srgbClr val="006983"/>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1" i="0" sz="3500" u="none" cap="none" strike="noStrike">
                <a:solidFill>
                  <a:srgbClr val="006983"/>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1" i="0" sz="3500" u="none" cap="none" strike="noStrike">
                <a:solidFill>
                  <a:srgbClr val="006983"/>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1" i="0" sz="3500" u="none" cap="none" strike="noStrike">
                <a:solidFill>
                  <a:srgbClr val="006983"/>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1" i="0" sz="3500" u="none" cap="none" strike="noStrike">
                <a:solidFill>
                  <a:srgbClr val="006983"/>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1" i="0" sz="3500" u="none" cap="none" strike="noStrike">
                <a:solidFill>
                  <a:srgbClr val="006983"/>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37.png"/><Relationship Id="rId5" Type="http://schemas.openxmlformats.org/officeDocument/2006/relationships/image" Target="../media/image29.png"/><Relationship Id="rId6" Type="http://schemas.openxmlformats.org/officeDocument/2006/relationships/image" Target="../media/image42.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39.png"/><Relationship Id="rId5" Type="http://schemas.openxmlformats.org/officeDocument/2006/relationships/image" Target="../media/image34.png"/><Relationship Id="rId6" Type="http://schemas.openxmlformats.org/officeDocument/2006/relationships/image" Target="../media/image40.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0.png"/><Relationship Id="rId6"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38.png"/><Relationship Id="rId5"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hyperlink" Target="https://github.com/digitalearthafrica/deafrica-sandbox-notebooks" TargetMode="External"/><Relationship Id="rId4" Type="http://schemas.openxmlformats.org/officeDocument/2006/relationships/hyperlink" Target="https://opendatacube.slack.com/" TargetMode="External"/><Relationship Id="rId5" Type="http://schemas.openxmlformats.org/officeDocument/2006/relationships/hyperlink" Target="mailto:edward.boamah@digitalearthafrica.org" TargetMode="External"/><Relationship Id="rId6" Type="http://schemas.openxmlformats.org/officeDocument/2006/relationships/hyperlink" Target="mailto:kenneth.mubea@digitalearthafrica.org" TargetMode="External"/><Relationship Id="rId7" Type="http://schemas.openxmlformats.org/officeDocument/2006/relationships/hyperlink" Target="https://www.digitalearthafrica.org/co-designing-product-development-address-food-security-afric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3.png"/><Relationship Id="rId4" Type="http://schemas.openxmlformats.org/officeDocument/2006/relationships/image" Target="../media/image14.png"/><Relationship Id="rId5" Type="http://schemas.openxmlformats.org/officeDocument/2006/relationships/image" Target="../media/image20.png"/><Relationship Id="rId6"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hyperlink" Target="https://www.digitalearthafrica.org/co-designing-product-development-address-food-security-africa"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41.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
          <p:cNvSpPr txBox="1"/>
          <p:nvPr/>
        </p:nvSpPr>
        <p:spPr>
          <a:xfrm>
            <a:off x="338328" y="2926394"/>
            <a:ext cx="5947356" cy="28047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000"/>
              <a:buFont typeface="Arial"/>
              <a:buNone/>
            </a:pPr>
            <a:r>
              <a:rPr lang="en-US" sz="2000">
                <a:solidFill>
                  <a:schemeClr val="lt1"/>
                </a:solidFill>
                <a:latin typeface="Tahoma"/>
                <a:ea typeface="Tahoma"/>
                <a:cs typeface="Tahoma"/>
                <a:sym typeface="Tahoma"/>
              </a:rPr>
              <a:t>Brian Killough, NASA, CEOS SEO</a:t>
            </a:r>
            <a:br>
              <a:rPr lang="en-US" sz="2000">
                <a:solidFill>
                  <a:schemeClr val="lt1"/>
                </a:solidFill>
                <a:latin typeface="Tahoma"/>
                <a:ea typeface="Tahoma"/>
                <a:cs typeface="Tahoma"/>
                <a:sym typeface="Tahoma"/>
              </a:rPr>
            </a:br>
            <a:r>
              <a:rPr lang="en-US" sz="2000">
                <a:solidFill>
                  <a:schemeClr val="lt1"/>
                </a:solidFill>
                <a:latin typeface="Tahoma"/>
                <a:ea typeface="Tahoma"/>
                <a:cs typeface="Tahoma"/>
                <a:sym typeface="Tahoma"/>
              </a:rPr>
              <a:t>Adam Lewis, GA, DE-Africa</a:t>
            </a:r>
            <a:endParaRPr/>
          </a:p>
          <a:p>
            <a:pPr indent="0" lvl="0" marL="0" marR="0" rtl="0" algn="l">
              <a:spcBef>
                <a:spcPts val="500"/>
              </a:spcBef>
              <a:spcAft>
                <a:spcPts val="0"/>
              </a:spcAft>
              <a:buClr>
                <a:srgbClr val="002569"/>
              </a:buClr>
              <a:buSzPts val="2000"/>
              <a:buFont typeface="Arial"/>
              <a:buNone/>
            </a:pPr>
            <a:r>
              <a:t/>
            </a:r>
            <a:endParaRPr sz="2000">
              <a:solidFill>
                <a:schemeClr val="lt1"/>
              </a:solidFill>
              <a:latin typeface="Tahoma"/>
              <a:ea typeface="Tahoma"/>
              <a:cs typeface="Tahoma"/>
              <a:sym typeface="Tahoma"/>
            </a:endParaRPr>
          </a:p>
          <a:p>
            <a:pPr indent="0" lvl="0" marL="0" marR="0" rtl="0" algn="l">
              <a:spcBef>
                <a:spcPts val="500"/>
              </a:spcBef>
              <a:spcAft>
                <a:spcPts val="0"/>
              </a:spcAft>
              <a:buClr>
                <a:schemeClr val="lt1"/>
              </a:buClr>
              <a:buSzPts val="2000"/>
              <a:buFont typeface="Arial"/>
              <a:buNone/>
            </a:pPr>
            <a:r>
              <a:rPr lang="en-US" sz="2000">
                <a:solidFill>
                  <a:schemeClr val="lt1"/>
                </a:solidFill>
                <a:latin typeface="Tahoma"/>
                <a:ea typeface="Tahoma"/>
                <a:cs typeface="Tahoma"/>
                <a:sym typeface="Tahoma"/>
              </a:rPr>
              <a:t>CEOS SIT Technical Workshop 2020</a:t>
            </a:r>
            <a:endParaRPr/>
          </a:p>
          <a:p>
            <a:pPr indent="0" lvl="0" marL="0" marR="0" rtl="0" algn="l">
              <a:spcBef>
                <a:spcPts val="500"/>
              </a:spcBef>
              <a:spcAft>
                <a:spcPts val="0"/>
              </a:spcAft>
              <a:buClr>
                <a:schemeClr val="lt1"/>
              </a:buClr>
              <a:buSzPts val="2000"/>
              <a:buFont typeface="Arial"/>
              <a:buNone/>
            </a:pPr>
            <a:r>
              <a:rPr lang="en-US" sz="2000">
                <a:solidFill>
                  <a:schemeClr val="lt1"/>
                </a:solidFill>
                <a:latin typeface="Tahoma"/>
                <a:ea typeface="Tahoma"/>
                <a:cs typeface="Tahoma"/>
                <a:sym typeface="Tahoma"/>
              </a:rPr>
              <a:t>Session 2.1, Item #4 - ODC for SDG</a:t>
            </a:r>
            <a:endParaRPr/>
          </a:p>
          <a:p>
            <a:pPr indent="0" lvl="0" marL="0" marR="0" rtl="0" algn="l">
              <a:spcBef>
                <a:spcPts val="500"/>
              </a:spcBef>
              <a:spcAft>
                <a:spcPts val="0"/>
              </a:spcAft>
              <a:buClr>
                <a:schemeClr val="lt1"/>
              </a:buClr>
              <a:buSzPts val="2000"/>
              <a:buFont typeface="Arial"/>
              <a:buNone/>
            </a:pPr>
            <a:r>
              <a:rPr lang="en-US" sz="2000">
                <a:solidFill>
                  <a:schemeClr val="lt1"/>
                </a:solidFill>
                <a:latin typeface="Tahoma"/>
                <a:ea typeface="Tahoma"/>
                <a:cs typeface="Tahoma"/>
                <a:sym typeface="Tahoma"/>
              </a:rPr>
              <a:t>7-11 and 14-18 September 2020</a:t>
            </a:r>
            <a:endParaRPr/>
          </a:p>
          <a:p>
            <a:pPr indent="-254000" lvl="0" marL="342900" marR="0" rtl="0" algn="l">
              <a:spcBef>
                <a:spcPts val="500"/>
              </a:spcBef>
              <a:spcAft>
                <a:spcPts val="0"/>
              </a:spcAft>
              <a:buClr>
                <a:srgbClr val="002569"/>
              </a:buClr>
              <a:buSzPts val="1400"/>
              <a:buFont typeface="Arial"/>
              <a:buNone/>
            </a:pPr>
            <a:r>
              <a:t/>
            </a:r>
            <a:endParaRPr sz="1400">
              <a:solidFill>
                <a:schemeClr val="lt1"/>
              </a:solidFill>
              <a:latin typeface="Tahoma"/>
              <a:ea typeface="Tahoma"/>
              <a:cs typeface="Tahoma"/>
              <a:sym typeface="Tahoma"/>
            </a:endParaRPr>
          </a:p>
        </p:txBody>
      </p:sp>
      <p:sp>
        <p:nvSpPr>
          <p:cNvPr id="71" name="Google Shape;71;p1"/>
          <p:cNvSpPr txBox="1"/>
          <p:nvPr/>
        </p:nvSpPr>
        <p:spPr>
          <a:xfrm>
            <a:off x="304800" y="1451995"/>
            <a:ext cx="9026732" cy="1077218"/>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ahoma"/>
                <a:ea typeface="Tahoma"/>
                <a:cs typeface="Tahoma"/>
                <a:sym typeface="Tahoma"/>
              </a:rPr>
              <a:t>Open Data Cube (ODC) for the </a:t>
            </a:r>
            <a:br>
              <a:rPr b="1" lang="en-US" sz="3200">
                <a:solidFill>
                  <a:schemeClr val="lt1"/>
                </a:solidFill>
                <a:latin typeface="Tahoma"/>
                <a:ea typeface="Tahoma"/>
                <a:cs typeface="Tahoma"/>
                <a:sym typeface="Tahoma"/>
              </a:rPr>
            </a:br>
            <a:r>
              <a:rPr b="1" lang="en-US" sz="3200">
                <a:solidFill>
                  <a:schemeClr val="lt1"/>
                </a:solidFill>
                <a:latin typeface="Tahoma"/>
                <a:ea typeface="Tahoma"/>
                <a:cs typeface="Tahoma"/>
                <a:sym typeface="Tahoma"/>
              </a:rPr>
              <a:t>Sustainable Development Goals (SDGs) </a:t>
            </a:r>
            <a:endParaRPr sz="3200">
              <a:solidFill>
                <a:schemeClr val="lt1"/>
              </a:solidFill>
              <a:latin typeface="Tahoma"/>
              <a:ea typeface="Tahoma"/>
              <a:cs typeface="Tahoma"/>
              <a:sym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96eedf5107_0_426"/>
          <p:cNvSpPr txBox="1"/>
          <p:nvPr>
            <p:ph type="title"/>
          </p:nvPr>
        </p:nvSpPr>
        <p:spPr>
          <a:xfrm>
            <a:off x="533400" y="182555"/>
            <a:ext cx="11245200" cy="615600"/>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0"/>
              </a:spcBef>
              <a:spcAft>
                <a:spcPts val="0"/>
              </a:spcAft>
              <a:buSzPts val="1900"/>
              <a:buNone/>
            </a:pPr>
            <a:r>
              <a:rPr lang="en-US">
                <a:solidFill>
                  <a:schemeClr val="dk2"/>
                </a:solidFill>
              </a:rPr>
              <a:t>Lake Nakuru – water extent</a:t>
            </a:r>
            <a:endParaRPr>
              <a:solidFill>
                <a:schemeClr val="dk2"/>
              </a:solidFill>
            </a:endParaRPr>
          </a:p>
        </p:txBody>
      </p:sp>
      <p:sp>
        <p:nvSpPr>
          <p:cNvPr id="159" name="Google Shape;159;g96eedf5107_0_426"/>
          <p:cNvSpPr txBox="1"/>
          <p:nvPr>
            <p:ph idx="1" type="body"/>
          </p:nvPr>
        </p:nvSpPr>
        <p:spPr>
          <a:xfrm>
            <a:off x="73580" y="826555"/>
            <a:ext cx="3996300" cy="5256300"/>
          </a:xfrm>
          <a:prstGeom prst="rect">
            <a:avLst/>
          </a:prstGeom>
          <a:noFill/>
          <a:ln>
            <a:noFill/>
          </a:ln>
        </p:spPr>
        <p:txBody>
          <a:bodyPr anchorCtr="0" anchor="t" bIns="60925" lIns="121900" spcFirstLastPara="1" rIns="121900" wrap="square" tIns="60925">
            <a:noAutofit/>
          </a:bodyPr>
          <a:lstStyle/>
          <a:p>
            <a:pPr indent="-304800" lvl="0" marL="609600" rtl="0" algn="l">
              <a:lnSpc>
                <a:spcPct val="100000"/>
              </a:lnSpc>
              <a:spcBef>
                <a:spcPts val="1200"/>
              </a:spcBef>
              <a:spcAft>
                <a:spcPts val="0"/>
              </a:spcAft>
              <a:buSzPts val="1900"/>
              <a:buNone/>
            </a:pPr>
            <a:r>
              <a:rPr b="1" lang="en-US"/>
              <a:t>Lake Nakuru</a:t>
            </a:r>
            <a:endParaRPr b="1"/>
          </a:p>
          <a:p>
            <a:pPr indent="-304800" lvl="0" marL="609600" rtl="0" algn="l">
              <a:lnSpc>
                <a:spcPct val="100000"/>
              </a:lnSpc>
              <a:spcBef>
                <a:spcPts val="0"/>
              </a:spcBef>
              <a:spcAft>
                <a:spcPts val="0"/>
              </a:spcAft>
              <a:buSzPts val="1900"/>
              <a:buNone/>
            </a:pPr>
            <a:r>
              <a:rPr lang="en-US"/>
              <a:t>A critical habitat and refuge for</a:t>
            </a:r>
            <a:endParaRPr/>
          </a:p>
          <a:p>
            <a:pPr indent="-304800" lvl="0" marL="609600" rtl="0" algn="l">
              <a:lnSpc>
                <a:spcPct val="100000"/>
              </a:lnSpc>
              <a:spcBef>
                <a:spcPts val="0"/>
              </a:spcBef>
              <a:spcAft>
                <a:spcPts val="0"/>
              </a:spcAft>
              <a:buSzPts val="1900"/>
              <a:buNone/>
            </a:pPr>
            <a:r>
              <a:rPr lang="en-US"/>
              <a:t>birds and fauna. Water levels</a:t>
            </a:r>
            <a:endParaRPr/>
          </a:p>
          <a:p>
            <a:pPr indent="-304800" lvl="0" marL="609600" rtl="0" algn="l">
              <a:lnSpc>
                <a:spcPct val="100000"/>
              </a:lnSpc>
              <a:spcBef>
                <a:spcPts val="0"/>
              </a:spcBef>
              <a:spcAft>
                <a:spcPts val="0"/>
              </a:spcAft>
              <a:buSzPts val="1900"/>
              <a:buNone/>
            </a:pPr>
            <a:r>
              <a:rPr lang="en-US"/>
              <a:t>have been fluctuating due to</a:t>
            </a:r>
            <a:endParaRPr/>
          </a:p>
          <a:p>
            <a:pPr indent="-304800" lvl="0" marL="609600" rtl="0" algn="l">
              <a:lnSpc>
                <a:spcPct val="100000"/>
              </a:lnSpc>
              <a:spcBef>
                <a:spcPts val="0"/>
              </a:spcBef>
              <a:spcAft>
                <a:spcPts val="0"/>
              </a:spcAft>
              <a:buSzPts val="1900"/>
              <a:buNone/>
            </a:pPr>
            <a:r>
              <a:rPr lang="en-US"/>
              <a:t>extreme weather events:</a:t>
            </a:r>
            <a:endParaRPr/>
          </a:p>
          <a:p>
            <a:pPr indent="-304800" lvl="0" marL="609600" rtl="0" algn="l">
              <a:lnSpc>
                <a:spcPct val="100000"/>
              </a:lnSpc>
              <a:spcBef>
                <a:spcPts val="0"/>
              </a:spcBef>
              <a:spcAft>
                <a:spcPts val="0"/>
              </a:spcAft>
              <a:buSzPts val="1900"/>
              <a:buNone/>
            </a:pPr>
            <a:r>
              <a:rPr lang="en-US"/>
              <a:t>droughts and floods. </a:t>
            </a:r>
            <a:endParaRPr/>
          </a:p>
          <a:p>
            <a:pPr indent="-304800" lvl="0" marL="609600" rtl="0" algn="l">
              <a:lnSpc>
                <a:spcPct val="100000"/>
              </a:lnSpc>
              <a:spcBef>
                <a:spcPts val="0"/>
              </a:spcBef>
              <a:spcAft>
                <a:spcPts val="0"/>
              </a:spcAft>
              <a:buSzPts val="1900"/>
              <a:buNone/>
            </a:pPr>
            <a:r>
              <a:rPr lang="en-US"/>
              <a:t>A 7 year time series (2013 to</a:t>
            </a:r>
            <a:endParaRPr/>
          </a:p>
          <a:p>
            <a:pPr indent="-304800" lvl="0" marL="609600" rtl="0" algn="l">
              <a:lnSpc>
                <a:spcPct val="100000"/>
              </a:lnSpc>
              <a:spcBef>
                <a:spcPts val="0"/>
              </a:spcBef>
              <a:spcAft>
                <a:spcPts val="0"/>
              </a:spcAft>
              <a:buSzPts val="1900"/>
              <a:buNone/>
            </a:pPr>
            <a:r>
              <a:rPr lang="en-US"/>
              <a:t>2020) showing the % time that</a:t>
            </a:r>
            <a:endParaRPr/>
          </a:p>
          <a:p>
            <a:pPr indent="-304800" lvl="0" marL="609600" rtl="0" algn="l">
              <a:lnSpc>
                <a:spcPct val="100000"/>
              </a:lnSpc>
              <a:spcBef>
                <a:spcPts val="0"/>
              </a:spcBef>
              <a:spcAft>
                <a:spcPts val="0"/>
              </a:spcAft>
              <a:buSzPts val="1900"/>
              <a:buNone/>
            </a:pPr>
            <a:r>
              <a:rPr lang="en-US"/>
              <a:t>every pixel has observed water. </a:t>
            </a:r>
            <a:endParaRPr/>
          </a:p>
          <a:p>
            <a:pPr indent="-304800" lvl="0" marL="609600" rtl="0" algn="l">
              <a:lnSpc>
                <a:spcPct val="100000"/>
              </a:lnSpc>
              <a:spcBef>
                <a:spcPts val="1200"/>
              </a:spcBef>
              <a:spcAft>
                <a:spcPts val="0"/>
              </a:spcAft>
              <a:buSzPts val="1900"/>
              <a:buNone/>
            </a:pPr>
            <a:r>
              <a:t/>
            </a:r>
            <a:endParaRPr/>
          </a:p>
        </p:txBody>
      </p:sp>
      <p:pic>
        <p:nvPicPr>
          <p:cNvPr id="160" name="Google Shape;160;g96eedf5107_0_426"/>
          <p:cNvPicPr preferRelativeResize="0"/>
          <p:nvPr/>
        </p:nvPicPr>
        <p:blipFill rotWithShape="1">
          <a:blip r:embed="rId3">
            <a:alphaModFix/>
          </a:blip>
          <a:srcRect b="0" l="0" r="0" t="0"/>
          <a:stretch/>
        </p:blipFill>
        <p:spPr>
          <a:xfrm>
            <a:off x="4291641" y="857427"/>
            <a:ext cx="2251410" cy="3249970"/>
          </a:xfrm>
          <a:prstGeom prst="rect">
            <a:avLst/>
          </a:prstGeom>
          <a:noFill/>
          <a:ln>
            <a:noFill/>
          </a:ln>
        </p:spPr>
      </p:pic>
      <p:pic>
        <p:nvPicPr>
          <p:cNvPr id="161" name="Google Shape;161;g96eedf5107_0_426"/>
          <p:cNvPicPr preferRelativeResize="0"/>
          <p:nvPr/>
        </p:nvPicPr>
        <p:blipFill rotWithShape="1">
          <a:blip r:embed="rId4">
            <a:alphaModFix/>
          </a:blip>
          <a:srcRect b="0" l="0" r="0" t="0"/>
          <a:stretch/>
        </p:blipFill>
        <p:spPr>
          <a:xfrm>
            <a:off x="1" y="4509774"/>
            <a:ext cx="8829672" cy="1930503"/>
          </a:xfrm>
          <a:prstGeom prst="rect">
            <a:avLst/>
          </a:prstGeom>
          <a:noFill/>
          <a:ln>
            <a:noFill/>
          </a:ln>
        </p:spPr>
      </p:pic>
      <p:pic>
        <p:nvPicPr>
          <p:cNvPr id="162" name="Google Shape;162;g96eedf5107_0_426"/>
          <p:cNvPicPr preferRelativeResize="0"/>
          <p:nvPr/>
        </p:nvPicPr>
        <p:blipFill rotWithShape="1">
          <a:blip r:embed="rId5">
            <a:alphaModFix/>
          </a:blip>
          <a:srcRect b="0" l="0" r="0" t="0"/>
          <a:stretch/>
        </p:blipFill>
        <p:spPr>
          <a:xfrm>
            <a:off x="6606614" y="723240"/>
            <a:ext cx="2750105" cy="3518343"/>
          </a:xfrm>
          <a:prstGeom prst="rect">
            <a:avLst/>
          </a:prstGeom>
          <a:noFill/>
          <a:ln>
            <a:noFill/>
          </a:ln>
        </p:spPr>
      </p:pic>
      <p:pic>
        <p:nvPicPr>
          <p:cNvPr id="163" name="Google Shape;163;g96eedf5107_0_426"/>
          <p:cNvPicPr preferRelativeResize="0"/>
          <p:nvPr/>
        </p:nvPicPr>
        <p:blipFill rotWithShape="1">
          <a:blip r:embed="rId6">
            <a:alphaModFix/>
          </a:blip>
          <a:srcRect b="0" l="0" r="0" t="0"/>
          <a:stretch/>
        </p:blipFill>
        <p:spPr>
          <a:xfrm>
            <a:off x="9578296" y="589053"/>
            <a:ext cx="2421969" cy="47712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96eedf5107_0_435"/>
          <p:cNvSpPr txBox="1"/>
          <p:nvPr>
            <p:ph type="title"/>
          </p:nvPr>
        </p:nvSpPr>
        <p:spPr>
          <a:xfrm>
            <a:off x="397156" y="292463"/>
            <a:ext cx="11397600" cy="615600"/>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0"/>
              </a:spcBef>
              <a:spcAft>
                <a:spcPts val="0"/>
              </a:spcAft>
              <a:buSzPts val="1900"/>
              <a:buNone/>
            </a:pPr>
            <a:r>
              <a:rPr lang="en-US">
                <a:solidFill>
                  <a:schemeClr val="dk2"/>
                </a:solidFill>
              </a:rPr>
              <a:t>Lake Nakuru – water quality – SDG 6.3.2</a:t>
            </a:r>
            <a:endParaRPr/>
          </a:p>
        </p:txBody>
      </p:sp>
      <p:sp>
        <p:nvSpPr>
          <p:cNvPr id="169" name="Google Shape;169;g96eedf5107_0_435"/>
          <p:cNvSpPr txBox="1"/>
          <p:nvPr/>
        </p:nvSpPr>
        <p:spPr>
          <a:xfrm>
            <a:off x="73580" y="826555"/>
            <a:ext cx="6466500" cy="1088100"/>
          </a:xfrm>
          <a:prstGeom prst="rect">
            <a:avLst/>
          </a:prstGeom>
          <a:noFill/>
          <a:ln>
            <a:noFill/>
          </a:ln>
        </p:spPr>
        <p:txBody>
          <a:bodyPr anchorCtr="0" anchor="t" bIns="60925" lIns="121900" spcFirstLastPara="1" rIns="121900" wrap="square" tIns="60925">
            <a:noAutofit/>
          </a:bodyPr>
          <a:lstStyle/>
          <a:p>
            <a:pPr indent="-304800" lvl="0" marL="609600" marR="0" rtl="0" algn="l">
              <a:lnSpc>
                <a:spcPct val="100000"/>
              </a:lnSpc>
              <a:spcBef>
                <a:spcPts val="120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Lake Nakuru</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A critical habitat</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and refuge for</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birds and fauna. </a:t>
            </a:r>
            <a:endParaRPr sz="1900"/>
          </a:p>
          <a:p>
            <a:pPr indent="-304800" lvl="0" marL="6096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304800" lvl="0" marL="609600" marR="0" rtl="0" algn="l">
              <a:lnSpc>
                <a:spcPct val="100000"/>
              </a:lnSpc>
              <a:spcBef>
                <a:spcPts val="120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0" name="Google Shape;170;g96eedf5107_0_435"/>
          <p:cNvSpPr txBox="1"/>
          <p:nvPr/>
        </p:nvSpPr>
        <p:spPr>
          <a:xfrm>
            <a:off x="2701361" y="1028015"/>
            <a:ext cx="9403500" cy="13953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Algal blooms are associated with the presence of chlorophyll-a in waterbodies. Sentinel 2 from European Space Agency shows changes in Chlorophyll using the the normalised difference chlorophyll index (NDCI). </a:t>
            </a:r>
            <a:endParaRPr sz="1900"/>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900" u="none" cap="none" strike="noStrike">
              <a:solidFill>
                <a:srgbClr val="000000"/>
              </a:solidFill>
              <a:latin typeface="Arial"/>
              <a:ea typeface="Arial"/>
              <a:cs typeface="Arial"/>
              <a:sym typeface="Arial"/>
            </a:endParaRPr>
          </a:p>
        </p:txBody>
      </p:sp>
      <p:sp>
        <p:nvSpPr>
          <p:cNvPr id="171" name="Google Shape;171;g96eedf5107_0_435"/>
          <p:cNvSpPr txBox="1"/>
          <p:nvPr/>
        </p:nvSpPr>
        <p:spPr>
          <a:xfrm>
            <a:off x="2558487" y="5888405"/>
            <a:ext cx="5959200" cy="3693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A 3 year time series (2017 to August 2020) showing the NDCI. </a:t>
            </a:r>
            <a:endParaRPr b="0" i="0" sz="1600" u="none" cap="none" strike="noStrike">
              <a:solidFill>
                <a:srgbClr val="000000"/>
              </a:solidFill>
              <a:latin typeface="Arial"/>
              <a:ea typeface="Arial"/>
              <a:cs typeface="Arial"/>
              <a:sym typeface="Arial"/>
            </a:endParaRPr>
          </a:p>
        </p:txBody>
      </p:sp>
      <p:pic>
        <p:nvPicPr>
          <p:cNvPr id="172" name="Google Shape;172;g96eedf5107_0_435"/>
          <p:cNvPicPr preferRelativeResize="0"/>
          <p:nvPr/>
        </p:nvPicPr>
        <p:blipFill rotWithShape="1">
          <a:blip r:embed="rId3">
            <a:alphaModFix/>
          </a:blip>
          <a:srcRect b="0" l="0" r="0" t="0"/>
          <a:stretch/>
        </p:blipFill>
        <p:spPr>
          <a:xfrm>
            <a:off x="2630085" y="1800096"/>
            <a:ext cx="5481065" cy="2223675"/>
          </a:xfrm>
          <a:prstGeom prst="rect">
            <a:avLst/>
          </a:prstGeom>
          <a:noFill/>
          <a:ln>
            <a:noFill/>
          </a:ln>
        </p:spPr>
      </p:pic>
      <p:pic>
        <p:nvPicPr>
          <p:cNvPr id="173" name="Google Shape;173;g96eedf5107_0_435"/>
          <p:cNvPicPr preferRelativeResize="0"/>
          <p:nvPr/>
        </p:nvPicPr>
        <p:blipFill rotWithShape="1">
          <a:blip r:embed="rId4">
            <a:alphaModFix/>
          </a:blip>
          <a:srcRect b="0" l="0" r="0" t="0"/>
          <a:stretch/>
        </p:blipFill>
        <p:spPr>
          <a:xfrm>
            <a:off x="307076" y="2398787"/>
            <a:ext cx="2251410" cy="3249970"/>
          </a:xfrm>
          <a:prstGeom prst="rect">
            <a:avLst/>
          </a:prstGeom>
          <a:noFill/>
          <a:ln>
            <a:noFill/>
          </a:ln>
        </p:spPr>
      </p:pic>
      <p:pic>
        <p:nvPicPr>
          <p:cNvPr id="174" name="Google Shape;174;g96eedf5107_0_435"/>
          <p:cNvPicPr preferRelativeResize="0"/>
          <p:nvPr/>
        </p:nvPicPr>
        <p:blipFill rotWithShape="1">
          <a:blip r:embed="rId5">
            <a:alphaModFix/>
          </a:blip>
          <a:srcRect b="0" l="0" r="0" t="0"/>
          <a:stretch/>
        </p:blipFill>
        <p:spPr>
          <a:xfrm>
            <a:off x="2675687" y="3967365"/>
            <a:ext cx="5106239" cy="2019587"/>
          </a:xfrm>
          <a:prstGeom prst="rect">
            <a:avLst/>
          </a:prstGeom>
          <a:noFill/>
          <a:ln>
            <a:noFill/>
          </a:ln>
        </p:spPr>
      </p:pic>
      <p:pic>
        <p:nvPicPr>
          <p:cNvPr descr="C:\Users\kmubea\AppData\Local\Temp\SNAGHTML3fdfc836.PNG" id="175" name="Google Shape;175;g96eedf5107_0_435"/>
          <p:cNvPicPr preferRelativeResize="0"/>
          <p:nvPr/>
        </p:nvPicPr>
        <p:blipFill rotWithShape="1">
          <a:blip r:embed="rId6">
            <a:alphaModFix/>
          </a:blip>
          <a:srcRect b="0" l="0" r="0" t="0"/>
          <a:stretch/>
        </p:blipFill>
        <p:spPr>
          <a:xfrm>
            <a:off x="8228349" y="1914525"/>
            <a:ext cx="3728173" cy="2949324"/>
          </a:xfrm>
          <a:prstGeom prst="rect">
            <a:avLst/>
          </a:prstGeom>
          <a:noFill/>
          <a:ln>
            <a:noFill/>
          </a:ln>
        </p:spPr>
      </p:pic>
      <p:sp>
        <p:nvSpPr>
          <p:cNvPr id="176" name="Google Shape;176;g96eedf5107_0_435"/>
          <p:cNvSpPr txBox="1"/>
          <p:nvPr/>
        </p:nvSpPr>
        <p:spPr>
          <a:xfrm>
            <a:off x="8368310" y="4977159"/>
            <a:ext cx="3056100" cy="8616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Higher concentration of chlorophyll based on NDCI compared to Lake Baringo</a:t>
            </a:r>
            <a:endParaRPr sz="19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96eedf5107_0_447"/>
          <p:cNvSpPr txBox="1"/>
          <p:nvPr>
            <p:ph type="title"/>
          </p:nvPr>
        </p:nvSpPr>
        <p:spPr>
          <a:xfrm>
            <a:off x="397156" y="292463"/>
            <a:ext cx="11397600" cy="615600"/>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0"/>
              </a:spcBef>
              <a:spcAft>
                <a:spcPts val="0"/>
              </a:spcAft>
              <a:buSzPts val="1900"/>
              <a:buNone/>
            </a:pPr>
            <a:r>
              <a:rPr lang="en-US">
                <a:solidFill>
                  <a:schemeClr val="dk2"/>
                </a:solidFill>
              </a:rPr>
              <a:t>Urbanisation in Nairobi – SDG 11.3.1</a:t>
            </a:r>
            <a:endParaRPr/>
          </a:p>
        </p:txBody>
      </p:sp>
      <p:sp>
        <p:nvSpPr>
          <p:cNvPr id="182" name="Google Shape;182;g96eedf5107_0_447"/>
          <p:cNvSpPr txBox="1"/>
          <p:nvPr/>
        </p:nvSpPr>
        <p:spPr>
          <a:xfrm>
            <a:off x="-145495" y="785051"/>
            <a:ext cx="12470700" cy="657600"/>
          </a:xfrm>
          <a:prstGeom prst="rect">
            <a:avLst/>
          </a:prstGeom>
          <a:noFill/>
          <a:ln>
            <a:noFill/>
          </a:ln>
        </p:spPr>
        <p:txBody>
          <a:bodyPr anchorCtr="0" anchor="t" bIns="60925" lIns="121900" spcFirstLastPara="1" rIns="121900" wrap="square" tIns="60925">
            <a:noAutofit/>
          </a:bodyPr>
          <a:lstStyle/>
          <a:p>
            <a:pPr indent="-304800" lvl="0" marL="60960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Nairobi</a:t>
            </a:r>
            <a:r>
              <a:rPr b="0" i="0" lang="en-US" sz="1900" u="none" cap="none" strike="noStrike">
                <a:solidFill>
                  <a:srgbClr val="000000"/>
                </a:solidFill>
                <a:latin typeface="Arial"/>
                <a:ea typeface="Arial"/>
                <a:cs typeface="Arial"/>
                <a:sym typeface="Arial"/>
              </a:rPr>
              <a:t> has experienced rapid urban growth. Monitoring urbanisation is important tool in land and natural</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resource management in support of SDGs 11.3.1 and Kenya’s Big Four Agenda. </a:t>
            </a:r>
            <a:r>
              <a:rPr b="0" i="0" lang="en-US" sz="1600" u="none" cap="none" strike="noStrike">
                <a:solidFill>
                  <a:srgbClr val="000000"/>
                </a:solidFill>
                <a:latin typeface="Arial"/>
                <a:ea typeface="Arial"/>
                <a:cs typeface="Arial"/>
                <a:sym typeface="Arial"/>
              </a:rPr>
              <a:t>The results below show a 5 year</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600" u="none" cap="none" strike="noStrike">
                <a:solidFill>
                  <a:srgbClr val="000000"/>
                </a:solidFill>
                <a:latin typeface="Arial"/>
                <a:ea typeface="Arial"/>
                <a:cs typeface="Arial"/>
                <a:sym typeface="Arial"/>
              </a:rPr>
              <a:t>time analysis (2015 to 2019)</a:t>
            </a:r>
            <a:endParaRPr b="0" i="0" sz="1600" u="none" cap="none" strike="noStrike">
              <a:solidFill>
                <a:srgbClr val="000000"/>
              </a:solidFill>
              <a:latin typeface="Arial"/>
              <a:ea typeface="Arial"/>
              <a:cs typeface="Arial"/>
              <a:sym typeface="Arial"/>
            </a:endParaRPr>
          </a:p>
          <a:p>
            <a:pPr indent="-304800" lvl="0" marL="609600" marR="0" rtl="0" algn="l">
              <a:lnSpc>
                <a:spcPct val="100000"/>
              </a:lnSpc>
              <a:spcBef>
                <a:spcPts val="0"/>
              </a:spcBef>
              <a:spcAft>
                <a:spcPts val="0"/>
              </a:spcAft>
              <a:buClr>
                <a:srgbClr val="000000"/>
              </a:buClr>
              <a:buSzPts val="1900"/>
              <a:buFont typeface="Arial"/>
              <a:buNone/>
            </a:pPr>
            <a:r>
              <a:t/>
            </a:r>
            <a:endParaRPr b="0" i="0" sz="1600" u="none" cap="none" strike="noStrike">
              <a:solidFill>
                <a:srgbClr val="000000"/>
              </a:solidFill>
              <a:latin typeface="Arial"/>
              <a:ea typeface="Arial"/>
              <a:cs typeface="Arial"/>
              <a:sym typeface="Arial"/>
            </a:endParaRPr>
          </a:p>
          <a:p>
            <a:pPr indent="-304800" lvl="0" marL="6096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 name="Google Shape;183;g96eedf5107_0_447"/>
          <p:cNvSpPr txBox="1"/>
          <p:nvPr/>
        </p:nvSpPr>
        <p:spPr>
          <a:xfrm>
            <a:off x="8368310" y="4977159"/>
            <a:ext cx="3056100" cy="8616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Higher concentration of chlorophyll based on NDCI compared to Lake Baringo</a:t>
            </a:r>
            <a:endParaRPr sz="1900"/>
          </a:p>
        </p:txBody>
      </p:sp>
      <p:pic>
        <p:nvPicPr>
          <p:cNvPr id="184" name="Google Shape;184;g96eedf5107_0_447"/>
          <p:cNvPicPr preferRelativeResize="0"/>
          <p:nvPr/>
        </p:nvPicPr>
        <p:blipFill rotWithShape="1">
          <a:blip r:embed="rId3">
            <a:alphaModFix/>
          </a:blip>
          <a:srcRect b="0" l="0" r="0" t="0"/>
          <a:stretch/>
        </p:blipFill>
        <p:spPr>
          <a:xfrm>
            <a:off x="104776" y="1711277"/>
            <a:ext cx="3260061" cy="2146772"/>
          </a:xfrm>
          <a:prstGeom prst="rect">
            <a:avLst/>
          </a:prstGeom>
          <a:noFill/>
          <a:ln>
            <a:noFill/>
          </a:ln>
        </p:spPr>
      </p:pic>
      <p:pic>
        <p:nvPicPr>
          <p:cNvPr id="185" name="Google Shape;185;g96eedf5107_0_447"/>
          <p:cNvPicPr preferRelativeResize="0"/>
          <p:nvPr/>
        </p:nvPicPr>
        <p:blipFill rotWithShape="1">
          <a:blip r:embed="rId4">
            <a:alphaModFix/>
          </a:blip>
          <a:srcRect b="0" l="0" r="0" t="0"/>
          <a:stretch/>
        </p:blipFill>
        <p:spPr>
          <a:xfrm>
            <a:off x="6934198" y="1485847"/>
            <a:ext cx="5153026" cy="4662632"/>
          </a:xfrm>
          <a:prstGeom prst="rect">
            <a:avLst/>
          </a:prstGeom>
          <a:noFill/>
          <a:ln>
            <a:noFill/>
          </a:ln>
        </p:spPr>
      </p:pic>
      <p:pic>
        <p:nvPicPr>
          <p:cNvPr id="186" name="Google Shape;186;g96eedf5107_0_447"/>
          <p:cNvPicPr preferRelativeResize="0"/>
          <p:nvPr/>
        </p:nvPicPr>
        <p:blipFill rotWithShape="1">
          <a:blip r:embed="rId5">
            <a:alphaModFix/>
          </a:blip>
          <a:srcRect b="0" l="0" r="0" t="0"/>
          <a:stretch/>
        </p:blipFill>
        <p:spPr>
          <a:xfrm>
            <a:off x="3722625" y="2120820"/>
            <a:ext cx="2887725" cy="3474458"/>
          </a:xfrm>
          <a:prstGeom prst="rect">
            <a:avLst/>
          </a:prstGeom>
          <a:noFill/>
          <a:ln>
            <a:noFill/>
          </a:ln>
        </p:spPr>
      </p:pic>
      <p:sp>
        <p:nvSpPr>
          <p:cNvPr id="187" name="Google Shape;187;g96eedf5107_0_447"/>
          <p:cNvSpPr txBox="1"/>
          <p:nvPr/>
        </p:nvSpPr>
        <p:spPr>
          <a:xfrm>
            <a:off x="9008454" y="6447631"/>
            <a:ext cx="2577900" cy="4104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1" i="0" lang="en-US" sz="1900" u="none" cap="none" strike="noStrike">
                <a:solidFill>
                  <a:schemeClr val="lt1"/>
                </a:solidFill>
                <a:latin typeface="Arial"/>
                <a:ea typeface="Arial"/>
                <a:cs typeface="Arial"/>
                <a:sym typeface="Arial"/>
              </a:rPr>
              <a:t>Urbanisation in 2019</a:t>
            </a:r>
            <a:endParaRPr sz="1900"/>
          </a:p>
        </p:txBody>
      </p:sp>
      <p:pic>
        <p:nvPicPr>
          <p:cNvPr id="188" name="Google Shape;188;g96eedf5107_0_447"/>
          <p:cNvPicPr preferRelativeResize="0"/>
          <p:nvPr/>
        </p:nvPicPr>
        <p:blipFill rotWithShape="1">
          <a:blip r:embed="rId6">
            <a:alphaModFix/>
          </a:blip>
          <a:srcRect b="0" l="0" r="0" t="0"/>
          <a:stretch/>
        </p:blipFill>
        <p:spPr>
          <a:xfrm>
            <a:off x="104776" y="3899524"/>
            <a:ext cx="3260061" cy="25863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96eedf5107_0_458"/>
          <p:cNvSpPr txBox="1"/>
          <p:nvPr>
            <p:ph type="title"/>
          </p:nvPr>
        </p:nvSpPr>
        <p:spPr>
          <a:xfrm>
            <a:off x="209551" y="203652"/>
            <a:ext cx="11518800" cy="615600"/>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0"/>
              </a:spcBef>
              <a:spcAft>
                <a:spcPts val="0"/>
              </a:spcAft>
              <a:buSzPts val="1900"/>
              <a:buNone/>
            </a:pPr>
            <a:r>
              <a:rPr lang="en-US">
                <a:solidFill>
                  <a:schemeClr val="dk2"/>
                </a:solidFill>
              </a:rPr>
              <a:t>Coastal change - Mombasa</a:t>
            </a:r>
            <a:endParaRPr/>
          </a:p>
        </p:txBody>
      </p:sp>
      <p:sp>
        <p:nvSpPr>
          <p:cNvPr id="194" name="Google Shape;194;g96eedf5107_0_458"/>
          <p:cNvSpPr txBox="1"/>
          <p:nvPr/>
        </p:nvSpPr>
        <p:spPr>
          <a:xfrm>
            <a:off x="-145495" y="785051"/>
            <a:ext cx="12470700" cy="657600"/>
          </a:xfrm>
          <a:prstGeom prst="rect">
            <a:avLst/>
          </a:prstGeom>
          <a:noFill/>
          <a:ln>
            <a:noFill/>
          </a:ln>
        </p:spPr>
        <p:txBody>
          <a:bodyPr anchorCtr="0" anchor="t" bIns="60925" lIns="121900" spcFirstLastPara="1" rIns="121900" wrap="square" tIns="60925">
            <a:noAutofit/>
          </a:bodyPr>
          <a:lstStyle/>
          <a:p>
            <a:pPr indent="-304800" lvl="0" marL="60960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Mombasa</a:t>
            </a:r>
            <a:r>
              <a:rPr b="0" i="0" lang="en-US" sz="1900" u="none" cap="none" strike="noStrike">
                <a:solidFill>
                  <a:srgbClr val="000000"/>
                </a:solidFill>
                <a:latin typeface="Arial"/>
                <a:ea typeface="Arial"/>
                <a:cs typeface="Arial"/>
                <a:sym typeface="Arial"/>
              </a:rPr>
              <a:t> has experienced coastal erosion over time. Monitoring the coastal line is critical to conservation of</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marine life and mangroves, which provide livelihood to many communities. </a:t>
            </a:r>
            <a:endParaRPr b="0" i="0" sz="1600" u="none" cap="none" strike="noStrike">
              <a:solidFill>
                <a:srgbClr val="000000"/>
              </a:solidFill>
              <a:latin typeface="Arial"/>
              <a:ea typeface="Arial"/>
              <a:cs typeface="Arial"/>
              <a:sym typeface="Arial"/>
            </a:endParaRPr>
          </a:p>
          <a:p>
            <a:pPr indent="-304800" lvl="0" marL="609600" marR="0" rtl="0" algn="l">
              <a:lnSpc>
                <a:spcPct val="100000"/>
              </a:lnSpc>
              <a:spcBef>
                <a:spcPts val="0"/>
              </a:spcBef>
              <a:spcAft>
                <a:spcPts val="0"/>
              </a:spcAft>
              <a:buClr>
                <a:srgbClr val="000000"/>
              </a:buClr>
              <a:buSzPts val="1900"/>
              <a:buFont typeface="Arial"/>
              <a:buNone/>
            </a:pPr>
            <a:r>
              <a:t/>
            </a:r>
            <a:endParaRPr b="0" i="0" sz="1600" u="none" cap="none" strike="noStrike">
              <a:solidFill>
                <a:srgbClr val="000000"/>
              </a:solidFill>
              <a:latin typeface="Arial"/>
              <a:ea typeface="Arial"/>
              <a:cs typeface="Arial"/>
              <a:sym typeface="Arial"/>
            </a:endParaRPr>
          </a:p>
          <a:p>
            <a:pPr indent="-304800" lvl="0" marL="6096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5" name="Google Shape;195;g96eedf5107_0_458"/>
          <p:cNvSpPr txBox="1"/>
          <p:nvPr/>
        </p:nvSpPr>
        <p:spPr>
          <a:xfrm>
            <a:off x="2582787" y="4987224"/>
            <a:ext cx="4056000" cy="11079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DE Africa provides assessment of tide heights and using Digital Elevation Model to map the changes in coastal line from Jan 2013 to Jan 2020</a:t>
            </a:r>
            <a:endParaRPr sz="1900"/>
          </a:p>
        </p:txBody>
      </p:sp>
      <p:pic>
        <p:nvPicPr>
          <p:cNvPr id="196" name="Google Shape;196;g96eedf5107_0_458"/>
          <p:cNvPicPr preferRelativeResize="0"/>
          <p:nvPr/>
        </p:nvPicPr>
        <p:blipFill rotWithShape="1">
          <a:blip r:embed="rId3">
            <a:alphaModFix/>
          </a:blip>
          <a:srcRect b="0" l="0" r="0" t="0"/>
          <a:stretch/>
        </p:blipFill>
        <p:spPr>
          <a:xfrm>
            <a:off x="276225" y="1512392"/>
            <a:ext cx="2667000" cy="2687781"/>
          </a:xfrm>
          <a:prstGeom prst="rect">
            <a:avLst/>
          </a:prstGeom>
          <a:noFill/>
          <a:ln>
            <a:noFill/>
          </a:ln>
        </p:spPr>
      </p:pic>
      <p:pic>
        <p:nvPicPr>
          <p:cNvPr id="197" name="Google Shape;197;g96eedf5107_0_458"/>
          <p:cNvPicPr preferRelativeResize="0"/>
          <p:nvPr/>
        </p:nvPicPr>
        <p:blipFill rotWithShape="1">
          <a:blip r:embed="rId4">
            <a:alphaModFix/>
          </a:blip>
          <a:srcRect b="0" l="0" r="0" t="0"/>
          <a:stretch/>
        </p:blipFill>
        <p:spPr>
          <a:xfrm>
            <a:off x="39548" y="4847444"/>
            <a:ext cx="2427426" cy="1667621"/>
          </a:xfrm>
          <a:prstGeom prst="rect">
            <a:avLst/>
          </a:prstGeom>
          <a:noFill/>
          <a:ln>
            <a:noFill/>
          </a:ln>
        </p:spPr>
      </p:pic>
      <p:sp>
        <p:nvSpPr>
          <p:cNvPr id="198" name="Google Shape;198;g96eedf5107_0_458"/>
          <p:cNvSpPr txBox="1"/>
          <p:nvPr/>
        </p:nvSpPr>
        <p:spPr>
          <a:xfrm>
            <a:off x="133349" y="6447629"/>
            <a:ext cx="3922800" cy="4104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900" u="none" cap="none" strike="noStrike">
                <a:solidFill>
                  <a:schemeClr val="lt1"/>
                </a:solidFill>
                <a:latin typeface="Arial"/>
                <a:ea typeface="Arial"/>
                <a:cs typeface="Arial"/>
                <a:sym typeface="Arial"/>
              </a:rPr>
              <a:t>min and max tide heights</a:t>
            </a:r>
            <a:endParaRPr b="0" i="0" sz="1900" u="none" cap="none" strike="noStrike">
              <a:solidFill>
                <a:schemeClr val="lt1"/>
              </a:solidFill>
              <a:latin typeface="Arial"/>
              <a:ea typeface="Arial"/>
              <a:cs typeface="Arial"/>
              <a:sym typeface="Arial"/>
            </a:endParaRPr>
          </a:p>
        </p:txBody>
      </p:sp>
      <p:pic>
        <p:nvPicPr>
          <p:cNvPr id="199" name="Google Shape;199;g96eedf5107_0_458"/>
          <p:cNvPicPr preferRelativeResize="0"/>
          <p:nvPr/>
        </p:nvPicPr>
        <p:blipFill rotWithShape="1">
          <a:blip r:embed="rId5">
            <a:alphaModFix/>
          </a:blip>
          <a:srcRect b="0" l="0" r="0" t="0"/>
          <a:stretch/>
        </p:blipFill>
        <p:spPr>
          <a:xfrm>
            <a:off x="6574814" y="1423588"/>
            <a:ext cx="5577639" cy="5358761"/>
          </a:xfrm>
          <a:prstGeom prst="rect">
            <a:avLst/>
          </a:prstGeom>
          <a:noFill/>
          <a:ln>
            <a:noFill/>
          </a:ln>
        </p:spPr>
      </p:pic>
      <p:pic>
        <p:nvPicPr>
          <p:cNvPr id="200" name="Google Shape;200;g96eedf5107_0_458"/>
          <p:cNvPicPr preferRelativeResize="0"/>
          <p:nvPr/>
        </p:nvPicPr>
        <p:blipFill rotWithShape="1">
          <a:blip r:embed="rId6">
            <a:alphaModFix/>
          </a:blip>
          <a:srcRect b="0" l="0" r="0" t="0"/>
          <a:stretch/>
        </p:blipFill>
        <p:spPr>
          <a:xfrm>
            <a:off x="39548" y="1473712"/>
            <a:ext cx="6719588" cy="332509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96eedf5107_0_469"/>
          <p:cNvSpPr txBox="1"/>
          <p:nvPr>
            <p:ph type="title"/>
          </p:nvPr>
        </p:nvSpPr>
        <p:spPr>
          <a:xfrm>
            <a:off x="247651" y="191519"/>
            <a:ext cx="11397600" cy="615600"/>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0"/>
              </a:spcBef>
              <a:spcAft>
                <a:spcPts val="0"/>
              </a:spcAft>
              <a:buSzPts val="1900"/>
              <a:buNone/>
            </a:pPr>
            <a:r>
              <a:rPr lang="en-US" sz="2700">
                <a:solidFill>
                  <a:schemeClr val="dk2"/>
                </a:solidFill>
              </a:rPr>
              <a:t>Monitoring deforestation – Maasai Mau Forest</a:t>
            </a:r>
            <a:endParaRPr/>
          </a:p>
        </p:txBody>
      </p:sp>
      <p:sp>
        <p:nvSpPr>
          <p:cNvPr id="206" name="Google Shape;206;g96eedf5107_0_469"/>
          <p:cNvSpPr txBox="1"/>
          <p:nvPr/>
        </p:nvSpPr>
        <p:spPr>
          <a:xfrm>
            <a:off x="-145493" y="785051"/>
            <a:ext cx="8118000" cy="657600"/>
          </a:xfrm>
          <a:prstGeom prst="rect">
            <a:avLst/>
          </a:prstGeom>
          <a:noFill/>
          <a:ln>
            <a:noFill/>
          </a:ln>
        </p:spPr>
        <p:txBody>
          <a:bodyPr anchorCtr="0" anchor="t" bIns="60925" lIns="121900" spcFirstLastPara="1" rIns="121900" wrap="square" tIns="60925">
            <a:noAutofit/>
          </a:bodyPr>
          <a:lstStyle/>
          <a:p>
            <a:pPr indent="-304800" lvl="0" marL="60960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Maasai Mau forest</a:t>
            </a:r>
            <a:r>
              <a:rPr b="0" i="0" lang="en-US" sz="1900" u="none" cap="none" strike="noStrike">
                <a:solidFill>
                  <a:srgbClr val="000000"/>
                </a:solidFill>
                <a:latin typeface="Arial"/>
                <a:ea typeface="Arial"/>
                <a:cs typeface="Arial"/>
                <a:sym typeface="Arial"/>
              </a:rPr>
              <a:t> has experienced deforestation over the last</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decades. Earth observation provides an opportunity to monitor</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deforestation over time. DE Africa provided an analysis of six years from</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Jan 2013 to Jan 2020</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is shown below </a:t>
            </a:r>
            <a:endParaRPr b="0" i="0" sz="1600" u="none" cap="none" strike="noStrike">
              <a:solidFill>
                <a:srgbClr val="000000"/>
              </a:solidFill>
              <a:latin typeface="Arial"/>
              <a:ea typeface="Arial"/>
              <a:cs typeface="Arial"/>
              <a:sym typeface="Arial"/>
            </a:endParaRPr>
          </a:p>
          <a:p>
            <a:pPr indent="-304800" lvl="0" marL="6096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07" name="Google Shape;207;g96eedf5107_0_469"/>
          <p:cNvPicPr preferRelativeResize="0"/>
          <p:nvPr/>
        </p:nvPicPr>
        <p:blipFill rotWithShape="1">
          <a:blip r:embed="rId3">
            <a:alphaModFix/>
          </a:blip>
          <a:srcRect b="0" l="0" r="0" t="0"/>
          <a:stretch/>
        </p:blipFill>
        <p:spPr>
          <a:xfrm>
            <a:off x="247651" y="2002399"/>
            <a:ext cx="2505075" cy="4146081"/>
          </a:xfrm>
          <a:prstGeom prst="rect">
            <a:avLst/>
          </a:prstGeom>
          <a:noFill/>
          <a:ln>
            <a:noFill/>
          </a:ln>
        </p:spPr>
      </p:pic>
      <p:pic>
        <p:nvPicPr>
          <p:cNvPr id="208" name="Google Shape;208;g96eedf5107_0_469"/>
          <p:cNvPicPr preferRelativeResize="0"/>
          <p:nvPr/>
        </p:nvPicPr>
        <p:blipFill rotWithShape="1">
          <a:blip r:embed="rId4">
            <a:alphaModFix/>
          </a:blip>
          <a:srcRect b="0" l="0" r="0" t="0"/>
          <a:stretch/>
        </p:blipFill>
        <p:spPr>
          <a:xfrm>
            <a:off x="8191500" y="428629"/>
            <a:ext cx="3929716" cy="6283757"/>
          </a:xfrm>
          <a:prstGeom prst="rect">
            <a:avLst/>
          </a:prstGeom>
          <a:noFill/>
          <a:ln>
            <a:noFill/>
          </a:ln>
        </p:spPr>
      </p:pic>
      <p:pic>
        <p:nvPicPr>
          <p:cNvPr id="209" name="Google Shape;209;g96eedf5107_0_469"/>
          <p:cNvPicPr preferRelativeResize="0"/>
          <p:nvPr/>
        </p:nvPicPr>
        <p:blipFill rotWithShape="1">
          <a:blip r:embed="rId5">
            <a:alphaModFix/>
          </a:blip>
          <a:srcRect b="0" l="0" r="0" t="0"/>
          <a:stretch/>
        </p:blipFill>
        <p:spPr>
          <a:xfrm>
            <a:off x="3723525" y="2723151"/>
            <a:ext cx="3028039" cy="3167153"/>
          </a:xfrm>
          <a:prstGeom prst="rect">
            <a:avLst/>
          </a:prstGeom>
          <a:noFill/>
          <a:ln>
            <a:noFill/>
          </a:ln>
        </p:spPr>
      </p:pic>
      <p:sp>
        <p:nvSpPr>
          <p:cNvPr id="210" name="Google Shape;210;g96eedf5107_0_469"/>
          <p:cNvSpPr txBox="1"/>
          <p:nvPr/>
        </p:nvSpPr>
        <p:spPr>
          <a:xfrm>
            <a:off x="3364845" y="5890304"/>
            <a:ext cx="4312500" cy="6564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600" u="none" cap="none" strike="noStrike">
                <a:solidFill>
                  <a:srgbClr val="262627"/>
                </a:solidFill>
                <a:latin typeface="Arial"/>
                <a:ea typeface="Arial"/>
                <a:cs typeface="Arial"/>
                <a:sym typeface="Arial"/>
              </a:rPr>
              <a:t>Significant deforestation in Olenguruone</a:t>
            </a:r>
            <a:endParaRPr b="0" i="0" sz="1600" u="none" cap="none" strike="noStrike">
              <a:solidFill>
                <a:srgbClr val="262627"/>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900" u="none" cap="none" strike="noStrike">
              <a:solidFill>
                <a:srgbClr val="000000"/>
              </a:solidFill>
              <a:latin typeface="Arial"/>
              <a:ea typeface="Arial"/>
              <a:cs typeface="Arial"/>
              <a:sym typeface="Arial"/>
            </a:endParaRPr>
          </a:p>
        </p:txBody>
      </p:sp>
      <p:cxnSp>
        <p:nvCxnSpPr>
          <p:cNvPr id="211" name="Google Shape;211;g96eedf5107_0_469"/>
          <p:cNvCxnSpPr>
            <a:stCxn id="209" idx="3"/>
          </p:cNvCxnSpPr>
          <p:nvPr/>
        </p:nvCxnSpPr>
        <p:spPr>
          <a:xfrm>
            <a:off x="6751565" y="4306727"/>
            <a:ext cx="3335700" cy="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96eedf5107_0_479"/>
          <p:cNvSpPr txBox="1"/>
          <p:nvPr>
            <p:ph type="title"/>
          </p:nvPr>
        </p:nvSpPr>
        <p:spPr>
          <a:xfrm>
            <a:off x="836834" y="669925"/>
            <a:ext cx="8059200" cy="820800"/>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0"/>
              </a:spcBef>
              <a:spcAft>
                <a:spcPts val="0"/>
              </a:spcAft>
              <a:buSzPts val="1900"/>
              <a:buNone/>
            </a:pPr>
            <a:r>
              <a:rPr lang="en-US">
                <a:solidFill>
                  <a:srgbClr val="FFFFFF"/>
                </a:solidFill>
              </a:rPr>
              <a:t>Getting help</a:t>
            </a:r>
            <a:br>
              <a:rPr lang="en-US">
                <a:solidFill>
                  <a:srgbClr val="FFFFFF"/>
                </a:solidFill>
              </a:rPr>
            </a:br>
            <a:endParaRPr>
              <a:solidFill>
                <a:srgbClr val="FFFFFF"/>
              </a:solidFill>
            </a:endParaRPr>
          </a:p>
        </p:txBody>
      </p:sp>
      <p:sp>
        <p:nvSpPr>
          <p:cNvPr id="218" name="Google Shape;218;g96eedf5107_0_479"/>
          <p:cNvSpPr txBox="1"/>
          <p:nvPr>
            <p:ph idx="1" type="body"/>
          </p:nvPr>
        </p:nvSpPr>
        <p:spPr>
          <a:xfrm>
            <a:off x="624435" y="1125300"/>
            <a:ext cx="6337500" cy="575700"/>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1200"/>
              </a:spcBef>
              <a:spcAft>
                <a:spcPts val="0"/>
              </a:spcAft>
              <a:buSzPts val="1900"/>
              <a:buNone/>
            </a:pPr>
            <a:r>
              <a:rPr b="1" lang="en-US" sz="1900">
                <a:solidFill>
                  <a:srgbClr val="FFFFFF"/>
                </a:solidFill>
              </a:rPr>
              <a:t>GitHub wiki:</a:t>
            </a:r>
            <a:r>
              <a:rPr lang="en-US" sz="1900">
                <a:solidFill>
                  <a:srgbClr val="FFFFFF"/>
                </a:solidFill>
              </a:rPr>
              <a:t> </a:t>
            </a:r>
            <a:r>
              <a:rPr lang="en-US" sz="1900" u="sng">
                <a:solidFill>
                  <a:srgbClr val="FFFFFF"/>
                </a:solidFill>
                <a:hlinkClick r:id="rId3">
                  <a:extLst>
                    <a:ext uri="{A12FA001-AC4F-418D-AE19-62706E023703}">
                      <ahyp:hlinkClr val="tx"/>
                    </a:ext>
                  </a:extLst>
                </a:hlinkClick>
              </a:rPr>
              <a:t>github.com/digitalearthafrica/deafrica-sandbox-notebooks</a:t>
            </a:r>
            <a:endParaRPr sz="1900">
              <a:solidFill>
                <a:srgbClr val="FFFFFF"/>
              </a:solidFill>
            </a:endParaRPr>
          </a:p>
          <a:p>
            <a:pPr indent="0" lvl="0" marL="0" rtl="0" algn="l">
              <a:lnSpc>
                <a:spcPct val="100000"/>
              </a:lnSpc>
              <a:spcBef>
                <a:spcPts val="1200"/>
              </a:spcBef>
              <a:spcAft>
                <a:spcPts val="0"/>
              </a:spcAft>
              <a:buSzPts val="1900"/>
              <a:buNone/>
            </a:pPr>
            <a:r>
              <a:rPr b="1" lang="en-US" sz="1900">
                <a:solidFill>
                  <a:srgbClr val="FFFFFF"/>
                </a:solidFill>
              </a:rPr>
              <a:t>Slack:</a:t>
            </a:r>
            <a:r>
              <a:rPr lang="en-US" sz="1900">
                <a:solidFill>
                  <a:srgbClr val="FFFFFF"/>
                </a:solidFill>
              </a:rPr>
              <a:t> </a:t>
            </a:r>
            <a:r>
              <a:rPr lang="en-US" sz="1900" u="sng">
                <a:solidFill>
                  <a:srgbClr val="FFFFFF"/>
                </a:solidFill>
                <a:hlinkClick r:id="rId4">
                  <a:extLst>
                    <a:ext uri="{A12FA001-AC4F-418D-AE19-62706E023703}">
                      <ahyp:hlinkClr val="tx"/>
                    </a:ext>
                  </a:extLst>
                </a:hlinkClick>
              </a:rPr>
              <a:t>opendatacube.slack.com/</a:t>
            </a:r>
            <a:endParaRPr sz="1900">
              <a:solidFill>
                <a:srgbClr val="FFFFFF"/>
              </a:solidFill>
            </a:endParaRPr>
          </a:p>
          <a:p>
            <a:pPr indent="0" lvl="0" marL="0" rtl="0" algn="l">
              <a:lnSpc>
                <a:spcPct val="100000"/>
              </a:lnSpc>
              <a:spcBef>
                <a:spcPts val="400"/>
              </a:spcBef>
              <a:spcAft>
                <a:spcPts val="0"/>
              </a:spcAft>
              <a:buSzPts val="1900"/>
              <a:buNone/>
            </a:pPr>
            <a:r>
              <a:t/>
            </a:r>
            <a:endParaRPr>
              <a:solidFill>
                <a:srgbClr val="FFFFFF"/>
              </a:solidFill>
            </a:endParaRPr>
          </a:p>
        </p:txBody>
      </p:sp>
      <p:sp>
        <p:nvSpPr>
          <p:cNvPr id="219" name="Google Shape;219;g96eedf5107_0_479"/>
          <p:cNvSpPr txBox="1"/>
          <p:nvPr/>
        </p:nvSpPr>
        <p:spPr>
          <a:xfrm>
            <a:off x="6480044" y="2180861"/>
            <a:ext cx="5312100" cy="11079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1" i="0" sz="4800" u="none" cap="none" strike="noStrike">
              <a:solidFill>
                <a:schemeClr val="dk2"/>
              </a:solidFill>
              <a:latin typeface="Arial"/>
              <a:ea typeface="Arial"/>
              <a:cs typeface="Arial"/>
              <a:sym typeface="Arial"/>
            </a:endParaRPr>
          </a:p>
        </p:txBody>
      </p:sp>
      <p:sp>
        <p:nvSpPr>
          <p:cNvPr id="220" name="Google Shape;220;g96eedf5107_0_479"/>
          <p:cNvSpPr txBox="1"/>
          <p:nvPr/>
        </p:nvSpPr>
        <p:spPr>
          <a:xfrm>
            <a:off x="651081" y="2647292"/>
            <a:ext cx="4719600" cy="12720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FFFFFF"/>
                </a:solidFill>
                <a:latin typeface="Arial"/>
                <a:ea typeface="Arial"/>
                <a:cs typeface="Arial"/>
                <a:sym typeface="Arial"/>
              </a:rPr>
              <a:t>Edward Boamah </a:t>
            </a:r>
            <a:endParaRPr b="1" i="0" sz="19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FFFFFF"/>
                </a:solidFill>
                <a:latin typeface="Arial"/>
                <a:ea typeface="Arial"/>
                <a:cs typeface="Arial"/>
                <a:sym typeface="Arial"/>
              </a:rPr>
              <a:t>Technical Manager</a:t>
            </a:r>
            <a:endParaRPr b="0" i="0" sz="19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FFFFFF"/>
                </a:solidFill>
                <a:latin typeface="Arial"/>
                <a:ea typeface="Arial"/>
                <a:cs typeface="Arial"/>
                <a:sym typeface="Arial"/>
              </a:rPr>
              <a:t>E: </a:t>
            </a:r>
            <a:r>
              <a:rPr b="0" i="0" lang="en-US" sz="1900" u="sng" cap="none" strike="noStrike">
                <a:solidFill>
                  <a:srgbClr val="FFFFFF"/>
                </a:solidFill>
                <a:latin typeface="Arial"/>
                <a:ea typeface="Arial"/>
                <a:cs typeface="Arial"/>
                <a:sym typeface="Arial"/>
                <a:hlinkClick r:id="rId5">
                  <a:extLst>
                    <a:ext uri="{A12FA001-AC4F-418D-AE19-62706E023703}">
                      <ahyp:hlinkClr val="tx"/>
                    </a:ext>
                  </a:extLst>
                </a:hlinkClick>
              </a:rPr>
              <a:t>edward.boamah@digitalearthafrica.org</a:t>
            </a:r>
            <a:r>
              <a:rPr b="0" i="0" lang="en-US" sz="1900" u="none" cap="none" strike="noStrike">
                <a:solidFill>
                  <a:srgbClr val="FFFFFF"/>
                </a:solidFill>
                <a:latin typeface="Arial"/>
                <a:ea typeface="Arial"/>
                <a:cs typeface="Arial"/>
                <a:sym typeface="Arial"/>
              </a:rPr>
              <a:t> </a:t>
            </a:r>
            <a:endParaRPr b="0" i="0" sz="1900" u="none" cap="none" strike="noStrike">
              <a:solidFill>
                <a:srgbClr val="FFFFFF"/>
              </a:solidFill>
              <a:latin typeface="Arial"/>
              <a:ea typeface="Arial"/>
              <a:cs typeface="Arial"/>
              <a:sym typeface="Arial"/>
            </a:endParaRPr>
          </a:p>
        </p:txBody>
      </p:sp>
      <p:sp>
        <p:nvSpPr>
          <p:cNvPr id="221" name="Google Shape;221;g96eedf5107_0_479"/>
          <p:cNvSpPr txBox="1"/>
          <p:nvPr/>
        </p:nvSpPr>
        <p:spPr>
          <a:xfrm>
            <a:off x="651056" y="3696593"/>
            <a:ext cx="4653600" cy="12720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FFFFFF"/>
                </a:solidFill>
                <a:latin typeface="Arial"/>
                <a:ea typeface="Arial"/>
                <a:cs typeface="Arial"/>
                <a:sym typeface="Arial"/>
              </a:rPr>
              <a:t>Kenneth Mubea, PhD</a:t>
            </a:r>
            <a:endParaRPr b="1" i="0" sz="19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FFFFFF"/>
                </a:solidFill>
                <a:latin typeface="Arial"/>
                <a:ea typeface="Arial"/>
                <a:cs typeface="Arial"/>
                <a:sym typeface="Arial"/>
              </a:rPr>
              <a:t>User Engagement Manager</a:t>
            </a:r>
            <a:br>
              <a:rPr b="0" i="0" lang="en-US" sz="1900" u="none" cap="none" strike="noStrike">
                <a:solidFill>
                  <a:srgbClr val="FFFFFF"/>
                </a:solidFill>
                <a:latin typeface="Arial"/>
                <a:ea typeface="Arial"/>
                <a:cs typeface="Arial"/>
                <a:sym typeface="Arial"/>
              </a:rPr>
            </a:br>
            <a:r>
              <a:rPr b="0" i="0" lang="en-US" sz="1900" u="none" cap="none" strike="noStrike">
                <a:solidFill>
                  <a:srgbClr val="FFFFFF"/>
                </a:solidFill>
                <a:latin typeface="Arial"/>
                <a:ea typeface="Arial"/>
                <a:cs typeface="Arial"/>
                <a:sym typeface="Arial"/>
              </a:rPr>
              <a:t>E: </a:t>
            </a:r>
            <a:r>
              <a:rPr b="0" i="0" lang="en-US" sz="1900" u="sng" cap="none" strike="noStrike">
                <a:solidFill>
                  <a:srgbClr val="FFFFFF"/>
                </a:solidFill>
                <a:latin typeface="Arial"/>
                <a:ea typeface="Arial"/>
                <a:cs typeface="Arial"/>
                <a:sym typeface="Arial"/>
                <a:hlinkClick r:id="rId6">
                  <a:extLst>
                    <a:ext uri="{A12FA001-AC4F-418D-AE19-62706E023703}">
                      <ahyp:hlinkClr val="tx"/>
                    </a:ext>
                  </a:extLst>
                </a:hlinkClick>
              </a:rPr>
              <a:t>kenneth.mubea@digitalearthafrica.org </a:t>
            </a:r>
            <a:endParaRPr b="0" i="0" sz="1900" u="none" cap="none" strike="noStrike">
              <a:solidFill>
                <a:srgbClr val="FFFFFF"/>
              </a:solidFill>
              <a:latin typeface="Arial"/>
              <a:ea typeface="Arial"/>
              <a:cs typeface="Arial"/>
              <a:sym typeface="Arial"/>
            </a:endParaRPr>
          </a:p>
        </p:txBody>
      </p:sp>
      <p:sp>
        <p:nvSpPr>
          <p:cNvPr id="222" name="Google Shape;222;g96eedf5107_0_479"/>
          <p:cNvSpPr txBox="1"/>
          <p:nvPr/>
        </p:nvSpPr>
        <p:spPr>
          <a:xfrm>
            <a:off x="624435" y="5217359"/>
            <a:ext cx="10971600" cy="4104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900" u="none" cap="none" strike="noStrike">
                <a:solidFill>
                  <a:schemeClr val="lt1"/>
                </a:solidFill>
                <a:latin typeface="Arial"/>
                <a:ea typeface="Arial"/>
                <a:cs typeface="Arial"/>
                <a:sym typeface="Arial"/>
              </a:rPr>
              <a:t>Crop mask </a:t>
            </a:r>
            <a:r>
              <a:rPr b="0" i="0" lang="en-US" sz="1300" u="sng" cap="none" strike="noStrike">
                <a:solidFill>
                  <a:srgbClr val="000000"/>
                </a:solidFill>
                <a:latin typeface="Arial"/>
                <a:ea typeface="Arial"/>
                <a:cs typeface="Arial"/>
                <a:sym typeface="Arial"/>
                <a:hlinkClick r:id="rId7">
                  <a:extLst>
                    <a:ext uri="{A12FA001-AC4F-418D-AE19-62706E023703}">
                      <ahyp:hlinkClr val="tx"/>
                    </a:ext>
                  </a:extLst>
                </a:hlinkClick>
              </a:rPr>
              <a:t>https://www.digitalearthafrica.org/co-designing-product-development-address-food-security-africa</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2"/>
          <p:cNvSpPr txBox="1"/>
          <p:nvPr>
            <p:ph idx="2" type="body"/>
          </p:nvPr>
        </p:nvSpPr>
        <p:spPr>
          <a:xfrm>
            <a:off x="2392680" y="259080"/>
            <a:ext cx="7866442" cy="82296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800"/>
              <a:buNone/>
            </a:pPr>
            <a:r>
              <a:rPr b="1" lang="en-US" sz="4800"/>
              <a:t>SEO Progress</a:t>
            </a:r>
            <a:endParaRPr/>
          </a:p>
        </p:txBody>
      </p:sp>
      <p:sp>
        <p:nvSpPr>
          <p:cNvPr id="77" name="Google Shape;77;p2"/>
          <p:cNvSpPr txBox="1"/>
          <p:nvPr/>
        </p:nvSpPr>
        <p:spPr>
          <a:xfrm>
            <a:off x="332122" y="1455172"/>
            <a:ext cx="2115978" cy="64779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000"/>
              <a:buFont typeface="Arial"/>
              <a:buNone/>
            </a:pPr>
            <a:r>
              <a:rPr b="1" lang="en-US" sz="2000">
                <a:solidFill>
                  <a:schemeClr val="dk1"/>
                </a:solidFill>
                <a:latin typeface="Helvetica Neue"/>
                <a:ea typeface="Helvetica Neue"/>
                <a:cs typeface="Helvetica Neue"/>
                <a:sym typeface="Helvetica Neue"/>
              </a:rPr>
              <a:t>SDG 6.6.1</a:t>
            </a:r>
            <a:br>
              <a:rPr b="1" lang="en-US" sz="2000">
                <a:solidFill>
                  <a:schemeClr val="dk1"/>
                </a:solidFill>
                <a:latin typeface="Helvetica Neue"/>
                <a:ea typeface="Helvetica Neue"/>
                <a:cs typeface="Helvetica Neue"/>
                <a:sym typeface="Helvetica Neue"/>
              </a:rPr>
            </a:br>
            <a:r>
              <a:rPr b="1" lang="en-US" sz="2000">
                <a:solidFill>
                  <a:schemeClr val="dk1"/>
                </a:solidFill>
                <a:latin typeface="Helvetica Neue"/>
                <a:ea typeface="Helvetica Neue"/>
                <a:cs typeface="Helvetica Neue"/>
                <a:sym typeface="Helvetica Neue"/>
              </a:rPr>
              <a:t>Water Extent</a:t>
            </a:r>
            <a:endParaRPr/>
          </a:p>
        </p:txBody>
      </p:sp>
      <p:sp>
        <p:nvSpPr>
          <p:cNvPr id="78" name="Google Shape;78;p2"/>
          <p:cNvSpPr txBox="1"/>
          <p:nvPr/>
        </p:nvSpPr>
        <p:spPr>
          <a:xfrm>
            <a:off x="6096000" y="1459667"/>
            <a:ext cx="5985625" cy="517939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700"/>
              <a:buFont typeface="Arial"/>
              <a:buNone/>
            </a:pPr>
            <a:r>
              <a:rPr b="1" lang="en-US" sz="1700">
                <a:solidFill>
                  <a:schemeClr val="dk1"/>
                </a:solidFill>
                <a:latin typeface="Helvetica Neue"/>
                <a:ea typeface="Helvetica Neue"/>
                <a:cs typeface="Helvetica Neue"/>
                <a:sym typeface="Helvetica Neue"/>
              </a:rPr>
              <a:t>Water Extent (6.6.1) </a:t>
            </a:r>
            <a:r>
              <a:rPr lang="en-US" sz="1700">
                <a:solidFill>
                  <a:schemeClr val="dk1"/>
                </a:solidFill>
                <a:latin typeface="Helvetica Neue"/>
                <a:ea typeface="Helvetica Neue"/>
                <a:cs typeface="Helvetica Neue"/>
                <a:sym typeface="Helvetica Neue"/>
              </a:rPr>
              <a:t>= Current algorithms use Landsat-8 time series data and the Australian WOFS water detection method. Investigating the addition of Sentinel-1 (S1) and Sentinel-2 (S2) data for increased temporal sampling of dynamic water bodies. Ready to support SDG reporting and consistent with UN methodology.</a:t>
            </a:r>
            <a:endParaRPr/>
          </a:p>
          <a:p>
            <a:pPr indent="0" lvl="0" marL="0" marR="0" rtl="0" algn="l">
              <a:spcBef>
                <a:spcPts val="500"/>
              </a:spcBef>
              <a:spcAft>
                <a:spcPts val="0"/>
              </a:spcAft>
              <a:buClr>
                <a:schemeClr val="dk1"/>
              </a:buClr>
              <a:buSzPts val="1700"/>
              <a:buFont typeface="Arial"/>
              <a:buNone/>
            </a:pPr>
            <a:r>
              <a:rPr b="1" lang="en-US" sz="1700">
                <a:solidFill>
                  <a:schemeClr val="dk1"/>
                </a:solidFill>
                <a:latin typeface="Helvetica Neue"/>
                <a:ea typeface="Helvetica Neue"/>
                <a:cs typeface="Helvetica Neue"/>
                <a:sym typeface="Helvetica Neue"/>
              </a:rPr>
              <a:t>Urbanization (11.3.1) </a:t>
            </a:r>
            <a:r>
              <a:rPr lang="en-US" sz="1700">
                <a:solidFill>
                  <a:schemeClr val="dk1"/>
                </a:solidFill>
                <a:latin typeface="Helvetica Neue"/>
                <a:ea typeface="Helvetica Neue"/>
                <a:cs typeface="Helvetica Neue"/>
                <a:sym typeface="Helvetica Neue"/>
              </a:rPr>
              <a:t>= Currently using three urban threshold algorithms (NDBI, ENDISI, FC). Classification performance (compared to GHSL) varies by region, but yields accuracy over 90% in many cases. Local digitized urban maps can be used, if available. Future testing will include S1 data (no clouds) and S2 data (higher resolution) to improve results.  </a:t>
            </a:r>
            <a:endParaRPr/>
          </a:p>
          <a:p>
            <a:pPr indent="0" lvl="0" marL="0" marR="0" rtl="0" algn="l">
              <a:spcBef>
                <a:spcPts val="500"/>
              </a:spcBef>
              <a:spcAft>
                <a:spcPts val="0"/>
              </a:spcAft>
              <a:buClr>
                <a:schemeClr val="dk1"/>
              </a:buClr>
              <a:buSzPts val="1700"/>
              <a:buFont typeface="Arial"/>
              <a:buNone/>
            </a:pPr>
            <a:r>
              <a:rPr b="1" lang="en-US" sz="1700">
                <a:solidFill>
                  <a:schemeClr val="dk1"/>
                </a:solidFill>
                <a:latin typeface="Helvetica Neue"/>
                <a:ea typeface="Helvetica Neue"/>
                <a:cs typeface="Helvetica Neue"/>
                <a:sym typeface="Helvetica Neue"/>
              </a:rPr>
              <a:t>Land Degradation (15.3.1) </a:t>
            </a:r>
            <a:r>
              <a:rPr lang="en-US" sz="1700">
                <a:solidFill>
                  <a:schemeClr val="dk1"/>
                </a:solidFill>
                <a:latin typeface="Helvetica Neue"/>
                <a:ea typeface="Helvetica Neue"/>
                <a:cs typeface="Helvetica Neue"/>
                <a:sym typeface="Helvetica Neue"/>
              </a:rPr>
              <a:t>= No significant progress since late 2019. Working with the SDG team (e.g. Philip Frost, INMAP) on algorithms and datasets. Future testing will include S2 data (better 10m resolution) and the Copernicus VITO land cover product (better 100m classification resolution).</a:t>
            </a:r>
            <a:endParaRPr/>
          </a:p>
        </p:txBody>
      </p:sp>
      <p:sp>
        <p:nvSpPr>
          <p:cNvPr id="79" name="Google Shape;79;p2"/>
          <p:cNvSpPr txBox="1"/>
          <p:nvPr/>
        </p:nvSpPr>
        <p:spPr>
          <a:xfrm>
            <a:off x="3397063" y="1450270"/>
            <a:ext cx="1855955" cy="7224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000"/>
              <a:buFont typeface="Arial"/>
              <a:buNone/>
            </a:pPr>
            <a:r>
              <a:rPr b="1" lang="en-US" sz="2000">
                <a:solidFill>
                  <a:schemeClr val="dk1"/>
                </a:solidFill>
                <a:latin typeface="Helvetica Neue"/>
                <a:ea typeface="Helvetica Neue"/>
                <a:cs typeface="Helvetica Neue"/>
                <a:sym typeface="Helvetica Neue"/>
              </a:rPr>
              <a:t>SDG 11.3.1</a:t>
            </a:r>
            <a:br>
              <a:rPr b="1" lang="en-US" sz="2000">
                <a:solidFill>
                  <a:schemeClr val="dk1"/>
                </a:solidFill>
                <a:latin typeface="Helvetica Neue"/>
                <a:ea typeface="Helvetica Neue"/>
                <a:cs typeface="Helvetica Neue"/>
                <a:sym typeface="Helvetica Neue"/>
              </a:rPr>
            </a:br>
            <a:r>
              <a:rPr b="1" lang="en-US" sz="2000">
                <a:solidFill>
                  <a:schemeClr val="dk1"/>
                </a:solidFill>
                <a:latin typeface="Helvetica Neue"/>
                <a:ea typeface="Helvetica Neue"/>
                <a:cs typeface="Helvetica Neue"/>
                <a:sym typeface="Helvetica Neue"/>
              </a:rPr>
              <a:t>Urbanization</a:t>
            </a:r>
            <a:endParaRPr/>
          </a:p>
        </p:txBody>
      </p:sp>
      <p:pic>
        <p:nvPicPr>
          <p:cNvPr descr="A close up of a map&#10;&#10;Description automatically generated" id="80" name="Google Shape;80;p2"/>
          <p:cNvPicPr preferRelativeResize="0"/>
          <p:nvPr/>
        </p:nvPicPr>
        <p:blipFill rotWithShape="1">
          <a:blip r:embed="rId3">
            <a:alphaModFix/>
          </a:blip>
          <a:srcRect b="0" l="0" r="0" t="0"/>
          <a:stretch/>
        </p:blipFill>
        <p:spPr>
          <a:xfrm>
            <a:off x="165446" y="2184412"/>
            <a:ext cx="2559669" cy="2618104"/>
          </a:xfrm>
          <a:prstGeom prst="rect">
            <a:avLst/>
          </a:prstGeom>
          <a:noFill/>
          <a:ln>
            <a:noFill/>
          </a:ln>
        </p:spPr>
      </p:pic>
      <p:sp>
        <p:nvSpPr>
          <p:cNvPr id="81" name="Google Shape;81;p2"/>
          <p:cNvSpPr txBox="1"/>
          <p:nvPr>
            <p:ph idx="1" type="body"/>
          </p:nvPr>
        </p:nvSpPr>
        <p:spPr>
          <a:xfrm>
            <a:off x="2960433" y="4932217"/>
            <a:ext cx="2830768" cy="166670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None/>
            </a:pPr>
            <a:r>
              <a:rPr b="1" lang="en-US" sz="1400">
                <a:solidFill>
                  <a:schemeClr val="dk1"/>
                </a:solidFill>
              </a:rPr>
              <a:t>Kumasi, Ghana</a:t>
            </a:r>
            <a:endParaRPr/>
          </a:p>
          <a:p>
            <a:pPr indent="0" lvl="0" marL="0" rtl="0" algn="l">
              <a:spcBef>
                <a:spcPts val="500"/>
              </a:spcBef>
              <a:spcAft>
                <a:spcPts val="0"/>
              </a:spcAft>
              <a:buClr>
                <a:schemeClr val="dk1"/>
              </a:buClr>
              <a:buSzPts val="1400"/>
              <a:buNone/>
            </a:pPr>
            <a:r>
              <a:rPr lang="en-US" sz="1400">
                <a:solidFill>
                  <a:schemeClr val="dk1"/>
                </a:solidFill>
              </a:rPr>
              <a:t>Urban extent from 2000 (red) to 2015 (yellow) using Landsat data and the ENDISI algorithm. Comparisons with GHSL data yielded a 95% overall accuracy and an 87% F1 score.</a:t>
            </a:r>
            <a:endParaRPr/>
          </a:p>
          <a:p>
            <a:pPr indent="-254000" lvl="0" marL="342900" rtl="0" algn="l">
              <a:spcBef>
                <a:spcPts val="500"/>
              </a:spcBef>
              <a:spcAft>
                <a:spcPts val="0"/>
              </a:spcAft>
              <a:buClr>
                <a:srgbClr val="002569"/>
              </a:buClr>
              <a:buSzPts val="1400"/>
              <a:buNone/>
            </a:pPr>
            <a:r>
              <a:t/>
            </a:r>
            <a:endParaRPr sz="1400">
              <a:solidFill>
                <a:schemeClr val="dk1"/>
              </a:solidFill>
            </a:endParaRPr>
          </a:p>
        </p:txBody>
      </p:sp>
      <p:sp>
        <p:nvSpPr>
          <p:cNvPr id="82" name="Google Shape;82;p2"/>
          <p:cNvSpPr txBox="1"/>
          <p:nvPr/>
        </p:nvSpPr>
        <p:spPr>
          <a:xfrm>
            <a:off x="110375" y="4940079"/>
            <a:ext cx="2614740" cy="154384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Arial"/>
              <a:buNone/>
            </a:pPr>
            <a:r>
              <a:rPr b="1" lang="en-US" sz="1400">
                <a:solidFill>
                  <a:schemeClr val="dk1"/>
                </a:solidFill>
                <a:latin typeface="Helvetica Neue"/>
                <a:ea typeface="Helvetica Neue"/>
                <a:cs typeface="Helvetica Neue"/>
                <a:sym typeface="Helvetica Neue"/>
              </a:rPr>
              <a:t>Mtera Reservoir, Tanzania</a:t>
            </a:r>
            <a:endParaRPr/>
          </a:p>
          <a:p>
            <a:pPr indent="0" lvl="0" marL="0" marR="0" rtl="0" algn="l">
              <a:spcBef>
                <a:spcPts val="500"/>
              </a:spcBef>
              <a:spcAft>
                <a:spcPts val="0"/>
              </a:spcAft>
              <a:buClr>
                <a:schemeClr val="dk1"/>
              </a:buClr>
              <a:buSzPts val="1400"/>
              <a:buFont typeface="Arial"/>
              <a:buNone/>
            </a:pPr>
            <a:r>
              <a:rPr lang="en-US" sz="1400">
                <a:solidFill>
                  <a:schemeClr val="dk1"/>
                </a:solidFill>
                <a:latin typeface="Helvetica Neue"/>
                <a:ea typeface="Helvetica Neue"/>
                <a:cs typeface="Helvetica Neue"/>
                <a:sym typeface="Helvetica Neue"/>
              </a:rPr>
              <a:t>Maximum water extent from 2015 to 2016. The regions in green are increased water and the regions in blue are unchanged. </a:t>
            </a:r>
            <a:endParaRPr/>
          </a:p>
          <a:p>
            <a:pPr indent="-254000" lvl="0" marL="342900" marR="0" rtl="0" algn="l">
              <a:spcBef>
                <a:spcPts val="500"/>
              </a:spcBef>
              <a:spcAft>
                <a:spcPts val="0"/>
              </a:spcAft>
              <a:buClr>
                <a:srgbClr val="002569"/>
              </a:buClr>
              <a:buSzPts val="1400"/>
              <a:buFont typeface="Arial"/>
              <a:buNone/>
            </a:pPr>
            <a:r>
              <a:t/>
            </a:r>
            <a:endParaRPr sz="1400">
              <a:solidFill>
                <a:schemeClr val="dk1"/>
              </a:solidFill>
              <a:latin typeface="Helvetica Neue"/>
              <a:ea typeface="Helvetica Neue"/>
              <a:cs typeface="Helvetica Neue"/>
              <a:sym typeface="Helvetica Neue"/>
            </a:endParaRPr>
          </a:p>
        </p:txBody>
      </p:sp>
      <p:pic>
        <p:nvPicPr>
          <p:cNvPr descr="A group of people in a dark forest&#10;&#10;Description automatically generated" id="83" name="Google Shape;83;p2"/>
          <p:cNvPicPr preferRelativeResize="0"/>
          <p:nvPr/>
        </p:nvPicPr>
        <p:blipFill rotWithShape="1">
          <a:blip r:embed="rId4">
            <a:alphaModFix/>
          </a:blip>
          <a:srcRect b="0" l="0" r="0" t="0"/>
          <a:stretch/>
        </p:blipFill>
        <p:spPr>
          <a:xfrm>
            <a:off x="2960433" y="2193945"/>
            <a:ext cx="2830768" cy="260857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3"/>
          <p:cNvSpPr txBox="1"/>
          <p:nvPr>
            <p:ph idx="1" type="body"/>
          </p:nvPr>
        </p:nvSpPr>
        <p:spPr>
          <a:xfrm>
            <a:off x="540327" y="1600200"/>
            <a:ext cx="11111345" cy="4833904"/>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000"/>
              <a:buChar char="•"/>
            </a:pPr>
            <a:r>
              <a:rPr lang="en-US">
                <a:solidFill>
                  <a:schemeClr val="dk1"/>
                </a:solidFill>
              </a:rPr>
              <a:t>Release a new free/open “</a:t>
            </a:r>
            <a:r>
              <a:rPr b="1" lang="en-US">
                <a:solidFill>
                  <a:schemeClr val="dk1"/>
                </a:solidFill>
              </a:rPr>
              <a:t>Amazon ODC Sandbox</a:t>
            </a:r>
            <a:r>
              <a:rPr lang="en-US">
                <a:solidFill>
                  <a:schemeClr val="dk1"/>
                </a:solidFill>
              </a:rPr>
              <a:t>” by October 2020. This will allow users to test the SDG algorithms anywhere in the world! Initially it will use the global Landsat ARD archive and eventually will add Sentinel-2 ARD. </a:t>
            </a:r>
            <a:endParaRPr/>
          </a:p>
          <a:p>
            <a:pPr indent="-342900" lvl="0" marL="342900" rtl="0" algn="l">
              <a:spcBef>
                <a:spcPts val="500"/>
              </a:spcBef>
              <a:spcAft>
                <a:spcPts val="0"/>
              </a:spcAft>
              <a:buClr>
                <a:schemeClr val="dk1"/>
              </a:buClr>
              <a:buSzPts val="2000"/>
              <a:buChar char="•"/>
            </a:pPr>
            <a:r>
              <a:rPr lang="en-US">
                <a:solidFill>
                  <a:schemeClr val="dk1"/>
                </a:solidFill>
              </a:rPr>
              <a:t>Develop and release a free/open “</a:t>
            </a:r>
            <a:r>
              <a:rPr b="1" lang="en-US">
                <a:solidFill>
                  <a:schemeClr val="dk1"/>
                </a:solidFill>
              </a:rPr>
              <a:t>Google ODC Sandbox</a:t>
            </a:r>
            <a:r>
              <a:rPr lang="en-US">
                <a:solidFill>
                  <a:schemeClr val="dk1"/>
                </a:solidFill>
              </a:rPr>
              <a:t>” by the end of 2020. This will use Google Cloud and Earth Engine global datasets. </a:t>
            </a:r>
            <a:endParaRPr/>
          </a:p>
          <a:p>
            <a:pPr indent="-342900" lvl="0" marL="342900" rtl="0" algn="l">
              <a:spcBef>
                <a:spcPts val="500"/>
              </a:spcBef>
              <a:spcAft>
                <a:spcPts val="0"/>
              </a:spcAft>
              <a:buClr>
                <a:schemeClr val="dk1"/>
              </a:buClr>
              <a:buSzPts val="2000"/>
              <a:buChar char="•"/>
            </a:pPr>
            <a:r>
              <a:rPr lang="en-US">
                <a:solidFill>
                  <a:schemeClr val="dk1"/>
                </a:solidFill>
              </a:rPr>
              <a:t>The two “Sandbox” concepts (noted above) will be advertised as an “</a:t>
            </a:r>
            <a:r>
              <a:rPr b="1" lang="en-US">
                <a:solidFill>
                  <a:schemeClr val="dk1"/>
                </a:solidFill>
              </a:rPr>
              <a:t>Open Earth Alliance</a:t>
            </a:r>
            <a:r>
              <a:rPr lang="en-US">
                <a:solidFill>
                  <a:schemeClr val="dk1"/>
                </a:solidFill>
              </a:rPr>
              <a:t>” activity which is a new GEO Community Activity focused on Open Data Cube exploitation. In addition, these concepts will be discussed with GEO to manage the number of users and utilize cloud credits from Amazon and Google. </a:t>
            </a:r>
            <a:endParaRPr/>
          </a:p>
          <a:p>
            <a:pPr indent="-342900" lvl="0" marL="342900" rtl="0" algn="l">
              <a:spcBef>
                <a:spcPts val="500"/>
              </a:spcBef>
              <a:spcAft>
                <a:spcPts val="0"/>
              </a:spcAft>
              <a:buClr>
                <a:schemeClr val="dk1"/>
              </a:buClr>
              <a:buSzPts val="2000"/>
              <a:buChar char="•"/>
            </a:pPr>
            <a:r>
              <a:rPr lang="en-US">
                <a:solidFill>
                  <a:schemeClr val="dk1"/>
                </a:solidFill>
              </a:rPr>
              <a:t>Continue testing and enhancements to the existing </a:t>
            </a:r>
            <a:r>
              <a:rPr b="1" lang="en-US">
                <a:solidFill>
                  <a:schemeClr val="dk1"/>
                </a:solidFill>
              </a:rPr>
              <a:t>SDG data cube notebooks </a:t>
            </a:r>
            <a:r>
              <a:rPr lang="en-US">
                <a:solidFill>
                  <a:schemeClr val="dk1"/>
                </a:solidFill>
              </a:rPr>
              <a:t>and also add and improve </a:t>
            </a:r>
            <a:r>
              <a:rPr b="1" lang="en-US">
                <a:solidFill>
                  <a:schemeClr val="dk1"/>
                </a:solidFill>
              </a:rPr>
              <a:t>training resources </a:t>
            </a:r>
            <a:r>
              <a:rPr lang="en-US">
                <a:solidFill>
                  <a:schemeClr val="dk1"/>
                </a:solidFill>
              </a:rPr>
              <a:t>(documentation and videos). </a:t>
            </a:r>
            <a:endParaRPr/>
          </a:p>
          <a:p>
            <a:pPr indent="-342900" lvl="0" marL="342900" rtl="0" algn="l">
              <a:spcBef>
                <a:spcPts val="500"/>
              </a:spcBef>
              <a:spcAft>
                <a:spcPts val="0"/>
              </a:spcAft>
              <a:buClr>
                <a:schemeClr val="dk1"/>
              </a:buClr>
              <a:buSzPts val="2000"/>
              <a:buChar char="•"/>
            </a:pPr>
            <a:r>
              <a:rPr lang="en-US">
                <a:solidFill>
                  <a:schemeClr val="dk1"/>
                </a:solidFill>
              </a:rPr>
              <a:t>Progress the production of </a:t>
            </a:r>
            <a:r>
              <a:rPr b="1" lang="en-US">
                <a:solidFill>
                  <a:schemeClr val="dk1"/>
                </a:solidFill>
              </a:rPr>
              <a:t>Sentinel-1 ARD </a:t>
            </a:r>
            <a:r>
              <a:rPr lang="en-US">
                <a:solidFill>
                  <a:schemeClr val="dk1"/>
                </a:solidFill>
              </a:rPr>
              <a:t>to generate data cubes on-demand. Continue to discuss plans for global data production and hosting of that data on public clouds. </a:t>
            </a:r>
            <a:endParaRPr/>
          </a:p>
          <a:p>
            <a:pPr indent="-342900" lvl="0" marL="342900" rtl="0" algn="l">
              <a:spcBef>
                <a:spcPts val="500"/>
              </a:spcBef>
              <a:spcAft>
                <a:spcPts val="0"/>
              </a:spcAft>
              <a:buClr>
                <a:schemeClr val="dk1"/>
              </a:buClr>
              <a:buSzPts val="2000"/>
              <a:buChar char="•"/>
            </a:pPr>
            <a:r>
              <a:rPr lang="en-US">
                <a:solidFill>
                  <a:schemeClr val="dk1"/>
                </a:solidFill>
              </a:rPr>
              <a:t>Add all of these resources to the </a:t>
            </a:r>
            <a:r>
              <a:rPr b="1" lang="en-US">
                <a:solidFill>
                  <a:schemeClr val="dk1"/>
                </a:solidFill>
              </a:rPr>
              <a:t>EO4SDG Toolkits</a:t>
            </a:r>
            <a:r>
              <a:rPr lang="en-US">
                <a:solidFill>
                  <a:schemeClr val="dk1"/>
                </a:solidFill>
              </a:rPr>
              <a:t>.</a:t>
            </a:r>
            <a:endParaRPr/>
          </a:p>
        </p:txBody>
      </p:sp>
      <p:sp>
        <p:nvSpPr>
          <p:cNvPr id="89" name="Google Shape;89;p3"/>
          <p:cNvSpPr txBox="1"/>
          <p:nvPr>
            <p:ph idx="2" type="body"/>
          </p:nvPr>
        </p:nvSpPr>
        <p:spPr>
          <a:xfrm>
            <a:off x="2392680" y="259080"/>
            <a:ext cx="7866442" cy="82296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800"/>
              <a:buNone/>
            </a:pPr>
            <a:r>
              <a:rPr b="1" lang="en-US" sz="4800"/>
              <a:t>Next Steps for the SEO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g96eedf5107_0_0"/>
          <p:cNvSpPr txBox="1"/>
          <p:nvPr>
            <p:ph idx="1" type="body"/>
          </p:nvPr>
        </p:nvSpPr>
        <p:spPr>
          <a:xfrm>
            <a:off x="166255" y="1402773"/>
            <a:ext cx="11845500" cy="5101800"/>
          </a:xfrm>
          <a:prstGeom prst="rect">
            <a:avLst/>
          </a:prstGeom>
        </p:spPr>
        <p:txBody>
          <a:bodyPr anchorCtr="0" anchor="t" bIns="45700" lIns="91425" spcFirstLastPara="1" rIns="91425" wrap="square" tIns="45700">
            <a:noAutofit/>
          </a:bodyPr>
          <a:lstStyle/>
          <a:p>
            <a:pPr indent="-381000" lvl="0" marL="457200" rtl="0" algn="l">
              <a:lnSpc>
                <a:spcPct val="150000"/>
              </a:lnSpc>
              <a:spcBef>
                <a:spcPts val="500"/>
              </a:spcBef>
              <a:spcAft>
                <a:spcPts val="0"/>
              </a:spcAft>
              <a:buSzPts val="2400"/>
              <a:buChar char="●"/>
            </a:pPr>
            <a:r>
              <a:rPr lang="en-US" sz="2400"/>
              <a:t>DE Africa is providing access to the data and tools for countries and actors in Africa to address SDGs and other resource questions.</a:t>
            </a:r>
            <a:endParaRPr sz="2400"/>
          </a:p>
          <a:p>
            <a:pPr indent="-381000" lvl="0" marL="457200" rtl="0" algn="l">
              <a:lnSpc>
                <a:spcPct val="150000"/>
              </a:lnSpc>
              <a:spcBef>
                <a:spcPts val="0"/>
              </a:spcBef>
              <a:spcAft>
                <a:spcPts val="0"/>
              </a:spcAft>
              <a:buSzPts val="2400"/>
              <a:buChar char="●"/>
            </a:pPr>
            <a:r>
              <a:rPr lang="en-US" sz="2400"/>
              <a:t>A broad range of use-cases is arising according to user interest - there is appetite for EO based methods. However, local ownership of methods is important</a:t>
            </a:r>
            <a:endParaRPr sz="2400"/>
          </a:p>
          <a:p>
            <a:pPr indent="-381000" lvl="0" marL="457200" rtl="0" algn="l">
              <a:lnSpc>
                <a:spcPct val="150000"/>
              </a:lnSpc>
              <a:spcBef>
                <a:spcPts val="0"/>
              </a:spcBef>
              <a:spcAft>
                <a:spcPts val="0"/>
              </a:spcAft>
              <a:buSzPts val="2400"/>
              <a:buChar char="●"/>
            </a:pPr>
            <a:r>
              <a:rPr lang="en-US" sz="2400" u="sng"/>
              <a:t>A target for CEOS SDG team could be to deliver practical and transparent methods that can be extended and applied through data cube platforms.</a:t>
            </a:r>
            <a:endParaRPr sz="2400" u="sng"/>
          </a:p>
          <a:p>
            <a:pPr indent="-381000" lvl="0" marL="457200" rtl="0" algn="l">
              <a:lnSpc>
                <a:spcPct val="150000"/>
              </a:lnSpc>
              <a:spcBef>
                <a:spcPts val="0"/>
              </a:spcBef>
              <a:spcAft>
                <a:spcPts val="0"/>
              </a:spcAft>
              <a:buSzPts val="2400"/>
              <a:buChar char="●"/>
            </a:pPr>
            <a:r>
              <a:rPr lang="en-US" sz="2400"/>
              <a:t>The following slides are a ‘whirl-wind tour’ </a:t>
            </a:r>
            <a:endParaRPr sz="2400"/>
          </a:p>
          <a:p>
            <a:pPr indent="-381000" lvl="1" marL="914400" rtl="0" algn="l">
              <a:lnSpc>
                <a:spcPct val="150000"/>
              </a:lnSpc>
              <a:spcBef>
                <a:spcPts val="0"/>
              </a:spcBef>
              <a:spcAft>
                <a:spcPts val="0"/>
              </a:spcAft>
              <a:buSzPts val="2400"/>
              <a:buChar char="○"/>
            </a:pPr>
            <a:r>
              <a:rPr lang="en-US" sz="2400"/>
              <a:t>with acknowledgement to Dr Ken Mubea </a:t>
            </a:r>
            <a:endParaRPr sz="2400"/>
          </a:p>
          <a:p>
            <a:pPr indent="0" lvl="0" marL="457200" rtl="0" algn="l">
              <a:lnSpc>
                <a:spcPct val="150000"/>
              </a:lnSpc>
              <a:spcBef>
                <a:spcPts val="500"/>
              </a:spcBef>
              <a:spcAft>
                <a:spcPts val="0"/>
              </a:spcAft>
              <a:buNone/>
            </a:pPr>
            <a:r>
              <a:t/>
            </a:r>
            <a:endParaRPr/>
          </a:p>
        </p:txBody>
      </p:sp>
      <p:sp>
        <p:nvSpPr>
          <p:cNvPr id="95" name="Google Shape;95;g96eedf5107_0_0"/>
          <p:cNvSpPr txBox="1"/>
          <p:nvPr>
            <p:ph idx="2" type="body"/>
          </p:nvPr>
        </p:nvSpPr>
        <p:spPr>
          <a:xfrm>
            <a:off x="2743200" y="304800"/>
            <a:ext cx="6603900" cy="5334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lang="en-US" sz="3400"/>
              <a:t>Digital Earth Africa</a:t>
            </a:r>
            <a:endParaRPr sz="3400"/>
          </a:p>
        </p:txBody>
      </p:sp>
      <p:sp>
        <p:nvSpPr>
          <p:cNvPr id="96" name="Google Shape;96;g96eedf5107_0_0"/>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 </a:t>
            </a:r>
            <a:endParaRPr/>
          </a:p>
        </p:txBody>
      </p:sp>
      <p:sp>
        <p:nvSpPr>
          <p:cNvPr id="97" name="Google Shape;97;g96eedf5107_0_0"/>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g96eedf5107_0_267"/>
          <p:cNvSpPr txBox="1"/>
          <p:nvPr>
            <p:ph type="title"/>
          </p:nvPr>
        </p:nvSpPr>
        <p:spPr>
          <a:xfrm>
            <a:off x="2927648" y="415925"/>
            <a:ext cx="8256900" cy="615600"/>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0"/>
              </a:spcBef>
              <a:spcAft>
                <a:spcPts val="0"/>
              </a:spcAft>
              <a:buSzPts val="1900"/>
              <a:buNone/>
            </a:pPr>
            <a:r>
              <a:rPr lang="en-US"/>
              <a:t>Digital Earth Africa use cases</a:t>
            </a:r>
            <a:endParaRPr/>
          </a:p>
        </p:txBody>
      </p:sp>
      <p:sp>
        <p:nvSpPr>
          <p:cNvPr id="104" name="Google Shape;104;g96eedf5107_0_267"/>
          <p:cNvSpPr/>
          <p:nvPr/>
        </p:nvSpPr>
        <p:spPr>
          <a:xfrm>
            <a:off x="3038733" y="1031533"/>
            <a:ext cx="7940400" cy="2379900"/>
          </a:xfrm>
          <a:prstGeom prst="rect">
            <a:avLst/>
          </a:prstGeom>
          <a:noFill/>
          <a:ln>
            <a:noFill/>
          </a:ln>
        </p:spPr>
        <p:txBody>
          <a:bodyPr anchorCtr="0" anchor="t" bIns="60925" lIns="121900" spcFirstLastPara="1" rIns="121900" wrap="square" tIns="60925">
            <a:noAutofit/>
          </a:bodyPr>
          <a:lstStyle/>
          <a:p>
            <a:pPr indent="-387350" lvl="0" marL="381000" marR="0" rtl="0" algn="l">
              <a:lnSpc>
                <a:spcPct val="100000"/>
              </a:lnSpc>
              <a:spcBef>
                <a:spcPts val="0"/>
              </a:spcBef>
              <a:spcAft>
                <a:spcPts val="0"/>
              </a:spcAft>
              <a:buClr>
                <a:srgbClr val="000000"/>
              </a:buClr>
              <a:buSzPts val="1900"/>
              <a:buFont typeface="Noto Sans Symbols"/>
              <a:buChar char="✔"/>
            </a:pPr>
            <a:r>
              <a:rPr b="0" i="0" lang="en-US" sz="2900" u="none" cap="none" strike="noStrike">
                <a:solidFill>
                  <a:srgbClr val="000000"/>
                </a:solidFill>
                <a:latin typeface="Arial"/>
                <a:ea typeface="Arial"/>
                <a:cs typeface="Arial"/>
                <a:sym typeface="Arial"/>
              </a:rPr>
              <a:t>Agriculture</a:t>
            </a:r>
            <a:endParaRPr sz="1900"/>
          </a:p>
          <a:p>
            <a:pPr indent="-387350" lvl="0" marL="381000" marR="0" rtl="0" algn="l">
              <a:lnSpc>
                <a:spcPct val="100000"/>
              </a:lnSpc>
              <a:spcBef>
                <a:spcPts val="0"/>
              </a:spcBef>
              <a:spcAft>
                <a:spcPts val="0"/>
              </a:spcAft>
              <a:buClr>
                <a:srgbClr val="000000"/>
              </a:buClr>
              <a:buSzPts val="1900"/>
              <a:buFont typeface="Noto Sans Symbols"/>
              <a:buChar char="✔"/>
            </a:pPr>
            <a:r>
              <a:rPr b="0" i="0" lang="en-US" sz="2900" u="none" cap="none" strike="noStrike">
                <a:solidFill>
                  <a:srgbClr val="000000"/>
                </a:solidFill>
                <a:latin typeface="Arial"/>
                <a:ea typeface="Arial"/>
                <a:cs typeface="Arial"/>
                <a:sym typeface="Arial"/>
              </a:rPr>
              <a:t>Water extent</a:t>
            </a:r>
            <a:endParaRPr b="0" i="0" sz="2900" u="none" cap="none" strike="noStrike">
              <a:solidFill>
                <a:srgbClr val="000000"/>
              </a:solidFill>
              <a:latin typeface="Arial"/>
              <a:ea typeface="Arial"/>
              <a:cs typeface="Arial"/>
              <a:sym typeface="Arial"/>
            </a:endParaRPr>
          </a:p>
          <a:p>
            <a:pPr indent="-387350" lvl="0" marL="381000" marR="0" rtl="0" algn="l">
              <a:lnSpc>
                <a:spcPct val="100000"/>
              </a:lnSpc>
              <a:spcBef>
                <a:spcPts val="0"/>
              </a:spcBef>
              <a:spcAft>
                <a:spcPts val="0"/>
              </a:spcAft>
              <a:buClr>
                <a:srgbClr val="000000"/>
              </a:buClr>
              <a:buSzPts val="1900"/>
              <a:buFont typeface="Noto Sans Symbols"/>
              <a:buChar char="✔"/>
            </a:pPr>
            <a:r>
              <a:rPr b="0" i="0" lang="en-US" sz="2900" u="none" cap="none" strike="noStrike">
                <a:solidFill>
                  <a:srgbClr val="000000"/>
                </a:solidFill>
                <a:latin typeface="Arial"/>
                <a:ea typeface="Arial"/>
                <a:cs typeface="Arial"/>
                <a:sym typeface="Arial"/>
              </a:rPr>
              <a:t>Urbanisation </a:t>
            </a:r>
            <a:endParaRPr sz="1900"/>
          </a:p>
          <a:p>
            <a:pPr indent="-387350" lvl="0" marL="381000" marR="0" rtl="0" algn="l">
              <a:lnSpc>
                <a:spcPct val="100000"/>
              </a:lnSpc>
              <a:spcBef>
                <a:spcPts val="0"/>
              </a:spcBef>
              <a:spcAft>
                <a:spcPts val="0"/>
              </a:spcAft>
              <a:buClr>
                <a:srgbClr val="000000"/>
              </a:buClr>
              <a:buSzPts val="1900"/>
              <a:buFont typeface="Noto Sans Symbols"/>
              <a:buChar char="✔"/>
            </a:pPr>
            <a:r>
              <a:rPr b="0" i="0" lang="en-US" sz="2900" u="none" cap="none" strike="noStrike">
                <a:solidFill>
                  <a:srgbClr val="000000"/>
                </a:solidFill>
                <a:latin typeface="Arial"/>
                <a:ea typeface="Arial"/>
                <a:cs typeface="Arial"/>
                <a:sym typeface="Arial"/>
              </a:rPr>
              <a:t>Coastal erosion</a:t>
            </a:r>
            <a:endParaRPr sz="1900"/>
          </a:p>
          <a:p>
            <a:pPr indent="-387350" lvl="0" marL="381000" marR="0" rtl="0" algn="l">
              <a:lnSpc>
                <a:spcPct val="100000"/>
              </a:lnSpc>
              <a:spcBef>
                <a:spcPts val="0"/>
              </a:spcBef>
              <a:spcAft>
                <a:spcPts val="0"/>
              </a:spcAft>
              <a:buClr>
                <a:srgbClr val="000000"/>
              </a:buClr>
              <a:buSzPts val="1900"/>
              <a:buFont typeface="Noto Sans Symbols"/>
              <a:buChar char="✔"/>
            </a:pPr>
            <a:r>
              <a:rPr b="0" i="0" lang="en-US" sz="2900" u="none" cap="none" strike="noStrike">
                <a:solidFill>
                  <a:srgbClr val="000000"/>
                </a:solidFill>
                <a:latin typeface="Arial"/>
                <a:ea typeface="Arial"/>
                <a:cs typeface="Arial"/>
                <a:sym typeface="Arial"/>
              </a:rPr>
              <a:t>Deforestation</a:t>
            </a:r>
            <a:endParaRPr b="0" i="0" sz="2900" u="none" cap="none" strike="noStrike">
              <a:solidFill>
                <a:srgbClr val="000000"/>
              </a:solidFill>
              <a:latin typeface="Arial"/>
              <a:ea typeface="Arial"/>
              <a:cs typeface="Arial"/>
              <a:sym typeface="Arial"/>
            </a:endParaRPr>
          </a:p>
        </p:txBody>
      </p:sp>
      <p:pic>
        <p:nvPicPr>
          <p:cNvPr id="105" name="Google Shape;105;g96eedf5107_0_267"/>
          <p:cNvPicPr preferRelativeResize="0"/>
          <p:nvPr/>
        </p:nvPicPr>
        <p:blipFill rotWithShape="1">
          <a:blip r:embed="rId3">
            <a:alphaModFix/>
          </a:blip>
          <a:srcRect b="0" l="0" r="0" t="0"/>
          <a:stretch/>
        </p:blipFill>
        <p:spPr>
          <a:xfrm>
            <a:off x="5932636" y="4419600"/>
            <a:ext cx="1601639" cy="1782473"/>
          </a:xfrm>
          <a:prstGeom prst="rect">
            <a:avLst/>
          </a:prstGeom>
          <a:noFill/>
          <a:ln>
            <a:noFill/>
          </a:ln>
        </p:spPr>
      </p:pic>
      <p:pic>
        <p:nvPicPr>
          <p:cNvPr id="106" name="Google Shape;106;g96eedf5107_0_267"/>
          <p:cNvPicPr preferRelativeResize="0"/>
          <p:nvPr/>
        </p:nvPicPr>
        <p:blipFill rotWithShape="1">
          <a:blip r:embed="rId4">
            <a:alphaModFix/>
          </a:blip>
          <a:srcRect b="0" l="0" r="0" t="0"/>
          <a:stretch/>
        </p:blipFill>
        <p:spPr>
          <a:xfrm>
            <a:off x="2613323" y="4419600"/>
            <a:ext cx="3132768" cy="1746087"/>
          </a:xfrm>
          <a:prstGeom prst="rect">
            <a:avLst/>
          </a:prstGeom>
          <a:noFill/>
          <a:ln>
            <a:noFill/>
          </a:ln>
        </p:spPr>
      </p:pic>
      <p:pic>
        <p:nvPicPr>
          <p:cNvPr id="107" name="Google Shape;107;g96eedf5107_0_267"/>
          <p:cNvPicPr preferRelativeResize="0"/>
          <p:nvPr/>
        </p:nvPicPr>
        <p:blipFill rotWithShape="1">
          <a:blip r:embed="rId5">
            <a:alphaModFix/>
          </a:blip>
          <a:srcRect b="0" l="0" r="0" t="0"/>
          <a:stretch/>
        </p:blipFill>
        <p:spPr>
          <a:xfrm>
            <a:off x="7587463" y="4376877"/>
            <a:ext cx="1899745" cy="1825195"/>
          </a:xfrm>
          <a:prstGeom prst="rect">
            <a:avLst/>
          </a:prstGeom>
          <a:noFill/>
          <a:ln>
            <a:noFill/>
          </a:ln>
        </p:spPr>
      </p:pic>
      <p:pic>
        <p:nvPicPr>
          <p:cNvPr id="108" name="Google Shape;108;g96eedf5107_0_267"/>
          <p:cNvPicPr preferRelativeResize="0"/>
          <p:nvPr/>
        </p:nvPicPr>
        <p:blipFill rotWithShape="1">
          <a:blip r:embed="rId6">
            <a:alphaModFix/>
          </a:blip>
          <a:srcRect b="0" l="0" r="0" t="0"/>
          <a:stretch/>
        </p:blipFill>
        <p:spPr>
          <a:xfrm>
            <a:off x="9616751" y="4417571"/>
            <a:ext cx="1714904" cy="179368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g96eedf5107_0_313"/>
          <p:cNvSpPr txBox="1"/>
          <p:nvPr>
            <p:ph type="title"/>
          </p:nvPr>
        </p:nvSpPr>
        <p:spPr>
          <a:xfrm>
            <a:off x="397156" y="210955"/>
            <a:ext cx="11397600" cy="615600"/>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0"/>
              </a:spcBef>
              <a:spcAft>
                <a:spcPts val="0"/>
              </a:spcAft>
              <a:buSzPts val="1900"/>
              <a:buNone/>
            </a:pPr>
            <a:r>
              <a:rPr lang="en-US">
                <a:solidFill>
                  <a:schemeClr val="dk2"/>
                </a:solidFill>
              </a:rPr>
              <a:t>Agriculture – </a:t>
            </a:r>
            <a:r>
              <a:rPr lang="en-US" sz="2700">
                <a:solidFill>
                  <a:schemeClr val="dk2"/>
                </a:solidFill>
              </a:rPr>
              <a:t>SDG 2.4.1 and Big Four Agenda – Food security </a:t>
            </a:r>
            <a:endParaRPr/>
          </a:p>
        </p:txBody>
      </p:sp>
      <p:sp>
        <p:nvSpPr>
          <p:cNvPr id="114" name="Google Shape;114;g96eedf5107_0_313"/>
          <p:cNvSpPr txBox="1"/>
          <p:nvPr/>
        </p:nvSpPr>
        <p:spPr>
          <a:xfrm>
            <a:off x="73580" y="826555"/>
            <a:ext cx="11397600" cy="615600"/>
          </a:xfrm>
          <a:prstGeom prst="rect">
            <a:avLst/>
          </a:prstGeom>
          <a:noFill/>
          <a:ln>
            <a:noFill/>
          </a:ln>
        </p:spPr>
        <p:txBody>
          <a:bodyPr anchorCtr="0" anchor="t" bIns="60925" lIns="121900" spcFirstLastPara="1" rIns="121900" wrap="square" tIns="60925">
            <a:noAutofit/>
          </a:bodyPr>
          <a:lstStyle/>
          <a:p>
            <a:pPr indent="-304800" lvl="0" marL="609600" marR="0" rtl="0" algn="l">
              <a:lnSpc>
                <a:spcPct val="100000"/>
              </a:lnSpc>
              <a:spcBef>
                <a:spcPts val="120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Mapping soy bean farming in western Kenya - Support to KALRO</a:t>
            </a:r>
            <a:endParaRPr sz="1900"/>
          </a:p>
          <a:p>
            <a:pPr indent="-304800" lvl="0" marL="609600" marR="0" rtl="0" algn="l">
              <a:lnSpc>
                <a:spcPct val="100000"/>
              </a:lnSpc>
              <a:spcBef>
                <a:spcPts val="120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304800" lvl="0" marL="609600" marR="0" rtl="0" algn="l">
              <a:lnSpc>
                <a:spcPct val="100000"/>
              </a:lnSpc>
              <a:spcBef>
                <a:spcPts val="120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15" name="Google Shape;115;g96eedf5107_0_313"/>
          <p:cNvPicPr preferRelativeResize="0"/>
          <p:nvPr/>
        </p:nvPicPr>
        <p:blipFill rotWithShape="1">
          <a:blip r:embed="rId3">
            <a:alphaModFix/>
          </a:blip>
          <a:srcRect b="0" l="0" r="0" t="0"/>
          <a:stretch/>
        </p:blipFill>
        <p:spPr>
          <a:xfrm>
            <a:off x="4400549" y="1885096"/>
            <a:ext cx="7738594" cy="4313200"/>
          </a:xfrm>
          <a:prstGeom prst="rect">
            <a:avLst/>
          </a:prstGeom>
          <a:noFill/>
          <a:ln>
            <a:noFill/>
          </a:ln>
        </p:spPr>
      </p:pic>
      <p:sp>
        <p:nvSpPr>
          <p:cNvPr id="116" name="Google Shape;116;g96eedf5107_0_313"/>
          <p:cNvSpPr txBox="1"/>
          <p:nvPr/>
        </p:nvSpPr>
        <p:spPr>
          <a:xfrm>
            <a:off x="390524" y="1454209"/>
            <a:ext cx="4010100" cy="6156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High potential ecological zone of Western Kenya with average rainfall of 1000mm.</a:t>
            </a:r>
            <a:endParaRPr b="0" i="0" sz="1900" u="none" cap="none" strike="noStrike">
              <a:solidFill>
                <a:srgbClr val="000000"/>
              </a:solidFill>
              <a:latin typeface="Arial"/>
              <a:ea typeface="Arial"/>
              <a:cs typeface="Arial"/>
              <a:sym typeface="Arial"/>
            </a:endParaRPr>
          </a:p>
        </p:txBody>
      </p:sp>
      <p:sp>
        <p:nvSpPr>
          <p:cNvPr id="117" name="Google Shape;117;g96eedf5107_0_313"/>
          <p:cNvSpPr txBox="1"/>
          <p:nvPr/>
        </p:nvSpPr>
        <p:spPr>
          <a:xfrm>
            <a:off x="390524" y="2236075"/>
            <a:ext cx="3935100" cy="36111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DE Africa provides an overview of the soy vegetation phenology.</a:t>
            </a:r>
            <a:endParaRPr sz="1900"/>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High yields are observed towards April to June and November - December. This is after March-April-May (MAM) long rains and October-November-December (OND) 2018 Short rains respectively.</a:t>
            </a:r>
            <a:endParaRPr sz="1900"/>
          </a:p>
          <a:p>
            <a:pPr indent="0" lvl="0" marL="0" marR="0" rtl="0" algn="l">
              <a:lnSpc>
                <a:spcPct val="100000"/>
              </a:lnSpc>
              <a:spcBef>
                <a:spcPts val="0"/>
              </a:spcBef>
              <a:spcAft>
                <a:spcPts val="0"/>
              </a:spcAft>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This information can be used for decision making regarding optimised planting, location, optimised fertilization, and yield forecasting based on historic and current climate conditions</a:t>
            </a:r>
            <a:endParaRPr b="0" i="0" sz="1600" u="none" cap="none" strike="noStrike">
              <a:solidFill>
                <a:srgbClr val="000000"/>
              </a:solidFill>
              <a:latin typeface="Arial"/>
              <a:ea typeface="Arial"/>
              <a:cs typeface="Arial"/>
              <a:sym typeface="Arial"/>
            </a:endParaRPr>
          </a:p>
        </p:txBody>
      </p:sp>
      <p:pic>
        <p:nvPicPr>
          <p:cNvPr id="118" name="Google Shape;118;g96eedf5107_0_313"/>
          <p:cNvPicPr preferRelativeResize="0"/>
          <p:nvPr/>
        </p:nvPicPr>
        <p:blipFill rotWithShape="1">
          <a:blip r:embed="rId4">
            <a:alphaModFix/>
          </a:blip>
          <a:srcRect b="0" l="0" r="0" t="0"/>
          <a:stretch/>
        </p:blipFill>
        <p:spPr>
          <a:xfrm>
            <a:off x="10322949" y="758189"/>
            <a:ext cx="1676544" cy="13920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96eedf5107_0_358"/>
          <p:cNvSpPr txBox="1"/>
          <p:nvPr>
            <p:ph type="title"/>
          </p:nvPr>
        </p:nvSpPr>
        <p:spPr>
          <a:xfrm>
            <a:off x="397156" y="210955"/>
            <a:ext cx="11397600" cy="615600"/>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0"/>
              </a:spcBef>
              <a:spcAft>
                <a:spcPts val="0"/>
              </a:spcAft>
              <a:buSzPts val="1900"/>
              <a:buNone/>
            </a:pPr>
            <a:r>
              <a:rPr lang="en-US">
                <a:solidFill>
                  <a:schemeClr val="dk2"/>
                </a:solidFill>
              </a:rPr>
              <a:t>Agriculture – </a:t>
            </a:r>
            <a:r>
              <a:rPr lang="en-US" sz="2700">
                <a:solidFill>
                  <a:schemeClr val="dk2"/>
                </a:solidFill>
              </a:rPr>
              <a:t>Crop mask development – Food security </a:t>
            </a:r>
            <a:endParaRPr/>
          </a:p>
        </p:txBody>
      </p:sp>
      <p:sp>
        <p:nvSpPr>
          <p:cNvPr id="124" name="Google Shape;124;g96eedf5107_0_358"/>
          <p:cNvSpPr txBox="1"/>
          <p:nvPr/>
        </p:nvSpPr>
        <p:spPr>
          <a:xfrm>
            <a:off x="0" y="737776"/>
            <a:ext cx="11397600" cy="615600"/>
          </a:xfrm>
          <a:prstGeom prst="rect">
            <a:avLst/>
          </a:prstGeom>
          <a:noFill/>
          <a:ln>
            <a:noFill/>
          </a:ln>
        </p:spPr>
        <p:txBody>
          <a:bodyPr anchorCtr="0" anchor="t" bIns="60925" lIns="121900" spcFirstLastPara="1" rIns="121900" wrap="square" tIns="60925">
            <a:noAutofit/>
          </a:bodyPr>
          <a:lstStyle/>
          <a:p>
            <a:pPr indent="-304800" lvl="0" marL="609600" marR="0" rtl="0" algn="l">
              <a:lnSpc>
                <a:spcPct val="100000"/>
              </a:lnSpc>
              <a:spcBef>
                <a:spcPts val="120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Co-designing product development to address food security in Africa</a:t>
            </a:r>
            <a:endParaRPr b="0" i="0" sz="1900" u="none" cap="none" strike="noStrike">
              <a:solidFill>
                <a:srgbClr val="000000"/>
              </a:solidFill>
              <a:latin typeface="Arial"/>
              <a:ea typeface="Arial"/>
              <a:cs typeface="Arial"/>
              <a:sym typeface="Arial"/>
            </a:endParaRPr>
          </a:p>
          <a:p>
            <a:pPr indent="-304800" lvl="0" marL="609600" marR="0" rtl="0" algn="l">
              <a:lnSpc>
                <a:spcPct val="100000"/>
              </a:lnSpc>
              <a:spcBef>
                <a:spcPts val="120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5" name="Google Shape;125;g96eedf5107_0_358"/>
          <p:cNvSpPr txBox="1"/>
          <p:nvPr/>
        </p:nvSpPr>
        <p:spPr>
          <a:xfrm>
            <a:off x="291516" y="1353376"/>
            <a:ext cx="8938500" cy="8616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To help address this rise in food insecurity and support SDG2 (zero hunger), the Digital Earth Africa (DE Africa) Technical Advisory Committee endorsed a cropland area map as the next product to be developed by the program. </a:t>
            </a:r>
            <a:endParaRPr b="0" i="0" sz="1900" u="none" cap="none" strike="noStrike">
              <a:solidFill>
                <a:srgbClr val="000000"/>
              </a:solidFill>
              <a:latin typeface="Arial"/>
              <a:ea typeface="Arial"/>
              <a:cs typeface="Arial"/>
              <a:sym typeface="Arial"/>
            </a:endParaRPr>
          </a:p>
        </p:txBody>
      </p:sp>
      <p:sp>
        <p:nvSpPr>
          <p:cNvPr id="126" name="Google Shape;126;g96eedf5107_0_358"/>
          <p:cNvSpPr txBox="1"/>
          <p:nvPr/>
        </p:nvSpPr>
        <p:spPr>
          <a:xfrm>
            <a:off x="397156" y="2215151"/>
            <a:ext cx="3935100" cy="30777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The Task Team includes:</a:t>
            </a:r>
            <a:endParaRPr sz="1900"/>
          </a:p>
          <a:p>
            <a:pPr indent="-450850" lvl="0" marL="457200" marR="0" rtl="0" algn="l">
              <a:lnSpc>
                <a:spcPct val="100000"/>
              </a:lnSpc>
              <a:spcBef>
                <a:spcPts val="0"/>
              </a:spcBef>
              <a:spcAft>
                <a:spcPts val="0"/>
              </a:spcAft>
              <a:buClr>
                <a:srgbClr val="000000"/>
              </a:buClr>
              <a:buSzPts val="1300"/>
              <a:buFont typeface="Arial"/>
              <a:buAutoNum type="arabicPeriod"/>
            </a:pPr>
            <a:r>
              <a:rPr b="0" i="0" lang="en-US" sz="1300" u="none" cap="none" strike="noStrike">
                <a:solidFill>
                  <a:srgbClr val="000000"/>
                </a:solidFill>
                <a:latin typeface="Arial"/>
                <a:ea typeface="Arial"/>
                <a:cs typeface="Arial"/>
                <a:sym typeface="Arial"/>
              </a:rPr>
              <a:t>The Regional Centre for Mapping for Resource Development</a:t>
            </a:r>
            <a:endParaRPr sz="1900"/>
          </a:p>
          <a:p>
            <a:pPr indent="-450850" lvl="0" marL="457200" marR="0" rtl="0" algn="l">
              <a:lnSpc>
                <a:spcPct val="100000"/>
              </a:lnSpc>
              <a:spcBef>
                <a:spcPts val="0"/>
              </a:spcBef>
              <a:spcAft>
                <a:spcPts val="0"/>
              </a:spcAft>
              <a:buClr>
                <a:srgbClr val="000000"/>
              </a:buClr>
              <a:buSzPts val="1300"/>
              <a:buFont typeface="Arial"/>
              <a:buAutoNum type="arabicPeriod"/>
            </a:pPr>
            <a:r>
              <a:rPr b="0" i="0" lang="en-US" sz="1300" u="none" cap="none" strike="noStrike">
                <a:solidFill>
                  <a:srgbClr val="000000"/>
                </a:solidFill>
                <a:latin typeface="Arial"/>
                <a:ea typeface="Arial"/>
                <a:cs typeface="Arial"/>
                <a:sym typeface="Arial"/>
              </a:rPr>
              <a:t>Group on Earth Observations Global Agricultural Monitoring Initiative</a:t>
            </a:r>
            <a:endParaRPr sz="1900"/>
          </a:p>
          <a:p>
            <a:pPr indent="-450850" lvl="0" marL="457200" marR="0" rtl="0" algn="l">
              <a:lnSpc>
                <a:spcPct val="100000"/>
              </a:lnSpc>
              <a:spcBef>
                <a:spcPts val="0"/>
              </a:spcBef>
              <a:spcAft>
                <a:spcPts val="0"/>
              </a:spcAft>
              <a:buClr>
                <a:srgbClr val="000000"/>
              </a:buClr>
              <a:buSzPts val="1300"/>
              <a:buFont typeface="Arial"/>
              <a:buAutoNum type="arabicPeriod"/>
            </a:pPr>
            <a:r>
              <a:rPr b="0" i="0" lang="en-US" sz="1300" u="none" cap="none" strike="noStrike">
                <a:solidFill>
                  <a:srgbClr val="000000"/>
                </a:solidFill>
                <a:latin typeface="Arial"/>
                <a:ea typeface="Arial"/>
                <a:cs typeface="Arial"/>
                <a:sym typeface="Arial"/>
              </a:rPr>
              <a:t>Ghana’s National Disaster Management Organization</a:t>
            </a:r>
            <a:endParaRPr sz="1900"/>
          </a:p>
          <a:p>
            <a:pPr indent="-450850" lvl="0" marL="457200" marR="0" rtl="0" algn="l">
              <a:lnSpc>
                <a:spcPct val="100000"/>
              </a:lnSpc>
              <a:spcBef>
                <a:spcPts val="0"/>
              </a:spcBef>
              <a:spcAft>
                <a:spcPts val="0"/>
              </a:spcAft>
              <a:buClr>
                <a:srgbClr val="000000"/>
              </a:buClr>
              <a:buSzPts val="1300"/>
              <a:buFont typeface="Arial"/>
              <a:buAutoNum type="arabicPeriod"/>
            </a:pPr>
            <a:r>
              <a:rPr b="0" i="0" lang="en-US" sz="1300" u="none" cap="none" strike="noStrike">
                <a:solidFill>
                  <a:srgbClr val="000000"/>
                </a:solidFill>
                <a:latin typeface="Arial"/>
                <a:ea typeface="Arial"/>
                <a:cs typeface="Arial"/>
                <a:sym typeface="Arial"/>
              </a:rPr>
              <a:t>The Global Partnership for Sustainable Development Data</a:t>
            </a:r>
            <a:endParaRPr sz="1900"/>
          </a:p>
          <a:p>
            <a:pPr indent="-450850" lvl="0" marL="457200" marR="0" rtl="0" algn="l">
              <a:lnSpc>
                <a:spcPct val="100000"/>
              </a:lnSpc>
              <a:spcBef>
                <a:spcPts val="0"/>
              </a:spcBef>
              <a:spcAft>
                <a:spcPts val="0"/>
              </a:spcAft>
              <a:buClr>
                <a:srgbClr val="000000"/>
              </a:buClr>
              <a:buSzPts val="1300"/>
              <a:buFont typeface="Arial"/>
              <a:buAutoNum type="arabicPeriod"/>
            </a:pPr>
            <a:r>
              <a:rPr b="0" i="0" lang="en-US" sz="1300" u="none" cap="none" strike="noStrike">
                <a:solidFill>
                  <a:srgbClr val="000000"/>
                </a:solidFill>
                <a:latin typeface="Arial"/>
                <a:ea typeface="Arial"/>
                <a:cs typeface="Arial"/>
                <a:sym typeface="Arial"/>
              </a:rPr>
              <a:t>African Regional Institute for Geospatial Information Science and Technology </a:t>
            </a:r>
            <a:endParaRPr sz="1900"/>
          </a:p>
          <a:p>
            <a:pPr indent="-450850" lvl="0" marL="457200" marR="0" rtl="0" algn="l">
              <a:lnSpc>
                <a:spcPct val="100000"/>
              </a:lnSpc>
              <a:spcBef>
                <a:spcPts val="0"/>
              </a:spcBef>
              <a:spcAft>
                <a:spcPts val="0"/>
              </a:spcAft>
              <a:buClr>
                <a:srgbClr val="000000"/>
              </a:buClr>
              <a:buSzPts val="1300"/>
              <a:buFont typeface="Arial"/>
              <a:buAutoNum type="arabicPeriod"/>
            </a:pPr>
            <a:r>
              <a:rPr b="0" i="0" lang="en-US" sz="1300" u="none" cap="none" strike="noStrike">
                <a:solidFill>
                  <a:srgbClr val="000000"/>
                </a:solidFill>
                <a:latin typeface="Arial"/>
                <a:ea typeface="Arial"/>
                <a:cs typeface="Arial"/>
                <a:sym typeface="Arial"/>
              </a:rPr>
              <a:t>The Sahara and Sahel Observatory</a:t>
            </a:r>
            <a:endParaRPr sz="1900"/>
          </a:p>
          <a:p>
            <a:pPr indent="-450850" lvl="0" marL="457200" marR="0" rtl="0" algn="l">
              <a:lnSpc>
                <a:spcPct val="100000"/>
              </a:lnSpc>
              <a:spcBef>
                <a:spcPts val="0"/>
              </a:spcBef>
              <a:spcAft>
                <a:spcPts val="0"/>
              </a:spcAft>
              <a:buClr>
                <a:srgbClr val="000000"/>
              </a:buClr>
              <a:buSzPts val="1300"/>
              <a:buFont typeface="Arial"/>
              <a:buAutoNum type="arabicPeriod"/>
            </a:pPr>
            <a:r>
              <a:rPr b="0" i="0" lang="en-US" sz="1300" u="none" cap="none" strike="noStrike">
                <a:solidFill>
                  <a:srgbClr val="000000"/>
                </a:solidFill>
                <a:latin typeface="Arial"/>
                <a:ea typeface="Arial"/>
                <a:cs typeface="Arial"/>
                <a:sym typeface="Arial"/>
              </a:rPr>
              <a:t>AGRHYMET Regional Centre</a:t>
            </a:r>
            <a:endParaRPr sz="1900"/>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p:txBody>
      </p:sp>
      <p:pic>
        <p:nvPicPr>
          <p:cNvPr id="127" name="Google Shape;127;g96eedf5107_0_358"/>
          <p:cNvPicPr preferRelativeResize="0"/>
          <p:nvPr/>
        </p:nvPicPr>
        <p:blipFill rotWithShape="1">
          <a:blip r:embed="rId3">
            <a:alphaModFix/>
          </a:blip>
          <a:srcRect b="0" l="0" r="0" t="0"/>
          <a:stretch/>
        </p:blipFill>
        <p:spPr>
          <a:xfrm>
            <a:off x="4110263" y="4340379"/>
            <a:ext cx="5910229" cy="2056374"/>
          </a:xfrm>
          <a:prstGeom prst="rect">
            <a:avLst/>
          </a:prstGeom>
          <a:noFill/>
          <a:ln>
            <a:noFill/>
          </a:ln>
        </p:spPr>
      </p:pic>
      <p:sp>
        <p:nvSpPr>
          <p:cNvPr id="128" name="Google Shape;128;g96eedf5107_0_358"/>
          <p:cNvSpPr txBox="1"/>
          <p:nvPr/>
        </p:nvSpPr>
        <p:spPr>
          <a:xfrm>
            <a:off x="3973736" y="2300485"/>
            <a:ext cx="5047200" cy="2257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Comparative benefits to existing cropland products</a:t>
            </a:r>
            <a:endParaRPr sz="1900"/>
          </a:p>
          <a:p>
            <a:pPr indent="-374650" lvl="0" marL="3810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provide a consistent up-to-date map using the latest satellite data</a:t>
            </a:r>
            <a:endParaRPr sz="1900"/>
          </a:p>
          <a:p>
            <a:pPr indent="-374650" lvl="0" marL="3810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be reproduced annually, rather than once-off</a:t>
            </a:r>
            <a:endParaRPr sz="1900"/>
          </a:p>
          <a:p>
            <a:pPr indent="-374650" lvl="0" marL="3810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be a ready to use service accessible through the DE Africa platform, rather than running through software</a:t>
            </a:r>
            <a:endParaRPr sz="1900"/>
          </a:p>
          <a:p>
            <a:pPr indent="-374650" lvl="0" marL="3810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provide continental coverage</a:t>
            </a:r>
            <a:endParaRPr sz="1900"/>
          </a:p>
          <a:p>
            <a:pPr indent="-374650" lvl="0" marL="3810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have high spatial resolution of 10m</a:t>
            </a:r>
            <a:endParaRPr sz="1900"/>
          </a:p>
          <a:p>
            <a:pPr indent="-374650" lvl="0" marL="3810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be co-designed with African partners to fit their needs</a:t>
            </a:r>
            <a:endParaRPr sz="1900"/>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p:txBody>
      </p:sp>
      <p:pic>
        <p:nvPicPr>
          <p:cNvPr id="129" name="Google Shape;129;g96eedf5107_0_358"/>
          <p:cNvPicPr preferRelativeResize="0"/>
          <p:nvPr/>
        </p:nvPicPr>
        <p:blipFill rotWithShape="1">
          <a:blip r:embed="rId4">
            <a:alphaModFix/>
          </a:blip>
          <a:srcRect b="0" l="0" r="0" t="0"/>
          <a:stretch/>
        </p:blipFill>
        <p:spPr>
          <a:xfrm>
            <a:off x="9021121" y="916716"/>
            <a:ext cx="2879363" cy="2061309"/>
          </a:xfrm>
          <a:prstGeom prst="rect">
            <a:avLst/>
          </a:prstGeom>
          <a:noFill/>
          <a:ln>
            <a:noFill/>
          </a:ln>
        </p:spPr>
      </p:pic>
      <p:sp>
        <p:nvSpPr>
          <p:cNvPr id="130" name="Google Shape;130;g96eedf5107_0_358"/>
          <p:cNvSpPr txBox="1"/>
          <p:nvPr/>
        </p:nvSpPr>
        <p:spPr>
          <a:xfrm>
            <a:off x="457879" y="6447631"/>
            <a:ext cx="10482000" cy="4104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900" u="sng" cap="none" strike="noStrike">
                <a:solidFill>
                  <a:schemeClr val="lt1"/>
                </a:solidFill>
                <a:latin typeface="Arial"/>
                <a:ea typeface="Arial"/>
                <a:cs typeface="Arial"/>
                <a:sym typeface="Arial"/>
                <a:hlinkClick r:id="rId5">
                  <a:extLst>
                    <a:ext uri="{A12FA001-AC4F-418D-AE19-62706E023703}">
                      <ahyp:hlinkClr val="tx"/>
                    </a:ext>
                  </a:extLst>
                </a:hlinkClick>
              </a:rPr>
              <a:t>https://www.digitalearthafrica.org/co-designing-product-development-address-food-security-africa</a:t>
            </a:r>
            <a:endParaRPr b="0" i="0" sz="19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96eedf5107_0_405"/>
          <p:cNvSpPr txBox="1"/>
          <p:nvPr>
            <p:ph type="title"/>
          </p:nvPr>
        </p:nvSpPr>
        <p:spPr>
          <a:xfrm>
            <a:off x="390525" y="415925"/>
            <a:ext cx="11397600" cy="615600"/>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0"/>
              </a:spcBef>
              <a:spcAft>
                <a:spcPts val="0"/>
              </a:spcAft>
              <a:buSzPts val="1900"/>
              <a:buNone/>
            </a:pPr>
            <a:r>
              <a:rPr lang="en-US">
                <a:solidFill>
                  <a:schemeClr val="dk2"/>
                </a:solidFill>
              </a:rPr>
              <a:t>Lake Baringo – water extent – SDG 6.6.1</a:t>
            </a:r>
            <a:endParaRPr/>
          </a:p>
        </p:txBody>
      </p:sp>
      <p:pic>
        <p:nvPicPr>
          <p:cNvPr id="136" name="Google Shape;136;g96eedf5107_0_405"/>
          <p:cNvPicPr preferRelativeResize="0"/>
          <p:nvPr/>
        </p:nvPicPr>
        <p:blipFill rotWithShape="1">
          <a:blip r:embed="rId3">
            <a:alphaModFix/>
          </a:blip>
          <a:srcRect b="0" l="0" r="0" t="0"/>
          <a:stretch/>
        </p:blipFill>
        <p:spPr>
          <a:xfrm>
            <a:off x="6514312" y="953084"/>
            <a:ext cx="2439189" cy="3221867"/>
          </a:xfrm>
          <a:prstGeom prst="rect">
            <a:avLst/>
          </a:prstGeom>
          <a:noFill/>
          <a:ln>
            <a:noFill/>
          </a:ln>
        </p:spPr>
      </p:pic>
      <p:pic>
        <p:nvPicPr>
          <p:cNvPr id="137" name="Google Shape;137;g96eedf5107_0_405"/>
          <p:cNvPicPr preferRelativeResize="0"/>
          <p:nvPr/>
        </p:nvPicPr>
        <p:blipFill rotWithShape="1">
          <a:blip r:embed="rId4">
            <a:alphaModFix/>
          </a:blip>
          <a:srcRect b="0" l="0" r="0" t="0"/>
          <a:stretch/>
        </p:blipFill>
        <p:spPr>
          <a:xfrm>
            <a:off x="52976" y="4293983"/>
            <a:ext cx="8981605" cy="1913284"/>
          </a:xfrm>
          <a:prstGeom prst="rect">
            <a:avLst/>
          </a:prstGeom>
          <a:noFill/>
          <a:ln>
            <a:noFill/>
          </a:ln>
        </p:spPr>
      </p:pic>
      <p:pic>
        <p:nvPicPr>
          <p:cNvPr id="138" name="Google Shape;138;g96eedf5107_0_405"/>
          <p:cNvPicPr preferRelativeResize="0"/>
          <p:nvPr/>
        </p:nvPicPr>
        <p:blipFill rotWithShape="1">
          <a:blip r:embed="rId5">
            <a:alphaModFix/>
          </a:blip>
          <a:srcRect b="0" l="0" r="0" t="0"/>
          <a:stretch/>
        </p:blipFill>
        <p:spPr>
          <a:xfrm>
            <a:off x="4117689" y="1031525"/>
            <a:ext cx="2091822" cy="2888196"/>
          </a:xfrm>
          <a:prstGeom prst="rect">
            <a:avLst/>
          </a:prstGeom>
          <a:noFill/>
          <a:ln>
            <a:noFill/>
          </a:ln>
        </p:spPr>
      </p:pic>
      <p:sp>
        <p:nvSpPr>
          <p:cNvPr id="139" name="Google Shape;139;g96eedf5107_0_405"/>
          <p:cNvSpPr txBox="1"/>
          <p:nvPr/>
        </p:nvSpPr>
        <p:spPr>
          <a:xfrm>
            <a:off x="73580" y="826555"/>
            <a:ext cx="3996300" cy="5256300"/>
          </a:xfrm>
          <a:prstGeom prst="rect">
            <a:avLst/>
          </a:prstGeom>
          <a:noFill/>
          <a:ln>
            <a:noFill/>
          </a:ln>
        </p:spPr>
        <p:txBody>
          <a:bodyPr anchorCtr="0" anchor="t" bIns="60925" lIns="121900" spcFirstLastPara="1" rIns="121900" wrap="square" tIns="60925">
            <a:noAutofit/>
          </a:bodyPr>
          <a:lstStyle/>
          <a:p>
            <a:pPr indent="-304800" lvl="0" marL="609600" marR="0" rtl="0" algn="l">
              <a:lnSpc>
                <a:spcPct val="100000"/>
              </a:lnSpc>
              <a:spcBef>
                <a:spcPts val="120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Lake Baringo</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A critical habitat and refuge for</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birds and fauna. Water levels</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have been fluctuating due to</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extreme weather events:</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droughts and floods. </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A 7 year time series (2013 to</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2020) showing the % time that</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every pixel has observed water. </a:t>
            </a:r>
            <a:endParaRPr sz="1900"/>
          </a:p>
          <a:p>
            <a:pPr indent="-304800" lvl="0" marL="609600" marR="0" rtl="0" algn="l">
              <a:lnSpc>
                <a:spcPct val="100000"/>
              </a:lnSpc>
              <a:spcBef>
                <a:spcPts val="120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40" name="Google Shape;140;g96eedf5107_0_405"/>
          <p:cNvPicPr preferRelativeResize="0"/>
          <p:nvPr/>
        </p:nvPicPr>
        <p:blipFill rotWithShape="1">
          <a:blip r:embed="rId6">
            <a:alphaModFix/>
          </a:blip>
          <a:srcRect b="0" l="0" r="0" t="0"/>
          <a:stretch/>
        </p:blipFill>
        <p:spPr>
          <a:xfrm>
            <a:off x="9166601" y="953084"/>
            <a:ext cx="2777748" cy="5333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96eedf5107_0_414"/>
          <p:cNvSpPr txBox="1"/>
          <p:nvPr>
            <p:ph type="title"/>
          </p:nvPr>
        </p:nvSpPr>
        <p:spPr>
          <a:xfrm>
            <a:off x="390525" y="415925"/>
            <a:ext cx="11397600" cy="615600"/>
          </a:xfrm>
          <a:prstGeom prst="rect">
            <a:avLst/>
          </a:prstGeom>
          <a:noFill/>
          <a:ln>
            <a:noFill/>
          </a:ln>
        </p:spPr>
        <p:txBody>
          <a:bodyPr anchorCtr="0" anchor="t" bIns="60925" lIns="121900" spcFirstLastPara="1" rIns="121900" wrap="square" tIns="60925">
            <a:noAutofit/>
          </a:bodyPr>
          <a:lstStyle/>
          <a:p>
            <a:pPr indent="0" lvl="0" marL="0" rtl="0" algn="l">
              <a:lnSpc>
                <a:spcPct val="100000"/>
              </a:lnSpc>
              <a:spcBef>
                <a:spcPts val="0"/>
              </a:spcBef>
              <a:spcAft>
                <a:spcPts val="0"/>
              </a:spcAft>
              <a:buSzPts val="1900"/>
              <a:buNone/>
            </a:pPr>
            <a:r>
              <a:rPr lang="en-US">
                <a:solidFill>
                  <a:schemeClr val="dk2"/>
                </a:solidFill>
              </a:rPr>
              <a:t>Lake Baringo – water quality – SDG 6.3.2</a:t>
            </a:r>
            <a:endParaRPr/>
          </a:p>
        </p:txBody>
      </p:sp>
      <p:pic>
        <p:nvPicPr>
          <p:cNvPr id="146" name="Google Shape;146;g96eedf5107_0_414"/>
          <p:cNvPicPr preferRelativeResize="0"/>
          <p:nvPr/>
        </p:nvPicPr>
        <p:blipFill rotWithShape="1">
          <a:blip r:embed="rId3">
            <a:alphaModFix/>
          </a:blip>
          <a:srcRect b="0" l="0" r="0" t="0"/>
          <a:stretch/>
        </p:blipFill>
        <p:spPr>
          <a:xfrm>
            <a:off x="265776" y="2325155"/>
            <a:ext cx="2193145" cy="3116580"/>
          </a:xfrm>
          <a:prstGeom prst="rect">
            <a:avLst/>
          </a:prstGeom>
          <a:noFill/>
          <a:ln>
            <a:noFill/>
          </a:ln>
        </p:spPr>
      </p:pic>
      <p:sp>
        <p:nvSpPr>
          <p:cNvPr id="147" name="Google Shape;147;g96eedf5107_0_414"/>
          <p:cNvSpPr txBox="1"/>
          <p:nvPr/>
        </p:nvSpPr>
        <p:spPr>
          <a:xfrm>
            <a:off x="73580" y="826555"/>
            <a:ext cx="6466500" cy="1088100"/>
          </a:xfrm>
          <a:prstGeom prst="rect">
            <a:avLst/>
          </a:prstGeom>
          <a:noFill/>
          <a:ln>
            <a:noFill/>
          </a:ln>
        </p:spPr>
        <p:txBody>
          <a:bodyPr anchorCtr="0" anchor="t" bIns="60925" lIns="121900" spcFirstLastPara="1" rIns="121900" wrap="square" tIns="60925">
            <a:noAutofit/>
          </a:bodyPr>
          <a:lstStyle/>
          <a:p>
            <a:pPr indent="-304800" lvl="0" marL="609600" marR="0" rtl="0" algn="l">
              <a:lnSpc>
                <a:spcPct val="100000"/>
              </a:lnSpc>
              <a:spcBef>
                <a:spcPts val="120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Lake Baringo</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A critical habitat</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and refuge for</a:t>
            </a:r>
            <a:endParaRPr sz="1900"/>
          </a:p>
          <a:p>
            <a:pPr indent="-304800" lvl="0" marL="6096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birds and fauna. </a:t>
            </a:r>
            <a:endParaRPr sz="1900"/>
          </a:p>
          <a:p>
            <a:pPr indent="-304800" lvl="0" marL="6096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304800" lvl="0" marL="609600" marR="0" rtl="0" algn="l">
              <a:lnSpc>
                <a:spcPct val="100000"/>
              </a:lnSpc>
              <a:spcBef>
                <a:spcPts val="120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48" name="Google Shape;148;g96eedf5107_0_414"/>
          <p:cNvPicPr preferRelativeResize="0"/>
          <p:nvPr/>
        </p:nvPicPr>
        <p:blipFill rotWithShape="1">
          <a:blip r:embed="rId4">
            <a:alphaModFix/>
          </a:blip>
          <a:srcRect b="0" l="0" r="0" t="0"/>
          <a:stretch/>
        </p:blipFill>
        <p:spPr>
          <a:xfrm>
            <a:off x="2534157" y="1805520"/>
            <a:ext cx="5464183" cy="2194089"/>
          </a:xfrm>
          <a:prstGeom prst="rect">
            <a:avLst/>
          </a:prstGeom>
          <a:noFill/>
          <a:ln>
            <a:noFill/>
          </a:ln>
        </p:spPr>
      </p:pic>
      <p:sp>
        <p:nvSpPr>
          <p:cNvPr id="149" name="Google Shape;149;g96eedf5107_0_414"/>
          <p:cNvSpPr txBox="1"/>
          <p:nvPr/>
        </p:nvSpPr>
        <p:spPr>
          <a:xfrm>
            <a:off x="2701361" y="1028015"/>
            <a:ext cx="9403500" cy="13953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Algal blooms are associated with the presence of chlorophyll-a in waterbodies. Sentinel 2 from European Space Agency shows changes in Chlorophyll using the the normalised difference chlorophyll index (NDCI). </a:t>
            </a:r>
            <a:endParaRPr sz="1900"/>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900" u="none" cap="none" strike="noStrike">
              <a:solidFill>
                <a:srgbClr val="000000"/>
              </a:solidFill>
              <a:latin typeface="Arial"/>
              <a:ea typeface="Arial"/>
              <a:cs typeface="Arial"/>
              <a:sym typeface="Arial"/>
            </a:endParaRPr>
          </a:p>
        </p:txBody>
      </p:sp>
      <p:pic>
        <p:nvPicPr>
          <p:cNvPr id="150" name="Google Shape;150;g96eedf5107_0_414"/>
          <p:cNvPicPr preferRelativeResize="0"/>
          <p:nvPr/>
        </p:nvPicPr>
        <p:blipFill rotWithShape="1">
          <a:blip r:embed="rId5">
            <a:alphaModFix/>
          </a:blip>
          <a:srcRect b="0" l="0" r="0" t="0"/>
          <a:stretch/>
        </p:blipFill>
        <p:spPr>
          <a:xfrm>
            <a:off x="2643328" y="4098883"/>
            <a:ext cx="5230265" cy="1875841"/>
          </a:xfrm>
          <a:prstGeom prst="rect">
            <a:avLst/>
          </a:prstGeom>
          <a:noFill/>
          <a:ln>
            <a:noFill/>
          </a:ln>
        </p:spPr>
      </p:pic>
      <p:sp>
        <p:nvSpPr>
          <p:cNvPr id="151" name="Google Shape;151;g96eedf5107_0_414"/>
          <p:cNvSpPr txBox="1"/>
          <p:nvPr/>
        </p:nvSpPr>
        <p:spPr>
          <a:xfrm>
            <a:off x="2558487" y="5888405"/>
            <a:ext cx="5959200" cy="3693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A 3 year time series (2017 to August 2020) showing the NDCI. </a:t>
            </a:r>
            <a:endParaRPr b="0" i="0" sz="1600" u="none" cap="none" strike="noStrike">
              <a:solidFill>
                <a:srgbClr val="000000"/>
              </a:solidFill>
              <a:latin typeface="Arial"/>
              <a:ea typeface="Arial"/>
              <a:cs typeface="Arial"/>
              <a:sym typeface="Arial"/>
            </a:endParaRPr>
          </a:p>
        </p:txBody>
      </p:sp>
      <p:pic>
        <p:nvPicPr>
          <p:cNvPr descr="C:\Users\kmubea\AppData\Local\Temp\SNAGHTML3fdc62d4.PNG" id="152" name="Google Shape;152;g96eedf5107_0_414"/>
          <p:cNvPicPr preferRelativeResize="0"/>
          <p:nvPr/>
        </p:nvPicPr>
        <p:blipFill rotWithShape="1">
          <a:blip r:embed="rId6">
            <a:alphaModFix/>
          </a:blip>
          <a:srcRect b="0" l="0" r="0" t="0"/>
          <a:stretch/>
        </p:blipFill>
        <p:spPr>
          <a:xfrm>
            <a:off x="8182748" y="1725641"/>
            <a:ext cx="3935671" cy="3609398"/>
          </a:xfrm>
          <a:prstGeom prst="rect">
            <a:avLst/>
          </a:prstGeom>
          <a:noFill/>
          <a:ln>
            <a:noFill/>
          </a:ln>
        </p:spPr>
      </p:pic>
      <p:sp>
        <p:nvSpPr>
          <p:cNvPr id="153" name="Google Shape;153;g96eedf5107_0_414"/>
          <p:cNvSpPr txBox="1"/>
          <p:nvPr/>
        </p:nvSpPr>
        <p:spPr>
          <a:xfrm>
            <a:off x="8602652" y="5370347"/>
            <a:ext cx="3323700" cy="8616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Slight concentration of chlorophyll based on NDCI compared to Lake Nakuru</a:t>
            </a:r>
            <a:endParaRPr sz="1900"/>
          </a:p>
        </p:txBody>
      </p:sp>
    </p:spTree>
  </p:cSld>
  <p:clrMapOvr>
    <a:masterClrMapping/>
  </p:clrMapOvr>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P-814_DEA PP Template 1_Generic DEA_2018-FA">
  <a:themeElements>
    <a:clrScheme name="DEA">
      <a:dk1>
        <a:srgbClr val="4D4D4F"/>
      </a:dk1>
      <a:lt1>
        <a:srgbClr val="FFFFFF"/>
      </a:lt1>
      <a:dk2>
        <a:srgbClr val="1A9ED8"/>
      </a:dk2>
      <a:lt2>
        <a:srgbClr val="808080"/>
      </a:lt2>
      <a:accent1>
        <a:srgbClr val="84C5E6"/>
      </a:accent1>
      <a:accent2>
        <a:srgbClr val="7DC242"/>
      </a:accent2>
      <a:accent3>
        <a:srgbClr val="FFFFFF"/>
      </a:accent3>
      <a:accent4>
        <a:srgbClr val="404042"/>
      </a:accent4>
      <a:accent5>
        <a:srgbClr val="F5B041"/>
      </a:accent5>
      <a:accent6>
        <a:srgbClr val="1A9ED8"/>
      </a:accent6>
      <a:hlink>
        <a:srgbClr val="0000FF"/>
      </a:hlink>
      <a:folHlink>
        <a:srgbClr val="7DC24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Brian R. Williams</dc:creator>
</cp:coreProperties>
</file>