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9"/>
    <p:restoredTop sz="86385"/>
  </p:normalViewPr>
  <p:slideViewPr>
    <p:cSldViewPr>
      <p:cViewPr varScale="1">
        <p:scale>
          <a:sx n="92" d="100"/>
          <a:sy n="92" d="100"/>
        </p:scale>
        <p:origin x="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SIT-32,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ESA HQ, 26-27 Apr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eorge@symbioscomms.com" TargetMode="External"/><Relationship Id="rId3" Type="http://schemas.openxmlformats.org/officeDocument/2006/relationships/hyperlink" Target="mailto:matthew@symbioscomm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+mj-lt"/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Strategic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Headquarters,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Presenter Guidance</a:t>
            </a:r>
          </a:p>
          <a:p>
            <a:r>
              <a:rPr lang="en-AU" dirty="0" smtClean="0">
                <a:latin typeface="+mj-lt"/>
              </a:rPr>
              <a:t>The </a:t>
            </a:r>
            <a:r>
              <a:rPr lang="en-AU" dirty="0">
                <a:latin typeface="+mj-lt"/>
              </a:rPr>
              <a:t>SIT Chair Team </a:t>
            </a:r>
            <a:r>
              <a:rPr lang="en-AU" dirty="0" smtClean="0">
                <a:latin typeface="+mj-lt"/>
              </a:rPr>
              <a:t>asks that presenters allow for </a:t>
            </a:r>
            <a:r>
              <a:rPr lang="en-AU" b="1" i="1" dirty="0" smtClean="0">
                <a:latin typeface="+mj-lt"/>
              </a:rPr>
              <a:t>substantial </a:t>
            </a:r>
            <a:r>
              <a:rPr lang="en-AU" b="1" i="1" dirty="0">
                <a:latin typeface="+mj-lt"/>
              </a:rPr>
              <a:t>time </a:t>
            </a:r>
            <a:r>
              <a:rPr lang="en-AU" b="1" i="1" dirty="0" smtClean="0">
                <a:latin typeface="+mj-lt"/>
              </a:rPr>
              <a:t>(&gt; 50% of allocation) for discussion </a:t>
            </a:r>
            <a:r>
              <a:rPr lang="en-AU" dirty="0" smtClean="0">
                <a:latin typeface="+mj-lt"/>
              </a:rPr>
              <a:t>during SIT-32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should be clearly aligned with the SIT-32 agenda objectives, and </a:t>
            </a:r>
            <a:r>
              <a:rPr lang="en-US" b="1" i="1" dirty="0" smtClean="0">
                <a:latin typeface="+mj-lt"/>
              </a:rPr>
              <a:t>formulated in collaboration with the SIT Chair Team </a:t>
            </a:r>
            <a:r>
              <a:rPr lang="en-US" dirty="0" smtClean="0">
                <a:latin typeface="+mj-lt"/>
              </a:rPr>
              <a:t>contact prior to the submission deadline.</a:t>
            </a:r>
          </a:p>
          <a:p>
            <a:endParaRPr lang="en-US" sz="1600" dirty="0">
              <a:latin typeface="+mj-lt"/>
            </a:endParaRPr>
          </a:p>
          <a:p>
            <a:r>
              <a:rPr lang="en-US" b="1" i="1" dirty="0" smtClean="0">
                <a:latin typeface="+mj-lt"/>
              </a:rPr>
              <a:t>Reporting to support discussion is encouraged</a:t>
            </a:r>
            <a:r>
              <a:rPr lang="en-US" dirty="0" smtClean="0">
                <a:latin typeface="+mj-lt"/>
              </a:rPr>
              <a:t>, but historical context and detailed reporting (e.g. review of past meeting dates) should be provided as pre-reading or in background slides.</a:t>
            </a:r>
            <a:endParaRPr lang="en-US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</a:t>
            </a:r>
            <a:r>
              <a:rPr lang="en-US" dirty="0">
                <a:latin typeface="+mj-lt"/>
              </a:rPr>
              <a:t>should be sent to </a:t>
            </a:r>
            <a:r>
              <a:rPr lang="en-US" dirty="0" smtClean="0">
                <a:latin typeface="+mj-lt"/>
                <a:hlinkClick r:id="rId2"/>
              </a:rPr>
              <a:t>george@symbioscomms.com</a:t>
            </a:r>
            <a:r>
              <a:rPr lang="en-US" dirty="0"/>
              <a:t> and </a:t>
            </a:r>
            <a:r>
              <a:rPr lang="en-US" dirty="0" smtClean="0">
                <a:hlinkClick r:id="rId3"/>
              </a:rPr>
              <a:t>matthew@symbioscomms.com</a:t>
            </a:r>
            <a:endParaRPr lang="en-US" dirty="0" smtClean="0"/>
          </a:p>
          <a:p>
            <a:pPr lvl="1"/>
            <a:r>
              <a:rPr lang="en-US" b="1" dirty="0" smtClean="0">
                <a:latin typeface="+mj-lt"/>
              </a:rPr>
              <a:t>Documents for endorsement: </a:t>
            </a:r>
            <a:r>
              <a:rPr lang="en-US" dirty="0" smtClean="0">
                <a:latin typeface="+mj-lt"/>
              </a:rPr>
              <a:t>no </a:t>
            </a:r>
            <a:r>
              <a:rPr lang="en-US" dirty="0">
                <a:latin typeface="+mj-lt"/>
              </a:rPr>
              <a:t>later than </a:t>
            </a:r>
            <a:r>
              <a:rPr lang="en-US" dirty="0" smtClean="0">
                <a:latin typeface="+mj-lt"/>
              </a:rPr>
              <a:t>Monday 10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April</a:t>
            </a:r>
          </a:p>
          <a:p>
            <a:pPr lvl="1"/>
            <a:r>
              <a:rPr lang="en-US" b="1" dirty="0" smtClean="0">
                <a:latin typeface="+mj-lt"/>
              </a:rPr>
              <a:t>Presentations: </a:t>
            </a:r>
            <a:r>
              <a:rPr lang="en-US" dirty="0" smtClean="0">
                <a:latin typeface="+mj-lt"/>
              </a:rPr>
              <a:t>no later than Monday 17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April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SIT Chair Team Contacts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20658196"/>
              </p:ext>
            </p:extLst>
          </p:nvPr>
        </p:nvGraphicFramePr>
        <p:xfrm>
          <a:off x="533400" y="1981200"/>
          <a:ext cx="8077200" cy="3276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86000"/>
                <a:gridCol w="1752600"/>
                <a:gridCol w="1905000"/>
                <a:gridCol w="2133600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j-lt"/>
                        </a:rPr>
                        <a:t>Session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j-lt"/>
                        </a:rPr>
                        <a:t>Contact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j-lt"/>
                        </a:rPr>
                        <a:t>Session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j-lt"/>
                        </a:rPr>
                        <a:t>Contact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1: Introduction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Ivan </a:t>
                      </a:r>
                      <a:r>
                        <a:rPr lang="en-US" sz="1800" b="0" dirty="0" err="1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Petiteville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7: Thematic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Stephen Ward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2: CEOS </a:t>
                      </a:r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Arial Bold"/>
                        </a:rPr>
                        <a:t>Plenary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Ivan </a:t>
                      </a:r>
                      <a:r>
                        <a:rPr lang="en-US" sz="1800" b="0" dirty="0" err="1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Petiteville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8: Climate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Pascal </a:t>
                      </a:r>
                      <a:r>
                        <a:rPr lang="en-US" sz="1800" b="0" dirty="0" err="1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Lecomte</a:t>
                      </a:r>
                      <a:endParaRPr lang="en-US" sz="1800" b="0" dirty="0" smtClean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3: Partnerships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George Dyke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9: VCs / WGs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Jean-Louis </a:t>
                      </a:r>
                      <a:r>
                        <a:rPr lang="en-US" sz="1800" b="0" dirty="0" err="1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Fellous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4: FDA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Stephen Ward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10:</a:t>
                      </a:r>
                      <a:r>
                        <a:rPr lang="en-US" sz="1800" b="1" baseline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Copernicus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George Dyke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5: GEO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Ivan </a:t>
                      </a:r>
                      <a:r>
                        <a:rPr lang="en-US" sz="1800" b="0" dirty="0" err="1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Petiteville</a:t>
                      </a:r>
                      <a:endParaRPr lang="en-US" sz="1800" b="0" dirty="0" smtClean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11: Wrap-up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Ivan </a:t>
                      </a:r>
                      <a:r>
                        <a:rPr lang="en-US" sz="1800" b="0" dirty="0" err="1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Petiteville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1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6: UN</a:t>
                      </a: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r>
                        <a:rPr lang="en-US" sz="1800" b="0" dirty="0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Ivan </a:t>
                      </a:r>
                      <a:r>
                        <a:rPr lang="en-US" sz="1800" b="0" dirty="0" err="1" smtClean="0">
                          <a:solidFill>
                            <a:srgbClr val="002569"/>
                          </a:solidFill>
                          <a:latin typeface="+mj-lt"/>
                          <a:ea typeface="Arial Bold"/>
                          <a:cs typeface="Arial" panose="020B0604020202020204" pitchFamily="34" charset="0"/>
                          <a:sym typeface="Calibri"/>
                        </a:rPr>
                        <a:t>Petiteville</a:t>
                      </a: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endParaRPr lang="en-US" sz="1800" b="1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600"/>
                        </a:spcBef>
                      </a:pPr>
                      <a:endParaRPr lang="en-US" sz="18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80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8843</TotalTime>
  <Words>206</Words>
  <Application>Microsoft Macintosh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Title Goes Here</vt:lpstr>
      <vt:lpstr>PowerPoint Presentation</vt:lpstr>
      <vt:lpstr>Title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115</cp:revision>
  <dcterms:modified xsi:type="dcterms:W3CDTF">2017-04-03T21:52:10Z</dcterms:modified>
</cp:coreProperties>
</file>