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95" d="100"/>
          <a:sy n="95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362200"/>
            <a:ext cx="7606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Day One Synopsis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7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CEOS SIT Chair</a:t>
            </a: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National Oceanic and Atmospheric Administration (NOAA)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CO, USA</a:t>
            </a:r>
            <a:endParaRPr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76200"/>
            <a:ext cx="4695177" cy="624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76200"/>
            <a:ext cx="480375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620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8954</TotalTime>
  <Words>34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Day One Synopsis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140</cp:revision>
  <dcterms:modified xsi:type="dcterms:W3CDTF">2018-04-13T22:12:48Z</dcterms:modified>
</cp:coreProperties>
</file>