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743" r:id="rId3"/>
    <p:sldMasterId id="2147483771" r:id="rId4"/>
  </p:sldMasterIdLst>
  <p:notesMasterIdLst>
    <p:notesMasterId r:id="rId11"/>
  </p:notesMasterIdLst>
  <p:sldIdLst>
    <p:sldId id="676" r:id="rId5"/>
    <p:sldId id="680" r:id="rId6"/>
    <p:sldId id="681" r:id="rId7"/>
    <p:sldId id="666" r:id="rId8"/>
    <p:sldId id="669" r:id="rId9"/>
    <p:sldId id="68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FF33"/>
    <a:srgbClr val="FF00CC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6"/>
    <p:restoredTop sz="50000" autoAdjust="0"/>
  </p:normalViewPr>
  <p:slideViewPr>
    <p:cSldViewPr>
      <p:cViewPr varScale="1">
        <p:scale>
          <a:sx n="88" d="100"/>
          <a:sy n="88" d="100"/>
        </p:scale>
        <p:origin x="13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5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4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>
                <a:solidFill>
                  <a:srgbClr val="FFFFFF"/>
                </a:solidFill>
              </a:rPr>
              <a:t>th</a:t>
            </a:r>
            <a:r>
              <a:rPr lang="en-AU" dirty="0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>
                <a:solidFill>
                  <a:srgbClr val="FFFFFF"/>
                </a:solidFill>
              </a:rPr>
              <a:t>th</a:t>
            </a:r>
            <a:r>
              <a:rPr lang="en-AU" dirty="0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>
                <a:solidFill>
                  <a:srgbClr val="FFFFFF"/>
                </a:solidFill>
              </a:rPr>
              <a:t>th</a:t>
            </a:r>
            <a:r>
              <a:rPr lang="en-AU" dirty="0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649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Datacube Training Workshop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541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467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50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77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480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93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061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5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259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49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850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01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FFFF"/>
                </a:solidFill>
              </a:rPr>
              <a:t>A Revisit of CEOS Agency Data Policies</a:t>
            </a:r>
            <a:endParaRPr sz="20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2667000"/>
            <a:ext cx="5867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SIT-34 Meeting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Session 7.2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Coconut Grove, Miami, FL, USA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April 3-4, 2019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NASA Langley Research Center</a:t>
            </a: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3730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562600" cy="553998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000" b="1" dirty="0">
                <a:latin typeface="Tahoma" charset="0"/>
                <a:ea typeface="ＭＳ Ｐゴシック" charset="0"/>
                <a:cs typeface="ＭＳ Ｐゴシック" charset="0"/>
              </a:rPr>
              <a:t>CEOS Data Policy Summary</a:t>
            </a:r>
            <a:endParaRPr lang="en-US" sz="3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64257"/>
            <a:ext cx="8686800" cy="526514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CEOS </a:t>
            </a:r>
            <a:r>
              <a:rPr lang="en-US" b="1" kern="1200" dirty="0">
                <a:latin typeface="Calibri" charset="0"/>
                <a:ea typeface="ＭＳ Ｐゴシック" charset="0"/>
                <a:cs typeface="Calibri" charset="0"/>
              </a:rPr>
              <a:t>Mission Statement 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.... CEOS ensures international coordination of civil space-based Earth observation programs and </a:t>
            </a:r>
            <a:r>
              <a:rPr lang="en-US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promotes exchange of data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 to optimize societal benefit and inform decision making for securing a prosperous and sustainable future humankind.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b="1" kern="1200" dirty="0">
                <a:latin typeface="Calibri" charset="0"/>
                <a:ea typeface="ＭＳ Ｐゴシック" charset="0"/>
                <a:cs typeface="Calibri" charset="0"/>
              </a:rPr>
              <a:t>CEOS Strategic Guidance Document 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... CEOS desires to </a:t>
            </a:r>
            <a:r>
              <a:rPr lang="en-US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provide and share high-quality data ... on a full and open basis</a:t>
            </a: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, and in accordance with the principles of Data Democracy as enunciated by CEOS at its 2010 Plenary in Rio de Janeiro. </a:t>
            </a:r>
          </a:p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97716512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562600" cy="553998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000" b="1" dirty="0">
                <a:latin typeface="Tahoma" charset="0"/>
                <a:ea typeface="ＭＳ Ｐゴシック" charset="0"/>
                <a:cs typeface="ＭＳ Ｐゴシック" charset="0"/>
              </a:rPr>
              <a:t>CEOS Data Policy Status</a:t>
            </a:r>
            <a:endParaRPr lang="en-US" sz="3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1364257"/>
            <a:ext cx="3802290" cy="526514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CEOS has </a:t>
            </a: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169 missions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and </a:t>
            </a:r>
            <a:b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b="1" kern="1200" dirty="0">
                <a:latin typeface="Calibri" charset="0"/>
                <a:ea typeface="ＭＳ Ｐゴシック" charset="0"/>
                <a:cs typeface="Calibri" charset="0"/>
              </a:rPr>
              <a:t>425 instruments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in operation! </a:t>
            </a:r>
          </a:p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275 instruments have an an open data policy (65%) and </a:t>
            </a:r>
            <a:b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150 instruments (35%) have restricted or unknown data policies.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Data policies for all CEOS missions and instruments </a:t>
            </a:r>
            <a:b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can be found at: </a:t>
            </a:r>
            <a:br>
              <a:rPr lang="en-US" sz="2000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b="1" kern="12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www.ceos-datapolicy.org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A7CACA-7489-5541-B8A4-E9E0C92F96DC}"/>
              </a:ext>
            </a:extLst>
          </p:cNvPr>
          <p:cNvSpPr txBox="1">
            <a:spLocks/>
          </p:cNvSpPr>
          <p:nvPr/>
        </p:nvSpPr>
        <p:spPr>
          <a:xfrm>
            <a:off x="3048000" y="5562600"/>
            <a:ext cx="5883729" cy="1027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0" indent="0" algn="l" defTabSz="914400" rtl="0">
              <a:buSzPct val="120000"/>
              <a:buNone/>
              <a:defRPr/>
            </a:pP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CEOS mission launches over the last 20 years. </a:t>
            </a:r>
            <a:b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A large increase in mission launches was seen in 2018 and many more are expected in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CF64B-F330-6244-9174-1441864B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46" y="1332550"/>
            <a:ext cx="4977754" cy="41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912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91400" cy="498598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egular"/>
                <a:ea typeface="Proxima Nova Regular"/>
                <a:cs typeface="Proxima Nova Regular"/>
              </a:rPr>
              <a:t>26 New CEOS Missions in 2018! 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D802A-624B-224F-89E9-D280F01664DF}"/>
              </a:ext>
            </a:extLst>
          </p:cNvPr>
          <p:cNvSpPr txBox="1"/>
          <p:nvPr/>
        </p:nvSpPr>
        <p:spPr>
          <a:xfrm>
            <a:off x="381000" y="1295400"/>
            <a:ext cx="571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783" rtl="0">
              <a:defRPr/>
            </a:pP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China: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HY-1C, HY-2B, FY-2H, GF-5/6, Beijing-2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Russia: 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Kanopus V3/V4</a:t>
            </a:r>
          </a:p>
          <a:p>
            <a:pPr algn="l" defTabSz="685783" rtl="0">
              <a:defRPr/>
            </a:pP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NASA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GRACE-FO, ECOSTRESS, ICESat-2, GEDI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NOAA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GOES-17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ESA/EC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Sentinel-3B, ADM-Aeolus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EUMETSAT/NOAA/CNES/ESA: 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Metop-C</a:t>
            </a:r>
          </a:p>
          <a:p>
            <a:pPr algn="l" defTabSz="685783" rtl="0">
              <a:defRPr/>
            </a:pP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JAXA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GOSAT-2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CONAE/ASI: 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SAOCOM-1A</a:t>
            </a:r>
          </a:p>
          <a:p>
            <a:pPr algn="l" defTabSz="685783" rtl="0">
              <a:defRPr/>
            </a:pP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CNES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CFOsat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CDTI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Ingenio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KARI: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KOMPSAT-2A</a:t>
            </a:r>
          </a:p>
          <a:p>
            <a:pPr algn="l" defTabSz="685783" rtl="0">
              <a:defRPr/>
            </a:pP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DLR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DESIS-ISS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ISRO: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Cartosat-2F, HYSIS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UKSA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NovaSAR</a:t>
            </a:r>
            <a:b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UAE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: KhalifaSat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8FFD9-D933-A844-991D-435DC5BF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56758"/>
            <a:ext cx="4152451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53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315200" cy="553998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egular"/>
                <a:ea typeface="Proxima Nova Regular"/>
                <a:cs typeface="Proxima Nova Regular"/>
              </a:rPr>
              <a:t>34 New Satellites in 2019 ?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D802A-624B-224F-89E9-D280F01664DF}"/>
              </a:ext>
            </a:extLst>
          </p:cNvPr>
          <p:cNvSpPr txBox="1"/>
          <p:nvPr/>
        </p:nvSpPr>
        <p:spPr>
          <a:xfrm>
            <a:off x="381000" y="1295400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India (ISRO): 7 missions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Russia: 7 missions 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China: 5 missions 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Canada (CSA): 3 satellites (RCM)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Italy (ASI): 3 missions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Korea (KARI): 2 missions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Brazil (INPE): 2 missions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USA (NASA): 2 missions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Argentina (CONAE): 1 mission 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Vietnam (VAST): 1 mission</a:t>
            </a:r>
          </a:p>
          <a:p>
            <a:pPr algn="l" defTabSz="685783" rtl="0">
              <a:defRPr/>
            </a:pPr>
            <a:r>
              <a:rPr lang="en-US" sz="2400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Spain (CDTI): 1 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5C737-0544-884C-BB7F-940FE82BE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24429"/>
            <a:ext cx="3477079" cy="46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789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50292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The Future ...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64257"/>
            <a:ext cx="8686800" cy="526514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Free and open data is a core mission of CEOS and its data is providing benefits around the world.</a:t>
            </a:r>
          </a:p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In addition to fully open datasets, CEOS has released many datasets that were previously restricted or commercially operated. These include SPOT 1-5, Radarsat-1, ALOS PALSAR Mosaics.</a:t>
            </a:r>
          </a:p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There are many other non-open CEOS datasets from past archives that could be of high value to the global user community </a:t>
            </a:r>
            <a:br>
              <a:rPr lang="en-US" kern="1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kern="1200" dirty="0">
                <a:latin typeface="Calibri" charset="0"/>
                <a:ea typeface="ＭＳ Ｐゴシック" charset="0"/>
                <a:cs typeface="Calibri" charset="0"/>
              </a:rPr>
              <a:t>(e.g. JAXA, CNES, DLR, ASI, ISRO, CNSA, CSA).</a:t>
            </a:r>
          </a:p>
          <a:p>
            <a:pPr marL="295275" lvl="0" indent="-295275" algn="l" defTabSz="914400" rtl="0">
              <a:buSzPct val="120000"/>
              <a:buFont typeface="Wingdings" charset="2"/>
              <a:buChar char="§"/>
              <a:defRPr/>
            </a:pPr>
            <a:r>
              <a:rPr lang="en-US" b="1" kern="1200" dirty="0">
                <a:latin typeface="Calibri" charset="0"/>
                <a:ea typeface="ＭＳ Ｐゴシック" charset="0"/>
                <a:cs typeface="Calibri" charset="0"/>
              </a:rPr>
              <a:t>CEOS Agencies should consider release of archived satellite data (over a given age) as these data are a "public good" and may be useful for time series applications and calibration-validation activities.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79622985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302</Words>
  <Application>Microsoft Macintosh PowerPoint</Application>
  <PresentationFormat>On-screen Show (4:3)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ＭＳ Ｐゴシック</vt:lpstr>
      <vt:lpstr>Arial</vt:lpstr>
      <vt:lpstr>Arial Bold</vt:lpstr>
      <vt:lpstr>Avenir Roman</vt:lpstr>
      <vt:lpstr>Calibri</vt:lpstr>
      <vt:lpstr>Calibri Light</vt:lpstr>
      <vt:lpstr>Droid Serif</vt:lpstr>
      <vt:lpstr>Helvetica</vt:lpstr>
      <vt:lpstr>Proxima Nova Regular</vt:lpstr>
      <vt:lpstr>Tahoma</vt:lpstr>
      <vt:lpstr>Times New Roman</vt:lpstr>
      <vt:lpstr>Wingdings</vt:lpstr>
      <vt:lpstr>Default</vt:lpstr>
      <vt:lpstr>GA White Pages</vt:lpstr>
      <vt:lpstr>1_Default</vt:lpstr>
      <vt:lpstr>2_Office Theme</vt:lpstr>
      <vt:lpstr>A Revisit of CEOS Agency Data Policies</vt:lpstr>
      <vt:lpstr>CEOS Data Policy Summary</vt:lpstr>
      <vt:lpstr>CEOS Data Policy Status</vt:lpstr>
      <vt:lpstr>26 New CEOS Missions in 2018! </vt:lpstr>
      <vt:lpstr>34 New Satellites in 2019 ?</vt:lpstr>
      <vt:lpstr>The Future ...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Killough, Brian D. (LARC-D2)</cp:lastModifiedBy>
  <cp:revision>820</cp:revision>
  <cp:lastPrinted>2015-02-04T17:36:21Z</cp:lastPrinted>
  <dcterms:modified xsi:type="dcterms:W3CDTF">2019-04-02T13:16:27Z</dcterms:modified>
</cp:coreProperties>
</file>