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handoutMasterIdLst>
    <p:handoutMasterId r:id="rId6"/>
  </p:handoutMasterIdLst>
  <p:sldIdLst>
    <p:sldId id="278" r:id="rId2"/>
    <p:sldId id="599" r:id="rId3"/>
    <p:sldId id="600" r:id="rId4"/>
  </p:sldIdLst>
  <p:sldSz cx="12192000" cy="6858000"/>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85"/>
    <p:restoredTop sz="92978"/>
  </p:normalViewPr>
  <p:slideViewPr>
    <p:cSldViewPr>
      <p:cViewPr varScale="1">
        <p:scale>
          <a:sx n="89" d="100"/>
          <a:sy n="89" d="100"/>
        </p:scale>
        <p:origin x="504" y="176"/>
      </p:cViewPr>
      <p:guideLst>
        <p:guide orient="horz" pos="2160"/>
        <p:guide pos="3840"/>
      </p:guideLst>
    </p:cSldViewPr>
  </p:slideViewPr>
  <p:notesTextViewPr>
    <p:cViewPr>
      <p:scale>
        <a:sx n="3" d="2"/>
        <a:sy n="3" d="2"/>
      </p:scale>
      <p:origin x="0" y="0"/>
    </p:cViewPr>
  </p:notesTextViewPr>
  <p:notesViewPr>
    <p:cSldViewPr>
      <p:cViewPr varScale="1">
        <p:scale>
          <a:sx n="59" d="100"/>
          <a:sy n="59"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A7AE822-5B76-4584-9152-97072E48E658}" type="datetimeFigureOut">
              <a:rPr kumimoji="1" lang="ja-JP" altLang="en-US" smtClean="0"/>
              <a:t>2020/3/18</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8F355A-6072-486E-98A3-2FD9B75B57D9}" type="slidenum">
              <a:rPr kumimoji="1" lang="ja-JP" altLang="en-US" smtClean="0"/>
              <a:t>‹#›</a:t>
            </a:fld>
            <a:endParaRPr kumimoji="1" lang="ja-JP" altLang="en-US"/>
          </a:p>
        </p:txBody>
      </p:sp>
    </p:spTree>
    <p:extLst>
      <p:ext uri="{BB962C8B-B14F-4D97-AF65-F5344CB8AC3E}">
        <p14:creationId xmlns:p14="http://schemas.microsoft.com/office/powerpoint/2010/main" val="3511193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381000" y="685800"/>
            <a:ext cx="6096000" cy="3429000"/>
          </a:xfrm>
          <a:prstGeom prst="rect">
            <a:avLst/>
          </a:prstGeom>
        </p:spPr>
        <p:txBody>
          <a:bodyPr/>
          <a:lstStyle/>
          <a:p>
            <a:pPr lvl="0"/>
            <a:endParaRPr dirty="0"/>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latin typeface="Times New Roman" charset="0"/>
            </a:endParaRPr>
          </a:p>
        </p:txBody>
      </p:sp>
      <p:sp>
        <p:nvSpPr>
          <p:cNvPr id="26628" name="Slide Number Placeholder 3"/>
          <p:cNvSpPr>
            <a:spLocks noGrp="1"/>
          </p:cNvSpPr>
          <p:nvPr>
            <p:ph type="sldNum" sz="quarter" idx="5"/>
          </p:nvPr>
        </p:nvSpPr>
        <p:spPr>
          <a:xfrm>
            <a:off x="3884613" y="8815388"/>
            <a:ext cx="2960687" cy="466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a:defRPr sz="1000">
                <a:solidFill>
                  <a:schemeClr val="tx1"/>
                </a:solidFill>
                <a:latin typeface="Arial Unicode MS" charset="0"/>
                <a:ea typeface="ＭＳ Ｐゴシック" charset="-128"/>
              </a:defRPr>
            </a:lvl1pPr>
            <a:lvl2pPr marL="37931725" indent="-37474525" defTabSz="977900">
              <a:defRPr sz="1000">
                <a:solidFill>
                  <a:schemeClr val="tx1"/>
                </a:solidFill>
                <a:latin typeface="Arial Unicode MS" charset="0"/>
                <a:ea typeface="ＭＳ Ｐゴシック" charset="-128"/>
              </a:defRPr>
            </a:lvl2pPr>
            <a:lvl3pPr>
              <a:defRPr sz="1000">
                <a:solidFill>
                  <a:schemeClr val="tx1"/>
                </a:solidFill>
                <a:latin typeface="Arial Unicode MS" charset="0"/>
                <a:ea typeface="ＭＳ Ｐゴシック" charset="-128"/>
              </a:defRPr>
            </a:lvl3pPr>
            <a:lvl4pPr>
              <a:defRPr sz="1000">
                <a:solidFill>
                  <a:schemeClr val="tx1"/>
                </a:solidFill>
                <a:latin typeface="Arial Unicode MS" charset="0"/>
                <a:ea typeface="ＭＳ Ｐゴシック" charset="-128"/>
              </a:defRPr>
            </a:lvl4pPr>
            <a:lvl5pPr>
              <a:defRPr sz="1000">
                <a:solidFill>
                  <a:schemeClr val="tx1"/>
                </a:solidFill>
                <a:latin typeface="Arial Unicode MS" charset="0"/>
                <a:ea typeface="ＭＳ Ｐゴシック" charset="-128"/>
              </a:defRPr>
            </a:lvl5pPr>
            <a:lvl6pPr marL="457200" eaLnBrk="0" fontAlgn="base" hangingPunct="0">
              <a:spcBef>
                <a:spcPct val="50000"/>
              </a:spcBef>
              <a:spcAft>
                <a:spcPct val="0"/>
              </a:spcAft>
              <a:defRPr sz="1000">
                <a:solidFill>
                  <a:schemeClr val="tx1"/>
                </a:solidFill>
                <a:latin typeface="Arial Unicode MS" charset="0"/>
                <a:ea typeface="ＭＳ Ｐゴシック" charset="-128"/>
              </a:defRPr>
            </a:lvl6pPr>
            <a:lvl7pPr marL="914400" eaLnBrk="0" fontAlgn="base" hangingPunct="0">
              <a:spcBef>
                <a:spcPct val="50000"/>
              </a:spcBef>
              <a:spcAft>
                <a:spcPct val="0"/>
              </a:spcAft>
              <a:defRPr sz="1000">
                <a:solidFill>
                  <a:schemeClr val="tx1"/>
                </a:solidFill>
                <a:latin typeface="Arial Unicode MS" charset="0"/>
                <a:ea typeface="ＭＳ Ｐゴシック" charset="-128"/>
              </a:defRPr>
            </a:lvl7pPr>
            <a:lvl8pPr marL="1371600" eaLnBrk="0" fontAlgn="base" hangingPunct="0">
              <a:spcBef>
                <a:spcPct val="50000"/>
              </a:spcBef>
              <a:spcAft>
                <a:spcPct val="0"/>
              </a:spcAft>
              <a:defRPr sz="1000">
                <a:solidFill>
                  <a:schemeClr val="tx1"/>
                </a:solidFill>
                <a:latin typeface="Arial Unicode MS" charset="0"/>
                <a:ea typeface="ＭＳ Ｐゴシック" charset="-128"/>
              </a:defRPr>
            </a:lvl8pPr>
            <a:lvl9pPr marL="1828800" eaLnBrk="0" fontAlgn="base" hangingPunct="0">
              <a:spcBef>
                <a:spcPct val="50000"/>
              </a:spcBef>
              <a:spcAft>
                <a:spcPct val="0"/>
              </a:spcAft>
              <a:defRPr sz="1000">
                <a:solidFill>
                  <a:schemeClr val="tx1"/>
                </a:solidFill>
                <a:latin typeface="Arial Unicode MS" charset="0"/>
                <a:ea typeface="ＭＳ Ｐゴシック" charset="-128"/>
              </a:defRPr>
            </a:lvl9pPr>
          </a:lstStyle>
          <a:p>
            <a:pPr marL="0" marR="0" lvl="0" indent="0" algn="r" defTabSz="977900" rtl="0" eaLnBrk="1" fontAlgn="auto" latinLnBrk="0" hangingPunct="1">
              <a:lnSpc>
                <a:spcPct val="100000"/>
              </a:lnSpc>
              <a:spcBef>
                <a:spcPts val="0"/>
              </a:spcBef>
              <a:spcAft>
                <a:spcPts val="0"/>
              </a:spcAft>
              <a:buClrTx/>
              <a:buSzTx/>
              <a:buFontTx/>
              <a:buNone/>
              <a:tabLst/>
              <a:defRPr/>
            </a:pPr>
            <a:fld id="{14C105F5-BAE2-9F4A-B85A-608305CAB83A}" type="slidenum">
              <a:rPr kumimoji="0" lang="en-US" altLang="x-none" sz="1000" b="0" i="0" u="none" strike="noStrike" kern="1200" cap="none" spc="0" normalizeH="0" baseline="0" noProof="0">
                <a:ln>
                  <a:noFill/>
                </a:ln>
                <a:solidFill>
                  <a:prstClr val="black"/>
                </a:solidFill>
                <a:effectLst/>
                <a:uLnTx/>
                <a:uFillTx/>
                <a:latin typeface="Calibri" charset="0"/>
                <a:ea typeface="ＭＳ Ｐゴシック" charset="-128"/>
                <a:cs typeface="+mn-cs"/>
              </a:rPr>
              <a:pPr marL="0" marR="0" lvl="0" indent="0" algn="r" defTabSz="977900" rtl="0" eaLnBrk="1" fontAlgn="auto" latinLnBrk="0" hangingPunct="1">
                <a:lnSpc>
                  <a:spcPct val="100000"/>
                </a:lnSpc>
                <a:spcBef>
                  <a:spcPts val="0"/>
                </a:spcBef>
                <a:spcAft>
                  <a:spcPts val="0"/>
                </a:spcAft>
                <a:buClrTx/>
                <a:buSzTx/>
                <a:buFontTx/>
                <a:buNone/>
                <a:tabLst/>
                <a:defRPr/>
              </a:pPr>
              <a:t>2</a:t>
            </a:fld>
            <a:endParaRPr kumimoji="0" lang="en-US" altLang="x-none" sz="1000" b="0" i="0" u="none" strike="noStrike" kern="1200" cap="none" spc="0" normalizeH="0" baseline="0" noProof="0" dirty="0">
              <a:ln>
                <a:noFill/>
              </a:ln>
              <a:solidFill>
                <a:prstClr val="black"/>
              </a:solidFill>
              <a:effectLst/>
              <a:uLnTx/>
              <a:uFillTx/>
              <a:latin typeface="Calibri" charset="0"/>
              <a:ea typeface="ＭＳ Ｐゴシック" charset="-128"/>
              <a:cs typeface="+mn-cs"/>
            </a:endParaRPr>
          </a:p>
        </p:txBody>
      </p:sp>
      <p:sp>
        <p:nvSpPr>
          <p:cNvPr id="26629" name="Header Placeholder 4"/>
          <p:cNvSpPr>
            <a:spLocks noGrp="1"/>
          </p:cNvSpPr>
          <p:nvPr>
            <p:ph type="hdr" sz="quarter"/>
          </p:nvPr>
        </p:nvSpPr>
        <p:spPr>
          <a:xfrm>
            <a:off x="12700" y="12700"/>
            <a:ext cx="2960688" cy="466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a:defRPr sz="1000">
                <a:solidFill>
                  <a:schemeClr val="tx1"/>
                </a:solidFill>
                <a:latin typeface="Arial Unicode MS" charset="0"/>
                <a:ea typeface="ＭＳ Ｐゴシック" charset="-128"/>
              </a:defRPr>
            </a:lvl1pPr>
            <a:lvl2pPr marL="37931725" indent="-37474525" defTabSz="977900">
              <a:defRPr sz="1000">
                <a:solidFill>
                  <a:schemeClr val="tx1"/>
                </a:solidFill>
                <a:latin typeface="Arial Unicode MS" charset="0"/>
                <a:ea typeface="ＭＳ Ｐゴシック" charset="-128"/>
              </a:defRPr>
            </a:lvl2pPr>
            <a:lvl3pPr>
              <a:defRPr sz="1000">
                <a:solidFill>
                  <a:schemeClr val="tx1"/>
                </a:solidFill>
                <a:latin typeface="Arial Unicode MS" charset="0"/>
                <a:ea typeface="ＭＳ Ｐゴシック" charset="-128"/>
              </a:defRPr>
            </a:lvl3pPr>
            <a:lvl4pPr>
              <a:defRPr sz="1000">
                <a:solidFill>
                  <a:schemeClr val="tx1"/>
                </a:solidFill>
                <a:latin typeface="Arial Unicode MS" charset="0"/>
                <a:ea typeface="ＭＳ Ｐゴシック" charset="-128"/>
              </a:defRPr>
            </a:lvl4pPr>
            <a:lvl5pPr>
              <a:defRPr sz="1000">
                <a:solidFill>
                  <a:schemeClr val="tx1"/>
                </a:solidFill>
                <a:latin typeface="Arial Unicode MS" charset="0"/>
                <a:ea typeface="ＭＳ Ｐゴシック" charset="-128"/>
              </a:defRPr>
            </a:lvl5pPr>
            <a:lvl6pPr marL="457200" eaLnBrk="0" fontAlgn="base" hangingPunct="0">
              <a:spcBef>
                <a:spcPct val="50000"/>
              </a:spcBef>
              <a:spcAft>
                <a:spcPct val="0"/>
              </a:spcAft>
              <a:defRPr sz="1000">
                <a:solidFill>
                  <a:schemeClr val="tx1"/>
                </a:solidFill>
                <a:latin typeface="Arial Unicode MS" charset="0"/>
                <a:ea typeface="ＭＳ Ｐゴシック" charset="-128"/>
              </a:defRPr>
            </a:lvl6pPr>
            <a:lvl7pPr marL="914400" eaLnBrk="0" fontAlgn="base" hangingPunct="0">
              <a:spcBef>
                <a:spcPct val="50000"/>
              </a:spcBef>
              <a:spcAft>
                <a:spcPct val="0"/>
              </a:spcAft>
              <a:defRPr sz="1000">
                <a:solidFill>
                  <a:schemeClr val="tx1"/>
                </a:solidFill>
                <a:latin typeface="Arial Unicode MS" charset="0"/>
                <a:ea typeface="ＭＳ Ｐゴシック" charset="-128"/>
              </a:defRPr>
            </a:lvl7pPr>
            <a:lvl8pPr marL="1371600" eaLnBrk="0" fontAlgn="base" hangingPunct="0">
              <a:spcBef>
                <a:spcPct val="50000"/>
              </a:spcBef>
              <a:spcAft>
                <a:spcPct val="0"/>
              </a:spcAft>
              <a:defRPr sz="1000">
                <a:solidFill>
                  <a:schemeClr val="tx1"/>
                </a:solidFill>
                <a:latin typeface="Arial Unicode MS" charset="0"/>
                <a:ea typeface="ＭＳ Ｐゴシック" charset="-128"/>
              </a:defRPr>
            </a:lvl8pPr>
            <a:lvl9pPr marL="1828800" eaLnBrk="0" fontAlgn="base" hangingPunct="0">
              <a:spcBef>
                <a:spcPct val="50000"/>
              </a:spcBef>
              <a:spcAft>
                <a:spcPct val="0"/>
              </a:spcAft>
              <a:defRPr sz="1000">
                <a:solidFill>
                  <a:schemeClr val="tx1"/>
                </a:solidFill>
                <a:latin typeface="Arial Unicode MS" charset="0"/>
                <a:ea typeface="ＭＳ Ｐゴシック" charset="-128"/>
              </a:defRPr>
            </a:lvl9pPr>
          </a:lstStyle>
          <a:p>
            <a:pPr marL="0" marR="0" lvl="0" indent="0" algn="l" defTabSz="977900" rtl="0" eaLnBrk="1" fontAlgn="auto" latinLnBrk="0" hangingPunct="1">
              <a:lnSpc>
                <a:spcPct val="100000"/>
              </a:lnSpc>
              <a:spcBef>
                <a:spcPts val="0"/>
              </a:spcBef>
              <a:spcAft>
                <a:spcPts val="0"/>
              </a:spcAft>
              <a:buClrTx/>
              <a:buSzTx/>
              <a:buFontTx/>
              <a:buNone/>
              <a:tabLst/>
              <a:defRPr/>
            </a:pPr>
            <a:endParaRPr kumimoji="0" lang="x-none" altLang="x-none" sz="1000" b="0" i="0" u="none" strike="noStrike" kern="1200" cap="none" spc="0" normalizeH="0" baseline="0" noProof="0">
              <a:ln>
                <a:noFill/>
              </a:ln>
              <a:solidFill>
                <a:prstClr val="black"/>
              </a:solidFill>
              <a:effectLst/>
              <a:uLnTx/>
              <a:uFillTx/>
              <a:latin typeface="Times New Roman" charset="0"/>
              <a:ea typeface="ＭＳ Ｐゴシック" charset="-128"/>
              <a:cs typeface="+mn-cs"/>
            </a:endParaRPr>
          </a:p>
        </p:txBody>
      </p:sp>
    </p:spTree>
    <p:extLst>
      <p:ext uri="{BB962C8B-B14F-4D97-AF65-F5344CB8AC3E}">
        <p14:creationId xmlns:p14="http://schemas.microsoft.com/office/powerpoint/2010/main" val="3425550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x-none" altLang="x-none">
              <a:latin typeface="Times New Roman" charset="0"/>
            </a:endParaRPr>
          </a:p>
        </p:txBody>
      </p:sp>
      <p:sp>
        <p:nvSpPr>
          <p:cNvPr id="26628" name="Slide Number Placeholder 3"/>
          <p:cNvSpPr>
            <a:spLocks noGrp="1"/>
          </p:cNvSpPr>
          <p:nvPr>
            <p:ph type="sldNum" sz="quarter" idx="5"/>
          </p:nvPr>
        </p:nvSpPr>
        <p:spPr>
          <a:xfrm>
            <a:off x="3884613" y="8815388"/>
            <a:ext cx="2960687" cy="466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a:defRPr sz="1000">
                <a:solidFill>
                  <a:schemeClr val="tx1"/>
                </a:solidFill>
                <a:latin typeface="Arial Unicode MS" charset="0"/>
                <a:ea typeface="ＭＳ Ｐゴシック" charset="-128"/>
              </a:defRPr>
            </a:lvl1pPr>
            <a:lvl2pPr marL="37931725" indent="-37474525" defTabSz="977900">
              <a:defRPr sz="1000">
                <a:solidFill>
                  <a:schemeClr val="tx1"/>
                </a:solidFill>
                <a:latin typeface="Arial Unicode MS" charset="0"/>
                <a:ea typeface="ＭＳ Ｐゴシック" charset="-128"/>
              </a:defRPr>
            </a:lvl2pPr>
            <a:lvl3pPr>
              <a:defRPr sz="1000">
                <a:solidFill>
                  <a:schemeClr val="tx1"/>
                </a:solidFill>
                <a:latin typeface="Arial Unicode MS" charset="0"/>
                <a:ea typeface="ＭＳ Ｐゴシック" charset="-128"/>
              </a:defRPr>
            </a:lvl3pPr>
            <a:lvl4pPr>
              <a:defRPr sz="1000">
                <a:solidFill>
                  <a:schemeClr val="tx1"/>
                </a:solidFill>
                <a:latin typeface="Arial Unicode MS" charset="0"/>
                <a:ea typeface="ＭＳ Ｐゴシック" charset="-128"/>
              </a:defRPr>
            </a:lvl4pPr>
            <a:lvl5pPr>
              <a:defRPr sz="1000">
                <a:solidFill>
                  <a:schemeClr val="tx1"/>
                </a:solidFill>
                <a:latin typeface="Arial Unicode MS" charset="0"/>
                <a:ea typeface="ＭＳ Ｐゴシック" charset="-128"/>
              </a:defRPr>
            </a:lvl5pPr>
            <a:lvl6pPr marL="457200" eaLnBrk="0" fontAlgn="base" hangingPunct="0">
              <a:spcBef>
                <a:spcPct val="50000"/>
              </a:spcBef>
              <a:spcAft>
                <a:spcPct val="0"/>
              </a:spcAft>
              <a:defRPr sz="1000">
                <a:solidFill>
                  <a:schemeClr val="tx1"/>
                </a:solidFill>
                <a:latin typeface="Arial Unicode MS" charset="0"/>
                <a:ea typeface="ＭＳ Ｐゴシック" charset="-128"/>
              </a:defRPr>
            </a:lvl6pPr>
            <a:lvl7pPr marL="914400" eaLnBrk="0" fontAlgn="base" hangingPunct="0">
              <a:spcBef>
                <a:spcPct val="50000"/>
              </a:spcBef>
              <a:spcAft>
                <a:spcPct val="0"/>
              </a:spcAft>
              <a:defRPr sz="1000">
                <a:solidFill>
                  <a:schemeClr val="tx1"/>
                </a:solidFill>
                <a:latin typeface="Arial Unicode MS" charset="0"/>
                <a:ea typeface="ＭＳ Ｐゴシック" charset="-128"/>
              </a:defRPr>
            </a:lvl7pPr>
            <a:lvl8pPr marL="1371600" eaLnBrk="0" fontAlgn="base" hangingPunct="0">
              <a:spcBef>
                <a:spcPct val="50000"/>
              </a:spcBef>
              <a:spcAft>
                <a:spcPct val="0"/>
              </a:spcAft>
              <a:defRPr sz="1000">
                <a:solidFill>
                  <a:schemeClr val="tx1"/>
                </a:solidFill>
                <a:latin typeface="Arial Unicode MS" charset="0"/>
                <a:ea typeface="ＭＳ Ｐゴシック" charset="-128"/>
              </a:defRPr>
            </a:lvl8pPr>
            <a:lvl9pPr marL="1828800" eaLnBrk="0" fontAlgn="base" hangingPunct="0">
              <a:spcBef>
                <a:spcPct val="50000"/>
              </a:spcBef>
              <a:spcAft>
                <a:spcPct val="0"/>
              </a:spcAft>
              <a:defRPr sz="1000">
                <a:solidFill>
                  <a:schemeClr val="tx1"/>
                </a:solidFill>
                <a:latin typeface="Arial Unicode MS" charset="0"/>
                <a:ea typeface="ＭＳ Ｐゴシック" charset="-128"/>
              </a:defRPr>
            </a:lvl9pPr>
          </a:lstStyle>
          <a:p>
            <a:pPr marL="0" marR="0" lvl="0" indent="0" algn="r" defTabSz="977900" rtl="0" eaLnBrk="1" fontAlgn="auto" latinLnBrk="0" hangingPunct="1">
              <a:lnSpc>
                <a:spcPct val="100000"/>
              </a:lnSpc>
              <a:spcBef>
                <a:spcPts val="0"/>
              </a:spcBef>
              <a:spcAft>
                <a:spcPts val="0"/>
              </a:spcAft>
              <a:buClrTx/>
              <a:buSzTx/>
              <a:buFontTx/>
              <a:buNone/>
              <a:tabLst/>
              <a:defRPr/>
            </a:pPr>
            <a:fld id="{14C105F5-BAE2-9F4A-B85A-608305CAB83A}" type="slidenum">
              <a:rPr kumimoji="0" lang="en-US" altLang="x-none" sz="1000" b="0" i="0" u="none" strike="noStrike" kern="1200" cap="none" spc="0" normalizeH="0" baseline="0" noProof="0">
                <a:ln>
                  <a:noFill/>
                </a:ln>
                <a:solidFill>
                  <a:prstClr val="black"/>
                </a:solidFill>
                <a:effectLst/>
                <a:uLnTx/>
                <a:uFillTx/>
                <a:latin typeface="Calibri" charset="0"/>
                <a:ea typeface="ＭＳ Ｐゴシック" charset="-128"/>
                <a:cs typeface="+mn-cs"/>
              </a:rPr>
              <a:pPr marL="0" marR="0" lvl="0" indent="0" algn="r" defTabSz="977900" rtl="0" eaLnBrk="1" fontAlgn="auto" latinLnBrk="0" hangingPunct="1">
                <a:lnSpc>
                  <a:spcPct val="100000"/>
                </a:lnSpc>
                <a:spcBef>
                  <a:spcPts val="0"/>
                </a:spcBef>
                <a:spcAft>
                  <a:spcPts val="0"/>
                </a:spcAft>
                <a:buClrTx/>
                <a:buSzTx/>
                <a:buFontTx/>
                <a:buNone/>
                <a:tabLst/>
                <a:defRPr/>
              </a:pPr>
              <a:t>3</a:t>
            </a:fld>
            <a:endParaRPr kumimoji="0" lang="en-US" altLang="x-none" sz="1000" b="0" i="0" u="none" strike="noStrike" kern="1200" cap="none" spc="0" normalizeH="0" baseline="0" noProof="0" dirty="0">
              <a:ln>
                <a:noFill/>
              </a:ln>
              <a:solidFill>
                <a:prstClr val="black"/>
              </a:solidFill>
              <a:effectLst/>
              <a:uLnTx/>
              <a:uFillTx/>
              <a:latin typeface="Calibri" charset="0"/>
              <a:ea typeface="ＭＳ Ｐゴシック" charset="-128"/>
              <a:cs typeface="+mn-cs"/>
            </a:endParaRPr>
          </a:p>
        </p:txBody>
      </p:sp>
      <p:sp>
        <p:nvSpPr>
          <p:cNvPr id="26629" name="Header Placeholder 4"/>
          <p:cNvSpPr>
            <a:spLocks noGrp="1"/>
          </p:cNvSpPr>
          <p:nvPr>
            <p:ph type="hdr" sz="quarter"/>
          </p:nvPr>
        </p:nvSpPr>
        <p:spPr>
          <a:xfrm>
            <a:off x="12700" y="12700"/>
            <a:ext cx="2960688" cy="466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a:defRPr sz="1000">
                <a:solidFill>
                  <a:schemeClr val="tx1"/>
                </a:solidFill>
                <a:latin typeface="Arial Unicode MS" charset="0"/>
                <a:ea typeface="ＭＳ Ｐゴシック" charset="-128"/>
              </a:defRPr>
            </a:lvl1pPr>
            <a:lvl2pPr marL="37931725" indent="-37474525" defTabSz="977900">
              <a:defRPr sz="1000">
                <a:solidFill>
                  <a:schemeClr val="tx1"/>
                </a:solidFill>
                <a:latin typeface="Arial Unicode MS" charset="0"/>
                <a:ea typeface="ＭＳ Ｐゴシック" charset="-128"/>
              </a:defRPr>
            </a:lvl2pPr>
            <a:lvl3pPr>
              <a:defRPr sz="1000">
                <a:solidFill>
                  <a:schemeClr val="tx1"/>
                </a:solidFill>
                <a:latin typeface="Arial Unicode MS" charset="0"/>
                <a:ea typeface="ＭＳ Ｐゴシック" charset="-128"/>
              </a:defRPr>
            </a:lvl3pPr>
            <a:lvl4pPr>
              <a:defRPr sz="1000">
                <a:solidFill>
                  <a:schemeClr val="tx1"/>
                </a:solidFill>
                <a:latin typeface="Arial Unicode MS" charset="0"/>
                <a:ea typeface="ＭＳ Ｐゴシック" charset="-128"/>
              </a:defRPr>
            </a:lvl4pPr>
            <a:lvl5pPr>
              <a:defRPr sz="1000">
                <a:solidFill>
                  <a:schemeClr val="tx1"/>
                </a:solidFill>
                <a:latin typeface="Arial Unicode MS" charset="0"/>
                <a:ea typeface="ＭＳ Ｐゴシック" charset="-128"/>
              </a:defRPr>
            </a:lvl5pPr>
            <a:lvl6pPr marL="457200" eaLnBrk="0" fontAlgn="base" hangingPunct="0">
              <a:spcBef>
                <a:spcPct val="50000"/>
              </a:spcBef>
              <a:spcAft>
                <a:spcPct val="0"/>
              </a:spcAft>
              <a:defRPr sz="1000">
                <a:solidFill>
                  <a:schemeClr val="tx1"/>
                </a:solidFill>
                <a:latin typeface="Arial Unicode MS" charset="0"/>
                <a:ea typeface="ＭＳ Ｐゴシック" charset="-128"/>
              </a:defRPr>
            </a:lvl6pPr>
            <a:lvl7pPr marL="914400" eaLnBrk="0" fontAlgn="base" hangingPunct="0">
              <a:spcBef>
                <a:spcPct val="50000"/>
              </a:spcBef>
              <a:spcAft>
                <a:spcPct val="0"/>
              </a:spcAft>
              <a:defRPr sz="1000">
                <a:solidFill>
                  <a:schemeClr val="tx1"/>
                </a:solidFill>
                <a:latin typeface="Arial Unicode MS" charset="0"/>
                <a:ea typeface="ＭＳ Ｐゴシック" charset="-128"/>
              </a:defRPr>
            </a:lvl7pPr>
            <a:lvl8pPr marL="1371600" eaLnBrk="0" fontAlgn="base" hangingPunct="0">
              <a:spcBef>
                <a:spcPct val="50000"/>
              </a:spcBef>
              <a:spcAft>
                <a:spcPct val="0"/>
              </a:spcAft>
              <a:defRPr sz="1000">
                <a:solidFill>
                  <a:schemeClr val="tx1"/>
                </a:solidFill>
                <a:latin typeface="Arial Unicode MS" charset="0"/>
                <a:ea typeface="ＭＳ Ｐゴシック" charset="-128"/>
              </a:defRPr>
            </a:lvl8pPr>
            <a:lvl9pPr marL="1828800" eaLnBrk="0" fontAlgn="base" hangingPunct="0">
              <a:spcBef>
                <a:spcPct val="50000"/>
              </a:spcBef>
              <a:spcAft>
                <a:spcPct val="0"/>
              </a:spcAft>
              <a:defRPr sz="1000">
                <a:solidFill>
                  <a:schemeClr val="tx1"/>
                </a:solidFill>
                <a:latin typeface="Arial Unicode MS" charset="0"/>
                <a:ea typeface="ＭＳ Ｐゴシック" charset="-128"/>
              </a:defRPr>
            </a:lvl9pPr>
          </a:lstStyle>
          <a:p>
            <a:pPr marL="0" marR="0" lvl="0" indent="0" algn="l" defTabSz="977900" rtl="0" eaLnBrk="1" fontAlgn="auto" latinLnBrk="0" hangingPunct="1">
              <a:lnSpc>
                <a:spcPct val="100000"/>
              </a:lnSpc>
              <a:spcBef>
                <a:spcPts val="0"/>
              </a:spcBef>
              <a:spcAft>
                <a:spcPts val="0"/>
              </a:spcAft>
              <a:buClrTx/>
              <a:buSzTx/>
              <a:buFontTx/>
              <a:buNone/>
              <a:tabLst/>
              <a:defRPr/>
            </a:pPr>
            <a:endParaRPr kumimoji="0" lang="x-none" altLang="x-none" sz="1000" b="0" i="0" u="none" strike="noStrike" kern="1200" cap="none" spc="0" normalizeH="0" baseline="0" noProof="0">
              <a:ln>
                <a:noFill/>
              </a:ln>
              <a:solidFill>
                <a:prstClr val="black"/>
              </a:solidFill>
              <a:effectLst/>
              <a:uLnTx/>
              <a:uFillTx/>
              <a:latin typeface="Times New Roman" charset="0"/>
              <a:ea typeface="ＭＳ Ｐゴシック" charset="-128"/>
              <a:cs typeface="+mn-cs"/>
            </a:endParaRPr>
          </a:p>
        </p:txBody>
      </p:sp>
    </p:spTree>
    <p:extLst>
      <p:ext uri="{BB962C8B-B14F-4D97-AF65-F5344CB8AC3E}">
        <p14:creationId xmlns:p14="http://schemas.microsoft.com/office/powerpoint/2010/main" val="19034090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0385" y="2492915"/>
            <a:ext cx="10363200" cy="722765"/>
          </a:xfrm>
          <a:prstGeom prst="rect">
            <a:avLst/>
          </a:prstGeom>
        </p:spPr>
        <p:txBody>
          <a:bodyPr anchor="b">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830386" y="3847065"/>
            <a:ext cx="5961633" cy="2212604"/>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38200" y="6474336"/>
            <a:ext cx="2743200" cy="365125"/>
          </a:xfrm>
          <a:prstGeom prst="rect">
            <a:avLst/>
          </a:prstGeom>
        </p:spPr>
        <p:txBody>
          <a:bodyPr/>
          <a:lstStyle/>
          <a:p>
            <a:fld id="{0AA59793-C156-499B-A27C-B13B45B618E6}" type="datetime1">
              <a:rPr lang="en-US" smtClean="0"/>
              <a:t>3/18/20</a:t>
            </a:fld>
            <a:endParaRPr lang="en-US" dirty="0"/>
          </a:p>
        </p:txBody>
      </p:sp>
      <p:sp>
        <p:nvSpPr>
          <p:cNvPr id="5" name="Footer Placeholder 4"/>
          <p:cNvSpPr>
            <a:spLocks noGrp="1"/>
          </p:cNvSpPr>
          <p:nvPr>
            <p:ph type="ftr" sz="quarter" idx="11"/>
          </p:nvPr>
        </p:nvSpPr>
        <p:spPr>
          <a:xfrm>
            <a:off x="4038600" y="6474336"/>
            <a:ext cx="4114800" cy="365125"/>
          </a:xfrm>
          <a:prstGeom prst="rect">
            <a:avLst/>
          </a:prstGeom>
        </p:spPr>
        <p:txBody>
          <a:bodyPr/>
          <a:lstStyle/>
          <a:p>
            <a:r>
              <a:rPr lang="en-US" dirty="0"/>
              <a:t>CEOS AC-VC June 2017</a:t>
            </a:r>
          </a:p>
        </p:txBody>
      </p:sp>
      <p:sp>
        <p:nvSpPr>
          <p:cNvPr id="6" name="Slide Number Placeholder 5"/>
          <p:cNvSpPr>
            <a:spLocks noGrp="1"/>
          </p:cNvSpPr>
          <p:nvPr>
            <p:ph type="sldNum" sz="quarter" idx="12"/>
          </p:nvPr>
        </p:nvSpPr>
        <p:spPr>
          <a:xfrm>
            <a:off x="9652000" y="6546852"/>
            <a:ext cx="2540000" cy="369332"/>
          </a:xfrm>
          <a:prstGeom prst="rect">
            <a:avLst/>
          </a:prstGeom>
        </p:spPr>
        <p:txBody>
          <a:bodyPr/>
          <a:lstStyle/>
          <a:p>
            <a:fld id="{D11591C9-1069-47C8-BF2F-DC125323CA97}" type="slidenum">
              <a:rPr lang="en-US" smtClean="0"/>
              <a:t>‹#›</a:t>
            </a:fld>
            <a:endParaRPr lang="en-US" dirty="0"/>
          </a:p>
        </p:txBody>
      </p:sp>
      <p:pic>
        <p:nvPicPr>
          <p:cNvPr id="10" name="ceos_logo.png"/>
          <p:cNvPicPr/>
          <p:nvPr userDrawn="1"/>
        </p:nvPicPr>
        <p:blipFill>
          <a:blip r:embed="rId2"/>
          <a:stretch>
            <a:fillRect/>
          </a:stretch>
        </p:blipFill>
        <p:spPr>
          <a:xfrm>
            <a:off x="830385" y="1217405"/>
            <a:ext cx="3343875" cy="993132"/>
          </a:xfrm>
          <a:prstGeom prst="rect">
            <a:avLst/>
          </a:prstGeom>
          <a:ln w="12700">
            <a:miter lim="400000"/>
          </a:ln>
        </p:spPr>
      </p:pic>
      <p:sp>
        <p:nvSpPr>
          <p:cNvPr id="11" name="Shape 10"/>
          <p:cNvSpPr txBox="1">
            <a:spLocks/>
          </p:cNvSpPr>
          <p:nvPr userDrawn="1"/>
        </p:nvSpPr>
        <p:spPr>
          <a:xfrm>
            <a:off x="830386" y="2246635"/>
            <a:ext cx="3741615"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pic>
        <p:nvPicPr>
          <p:cNvPr id="8" name="Picture 7"/>
          <p:cNvPicPr>
            <a:picLocks noChangeAspect="1"/>
          </p:cNvPicPr>
          <p:nvPr userDrawn="1"/>
        </p:nvPicPr>
        <p:blipFill rotWithShape="1">
          <a:blip r:embed="rId3" cstate="screen">
            <a:extLst>
              <a:ext uri="{28A0092B-C50C-407E-A947-70E740481C1C}">
                <a14:useLocalDpi xmlns:a14="http://schemas.microsoft.com/office/drawing/2010/main"/>
              </a:ext>
            </a:extLst>
          </a:blip>
          <a:srcRect t="24395"/>
          <a:stretch/>
        </p:blipFill>
        <p:spPr>
          <a:xfrm>
            <a:off x="0" y="-68239"/>
            <a:ext cx="12192000" cy="6926239"/>
          </a:xfrm>
          <a:prstGeom prst="rect">
            <a:avLst/>
          </a:prstGeom>
        </p:spPr>
      </p:pic>
      <p:pic>
        <p:nvPicPr>
          <p:cNvPr id="12" name="ceos_logo.png"/>
          <p:cNvPicPr/>
          <p:nvPr userDrawn="1"/>
        </p:nvPicPr>
        <p:blipFill>
          <a:blip r:embed="rId4" cstate="screen">
            <a:extLst>
              <a:ext uri="{28A0092B-C50C-407E-A947-70E740481C1C}">
                <a14:useLocalDpi xmlns:a14="http://schemas.microsoft.com/office/drawing/2010/main"/>
              </a:ext>
            </a:extLst>
          </a:blip>
          <a:stretch>
            <a:fillRect/>
          </a:stretch>
        </p:blipFill>
        <p:spPr>
          <a:xfrm>
            <a:off x="394189" y="137500"/>
            <a:ext cx="2507906" cy="993132"/>
          </a:xfrm>
          <a:prstGeom prst="rect">
            <a:avLst/>
          </a:prstGeom>
          <a:ln w="12700">
            <a:miter lim="400000"/>
          </a:ln>
        </p:spPr>
      </p:pic>
      <p:sp>
        <p:nvSpPr>
          <p:cNvPr id="13" name="Shape 10"/>
          <p:cNvSpPr txBox="1">
            <a:spLocks/>
          </p:cNvSpPr>
          <p:nvPr userDrawn="1"/>
        </p:nvSpPr>
        <p:spPr>
          <a:xfrm>
            <a:off x="394189" y="1146837"/>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14" name="Shape 10"/>
          <p:cNvSpPr txBox="1">
            <a:spLocks/>
          </p:cNvSpPr>
          <p:nvPr userDrawn="1"/>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defRPr sz="1800" b="0">
                <a:solidFill>
                  <a:srgbClr val="000000"/>
                </a:solidFill>
              </a:defRPr>
            </a:pPr>
            <a:endParaRPr lang="en-US" sz="4400" b="1" kern="0" dirty="0">
              <a:solidFill>
                <a:schemeClr val="bg1"/>
              </a:solidFill>
              <a:latin typeface="+mj-lt"/>
            </a:endParaRPr>
          </a:p>
        </p:txBody>
      </p:sp>
      <p:sp>
        <p:nvSpPr>
          <p:cNvPr id="15" name="Shape 11"/>
          <p:cNvSpPr/>
          <p:nvPr userDrawn="1"/>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lnSpc>
                <a:spcPct val="150000"/>
              </a:lnSpc>
              <a:defRPr>
                <a:solidFill>
                  <a:srgbClr val="000000"/>
                </a:solidFill>
              </a:defRPr>
            </a:pPr>
            <a:endParaRPr dirty="0">
              <a:solidFill>
                <a:srgbClr val="FFFFFF"/>
              </a:solidFill>
              <a:latin typeface="+mj-lt"/>
              <a:ea typeface="Arial Bold"/>
              <a:cs typeface="Arial Bold"/>
              <a:sym typeface="Arial Bold"/>
            </a:endParaRPr>
          </a:p>
        </p:txBody>
      </p:sp>
    </p:spTree>
    <p:extLst>
      <p:ext uri="{BB962C8B-B14F-4D97-AF65-F5344CB8AC3E}">
        <p14:creationId xmlns:p14="http://schemas.microsoft.com/office/powerpoint/2010/main" val="394632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80D6D6E-E54C-B54E-A61D-5F255BA9ED02}"/>
              </a:ext>
            </a:extLst>
          </p:cNvPr>
          <p:cNvSpPr/>
          <p:nvPr userDrawn="1"/>
        </p:nvSpPr>
        <p:spPr>
          <a:xfrm>
            <a:off x="0" y="1310640"/>
            <a:ext cx="12192000" cy="554736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
        <p:nvSpPr>
          <p:cNvPr id="4" name="Title 1"/>
          <p:cNvSpPr>
            <a:spLocks noGrp="1"/>
          </p:cNvSpPr>
          <p:nvPr>
            <p:ph type="title"/>
          </p:nvPr>
        </p:nvSpPr>
        <p:spPr>
          <a:xfrm>
            <a:off x="2403566" y="152400"/>
            <a:ext cx="7733211" cy="990600"/>
          </a:xfrm>
          <a:prstGeom prst="rect">
            <a:avLst/>
          </a:prstGeom>
        </p:spPr>
        <p:txBody>
          <a:bodyPr anchor="ctr"/>
          <a:lstStyle>
            <a:lvl1pPr algn="l">
              <a:defRPr sz="2800">
                <a:latin typeface="+mj-lt"/>
              </a:defRPr>
            </a:lvl1pPr>
          </a:lstStyle>
          <a:p>
            <a:r>
              <a:rPr kumimoji="0" lang="en-US" dirty="0"/>
              <a:t>Click to edit Master title style</a:t>
            </a:r>
          </a:p>
        </p:txBody>
      </p:sp>
    </p:spTree>
    <p:extLst>
      <p:ext uri="{BB962C8B-B14F-4D97-AF65-F5344CB8AC3E}">
        <p14:creationId xmlns:p14="http://schemas.microsoft.com/office/powerpoint/2010/main" val="341713041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00507D-372A-AC42-A60A-99B6777992BD}"/>
              </a:ext>
            </a:extLst>
          </p:cNvPr>
          <p:cNvSpPr/>
          <p:nvPr userDrawn="1"/>
        </p:nvSpPr>
        <p:spPr>
          <a:xfrm>
            <a:off x="0" y="1310640"/>
            <a:ext cx="12192000" cy="554736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
        <p:nvSpPr>
          <p:cNvPr id="3" name="Content Placeholder 2"/>
          <p:cNvSpPr>
            <a:spLocks noGrp="1"/>
          </p:cNvSpPr>
          <p:nvPr>
            <p:ph sz="quarter" idx="10"/>
          </p:nvPr>
        </p:nvSpPr>
        <p:spPr>
          <a:xfrm>
            <a:off x="166255" y="1402773"/>
            <a:ext cx="11845636" cy="5101935"/>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1" hasCustomPrompt="1"/>
          </p:nvPr>
        </p:nvSpPr>
        <p:spPr>
          <a:xfrm>
            <a:off x="2743200" y="304800"/>
            <a:ext cx="6604000" cy="533400"/>
          </a:xfrm>
          <a:prstGeom prst="rect">
            <a:avLst/>
          </a:prstGeom>
        </p:spPr>
        <p:txBody>
          <a:bodyPr/>
          <a:lstStyle>
            <a:lvl1pPr marL="0" indent="0">
              <a:buNone/>
              <a:defRPr>
                <a:solidFill>
                  <a:schemeClr val="bg1"/>
                </a:solidFill>
                <a:latin typeface="+mj-lt"/>
              </a:defRPr>
            </a:lvl1pPr>
          </a:lstStyle>
          <a:p>
            <a:pPr lvl="0"/>
            <a:r>
              <a:rPr lang="en-US" dirty="0"/>
              <a:t>Title Goes Here</a:t>
            </a:r>
          </a:p>
        </p:txBody>
      </p:sp>
    </p:spTree>
    <p:extLst>
      <p:ext uri="{BB962C8B-B14F-4D97-AF65-F5344CB8AC3E}">
        <p14:creationId xmlns:p14="http://schemas.microsoft.com/office/powerpoint/2010/main" val="249444997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EB16E3AB-8152-4C0F-AF27-CE4ED75772B0}" type="datetimeFigureOut">
              <a:rPr lang="en-US" smtClean="0"/>
              <a:pPr/>
              <a:t>3/18/20</a:t>
            </a:fld>
            <a:endParaRPr lang="en-US"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9652000" y="6546851"/>
            <a:ext cx="2540000" cy="246221"/>
          </a:xfrm>
          <a:prstGeom prst="rect">
            <a:avLst/>
          </a:prstGeom>
        </p:spPr>
        <p:txBody>
          <a:bodyPr/>
          <a:lstStyle/>
          <a:p>
            <a:fld id="{1917B5BD-2987-4E60-A91D-AE799D5A13FB}" type="slidenum">
              <a:rPr lang="en-US" smtClean="0"/>
              <a:pPr/>
              <a:t>‹#›</a:t>
            </a:fld>
            <a:endParaRPr lang="en-US" dirty="0"/>
          </a:p>
        </p:txBody>
      </p:sp>
    </p:spTree>
    <p:extLst>
      <p:ext uri="{BB962C8B-B14F-4D97-AF65-F5344CB8AC3E}">
        <p14:creationId xmlns:p14="http://schemas.microsoft.com/office/powerpoint/2010/main" val="2019911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cstate="print"/>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849B0D-220D-4143-9000-B8A2B691A690}"/>
              </a:ext>
            </a:extLst>
          </p:cNvPr>
          <p:cNvSpPr/>
          <p:nvPr userDrawn="1"/>
        </p:nvSpPr>
        <p:spPr>
          <a:xfrm>
            <a:off x="0" y="1310640"/>
            <a:ext cx="12192000" cy="554736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grpSp>
        <p:nvGrpSpPr>
          <p:cNvPr id="5" name="Group 4"/>
          <p:cNvGrpSpPr/>
          <p:nvPr userDrawn="1"/>
        </p:nvGrpSpPr>
        <p:grpSpPr>
          <a:xfrm>
            <a:off x="0" y="0"/>
            <a:ext cx="12192000" cy="1266667"/>
            <a:chOff x="0" y="1156447"/>
            <a:chExt cx="12192000" cy="1266667"/>
          </a:xfrm>
        </p:grpSpPr>
        <p:pic>
          <p:nvPicPr>
            <p:cNvPr id="3" name="Picture 2"/>
            <p:cNvPicPr>
              <a:picLocks noChangeAspect="1"/>
            </p:cNvPicPr>
            <p:nvPr userDrawn="1"/>
          </p:nvPicPr>
          <p:blipFill rotWithShape="1">
            <a:blip r:embed="rId7" cstate="screen">
              <a:extLst>
                <a:ext uri="{28A0092B-C50C-407E-A947-70E740481C1C}">
                  <a14:useLocalDpi xmlns:a14="http://schemas.microsoft.com/office/drawing/2010/main"/>
                </a:ext>
              </a:extLst>
            </a:blip>
            <a:srcRect/>
            <a:stretch/>
          </p:blipFill>
          <p:spPr>
            <a:xfrm>
              <a:off x="0" y="1156447"/>
              <a:ext cx="8364071" cy="1266667"/>
            </a:xfrm>
            <a:prstGeom prst="rect">
              <a:avLst/>
            </a:prstGeom>
          </p:spPr>
        </p:pic>
        <p:pic>
          <p:nvPicPr>
            <p:cNvPr id="4" name="Picture 3"/>
            <p:cNvPicPr>
              <a:picLocks noChangeAspect="1"/>
            </p:cNvPicPr>
            <p:nvPr userDrawn="1"/>
          </p:nvPicPr>
          <p:blipFill rotWithShape="1">
            <a:blip r:embed="rId8" cstate="screen">
              <a:extLst>
                <a:ext uri="{28A0092B-C50C-407E-A947-70E740481C1C}">
                  <a14:useLocalDpi xmlns:a14="http://schemas.microsoft.com/office/drawing/2010/main"/>
                </a:ext>
              </a:extLst>
            </a:blip>
            <a:srcRect/>
            <a:stretch/>
          </p:blipFill>
          <p:spPr>
            <a:xfrm>
              <a:off x="7958571" y="1156447"/>
              <a:ext cx="4233429" cy="1266667"/>
            </a:xfrm>
            <a:prstGeom prst="rect">
              <a:avLst/>
            </a:prstGeom>
          </p:spPr>
        </p:pic>
      </p:grpSp>
    </p:spTree>
    <p:extLst>
      <p:ext uri="{BB962C8B-B14F-4D97-AF65-F5344CB8AC3E}">
        <p14:creationId xmlns:p14="http://schemas.microsoft.com/office/powerpoint/2010/main" val="39075842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E7621508-6C03-8047-97F0-3C79340BAB24}"/>
              </a:ext>
            </a:extLst>
          </p:cNvPr>
          <p:cNvSpPr txBox="1">
            <a:spLocks/>
          </p:cNvSpPr>
          <p:nvPr/>
        </p:nvSpPr>
        <p:spPr>
          <a:xfrm>
            <a:off x="381000" y="3390900"/>
            <a:ext cx="7200900" cy="2212604"/>
          </a:xfrm>
          <a:prstGeom prst="rect">
            <a:avLst/>
          </a:prstGeom>
        </p:spPr>
        <p:txBody>
          <a:bodyPr>
            <a:noAutofit/>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buNone/>
            </a:pP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Brian Killough</a:t>
            </a:r>
          </a:p>
          <a:p>
            <a:pPr marL="0" indent="0" defTabSz="914400">
              <a:buNone/>
            </a:pP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NASA Langley Research Center</a:t>
            </a:r>
          </a:p>
          <a:p>
            <a:pPr marL="0" indent="0" defTabSz="914400">
              <a:buNone/>
            </a:pP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CEOS Systems Engineering Office (SEO)</a:t>
            </a:r>
          </a:p>
          <a:p>
            <a:pPr marL="0" indent="0" defTabSz="91440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defTabSz="914400">
              <a:buNone/>
            </a:pP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CEOS SIT-35, Virtual Meeting</a:t>
            </a:r>
            <a:b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March 25-26, 2020</a:t>
            </a:r>
          </a:p>
          <a:p>
            <a:pPr defTabSz="914400"/>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9" name="Title 1">
            <a:extLst>
              <a:ext uri="{FF2B5EF4-FFF2-40B4-BE49-F238E27FC236}">
                <a16:creationId xmlns:a16="http://schemas.microsoft.com/office/drawing/2014/main" id="{112AE0C1-1CAA-EE41-B0A7-B2FDBD58D047}"/>
              </a:ext>
            </a:extLst>
          </p:cNvPr>
          <p:cNvSpPr txBox="1">
            <a:spLocks/>
          </p:cNvSpPr>
          <p:nvPr/>
        </p:nvSpPr>
        <p:spPr>
          <a:xfrm>
            <a:off x="304800" y="1600200"/>
            <a:ext cx="7909709" cy="1569660"/>
          </a:xfrm>
          <a:prstGeom prst="rect">
            <a:avLst/>
          </a:prstGeom>
        </p:spPr>
        <p:txBody>
          <a:bodyPr wrap="square" anchor="b">
            <a:spAutoFit/>
          </a:bodyPr>
          <a:lstStyle>
            <a:lvl1pPr algn="l">
              <a:defRPr sz="3600">
                <a:solidFill>
                  <a:schemeClr val="bg1"/>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a:pPr>
            <a:r>
              <a:rPr lang="en-US" sz="4800" b="1" kern="1200" dirty="0">
                <a:latin typeface="Tahoma" pitchFamily="-110" charset="0"/>
                <a:ea typeface="+mn-ea"/>
                <a:cs typeface="+mn-cs"/>
              </a:rPr>
              <a:t>CEOS External Requests Process Paper</a:t>
            </a:r>
            <a:endParaRPr lang="en-US" sz="4800" kern="1200" dirty="0">
              <a:latin typeface="Tahoma" pitchFamily="-110" charset="0"/>
              <a:ea typeface="+mn-ea"/>
              <a:cs typeface="+mn-cs"/>
            </a:endParaRPr>
          </a:p>
        </p:txBody>
      </p:sp>
    </p:spTree>
    <p:extLst>
      <p:ext uri="{BB962C8B-B14F-4D97-AF65-F5344CB8AC3E}">
        <p14:creationId xmlns:p14="http://schemas.microsoft.com/office/powerpoint/2010/main" val="2558747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514601" y="228600"/>
            <a:ext cx="5334000" cy="769441"/>
          </a:xfrm>
        </p:spPr>
        <p:txBody>
          <a:bodyPr wrap="square">
            <a:spAutoFit/>
          </a:bodyPr>
          <a:lstStyle/>
          <a:p>
            <a:pPr algn="l" eaLnBrk="1" hangingPunct="1">
              <a:defRPr/>
            </a:pPr>
            <a:r>
              <a:rPr lang="en-US" sz="4400" b="1" kern="1200" dirty="0">
                <a:latin typeface="Tahoma" pitchFamily="-110" charset="0"/>
                <a:ea typeface="+mn-ea"/>
                <a:cs typeface="+mn-cs"/>
              </a:rPr>
              <a:t>Background</a:t>
            </a:r>
            <a:endParaRPr lang="en-US" sz="4400" kern="1200" dirty="0">
              <a:latin typeface="Tahoma" pitchFamily="-110" charset="0"/>
              <a:ea typeface="+mn-ea"/>
              <a:cs typeface="+mn-cs"/>
            </a:endParaRPr>
          </a:p>
        </p:txBody>
      </p:sp>
      <p:sp>
        <p:nvSpPr>
          <p:cNvPr id="7" name="Rectangle 3">
            <a:extLst>
              <a:ext uri="{FF2B5EF4-FFF2-40B4-BE49-F238E27FC236}">
                <a16:creationId xmlns:a16="http://schemas.microsoft.com/office/drawing/2014/main" id="{9E154EB3-7BD6-2E48-88F4-5F0132114996}"/>
              </a:ext>
            </a:extLst>
          </p:cNvPr>
          <p:cNvSpPr txBox="1">
            <a:spLocks noChangeArrowheads="1"/>
          </p:cNvSpPr>
          <p:nvPr/>
        </p:nvSpPr>
        <p:spPr bwMode="auto">
          <a:xfrm>
            <a:off x="152399" y="1371600"/>
            <a:ext cx="7848601"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lvl="1" indent="-228600" fontAlgn="base">
              <a:spcBef>
                <a:spcPct val="20000"/>
              </a:spcBef>
              <a:spcAft>
                <a:spcPct val="0"/>
              </a:spcAft>
              <a:buClr>
                <a:srgbClr val="3B812F"/>
              </a:buClr>
              <a:buSzPct val="60000"/>
              <a:buFont typeface="Wingdings" pitchFamily="2" charset="2"/>
              <a:buChar char="q"/>
              <a:defRPr/>
            </a:pPr>
            <a:r>
              <a:rPr lang="en-US" sz="2000" b="1" dirty="0">
                <a:solidFill>
                  <a:srgbClr val="000000"/>
                </a:solidFill>
                <a:latin typeface="Calibri" panose="020F0502020204030204" pitchFamily="34" charset="0"/>
                <a:cs typeface="Calibri" panose="020F0502020204030204" pitchFamily="34" charset="0"/>
              </a:rPr>
              <a:t>Why do we need a new External Request Process Paper (ERPP)?</a:t>
            </a:r>
            <a:r>
              <a:rPr lang="en-US" sz="2000" dirty="0">
                <a:solidFill>
                  <a:srgbClr val="000000"/>
                </a:solidFill>
                <a:latin typeface="Calibri" panose="020F0502020204030204" pitchFamily="34" charset="0"/>
                <a:cs typeface="Calibri" panose="020F0502020204030204" pitchFamily="34" charset="0"/>
              </a:rPr>
              <a:t> </a:t>
            </a:r>
            <a:br>
              <a:rPr lang="en-US" sz="2000" dirty="0">
                <a:solidFill>
                  <a:srgbClr val="000000"/>
                </a:solidFill>
                <a:latin typeface="Calibri" panose="020F0502020204030204" pitchFamily="34" charset="0"/>
                <a:cs typeface="Calibri" panose="020F0502020204030204" pitchFamily="34" charset="0"/>
              </a:rPr>
            </a:br>
            <a:r>
              <a:rPr lang="en-US" sz="2000" dirty="0">
                <a:solidFill>
                  <a:srgbClr val="000000"/>
                </a:solidFill>
                <a:latin typeface="Calibri" panose="020F0502020204030204" pitchFamily="34" charset="0"/>
                <a:cs typeface="Calibri" panose="020F0502020204030204" pitchFamily="34" charset="0"/>
              </a:rPr>
              <a:t>The previous New Initiatives Process Paper (NIPP, March 2014) did not contain sufficient information to guide the assessment and decisions regarding external requests as it was focused on requests with existing CEOS "internal" sponsorship. </a:t>
            </a:r>
          </a:p>
          <a:p>
            <a:pPr marL="347663" lvl="1" indent="-228600" fontAlgn="base">
              <a:spcBef>
                <a:spcPct val="20000"/>
              </a:spcBef>
              <a:spcAft>
                <a:spcPct val="0"/>
              </a:spcAft>
              <a:buClr>
                <a:srgbClr val="3B812F"/>
              </a:buClr>
              <a:buSzPct val="60000"/>
              <a:buFont typeface="Wingdings" pitchFamily="2" charset="2"/>
              <a:buChar char="q"/>
              <a:defRPr/>
            </a:pPr>
            <a:r>
              <a:rPr lang="en-US" sz="2000" dirty="0">
                <a:solidFill>
                  <a:srgbClr val="000000"/>
                </a:solidFill>
                <a:latin typeface="Calibri" panose="020F0502020204030204" pitchFamily="34" charset="0"/>
                <a:cs typeface="Calibri" panose="020F0502020204030204" pitchFamily="34" charset="0"/>
              </a:rPr>
              <a:t>The new External Request Process Paper is meant to supplement the New Initiatives Process Paper and provide a detailed process to address requests that originate </a:t>
            </a:r>
            <a:r>
              <a:rPr lang="en-US" sz="2000" u="sng" dirty="0">
                <a:solidFill>
                  <a:srgbClr val="000000"/>
                </a:solidFill>
                <a:latin typeface="Calibri" panose="020F0502020204030204" pitchFamily="34" charset="0"/>
                <a:cs typeface="Calibri" panose="020F0502020204030204" pitchFamily="34" charset="0"/>
              </a:rPr>
              <a:t>outside of the CEOS organization </a:t>
            </a:r>
            <a:r>
              <a:rPr lang="en-US" sz="2000" dirty="0">
                <a:solidFill>
                  <a:srgbClr val="000000"/>
                </a:solidFill>
                <a:latin typeface="Calibri" panose="020F0502020204030204" pitchFamily="34" charset="0"/>
                <a:cs typeface="Calibri" panose="020F0502020204030204" pitchFamily="34" charset="0"/>
              </a:rPr>
              <a:t>and do not currently have CEOS sponsorship. In addition, a broader spectrum of users are bringing increasing numbers of requests to CEOS for data and information products to address their specific project needs. </a:t>
            </a:r>
          </a:p>
          <a:p>
            <a:pPr marL="347663" lvl="1" indent="-228600" fontAlgn="base">
              <a:spcBef>
                <a:spcPct val="20000"/>
              </a:spcBef>
              <a:spcAft>
                <a:spcPct val="0"/>
              </a:spcAft>
              <a:buClr>
                <a:srgbClr val="3B812F"/>
              </a:buClr>
              <a:buSzPct val="60000"/>
              <a:buFont typeface="Wingdings" pitchFamily="2" charset="2"/>
              <a:buChar char="q"/>
              <a:defRPr/>
            </a:pPr>
            <a:r>
              <a:rPr lang="en-US" sz="2000" dirty="0">
                <a:solidFill>
                  <a:srgbClr val="000000"/>
                </a:solidFill>
                <a:latin typeface="Calibri" panose="020F0502020204030204" pitchFamily="34" charset="0"/>
                <a:cs typeface="Calibri" panose="020F0502020204030204" pitchFamily="34" charset="0"/>
              </a:rPr>
              <a:t>The CEOS External Request Process Paper team has had 4 telecons and has actively engaged in discussions and developed the first draft paper (released for review)</a:t>
            </a:r>
          </a:p>
          <a:p>
            <a:pPr marL="347663" lvl="1" indent="-228600" fontAlgn="base">
              <a:spcBef>
                <a:spcPct val="20000"/>
              </a:spcBef>
              <a:spcAft>
                <a:spcPct val="0"/>
              </a:spcAft>
              <a:buClr>
                <a:srgbClr val="3B812F"/>
              </a:buClr>
              <a:buSzPct val="60000"/>
              <a:buFont typeface="Wingdings" pitchFamily="2" charset="2"/>
              <a:buChar char="q"/>
              <a:defRPr/>
            </a:pPr>
            <a:r>
              <a:rPr lang="en-US" sz="2000" dirty="0">
                <a:solidFill>
                  <a:srgbClr val="000000"/>
                </a:solidFill>
                <a:latin typeface="Calibri" panose="020F0502020204030204" pitchFamily="34" charset="0"/>
                <a:cs typeface="Calibri" panose="020F0502020204030204" pitchFamily="34" charset="0"/>
              </a:rPr>
              <a:t>We are ~80% complete. A final version of the ERPP will be ready for endorsement at the CEOS Plenary (late 2020).</a:t>
            </a:r>
          </a:p>
        </p:txBody>
      </p:sp>
      <p:sp>
        <p:nvSpPr>
          <p:cNvPr id="4" name="Rectangle 3">
            <a:extLst>
              <a:ext uri="{FF2B5EF4-FFF2-40B4-BE49-F238E27FC236}">
                <a16:creationId xmlns:a16="http://schemas.microsoft.com/office/drawing/2014/main" id="{B348BE15-BFF9-834A-A737-BD9ACB74406E}"/>
              </a:ext>
            </a:extLst>
          </p:cNvPr>
          <p:cNvSpPr txBox="1">
            <a:spLocks noChangeArrowheads="1"/>
          </p:cNvSpPr>
          <p:nvPr/>
        </p:nvSpPr>
        <p:spPr bwMode="auto">
          <a:xfrm>
            <a:off x="8001000" y="1447800"/>
            <a:ext cx="41148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119063" lvl="1" indent="0" fontAlgn="base">
              <a:spcBef>
                <a:spcPct val="20000"/>
              </a:spcBef>
              <a:spcAft>
                <a:spcPct val="0"/>
              </a:spcAft>
              <a:buClr>
                <a:srgbClr val="3B812F"/>
              </a:buClr>
              <a:buSzPct val="60000"/>
              <a:defRPr/>
            </a:pPr>
            <a:r>
              <a:rPr lang="en-US" sz="2400" b="1" dirty="0">
                <a:solidFill>
                  <a:srgbClr val="FF0000"/>
                </a:solidFill>
                <a:latin typeface="Calibri" panose="020F0502020204030204" pitchFamily="34" charset="0"/>
                <a:cs typeface="Calibri" panose="020F0502020204030204" pitchFamily="34" charset="0"/>
              </a:rPr>
              <a:t>Team Members</a:t>
            </a:r>
          </a:p>
          <a:p>
            <a:pPr marL="347663" lvl="1" indent="-228600" fontAlgn="base">
              <a:spcBef>
                <a:spcPct val="20000"/>
              </a:spcBef>
              <a:spcAft>
                <a:spcPct val="0"/>
              </a:spcAft>
              <a:buClr>
                <a:srgbClr val="3B812F"/>
              </a:buClr>
              <a:buSzPct val="60000"/>
              <a:buFont typeface="Wingdings" pitchFamily="2" charset="2"/>
              <a:buChar char="q"/>
              <a:defRPr/>
            </a:pPr>
            <a:r>
              <a:rPr lang="en-US" dirty="0">
                <a:solidFill>
                  <a:srgbClr val="000000"/>
                </a:solidFill>
                <a:latin typeface="Calibri" panose="020F0502020204030204" pitchFamily="34" charset="0"/>
                <a:cs typeface="Calibri" panose="020F0502020204030204" pitchFamily="34" charset="0"/>
              </a:rPr>
              <a:t>SEO (Brian Killough - NASA)</a:t>
            </a:r>
          </a:p>
          <a:p>
            <a:pPr marL="347663" lvl="1" indent="-228600" fontAlgn="base">
              <a:spcBef>
                <a:spcPct val="20000"/>
              </a:spcBef>
              <a:spcAft>
                <a:spcPct val="0"/>
              </a:spcAft>
              <a:buClr>
                <a:srgbClr val="3B812F"/>
              </a:buClr>
              <a:buSzPct val="60000"/>
              <a:buFont typeface="Wingdings" pitchFamily="2" charset="2"/>
              <a:buChar char="q"/>
              <a:defRPr/>
            </a:pPr>
            <a:r>
              <a:rPr lang="en-US" dirty="0">
                <a:solidFill>
                  <a:srgbClr val="000000"/>
                </a:solidFill>
                <a:latin typeface="Calibri" panose="020F0502020204030204" pitchFamily="34" charset="0"/>
                <a:cs typeface="Calibri" panose="020F0502020204030204" pitchFamily="34" charset="0"/>
              </a:rPr>
              <a:t>CEO (Kerry Sawyer - NOAA)</a:t>
            </a:r>
          </a:p>
          <a:p>
            <a:pPr marL="347663" lvl="1" indent="-228600" fontAlgn="base">
              <a:spcBef>
                <a:spcPct val="20000"/>
              </a:spcBef>
              <a:spcAft>
                <a:spcPct val="0"/>
              </a:spcAft>
              <a:buClr>
                <a:srgbClr val="3B812F"/>
              </a:buClr>
              <a:buSzPct val="60000"/>
              <a:buFont typeface="Wingdings" pitchFamily="2" charset="2"/>
              <a:buChar char="q"/>
              <a:defRPr/>
            </a:pPr>
            <a:r>
              <a:rPr lang="en-US" dirty="0">
                <a:solidFill>
                  <a:srgbClr val="000000"/>
                </a:solidFill>
                <a:latin typeface="Calibri" panose="020F0502020204030204" pitchFamily="34" charset="0"/>
                <a:cs typeface="Calibri" panose="020F0502020204030204" pitchFamily="34" charset="0"/>
              </a:rPr>
              <a:t>SIT Chair Team (Jonathan Ross - GA)</a:t>
            </a:r>
          </a:p>
          <a:p>
            <a:pPr marL="347663" lvl="1" indent="-228600" fontAlgn="base">
              <a:spcBef>
                <a:spcPct val="20000"/>
              </a:spcBef>
              <a:spcAft>
                <a:spcPct val="0"/>
              </a:spcAft>
              <a:buClr>
                <a:srgbClr val="3B812F"/>
              </a:buClr>
              <a:buSzPct val="60000"/>
              <a:buFont typeface="Wingdings" pitchFamily="2" charset="2"/>
              <a:buChar char="q"/>
              <a:defRPr/>
            </a:pPr>
            <a:r>
              <a:rPr lang="en-US" dirty="0">
                <a:solidFill>
                  <a:srgbClr val="000000"/>
                </a:solidFill>
                <a:latin typeface="Calibri" panose="020F0502020204030204" pitchFamily="34" charset="0"/>
                <a:cs typeface="Calibri" panose="020F0502020204030204" pitchFamily="34" charset="0"/>
              </a:rPr>
              <a:t>SIT Vice Chair Team </a:t>
            </a:r>
            <a:br>
              <a:rPr lang="en-US" dirty="0">
                <a:solidFill>
                  <a:srgbClr val="000000"/>
                </a:solidFill>
                <a:latin typeface="Calibri" panose="020F0502020204030204" pitchFamily="34" charset="0"/>
                <a:cs typeface="Calibri" panose="020F0502020204030204" pitchFamily="34" charset="0"/>
              </a:rPr>
            </a:br>
            <a:r>
              <a:rPr lang="en-US" dirty="0">
                <a:solidFill>
                  <a:srgbClr val="000000"/>
                </a:solidFill>
                <a:latin typeface="Calibri" panose="020F0502020204030204" pitchFamily="34" charset="0"/>
                <a:cs typeface="Calibri" panose="020F0502020204030204" pitchFamily="34" charset="0"/>
              </a:rPr>
              <a:t>(Ivan </a:t>
            </a:r>
            <a:r>
              <a:rPr lang="en-US" dirty="0" err="1">
                <a:solidFill>
                  <a:srgbClr val="000000"/>
                </a:solidFill>
                <a:latin typeface="Calibri" panose="020F0502020204030204" pitchFamily="34" charset="0"/>
                <a:cs typeface="Calibri" panose="020F0502020204030204" pitchFamily="34" charset="0"/>
              </a:rPr>
              <a:t>Petiteville</a:t>
            </a:r>
            <a:r>
              <a:rPr lang="en-US" dirty="0">
                <a:solidFill>
                  <a:srgbClr val="000000"/>
                </a:solidFill>
                <a:latin typeface="Calibri" panose="020F0502020204030204" pitchFamily="34" charset="0"/>
                <a:cs typeface="Calibri" panose="020F0502020204030204" pitchFamily="34" charset="0"/>
              </a:rPr>
              <a:t> - ESA)</a:t>
            </a:r>
          </a:p>
          <a:p>
            <a:pPr marL="347663" lvl="1" indent="-228600" fontAlgn="base">
              <a:spcBef>
                <a:spcPct val="20000"/>
              </a:spcBef>
              <a:spcAft>
                <a:spcPct val="0"/>
              </a:spcAft>
              <a:buClr>
                <a:srgbClr val="3B812F"/>
              </a:buClr>
              <a:buSzPct val="60000"/>
              <a:buFont typeface="Wingdings" pitchFamily="2" charset="2"/>
              <a:buChar char="q"/>
              <a:defRPr/>
            </a:pPr>
            <a:r>
              <a:rPr lang="en-US" dirty="0">
                <a:solidFill>
                  <a:srgbClr val="000000"/>
                </a:solidFill>
                <a:latin typeface="Calibri" panose="020F0502020204030204" pitchFamily="34" charset="0"/>
                <a:cs typeface="Calibri" panose="020F0502020204030204" pitchFamily="34" charset="0"/>
              </a:rPr>
              <a:t>CEOS Chair Team (Raj Kumar - ISRO)</a:t>
            </a:r>
          </a:p>
          <a:p>
            <a:pPr marL="347663" lvl="1" indent="-228600" fontAlgn="base">
              <a:spcBef>
                <a:spcPct val="20000"/>
              </a:spcBef>
              <a:spcAft>
                <a:spcPct val="0"/>
              </a:spcAft>
              <a:buClr>
                <a:srgbClr val="3B812F"/>
              </a:buClr>
              <a:buSzPct val="60000"/>
              <a:buFont typeface="Wingdings" pitchFamily="2" charset="2"/>
              <a:buChar char="q"/>
              <a:defRPr/>
            </a:pPr>
            <a:r>
              <a:rPr lang="en-US" dirty="0">
                <a:solidFill>
                  <a:srgbClr val="000000"/>
                </a:solidFill>
                <a:latin typeface="Calibri" panose="020F0502020204030204" pitchFamily="34" charset="0"/>
                <a:cs typeface="Calibri" panose="020F0502020204030204" pitchFamily="34" charset="0"/>
              </a:rPr>
              <a:t>CEOS Future Chair Team </a:t>
            </a:r>
            <a:br>
              <a:rPr lang="en-US" dirty="0">
                <a:solidFill>
                  <a:srgbClr val="000000"/>
                </a:solidFill>
                <a:latin typeface="Calibri" panose="020F0502020204030204" pitchFamily="34" charset="0"/>
                <a:cs typeface="Calibri" panose="020F0502020204030204" pitchFamily="34" charset="0"/>
              </a:rPr>
            </a:br>
            <a:r>
              <a:rPr lang="en-US" dirty="0">
                <a:solidFill>
                  <a:srgbClr val="000000"/>
                </a:solidFill>
                <a:latin typeface="Calibri" panose="020F0502020204030204" pitchFamily="34" charset="0"/>
                <a:cs typeface="Calibri" panose="020F0502020204030204" pitchFamily="34" charset="0"/>
              </a:rPr>
              <a:t>(Christine </a:t>
            </a:r>
            <a:r>
              <a:rPr lang="en-US" dirty="0" err="1">
                <a:solidFill>
                  <a:srgbClr val="000000"/>
                </a:solidFill>
                <a:latin typeface="Calibri" panose="020F0502020204030204" pitchFamily="34" charset="0"/>
                <a:cs typeface="Calibri" panose="020F0502020204030204" pitchFamily="34" charset="0"/>
              </a:rPr>
              <a:t>Bognar</a:t>
            </a:r>
            <a:r>
              <a:rPr lang="en-US" dirty="0">
                <a:solidFill>
                  <a:srgbClr val="000000"/>
                </a:solidFill>
                <a:latin typeface="Calibri" panose="020F0502020204030204" pitchFamily="34" charset="0"/>
                <a:cs typeface="Calibri" panose="020F0502020204030204" pitchFamily="34" charset="0"/>
              </a:rPr>
              <a:t> - NASA)</a:t>
            </a:r>
          </a:p>
          <a:p>
            <a:pPr marL="347663" lvl="1" indent="-228600" fontAlgn="base">
              <a:spcBef>
                <a:spcPct val="20000"/>
              </a:spcBef>
              <a:spcAft>
                <a:spcPct val="0"/>
              </a:spcAft>
              <a:buClr>
                <a:srgbClr val="3B812F"/>
              </a:buClr>
              <a:buSzPct val="60000"/>
              <a:buFont typeface="Wingdings" pitchFamily="2" charset="2"/>
              <a:buChar char="q"/>
              <a:defRPr/>
            </a:pPr>
            <a:r>
              <a:rPr lang="en-US" dirty="0">
                <a:solidFill>
                  <a:srgbClr val="000000"/>
                </a:solidFill>
                <a:latin typeface="Calibri" panose="020F0502020204030204" pitchFamily="34" charset="0"/>
                <a:cs typeface="Calibri" panose="020F0502020204030204" pitchFamily="34" charset="0"/>
              </a:rPr>
              <a:t>EC (Mark Dowell)</a:t>
            </a:r>
          </a:p>
          <a:p>
            <a:pPr marL="347663" lvl="1" indent="-228600" fontAlgn="base">
              <a:spcBef>
                <a:spcPct val="20000"/>
              </a:spcBef>
              <a:spcAft>
                <a:spcPct val="0"/>
              </a:spcAft>
              <a:buClr>
                <a:srgbClr val="3B812F"/>
              </a:buClr>
              <a:buSzPct val="60000"/>
              <a:buFont typeface="Wingdings" pitchFamily="2" charset="2"/>
              <a:buChar char="q"/>
              <a:defRPr/>
            </a:pPr>
            <a:r>
              <a:rPr lang="en-US" dirty="0">
                <a:solidFill>
                  <a:srgbClr val="000000"/>
                </a:solidFill>
                <a:latin typeface="Calibri" panose="020F0502020204030204" pitchFamily="34" charset="0"/>
                <a:cs typeface="Calibri" panose="020F0502020204030204" pitchFamily="34" charset="0"/>
              </a:rPr>
              <a:t>JAXA (Osamu </a:t>
            </a:r>
            <a:r>
              <a:rPr lang="en-US" dirty="0" err="1">
                <a:solidFill>
                  <a:srgbClr val="000000"/>
                </a:solidFill>
                <a:latin typeface="Calibri" panose="020F0502020204030204" pitchFamily="34" charset="0"/>
                <a:cs typeface="Calibri" panose="020F0502020204030204" pitchFamily="34" charset="0"/>
              </a:rPr>
              <a:t>Ochiai</a:t>
            </a:r>
            <a:r>
              <a:rPr lang="en-US" dirty="0">
                <a:solidFill>
                  <a:srgbClr val="00000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739736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514600" y="228600"/>
            <a:ext cx="6857999" cy="769441"/>
          </a:xfrm>
        </p:spPr>
        <p:txBody>
          <a:bodyPr wrap="square">
            <a:spAutoFit/>
          </a:bodyPr>
          <a:lstStyle/>
          <a:p>
            <a:pPr algn="l" eaLnBrk="1" hangingPunct="1">
              <a:defRPr/>
            </a:pPr>
            <a:r>
              <a:rPr lang="en-US" sz="4400" b="1" kern="1200" dirty="0">
                <a:latin typeface="Tahoma" pitchFamily="-110" charset="0"/>
                <a:ea typeface="+mn-ea"/>
                <a:cs typeface="+mn-cs"/>
              </a:rPr>
              <a:t>Summary of Process</a:t>
            </a:r>
            <a:endParaRPr lang="en-US" sz="4400" kern="1200" dirty="0">
              <a:latin typeface="Tahoma" pitchFamily="-110" charset="0"/>
              <a:ea typeface="+mn-ea"/>
              <a:cs typeface="+mn-cs"/>
            </a:endParaRPr>
          </a:p>
        </p:txBody>
      </p:sp>
      <p:pic>
        <p:nvPicPr>
          <p:cNvPr id="3" name="Picture 2">
            <a:extLst>
              <a:ext uri="{FF2B5EF4-FFF2-40B4-BE49-F238E27FC236}">
                <a16:creationId xmlns:a16="http://schemas.microsoft.com/office/drawing/2014/main" id="{E38E684A-3AC3-9D4D-962F-5EC244ACD199}"/>
              </a:ext>
            </a:extLst>
          </p:cNvPr>
          <p:cNvPicPr>
            <a:picLocks noChangeAspect="1"/>
          </p:cNvPicPr>
          <p:nvPr/>
        </p:nvPicPr>
        <p:blipFill>
          <a:blip r:embed="rId3"/>
          <a:stretch>
            <a:fillRect/>
          </a:stretch>
        </p:blipFill>
        <p:spPr>
          <a:xfrm>
            <a:off x="381000" y="1524000"/>
            <a:ext cx="4114800" cy="5205576"/>
          </a:xfrm>
          <a:prstGeom prst="rect">
            <a:avLst/>
          </a:prstGeom>
        </p:spPr>
      </p:pic>
      <p:sp>
        <p:nvSpPr>
          <p:cNvPr id="8" name="Rectangle 3">
            <a:extLst>
              <a:ext uri="{FF2B5EF4-FFF2-40B4-BE49-F238E27FC236}">
                <a16:creationId xmlns:a16="http://schemas.microsoft.com/office/drawing/2014/main" id="{29C67A6D-A261-4D4F-A854-966BAF6D5F07}"/>
              </a:ext>
            </a:extLst>
          </p:cNvPr>
          <p:cNvSpPr txBox="1">
            <a:spLocks noChangeArrowheads="1"/>
          </p:cNvSpPr>
          <p:nvPr/>
        </p:nvSpPr>
        <p:spPr bwMode="auto">
          <a:xfrm>
            <a:off x="4776787" y="1547812"/>
            <a:ext cx="7262813" cy="5005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119063" lvl="1" indent="0" fontAlgn="base">
              <a:spcBef>
                <a:spcPct val="20000"/>
              </a:spcBef>
              <a:spcAft>
                <a:spcPct val="0"/>
              </a:spcAft>
              <a:buClr>
                <a:srgbClr val="3B812F"/>
              </a:buClr>
              <a:buSzPct val="60000"/>
              <a:defRPr/>
            </a:pPr>
            <a:r>
              <a:rPr lang="en-US" sz="2000" b="1" dirty="0">
                <a:solidFill>
                  <a:srgbClr val="000000"/>
                </a:solidFill>
                <a:latin typeface="Calibri" panose="020F0502020204030204" pitchFamily="34" charset="0"/>
                <a:cs typeface="Calibri" panose="020F0502020204030204" pitchFamily="34" charset="0"/>
              </a:rPr>
              <a:t>Step-A: Initial Consideration of External Requests</a:t>
            </a:r>
          </a:p>
          <a:p>
            <a:pPr marL="347663" lvl="1" indent="-228600" fontAlgn="base">
              <a:spcBef>
                <a:spcPct val="20000"/>
              </a:spcBef>
              <a:spcAft>
                <a:spcPct val="0"/>
              </a:spcAft>
              <a:buClr>
                <a:srgbClr val="3B812F"/>
              </a:buClr>
              <a:buSzPct val="60000"/>
              <a:buFont typeface="Wingdings" pitchFamily="2" charset="2"/>
              <a:buChar char="q"/>
              <a:defRPr/>
            </a:pPr>
            <a:r>
              <a:rPr lang="en-US" sz="2000" dirty="0">
                <a:solidFill>
                  <a:srgbClr val="000000"/>
                </a:solidFill>
                <a:latin typeface="Calibri" panose="020F0502020204030204" pitchFamily="34" charset="0"/>
                <a:cs typeface="Calibri" panose="020F0502020204030204" pitchFamily="34" charset="0"/>
              </a:rPr>
              <a:t>Managed by CEO and supported by the CEOS and SIT Chairs. Is the request relevant and clear?</a:t>
            </a:r>
          </a:p>
          <a:p>
            <a:pPr marL="119063" lvl="1" indent="0" fontAlgn="base">
              <a:spcBef>
                <a:spcPct val="20000"/>
              </a:spcBef>
              <a:spcAft>
                <a:spcPct val="0"/>
              </a:spcAft>
              <a:buClr>
                <a:srgbClr val="3B812F"/>
              </a:buClr>
              <a:buSzPct val="60000"/>
              <a:defRPr/>
            </a:pPr>
            <a:r>
              <a:rPr lang="en-US" sz="2000" b="1" dirty="0">
                <a:solidFill>
                  <a:srgbClr val="000000"/>
                </a:solidFill>
                <a:latin typeface="Calibri" panose="020F0502020204030204" pitchFamily="34" charset="0"/>
                <a:cs typeface="Calibri" panose="020F0502020204030204" pitchFamily="34" charset="0"/>
              </a:rPr>
              <a:t>Step-B: High-Level Assessment</a:t>
            </a:r>
          </a:p>
          <a:p>
            <a:pPr marL="347663" lvl="1" indent="-228600" fontAlgn="base">
              <a:spcBef>
                <a:spcPct val="20000"/>
              </a:spcBef>
              <a:spcAft>
                <a:spcPct val="0"/>
              </a:spcAft>
              <a:buClr>
                <a:srgbClr val="3B812F"/>
              </a:buClr>
              <a:buSzPct val="60000"/>
              <a:buFont typeface="Wingdings" pitchFamily="2" charset="2"/>
              <a:buChar char="q"/>
              <a:defRPr/>
            </a:pPr>
            <a:r>
              <a:rPr lang="en-US" sz="2000" dirty="0">
                <a:solidFill>
                  <a:srgbClr val="000000"/>
                </a:solidFill>
                <a:latin typeface="Calibri" panose="020F0502020204030204" pitchFamily="34" charset="0"/>
                <a:cs typeface="Calibri" panose="020F0502020204030204" pitchFamily="34" charset="0"/>
              </a:rPr>
              <a:t>Managed by the SIT Chair and supported by the SEO and CEO. Assess relation to GEO and external frameworks, benefits, relevance of EO data and feasibility</a:t>
            </a:r>
          </a:p>
          <a:p>
            <a:pPr marL="119063" lvl="1" indent="0" fontAlgn="base">
              <a:spcBef>
                <a:spcPct val="20000"/>
              </a:spcBef>
              <a:spcAft>
                <a:spcPct val="0"/>
              </a:spcAft>
              <a:buClr>
                <a:srgbClr val="3B812F"/>
              </a:buClr>
              <a:buSzPct val="60000"/>
              <a:defRPr/>
            </a:pPr>
            <a:r>
              <a:rPr lang="en-US" sz="2000" b="1" dirty="0">
                <a:solidFill>
                  <a:srgbClr val="000000"/>
                </a:solidFill>
                <a:latin typeface="Calibri" panose="020F0502020204030204" pitchFamily="34" charset="0"/>
                <a:cs typeface="Calibri" panose="020F0502020204030204" pitchFamily="34" charset="0"/>
              </a:rPr>
              <a:t>Step-C: Detailed Assessment</a:t>
            </a:r>
          </a:p>
          <a:p>
            <a:pPr marL="347663" lvl="1" indent="-228600" fontAlgn="base">
              <a:spcBef>
                <a:spcPct val="20000"/>
              </a:spcBef>
              <a:spcAft>
                <a:spcPct val="0"/>
              </a:spcAft>
              <a:buClr>
                <a:srgbClr val="3B812F"/>
              </a:buClr>
              <a:buSzPct val="60000"/>
              <a:buFont typeface="Wingdings" pitchFamily="2" charset="2"/>
              <a:buChar char="q"/>
              <a:defRPr/>
            </a:pPr>
            <a:r>
              <a:rPr lang="en-US" sz="2000" dirty="0">
                <a:solidFill>
                  <a:srgbClr val="000000"/>
                </a:solidFill>
                <a:latin typeface="Calibri" panose="020F0502020204030204" pitchFamily="34" charset="0"/>
                <a:cs typeface="Calibri" panose="020F0502020204030204" pitchFamily="34" charset="0"/>
              </a:rPr>
              <a:t>Managed by the SIT Chair and supported by the SEO and CEO. Also supported by CEOS Members and entities.</a:t>
            </a:r>
          </a:p>
          <a:p>
            <a:pPr marL="347663" lvl="1" indent="-228600" fontAlgn="base">
              <a:spcBef>
                <a:spcPct val="20000"/>
              </a:spcBef>
              <a:spcAft>
                <a:spcPct val="0"/>
              </a:spcAft>
              <a:buClr>
                <a:srgbClr val="3B812F"/>
              </a:buClr>
              <a:buSzPct val="60000"/>
              <a:buFont typeface="Wingdings" pitchFamily="2" charset="2"/>
              <a:buChar char="q"/>
              <a:defRPr/>
            </a:pPr>
            <a:r>
              <a:rPr lang="en-US" sz="2000" dirty="0">
                <a:solidFill>
                  <a:srgbClr val="000000"/>
                </a:solidFill>
                <a:latin typeface="Calibri" panose="020F0502020204030204" pitchFamily="34" charset="0"/>
                <a:cs typeface="Calibri" panose="020F0502020204030204" pitchFamily="34" charset="0"/>
              </a:rPr>
              <a:t>Assess specifics of CEOS Agency support, data needs and feasibility and priorities vs. commitments</a:t>
            </a:r>
          </a:p>
          <a:p>
            <a:pPr marL="119063" lvl="1" indent="0" fontAlgn="base">
              <a:spcBef>
                <a:spcPct val="20000"/>
              </a:spcBef>
              <a:spcAft>
                <a:spcPct val="0"/>
              </a:spcAft>
              <a:buClr>
                <a:srgbClr val="3B812F"/>
              </a:buClr>
              <a:buSzPct val="60000"/>
              <a:defRPr/>
            </a:pPr>
            <a:r>
              <a:rPr lang="en-US" sz="2000" b="1" dirty="0">
                <a:solidFill>
                  <a:srgbClr val="000000"/>
                </a:solidFill>
                <a:latin typeface="Calibri" panose="020F0502020204030204" pitchFamily="34" charset="0"/>
                <a:cs typeface="Calibri" panose="020F0502020204030204" pitchFamily="34" charset="0"/>
              </a:rPr>
              <a:t>Step-D: Final Recommendation</a:t>
            </a:r>
          </a:p>
          <a:p>
            <a:pPr marL="347663" lvl="1" indent="-228600" fontAlgn="base">
              <a:spcBef>
                <a:spcPct val="20000"/>
              </a:spcBef>
              <a:spcAft>
                <a:spcPct val="0"/>
              </a:spcAft>
              <a:buClr>
                <a:srgbClr val="3B812F"/>
              </a:buClr>
              <a:buSzPct val="60000"/>
              <a:buFont typeface="Wingdings" pitchFamily="2" charset="2"/>
              <a:buChar char="q"/>
              <a:defRPr/>
            </a:pPr>
            <a:r>
              <a:rPr lang="en-US" sz="2000" dirty="0">
                <a:solidFill>
                  <a:srgbClr val="000000"/>
                </a:solidFill>
                <a:latin typeface="Calibri" panose="020F0502020204030204" pitchFamily="34" charset="0"/>
                <a:cs typeface="Calibri" panose="020F0502020204030204" pitchFamily="34" charset="0"/>
              </a:rPr>
              <a:t>Accommodate in CEOS (work plan task or not), add a new CEOS entity (refer to New Initiatives Process Paper).</a:t>
            </a:r>
          </a:p>
          <a:p>
            <a:pPr marL="347663" lvl="1" indent="-228600" fontAlgn="base">
              <a:spcBef>
                <a:spcPct val="20000"/>
              </a:spcBef>
              <a:spcAft>
                <a:spcPct val="0"/>
              </a:spcAft>
              <a:buClr>
                <a:srgbClr val="3B812F"/>
              </a:buClr>
              <a:buSzPct val="60000"/>
              <a:buFont typeface="Wingdings" pitchFamily="2" charset="2"/>
              <a:buChar char="q"/>
              <a:defRPr/>
            </a:pPr>
            <a:endParaRPr lang="en-US"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8577300"/>
      </p:ext>
    </p:extLst>
  </p:cSld>
  <p:clrMapOvr>
    <a:masterClrMapping/>
  </p:clrMapOvr>
</p:sld>
</file>

<file path=ppt/theme/theme1.xml><?xml version="1.0" encoding="utf-8"?>
<a:theme xmlns:a="http://schemas.openxmlformats.org/drawingml/2006/main" name="2_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9701</TotalTime>
  <Words>401</Words>
  <Application>Microsoft Macintosh PowerPoint</Application>
  <PresentationFormat>Widescreen</PresentationFormat>
  <Paragraphs>32</Paragraphs>
  <Slides>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vt:i4>
      </vt:variant>
    </vt:vector>
  </HeadingPairs>
  <TitlesOfParts>
    <vt:vector size="13" baseType="lpstr">
      <vt:lpstr>Arial</vt:lpstr>
      <vt:lpstr>Arial Bold</vt:lpstr>
      <vt:lpstr>Avenir Roman</vt:lpstr>
      <vt:lpstr>Calibri</vt:lpstr>
      <vt:lpstr>Courier New</vt:lpstr>
      <vt:lpstr>Helvetica</vt:lpstr>
      <vt:lpstr>Tahoma</vt:lpstr>
      <vt:lpstr>Times New Roman</vt:lpstr>
      <vt:lpstr>Wingdings</vt:lpstr>
      <vt:lpstr>2_Default</vt:lpstr>
      <vt:lpstr>PowerPoint Presentation</vt:lpstr>
      <vt:lpstr>Background</vt:lpstr>
      <vt:lpstr>Summary of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Killough, Brian D. (LARC-D2)</cp:lastModifiedBy>
  <cp:revision>152</cp:revision>
  <dcterms:modified xsi:type="dcterms:W3CDTF">2020-03-18T17:18:32Z</dcterms:modified>
</cp:coreProperties>
</file>