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77" r:id="rId2"/>
    <p:sldId id="279" r:id="rId3"/>
    <p:sldId id="280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30"/>
    <p:restoredTop sz="94611"/>
  </p:normalViewPr>
  <p:slideViewPr>
    <p:cSldViewPr snapToGrid="0" snapToObjects="1">
      <p:cViewPr varScale="1">
        <p:scale>
          <a:sx n="102" d="100"/>
          <a:sy n="102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8E59-7E2C-7645-9501-648FBC6745A2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A3CA-1244-5C41-8CFC-A0308C9E68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8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9796-75F2-3942-9BAD-FDCB179F5F92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42D3-5EBF-0C4A-A0C0-5CCD5244C6BB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2C09-A8D1-DE49-B7CF-713C2C240355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5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FD0A-0EA2-2548-9E45-8E25767EEDC0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5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4C5-603A-4C4C-B672-7D301D9E370C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2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C1E-FBBE-EB4E-9441-B3DD3A2136D1}" type="datetime1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0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8E7-8DE8-FB43-A8AA-41C33C69D44C}" type="datetime1">
              <a:rPr lang="en-AU" smtClean="0"/>
              <a:t>7/09/2018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2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B4-91B4-F546-B575-4D9CCA3AFE37}" type="datetime1">
              <a:rPr lang="en-AU" smtClean="0"/>
              <a:t>7/09/2018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4A9-B1EE-A34B-B579-20FAAB524906}" type="datetime1">
              <a:rPr lang="en-AU" smtClean="0"/>
              <a:t>7/09/2018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6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D28C-7553-3244-AAD4-C13709984C90}" type="datetime1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2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7929-53A2-C340-A992-E36AEE7CFB10}" type="datetime1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99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904B-442C-F44C-9362-69B05263CD5C}" type="datetime1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LSI-VC 2019-21 CEOS Work Plan Tasks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930" y="3977006"/>
            <a:ext cx="5044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LSI-VC-6 / SDCG-14 / GEOGLAM Joint </a:t>
            </a:r>
            <a:r>
              <a:rPr lang="en-AU" sz="2000" dirty="0" smtClean="0">
                <a:solidFill>
                  <a:schemeClr val="bg1"/>
                </a:solidFill>
              </a:rPr>
              <a:t>Meetings</a:t>
            </a:r>
          </a:p>
          <a:p>
            <a:pPr algn="ctr"/>
            <a:endParaRPr lang="en-AU" sz="2000" dirty="0" smtClean="0">
              <a:solidFill>
                <a:schemeClr val="bg1"/>
              </a:solidFill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4 </a:t>
            </a:r>
            <a:r>
              <a:rPr lang="en-AU" sz="2000" dirty="0">
                <a:solidFill>
                  <a:schemeClr val="bg1"/>
                </a:solidFill>
              </a:rPr>
              <a:t>– 7 </a:t>
            </a:r>
            <a:r>
              <a:rPr lang="en-AU" sz="2000" dirty="0" smtClean="0">
                <a:solidFill>
                  <a:schemeClr val="bg1"/>
                </a:solidFill>
              </a:rPr>
              <a:t>September 2018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Joint </a:t>
            </a:r>
            <a:r>
              <a:rPr lang="en-AU" sz="2000" dirty="0">
                <a:solidFill>
                  <a:schemeClr val="bg1"/>
                </a:solidFill>
              </a:rPr>
              <a:t>Research Centre, </a:t>
            </a:r>
            <a:r>
              <a:rPr lang="en-AU" sz="2000" dirty="0" smtClean="0">
                <a:solidFill>
                  <a:schemeClr val="bg1"/>
                </a:solidFill>
              </a:rPr>
              <a:t>Ispra</a:t>
            </a:r>
          </a:p>
        </p:txBody>
      </p:sp>
    </p:spTree>
    <p:extLst>
      <p:ext uri="{BB962C8B-B14F-4D97-AF65-F5344CB8AC3E}">
        <p14:creationId xmlns:p14="http://schemas.microsoft.com/office/powerpoint/2010/main" val="2125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32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Complete:</a:t>
            </a:r>
          </a:p>
          <a:p>
            <a:r>
              <a:rPr lang="en-US" b="1" dirty="0" smtClean="0"/>
              <a:t>FDA-07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Product Specifications in accordance with the CARD4L </a:t>
            </a:r>
            <a:r>
              <a:rPr lang="en-US" i="1" dirty="0" smtClean="0"/>
              <a:t>Framework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VC-32</a:t>
            </a:r>
            <a:r>
              <a:rPr lang="en-US" dirty="0" smtClean="0"/>
              <a:t> (</a:t>
            </a:r>
            <a:r>
              <a:rPr lang="en-AU" i="1" dirty="0"/>
              <a:t>CARD4L Product Assessment Framework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erpetual:</a:t>
            </a:r>
          </a:p>
          <a:p>
            <a:r>
              <a:rPr lang="en-US" b="1" dirty="0" smtClean="0"/>
              <a:t>VC-33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Maintain </a:t>
            </a:r>
            <a:r>
              <a:rPr lang="en-US" i="1" dirty="0"/>
              <a:t>the CARD4L Product Family Specifications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Open:</a:t>
            </a:r>
          </a:p>
          <a:p>
            <a:r>
              <a:rPr lang="en-US" b="1" dirty="0" smtClean="0"/>
              <a:t>VC-37</a:t>
            </a:r>
            <a:r>
              <a:rPr lang="en-US" dirty="0" smtClean="0"/>
              <a:t> (</a:t>
            </a:r>
            <a:r>
              <a:rPr lang="en-US" i="1" dirty="0" smtClean="0"/>
              <a:t>CEOS </a:t>
            </a:r>
            <a:r>
              <a:rPr lang="en-US" i="1" dirty="0"/>
              <a:t>Information Tool </a:t>
            </a:r>
            <a:r>
              <a:rPr lang="en-US" i="1" dirty="0" smtClean="0"/>
              <a:t>Improvements</a:t>
            </a:r>
            <a:r>
              <a:rPr lang="en-US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2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0382" y="6536551"/>
            <a:ext cx="3111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LSI-VC-6 / SDCG-14 / GEOGLAM Joint Meetings</a:t>
            </a:r>
          </a:p>
        </p:txBody>
      </p:sp>
    </p:spTree>
    <p:extLst>
      <p:ext uri="{BB962C8B-B14F-4D97-AF65-F5344CB8AC3E}">
        <p14:creationId xmlns:p14="http://schemas.microsoft.com/office/powerpoint/2010/main" val="13045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3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Close and reformat</a:t>
            </a:r>
          </a:p>
          <a:p>
            <a:r>
              <a:rPr lang="en-US" b="1" dirty="0" smtClean="0"/>
              <a:t>VC-34 </a:t>
            </a:r>
            <a:r>
              <a:rPr lang="en-US" dirty="0" smtClean="0"/>
              <a:t>(</a:t>
            </a:r>
            <a:r>
              <a:rPr lang="en-US" i="1" dirty="0"/>
              <a:t>CARD4L Engagement Strategy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Will remove ’strategy’ from the description</a:t>
            </a:r>
          </a:p>
          <a:p>
            <a:pPr lvl="1"/>
            <a:r>
              <a:rPr lang="en-US" dirty="0" smtClean="0"/>
              <a:t>Be more specific about our plans regarding our communications package, info sources, and targets (conferences, etc.)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Reformat</a:t>
            </a:r>
            <a:endParaRPr lang="en-US" b="1" dirty="0"/>
          </a:p>
          <a:p>
            <a:r>
              <a:rPr lang="en-US" b="1" dirty="0"/>
              <a:t>VC-31</a:t>
            </a:r>
            <a:r>
              <a:rPr lang="en-US" dirty="0"/>
              <a:t> (</a:t>
            </a:r>
            <a:r>
              <a:rPr lang="en-US" i="1" dirty="0"/>
              <a:t>Evaluate CARD4L among target user communities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add two specific dot points for </a:t>
            </a:r>
            <a:r>
              <a:rPr lang="en-US" dirty="0" smtClean="0"/>
              <a:t>pilot activities (</a:t>
            </a:r>
            <a:r>
              <a:rPr lang="en-US" b="1" dirty="0" smtClean="0">
                <a:solidFill>
                  <a:srgbClr val="FF0000"/>
                </a:solidFill>
              </a:rPr>
              <a:t>collaboration with SDCG, GEOGLAM, others?</a:t>
            </a:r>
            <a:r>
              <a:rPr lang="en-US" dirty="0" smtClean="0"/>
              <a:t>) and </a:t>
            </a:r>
            <a:r>
              <a:rPr lang="en-US" dirty="0"/>
              <a:t>also continuation of the CARD4L survey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3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0382" y="6536551"/>
            <a:ext cx="3111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LSI-VC-6 / SDCG-14 / GEOGLAM Joint Meetings</a:t>
            </a:r>
          </a:p>
        </p:txBody>
      </p:sp>
    </p:spTree>
    <p:extLst>
      <p:ext uri="{BB962C8B-B14F-4D97-AF65-F5344CB8AC3E}">
        <p14:creationId xmlns:p14="http://schemas.microsoft.com/office/powerpoint/2010/main" val="19919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9012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New</a:t>
            </a:r>
          </a:p>
          <a:p>
            <a:pPr lvl="1"/>
            <a:r>
              <a:rPr lang="en-US" dirty="0" smtClean="0"/>
              <a:t>VC-XX: CARD4L assessments (with WGCV) 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MRI tasks </a:t>
            </a:r>
            <a:r>
              <a:rPr lang="en-US" b="1" dirty="0" smtClean="0"/>
              <a:t>VC-30</a:t>
            </a:r>
            <a:r>
              <a:rPr lang="en-US" dirty="0" smtClean="0"/>
              <a:t> (</a:t>
            </a:r>
            <a:r>
              <a:rPr lang="en-US" i="1" dirty="0"/>
              <a:t>Interoperability case study for Landsat and </a:t>
            </a:r>
            <a:r>
              <a:rPr lang="en-US" i="1" dirty="0" smtClean="0"/>
              <a:t>Sentinel-2</a:t>
            </a:r>
            <a:r>
              <a:rPr lang="en-US" dirty="0" smtClean="0"/>
              <a:t>) and </a:t>
            </a:r>
            <a:r>
              <a:rPr lang="en-US" b="1" dirty="0" smtClean="0"/>
              <a:t>VC-36</a:t>
            </a:r>
            <a:r>
              <a:rPr lang="en-US" dirty="0" smtClean="0"/>
              <a:t> (</a:t>
            </a:r>
            <a:r>
              <a:rPr lang="en-US" i="1" dirty="0"/>
              <a:t>Monitoring MRI implementation examples</a:t>
            </a:r>
            <a:r>
              <a:rPr lang="en-US" dirty="0" smtClean="0"/>
              <a:t>) to be discussed tomorrow – way forward unclear.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7783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4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0382" y="6536551"/>
            <a:ext cx="3111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LSI-VC-6 / SDCG-14 / GEOGLAM Joint Meetings</a:t>
            </a:r>
          </a:p>
        </p:txBody>
      </p:sp>
    </p:spTree>
    <p:extLst>
      <p:ext uri="{BB962C8B-B14F-4D97-AF65-F5344CB8AC3E}">
        <p14:creationId xmlns:p14="http://schemas.microsoft.com/office/powerpoint/2010/main" val="131482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197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LSI-VC 2019-21 CEOS Work Plan Tasks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could the promotion and discovery of CEOS Analysis Ready Data be improved and streamlined? </dc:title>
  <dc:creator>Matt S</dc:creator>
  <cp:lastModifiedBy>Matt S</cp:lastModifiedBy>
  <cp:revision>56</cp:revision>
  <dcterms:created xsi:type="dcterms:W3CDTF">2018-08-20T06:19:59Z</dcterms:created>
  <dcterms:modified xsi:type="dcterms:W3CDTF">2018-09-07T13:49:39Z</dcterms:modified>
</cp:coreProperties>
</file>