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4574"/>
  </p:normalViewPr>
  <p:slideViewPr>
    <p:cSldViewPr>
      <p:cViewPr>
        <p:scale>
          <a:sx n="107" d="100"/>
          <a:sy n="107" d="100"/>
        </p:scale>
        <p:origin x="1656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Rationalisation of LSI, GFOI, GEOFLAM - recap</a:t>
            </a:r>
            <a:endParaRPr sz="42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Stephen Ward, SIT Chair Team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LSI-VC-4</a:t>
            </a:r>
            <a:endParaRPr lang="en-AU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J2</a:t>
            </a:r>
            <a:b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</a:b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</a:t>
            </a:r>
            <a:r>
              <a:rPr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066800" y="1143000"/>
            <a:ext cx="8710650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endParaRPr lang="en-AU" sz="2400" b="1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lang="en-AU" sz="24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Background and status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Issues for consideration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Next steps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6100" y="192177"/>
            <a:ext cx="165205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Contents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538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736600" y="690559"/>
            <a:ext cx="8710650" cy="5632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endParaRPr lang="en-AU" sz="2400" b="1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lang="en-AU" sz="24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Ongoing discussion for a while around opportunity </a:t>
            </a:r>
            <a:r>
              <a:rPr lang="mr-IN" sz="2400" dirty="0" smtClean="0">
                <a:solidFill>
                  <a:schemeClr val="bg1"/>
                </a:solidFill>
              </a:rPr>
              <a:t>–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2017 CEOS Chair keen to progress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Agencies represented in LSI, SDCG, GEOGLAM keen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Side meeting at 2016 CEOS Plenary </a:t>
            </a:r>
            <a:r>
              <a:rPr lang="mr-IN" sz="2400" dirty="0" smtClean="0">
                <a:solidFill>
                  <a:schemeClr val="bg1"/>
                </a:solidFill>
              </a:rPr>
              <a:t>–</a:t>
            </a:r>
            <a:r>
              <a:rPr lang="en-US" sz="2400" dirty="0" smtClean="0">
                <a:solidFill>
                  <a:schemeClr val="bg1"/>
                </a:solidFill>
              </a:rPr>
              <a:t> trial meeting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agreed as way forward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Discussion Paper followed and </a:t>
            </a:r>
            <a:r>
              <a:rPr lang="en-US" sz="2400" dirty="0" err="1" smtClean="0">
                <a:solidFill>
                  <a:schemeClr val="bg1"/>
                </a:solidFill>
              </a:rPr>
              <a:t>telcon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And this week’s agenda evolved..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285750" lvl="4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2300" y="167341"/>
            <a:ext cx="409022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Background and status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331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381000" y="1358901"/>
            <a:ext cx="8710650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Explore efficiencies </a:t>
            </a:r>
            <a:r>
              <a:rPr lang="en-US" sz="2400" dirty="0">
                <a:solidFill>
                  <a:schemeClr val="bg1"/>
                </a:solidFill>
              </a:rPr>
              <a:t>in travel and representation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Increased synergies and co-operation across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activities </a:t>
            </a:r>
            <a:r>
              <a:rPr lang="mr-IN" sz="2400" dirty="0" smtClean="0">
                <a:solidFill>
                  <a:schemeClr val="bg1"/>
                </a:solidFill>
              </a:rPr>
              <a:t>–</a:t>
            </a:r>
            <a:r>
              <a:rPr lang="en-US" sz="2400" dirty="0" smtClean="0">
                <a:solidFill>
                  <a:schemeClr val="bg1"/>
                </a:solidFill>
              </a:rPr>
              <a:t> several already in common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30277"/>
            <a:ext cx="191174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Objectives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968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2120" y="204877"/>
            <a:ext cx="230928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Trial Meeting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1733550"/>
            <a:ext cx="8445500" cy="33909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00624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571500" y="664595"/>
            <a:ext cx="8710650" cy="4893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‘Forest’ and ’Ag’ teams have to continue to engage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with their constituencies and motherships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SDCG meeting cycle constraints: attending annual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GFOI Plenaries; week prior to SIT TW ($$)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GEOGLAM meetings (much) less frequent 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Sample baseline annual cycle: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018" y="141377"/>
            <a:ext cx="450860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Meeting Cycle &amp;</a:t>
            </a:r>
            <a:r>
              <a:rPr kumimoji="0" lang="en-US" sz="2800" b="1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 Calendar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962400"/>
            <a:ext cx="6272847" cy="22924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64684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700" y="217577"/>
            <a:ext cx="5088892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Representation &amp; Leadership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608" y="2546393"/>
            <a:ext cx="6089650" cy="41237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011" y="1066800"/>
            <a:ext cx="8770989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Not huge travel/representation savings through joint meetings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</a:rPr>
              <a:t>And more complexity (fewer hosts?)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Synergies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 and efficiencies the main drivers then?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8040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3233" y="192177"/>
            <a:ext cx="5088892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Representation &amp; Leadership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hape 15"/>
          <p:cNvSpPr/>
          <p:nvPr/>
        </p:nvSpPr>
        <p:spPr>
          <a:xfrm>
            <a:off x="433350" y="1143000"/>
            <a:ext cx="8710650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n-AU" sz="2400" dirty="0">
                <a:solidFill>
                  <a:schemeClr val="bg1"/>
                </a:solidFill>
                <a:sym typeface="Arial"/>
              </a:rPr>
              <a:t>Some changes imminent in SDCG and LSI leadership </a:t>
            </a:r>
            <a:r>
              <a:rPr lang="en-AU" sz="2400" dirty="0" smtClean="0">
                <a:solidFill>
                  <a:schemeClr val="bg1"/>
                </a:solidFill>
                <a:sym typeface="Arial"/>
              </a:rPr>
              <a:t>&amp; capacity and </a:t>
            </a:r>
            <a:r>
              <a:rPr lang="en-AU" sz="2400" dirty="0">
                <a:solidFill>
                  <a:schemeClr val="bg1"/>
                </a:solidFill>
                <a:sym typeface="Arial"/>
              </a:rPr>
              <a:t>need to be taken into </a:t>
            </a:r>
            <a:r>
              <a:rPr lang="en-AU" sz="2400" dirty="0" smtClean="0">
                <a:solidFill>
                  <a:schemeClr val="bg1"/>
                </a:solidFill>
                <a:sym typeface="Arial"/>
              </a:rPr>
              <a:t>account</a:t>
            </a:r>
          </a:p>
          <a:p>
            <a:pPr marL="285750" lvl="0" indent="-285750">
              <a:buFont typeface="Arial" charset="0"/>
              <a:buChar char="•"/>
            </a:pPr>
            <a:endParaRPr lang="en-AU" sz="2400" dirty="0" smtClean="0">
              <a:solidFill>
                <a:schemeClr val="bg1"/>
              </a:solidFill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Need to consider ‘brand continuity’ for CEOS representation (such as SDCG in GFOI) in external initiatives 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If ’nested’ within LSI, forest and ag could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retain current leadership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Clustered reporting to CEOS?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Can we handle the constraints on meetings?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79433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0200" y="217577"/>
            <a:ext cx="4348304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Joint</a:t>
            </a:r>
            <a:r>
              <a:rPr kumimoji="0" lang="en-US" sz="2800" b="1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 Session Substance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hape 15"/>
          <p:cNvSpPr/>
          <p:nvPr/>
        </p:nvSpPr>
        <p:spPr>
          <a:xfrm>
            <a:off x="291338" y="1041401"/>
            <a:ext cx="8710650" cy="7478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lvl="0" indent="-457200">
              <a:buFont typeface="Arial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ARD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MRI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FDA </a:t>
            </a:r>
            <a:r>
              <a:rPr lang="en-US" sz="2400" dirty="0" err="1" smtClean="0">
                <a:solidFill>
                  <a:schemeClr val="bg1"/>
                </a:solidFill>
              </a:rPr>
              <a:t>inc</a:t>
            </a:r>
            <a:r>
              <a:rPr lang="en-US" sz="2400" dirty="0" smtClean="0">
                <a:solidFill>
                  <a:schemeClr val="bg1"/>
                </a:solidFill>
              </a:rPr>
              <a:t> Pilots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Global Data Flows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Common planning &amp; analysis tools</a:t>
            </a:r>
          </a:p>
          <a:p>
            <a:pPr marL="457200" lvl="0" indent="-45720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Process</a:t>
            </a:r>
          </a:p>
          <a:p>
            <a:pPr marL="457200" lvl="0" indent="-45720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0"/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-4763">
              <a:buFont typeface="Wingdings" charset="2"/>
              <a:buChar char="§"/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1" indent="-4763">
              <a:buFont typeface="Wingdings" charset="2"/>
              <a:buChar char="§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9614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10302</TotalTime>
  <Words>175</Words>
  <Application>Microsoft Macintosh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Bold</vt:lpstr>
      <vt:lpstr>Avenir Roman</vt:lpstr>
      <vt:lpstr>Calibri</vt:lpstr>
      <vt:lpstr>Droid Serif</vt:lpstr>
      <vt:lpstr>Wingdings</vt:lpstr>
      <vt:lpstr>Default</vt:lpstr>
      <vt:lpstr>Rationalisation of LSI, GFOI, GEOFLAM - recap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Ward</cp:lastModifiedBy>
  <cp:revision>33</cp:revision>
  <dcterms:modified xsi:type="dcterms:W3CDTF">2017-09-06T06:59:44Z</dcterms:modified>
</cp:coreProperties>
</file>