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5" r:id="rId4"/>
    <p:sldId id="266" r:id="rId5"/>
    <p:sldId id="267" r:id="rId6"/>
    <p:sldId id="263" r:id="rId7"/>
    <p:sldId id="260" r:id="rId8"/>
    <p:sldId id="261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9"/>
    <p:restoredTop sz="93381" autoAdjust="0"/>
  </p:normalViewPr>
  <p:slideViewPr>
    <p:cSldViewPr>
      <p:cViewPr varScale="1">
        <p:scale>
          <a:sx n="59" d="100"/>
          <a:sy n="59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pencer16TB:HD4:M-PPT-Master%20Slides:M-PPT-Landsat%20Web%20Enabled%20Scene%20Distribution:Chart%20in%20Microsoft%20Office%20PowerPoin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Landsat Scenes Downloaded from</a:t>
            </a:r>
            <a:r>
              <a:rPr lang="en-US" sz="1400" baseline="0" dirty="0"/>
              <a:t> USGS EROS Center</a:t>
            </a:r>
            <a:r>
              <a:rPr lang="en-US" sz="1400" baseline="30000" dirty="0"/>
              <a:t> </a:t>
            </a:r>
            <a:r>
              <a:rPr lang="en-US" sz="1400" baseline="0" dirty="0"/>
              <a:t>(Cumulative)</a:t>
            </a:r>
          </a:p>
        </c:rich>
      </c:tx>
      <c:layout>
        <c:manualLayout>
          <c:xMode val="edge"/>
          <c:yMode val="edge"/>
          <c:x val="0.19282834283096401"/>
          <c:y val="2.48811776829549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Web-enabled Scenes Delivered (Cumulative)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Sheet1!$A$2:$A$2168</c:f>
              <c:numCache>
                <c:formatCode>d\-mmm\-yy</c:formatCode>
                <c:ptCount val="2167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39721</c:v>
                </c:pt>
                <c:pt idx="4">
                  <c:v>39722</c:v>
                </c:pt>
                <c:pt idx="5">
                  <c:v>39723</c:v>
                </c:pt>
                <c:pt idx="6">
                  <c:v>39724</c:v>
                </c:pt>
                <c:pt idx="7">
                  <c:v>39725</c:v>
                </c:pt>
                <c:pt idx="8">
                  <c:v>39726</c:v>
                </c:pt>
                <c:pt idx="9">
                  <c:v>39727</c:v>
                </c:pt>
                <c:pt idx="10">
                  <c:v>39728</c:v>
                </c:pt>
                <c:pt idx="11">
                  <c:v>39729</c:v>
                </c:pt>
                <c:pt idx="12">
                  <c:v>39730</c:v>
                </c:pt>
                <c:pt idx="13">
                  <c:v>39731</c:v>
                </c:pt>
                <c:pt idx="14">
                  <c:v>39732</c:v>
                </c:pt>
                <c:pt idx="15">
                  <c:v>39733</c:v>
                </c:pt>
                <c:pt idx="16">
                  <c:v>39734</c:v>
                </c:pt>
                <c:pt idx="17">
                  <c:v>39735</c:v>
                </c:pt>
                <c:pt idx="18">
                  <c:v>39736</c:v>
                </c:pt>
                <c:pt idx="19">
                  <c:v>39737</c:v>
                </c:pt>
                <c:pt idx="20">
                  <c:v>39738</c:v>
                </c:pt>
                <c:pt idx="21">
                  <c:v>39739</c:v>
                </c:pt>
                <c:pt idx="22">
                  <c:v>39740</c:v>
                </c:pt>
                <c:pt idx="23">
                  <c:v>39741</c:v>
                </c:pt>
                <c:pt idx="24">
                  <c:v>39742</c:v>
                </c:pt>
                <c:pt idx="25">
                  <c:v>39743</c:v>
                </c:pt>
                <c:pt idx="26">
                  <c:v>39744</c:v>
                </c:pt>
                <c:pt idx="27">
                  <c:v>39745</c:v>
                </c:pt>
                <c:pt idx="28">
                  <c:v>39746</c:v>
                </c:pt>
                <c:pt idx="29">
                  <c:v>39747</c:v>
                </c:pt>
                <c:pt idx="30">
                  <c:v>39748</c:v>
                </c:pt>
                <c:pt idx="31">
                  <c:v>39749</c:v>
                </c:pt>
                <c:pt idx="32">
                  <c:v>39750</c:v>
                </c:pt>
                <c:pt idx="33">
                  <c:v>39751</c:v>
                </c:pt>
                <c:pt idx="34">
                  <c:v>39752</c:v>
                </c:pt>
                <c:pt idx="35">
                  <c:v>39753</c:v>
                </c:pt>
                <c:pt idx="36">
                  <c:v>39754</c:v>
                </c:pt>
                <c:pt idx="37">
                  <c:v>39755</c:v>
                </c:pt>
                <c:pt idx="38">
                  <c:v>39756</c:v>
                </c:pt>
                <c:pt idx="39">
                  <c:v>39757</c:v>
                </c:pt>
                <c:pt idx="40">
                  <c:v>39758</c:v>
                </c:pt>
                <c:pt idx="41">
                  <c:v>39759</c:v>
                </c:pt>
                <c:pt idx="42">
                  <c:v>39760</c:v>
                </c:pt>
                <c:pt idx="43">
                  <c:v>39761</c:v>
                </c:pt>
                <c:pt idx="44">
                  <c:v>39762</c:v>
                </c:pt>
                <c:pt idx="45">
                  <c:v>39763</c:v>
                </c:pt>
                <c:pt idx="46">
                  <c:v>39764</c:v>
                </c:pt>
                <c:pt idx="47">
                  <c:v>39765</c:v>
                </c:pt>
                <c:pt idx="48">
                  <c:v>39766</c:v>
                </c:pt>
                <c:pt idx="49">
                  <c:v>39767</c:v>
                </c:pt>
                <c:pt idx="50">
                  <c:v>39768</c:v>
                </c:pt>
                <c:pt idx="51">
                  <c:v>39769</c:v>
                </c:pt>
                <c:pt idx="52">
                  <c:v>39770</c:v>
                </c:pt>
                <c:pt idx="53">
                  <c:v>39771</c:v>
                </c:pt>
                <c:pt idx="54">
                  <c:v>39772</c:v>
                </c:pt>
                <c:pt idx="55">
                  <c:v>39773</c:v>
                </c:pt>
                <c:pt idx="56">
                  <c:v>39774</c:v>
                </c:pt>
                <c:pt idx="57">
                  <c:v>39775</c:v>
                </c:pt>
                <c:pt idx="58">
                  <c:v>39776</c:v>
                </c:pt>
                <c:pt idx="59">
                  <c:v>39777</c:v>
                </c:pt>
                <c:pt idx="60">
                  <c:v>39778</c:v>
                </c:pt>
                <c:pt idx="61">
                  <c:v>39779</c:v>
                </c:pt>
                <c:pt idx="62">
                  <c:v>39780</c:v>
                </c:pt>
                <c:pt idx="63">
                  <c:v>39781</c:v>
                </c:pt>
                <c:pt idx="64">
                  <c:v>39782</c:v>
                </c:pt>
                <c:pt idx="65">
                  <c:v>39783</c:v>
                </c:pt>
                <c:pt idx="66">
                  <c:v>39784</c:v>
                </c:pt>
                <c:pt idx="67">
                  <c:v>39785</c:v>
                </c:pt>
                <c:pt idx="68">
                  <c:v>39786</c:v>
                </c:pt>
                <c:pt idx="69">
                  <c:v>39787</c:v>
                </c:pt>
                <c:pt idx="70">
                  <c:v>39788</c:v>
                </c:pt>
                <c:pt idx="71">
                  <c:v>39789</c:v>
                </c:pt>
                <c:pt idx="72">
                  <c:v>39790</c:v>
                </c:pt>
                <c:pt idx="73">
                  <c:v>39791</c:v>
                </c:pt>
                <c:pt idx="74">
                  <c:v>39792</c:v>
                </c:pt>
                <c:pt idx="75">
                  <c:v>39793</c:v>
                </c:pt>
                <c:pt idx="76">
                  <c:v>39794</c:v>
                </c:pt>
                <c:pt idx="77">
                  <c:v>39795</c:v>
                </c:pt>
                <c:pt idx="78">
                  <c:v>39796</c:v>
                </c:pt>
                <c:pt idx="79">
                  <c:v>39797</c:v>
                </c:pt>
                <c:pt idx="80">
                  <c:v>39798</c:v>
                </c:pt>
                <c:pt idx="81">
                  <c:v>39799</c:v>
                </c:pt>
                <c:pt idx="82">
                  <c:v>39800</c:v>
                </c:pt>
                <c:pt idx="83">
                  <c:v>39801</c:v>
                </c:pt>
                <c:pt idx="84">
                  <c:v>39802</c:v>
                </c:pt>
                <c:pt idx="85">
                  <c:v>39803</c:v>
                </c:pt>
                <c:pt idx="86">
                  <c:v>39804</c:v>
                </c:pt>
                <c:pt idx="87">
                  <c:v>39805</c:v>
                </c:pt>
                <c:pt idx="88">
                  <c:v>39806</c:v>
                </c:pt>
                <c:pt idx="89">
                  <c:v>39807</c:v>
                </c:pt>
                <c:pt idx="90">
                  <c:v>39808</c:v>
                </c:pt>
                <c:pt idx="91">
                  <c:v>39809</c:v>
                </c:pt>
                <c:pt idx="92">
                  <c:v>39810</c:v>
                </c:pt>
                <c:pt idx="93">
                  <c:v>39811</c:v>
                </c:pt>
                <c:pt idx="94">
                  <c:v>39812</c:v>
                </c:pt>
                <c:pt idx="95">
                  <c:v>39813</c:v>
                </c:pt>
                <c:pt idx="96">
                  <c:v>39814</c:v>
                </c:pt>
                <c:pt idx="97">
                  <c:v>39815</c:v>
                </c:pt>
                <c:pt idx="98">
                  <c:v>39816</c:v>
                </c:pt>
                <c:pt idx="99">
                  <c:v>39817</c:v>
                </c:pt>
                <c:pt idx="100">
                  <c:v>39818</c:v>
                </c:pt>
                <c:pt idx="101">
                  <c:v>39819</c:v>
                </c:pt>
                <c:pt idx="102">
                  <c:v>39820</c:v>
                </c:pt>
                <c:pt idx="103">
                  <c:v>39821</c:v>
                </c:pt>
                <c:pt idx="104">
                  <c:v>39822</c:v>
                </c:pt>
                <c:pt idx="105">
                  <c:v>39823</c:v>
                </c:pt>
                <c:pt idx="106">
                  <c:v>39824</c:v>
                </c:pt>
                <c:pt idx="107">
                  <c:v>39825</c:v>
                </c:pt>
                <c:pt idx="108">
                  <c:v>39826</c:v>
                </c:pt>
                <c:pt idx="109">
                  <c:v>39827</c:v>
                </c:pt>
                <c:pt idx="110">
                  <c:v>39828</c:v>
                </c:pt>
                <c:pt idx="111">
                  <c:v>39829</c:v>
                </c:pt>
                <c:pt idx="112">
                  <c:v>39830</c:v>
                </c:pt>
                <c:pt idx="113">
                  <c:v>39831</c:v>
                </c:pt>
                <c:pt idx="114">
                  <c:v>39832</c:v>
                </c:pt>
                <c:pt idx="115">
                  <c:v>39833</c:v>
                </c:pt>
                <c:pt idx="116">
                  <c:v>39834</c:v>
                </c:pt>
                <c:pt idx="117">
                  <c:v>39835</c:v>
                </c:pt>
                <c:pt idx="118">
                  <c:v>39836</c:v>
                </c:pt>
                <c:pt idx="119">
                  <c:v>39837</c:v>
                </c:pt>
                <c:pt idx="120">
                  <c:v>39838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39844</c:v>
                </c:pt>
                <c:pt idx="127">
                  <c:v>39845</c:v>
                </c:pt>
                <c:pt idx="128">
                  <c:v>39846</c:v>
                </c:pt>
                <c:pt idx="129">
                  <c:v>39847</c:v>
                </c:pt>
                <c:pt idx="130">
                  <c:v>39848</c:v>
                </c:pt>
                <c:pt idx="131">
                  <c:v>39849</c:v>
                </c:pt>
                <c:pt idx="132">
                  <c:v>39850</c:v>
                </c:pt>
                <c:pt idx="133">
                  <c:v>39851</c:v>
                </c:pt>
                <c:pt idx="134">
                  <c:v>39852</c:v>
                </c:pt>
                <c:pt idx="135">
                  <c:v>39853</c:v>
                </c:pt>
                <c:pt idx="136">
                  <c:v>39854</c:v>
                </c:pt>
                <c:pt idx="137">
                  <c:v>39855</c:v>
                </c:pt>
                <c:pt idx="138">
                  <c:v>39856</c:v>
                </c:pt>
                <c:pt idx="139">
                  <c:v>39857</c:v>
                </c:pt>
                <c:pt idx="140">
                  <c:v>39858</c:v>
                </c:pt>
                <c:pt idx="141">
                  <c:v>39859</c:v>
                </c:pt>
                <c:pt idx="142">
                  <c:v>39860</c:v>
                </c:pt>
                <c:pt idx="143">
                  <c:v>39861</c:v>
                </c:pt>
                <c:pt idx="144">
                  <c:v>39862</c:v>
                </c:pt>
                <c:pt idx="145">
                  <c:v>39863</c:v>
                </c:pt>
                <c:pt idx="146">
                  <c:v>39864</c:v>
                </c:pt>
                <c:pt idx="147">
                  <c:v>39865</c:v>
                </c:pt>
                <c:pt idx="148">
                  <c:v>39866</c:v>
                </c:pt>
                <c:pt idx="149">
                  <c:v>39867</c:v>
                </c:pt>
                <c:pt idx="150">
                  <c:v>39868</c:v>
                </c:pt>
                <c:pt idx="151">
                  <c:v>39869</c:v>
                </c:pt>
                <c:pt idx="152">
                  <c:v>39870</c:v>
                </c:pt>
                <c:pt idx="153">
                  <c:v>39871</c:v>
                </c:pt>
                <c:pt idx="154">
                  <c:v>39872</c:v>
                </c:pt>
                <c:pt idx="155">
                  <c:v>39873</c:v>
                </c:pt>
                <c:pt idx="156">
                  <c:v>39874</c:v>
                </c:pt>
                <c:pt idx="157">
                  <c:v>39875</c:v>
                </c:pt>
                <c:pt idx="158">
                  <c:v>39876</c:v>
                </c:pt>
                <c:pt idx="159">
                  <c:v>39877</c:v>
                </c:pt>
                <c:pt idx="160">
                  <c:v>39878</c:v>
                </c:pt>
                <c:pt idx="161">
                  <c:v>39879</c:v>
                </c:pt>
                <c:pt idx="162">
                  <c:v>39880</c:v>
                </c:pt>
                <c:pt idx="163">
                  <c:v>39881</c:v>
                </c:pt>
                <c:pt idx="164">
                  <c:v>39882</c:v>
                </c:pt>
                <c:pt idx="165">
                  <c:v>39883</c:v>
                </c:pt>
                <c:pt idx="166">
                  <c:v>39884</c:v>
                </c:pt>
                <c:pt idx="167">
                  <c:v>39885</c:v>
                </c:pt>
                <c:pt idx="168">
                  <c:v>39886</c:v>
                </c:pt>
                <c:pt idx="169">
                  <c:v>39887</c:v>
                </c:pt>
                <c:pt idx="170">
                  <c:v>39888</c:v>
                </c:pt>
                <c:pt idx="171">
                  <c:v>39889</c:v>
                </c:pt>
                <c:pt idx="172">
                  <c:v>39890</c:v>
                </c:pt>
                <c:pt idx="173">
                  <c:v>39891</c:v>
                </c:pt>
                <c:pt idx="174">
                  <c:v>39892</c:v>
                </c:pt>
                <c:pt idx="175">
                  <c:v>39893</c:v>
                </c:pt>
                <c:pt idx="176">
                  <c:v>39894</c:v>
                </c:pt>
                <c:pt idx="177">
                  <c:v>39895</c:v>
                </c:pt>
                <c:pt idx="178">
                  <c:v>39896</c:v>
                </c:pt>
                <c:pt idx="179">
                  <c:v>39897</c:v>
                </c:pt>
                <c:pt idx="180">
                  <c:v>39898</c:v>
                </c:pt>
                <c:pt idx="181">
                  <c:v>39899</c:v>
                </c:pt>
                <c:pt idx="182">
                  <c:v>39900</c:v>
                </c:pt>
                <c:pt idx="183">
                  <c:v>39901</c:v>
                </c:pt>
                <c:pt idx="184">
                  <c:v>39902</c:v>
                </c:pt>
                <c:pt idx="185">
                  <c:v>39903</c:v>
                </c:pt>
                <c:pt idx="186">
                  <c:v>39904</c:v>
                </c:pt>
                <c:pt idx="187">
                  <c:v>39905</c:v>
                </c:pt>
                <c:pt idx="188">
                  <c:v>39906</c:v>
                </c:pt>
                <c:pt idx="189">
                  <c:v>39907</c:v>
                </c:pt>
                <c:pt idx="190">
                  <c:v>39908</c:v>
                </c:pt>
                <c:pt idx="191">
                  <c:v>39909</c:v>
                </c:pt>
                <c:pt idx="192">
                  <c:v>39910</c:v>
                </c:pt>
                <c:pt idx="193">
                  <c:v>39911</c:v>
                </c:pt>
                <c:pt idx="194">
                  <c:v>39912</c:v>
                </c:pt>
                <c:pt idx="195">
                  <c:v>39913</c:v>
                </c:pt>
                <c:pt idx="196">
                  <c:v>39914</c:v>
                </c:pt>
                <c:pt idx="197">
                  <c:v>39915</c:v>
                </c:pt>
                <c:pt idx="198">
                  <c:v>39916</c:v>
                </c:pt>
                <c:pt idx="199">
                  <c:v>39917</c:v>
                </c:pt>
                <c:pt idx="200">
                  <c:v>39918</c:v>
                </c:pt>
                <c:pt idx="201">
                  <c:v>39919</c:v>
                </c:pt>
                <c:pt idx="202">
                  <c:v>39920</c:v>
                </c:pt>
                <c:pt idx="203">
                  <c:v>39921</c:v>
                </c:pt>
                <c:pt idx="204">
                  <c:v>39922</c:v>
                </c:pt>
                <c:pt idx="205">
                  <c:v>39923</c:v>
                </c:pt>
                <c:pt idx="206">
                  <c:v>39924</c:v>
                </c:pt>
                <c:pt idx="207">
                  <c:v>39925</c:v>
                </c:pt>
                <c:pt idx="208">
                  <c:v>39926</c:v>
                </c:pt>
                <c:pt idx="209">
                  <c:v>39927</c:v>
                </c:pt>
                <c:pt idx="210">
                  <c:v>39928</c:v>
                </c:pt>
                <c:pt idx="211">
                  <c:v>39929</c:v>
                </c:pt>
                <c:pt idx="212">
                  <c:v>39930</c:v>
                </c:pt>
                <c:pt idx="213">
                  <c:v>39931</c:v>
                </c:pt>
                <c:pt idx="214">
                  <c:v>39932</c:v>
                </c:pt>
                <c:pt idx="215">
                  <c:v>39933</c:v>
                </c:pt>
                <c:pt idx="216">
                  <c:v>39934</c:v>
                </c:pt>
                <c:pt idx="217">
                  <c:v>39935</c:v>
                </c:pt>
                <c:pt idx="218">
                  <c:v>39936</c:v>
                </c:pt>
                <c:pt idx="219">
                  <c:v>39937</c:v>
                </c:pt>
                <c:pt idx="220">
                  <c:v>39938</c:v>
                </c:pt>
                <c:pt idx="221">
                  <c:v>39939</c:v>
                </c:pt>
                <c:pt idx="222">
                  <c:v>39940</c:v>
                </c:pt>
                <c:pt idx="223">
                  <c:v>39941</c:v>
                </c:pt>
                <c:pt idx="224">
                  <c:v>39942</c:v>
                </c:pt>
                <c:pt idx="225">
                  <c:v>39943</c:v>
                </c:pt>
                <c:pt idx="226">
                  <c:v>39944</c:v>
                </c:pt>
                <c:pt idx="227">
                  <c:v>39945</c:v>
                </c:pt>
                <c:pt idx="228">
                  <c:v>39946</c:v>
                </c:pt>
                <c:pt idx="229">
                  <c:v>39947</c:v>
                </c:pt>
                <c:pt idx="230">
                  <c:v>39948</c:v>
                </c:pt>
                <c:pt idx="231">
                  <c:v>39949</c:v>
                </c:pt>
                <c:pt idx="232">
                  <c:v>39950</c:v>
                </c:pt>
                <c:pt idx="233">
                  <c:v>39951</c:v>
                </c:pt>
                <c:pt idx="234">
                  <c:v>39952</c:v>
                </c:pt>
                <c:pt idx="235">
                  <c:v>39953</c:v>
                </c:pt>
                <c:pt idx="236">
                  <c:v>39954</c:v>
                </c:pt>
                <c:pt idx="237">
                  <c:v>39955</c:v>
                </c:pt>
                <c:pt idx="238">
                  <c:v>39956</c:v>
                </c:pt>
                <c:pt idx="239">
                  <c:v>39957</c:v>
                </c:pt>
                <c:pt idx="240">
                  <c:v>39958</c:v>
                </c:pt>
                <c:pt idx="241">
                  <c:v>39959</c:v>
                </c:pt>
                <c:pt idx="242">
                  <c:v>39960</c:v>
                </c:pt>
                <c:pt idx="243">
                  <c:v>39961</c:v>
                </c:pt>
                <c:pt idx="244">
                  <c:v>39962</c:v>
                </c:pt>
                <c:pt idx="245">
                  <c:v>39963</c:v>
                </c:pt>
                <c:pt idx="246">
                  <c:v>39964</c:v>
                </c:pt>
                <c:pt idx="247">
                  <c:v>39965</c:v>
                </c:pt>
                <c:pt idx="248">
                  <c:v>39966</c:v>
                </c:pt>
                <c:pt idx="249">
                  <c:v>39967</c:v>
                </c:pt>
                <c:pt idx="250">
                  <c:v>39968</c:v>
                </c:pt>
                <c:pt idx="251">
                  <c:v>39969</c:v>
                </c:pt>
                <c:pt idx="252">
                  <c:v>39970</c:v>
                </c:pt>
                <c:pt idx="253">
                  <c:v>39971</c:v>
                </c:pt>
                <c:pt idx="254">
                  <c:v>39972</c:v>
                </c:pt>
                <c:pt idx="255">
                  <c:v>39973</c:v>
                </c:pt>
                <c:pt idx="256">
                  <c:v>39974</c:v>
                </c:pt>
                <c:pt idx="257">
                  <c:v>39975</c:v>
                </c:pt>
                <c:pt idx="258">
                  <c:v>39976</c:v>
                </c:pt>
                <c:pt idx="259">
                  <c:v>39977</c:v>
                </c:pt>
                <c:pt idx="260">
                  <c:v>39978</c:v>
                </c:pt>
                <c:pt idx="261">
                  <c:v>39979</c:v>
                </c:pt>
                <c:pt idx="262">
                  <c:v>39980</c:v>
                </c:pt>
                <c:pt idx="263">
                  <c:v>39981</c:v>
                </c:pt>
                <c:pt idx="264">
                  <c:v>39982</c:v>
                </c:pt>
                <c:pt idx="265">
                  <c:v>39983</c:v>
                </c:pt>
                <c:pt idx="266">
                  <c:v>39984</c:v>
                </c:pt>
                <c:pt idx="267">
                  <c:v>39985</c:v>
                </c:pt>
                <c:pt idx="268">
                  <c:v>39986</c:v>
                </c:pt>
                <c:pt idx="269">
                  <c:v>39987</c:v>
                </c:pt>
                <c:pt idx="270">
                  <c:v>39988</c:v>
                </c:pt>
                <c:pt idx="271">
                  <c:v>39989</c:v>
                </c:pt>
                <c:pt idx="272">
                  <c:v>39990</c:v>
                </c:pt>
                <c:pt idx="273">
                  <c:v>39991</c:v>
                </c:pt>
                <c:pt idx="274">
                  <c:v>39992</c:v>
                </c:pt>
                <c:pt idx="275">
                  <c:v>39993</c:v>
                </c:pt>
                <c:pt idx="276">
                  <c:v>39994</c:v>
                </c:pt>
                <c:pt idx="277">
                  <c:v>39995</c:v>
                </c:pt>
                <c:pt idx="278">
                  <c:v>39996</c:v>
                </c:pt>
                <c:pt idx="279">
                  <c:v>39997</c:v>
                </c:pt>
                <c:pt idx="280">
                  <c:v>39998</c:v>
                </c:pt>
                <c:pt idx="281">
                  <c:v>39999</c:v>
                </c:pt>
                <c:pt idx="282">
                  <c:v>40000</c:v>
                </c:pt>
                <c:pt idx="283">
                  <c:v>40001</c:v>
                </c:pt>
                <c:pt idx="284">
                  <c:v>40002</c:v>
                </c:pt>
                <c:pt idx="285">
                  <c:v>40003</c:v>
                </c:pt>
                <c:pt idx="286">
                  <c:v>40004</c:v>
                </c:pt>
                <c:pt idx="287">
                  <c:v>40005</c:v>
                </c:pt>
                <c:pt idx="288">
                  <c:v>40006</c:v>
                </c:pt>
                <c:pt idx="289">
                  <c:v>40007</c:v>
                </c:pt>
                <c:pt idx="290">
                  <c:v>40008</c:v>
                </c:pt>
                <c:pt idx="291">
                  <c:v>40009</c:v>
                </c:pt>
                <c:pt idx="292">
                  <c:v>40010</c:v>
                </c:pt>
                <c:pt idx="293">
                  <c:v>40011</c:v>
                </c:pt>
                <c:pt idx="294">
                  <c:v>40012</c:v>
                </c:pt>
                <c:pt idx="295">
                  <c:v>40013</c:v>
                </c:pt>
                <c:pt idx="296">
                  <c:v>40014</c:v>
                </c:pt>
                <c:pt idx="297">
                  <c:v>40015</c:v>
                </c:pt>
                <c:pt idx="298">
                  <c:v>40016</c:v>
                </c:pt>
                <c:pt idx="299">
                  <c:v>40017</c:v>
                </c:pt>
                <c:pt idx="300">
                  <c:v>40018</c:v>
                </c:pt>
                <c:pt idx="301">
                  <c:v>40019</c:v>
                </c:pt>
                <c:pt idx="302">
                  <c:v>40020</c:v>
                </c:pt>
                <c:pt idx="303">
                  <c:v>40021</c:v>
                </c:pt>
                <c:pt idx="304">
                  <c:v>40022</c:v>
                </c:pt>
                <c:pt idx="305">
                  <c:v>40023</c:v>
                </c:pt>
                <c:pt idx="306">
                  <c:v>40024</c:v>
                </c:pt>
                <c:pt idx="307">
                  <c:v>40025</c:v>
                </c:pt>
                <c:pt idx="308">
                  <c:v>40026</c:v>
                </c:pt>
                <c:pt idx="309">
                  <c:v>40027</c:v>
                </c:pt>
                <c:pt idx="310">
                  <c:v>40028</c:v>
                </c:pt>
                <c:pt idx="311">
                  <c:v>40029</c:v>
                </c:pt>
                <c:pt idx="312">
                  <c:v>40030</c:v>
                </c:pt>
                <c:pt idx="313">
                  <c:v>40031</c:v>
                </c:pt>
                <c:pt idx="314">
                  <c:v>40032</c:v>
                </c:pt>
                <c:pt idx="315">
                  <c:v>40033</c:v>
                </c:pt>
                <c:pt idx="316">
                  <c:v>40034</c:v>
                </c:pt>
                <c:pt idx="317">
                  <c:v>40035</c:v>
                </c:pt>
                <c:pt idx="318">
                  <c:v>40036</c:v>
                </c:pt>
                <c:pt idx="319">
                  <c:v>40037</c:v>
                </c:pt>
                <c:pt idx="320">
                  <c:v>40038</c:v>
                </c:pt>
                <c:pt idx="321">
                  <c:v>40039</c:v>
                </c:pt>
                <c:pt idx="322">
                  <c:v>40040</c:v>
                </c:pt>
                <c:pt idx="323">
                  <c:v>40041</c:v>
                </c:pt>
                <c:pt idx="324">
                  <c:v>40042</c:v>
                </c:pt>
                <c:pt idx="325">
                  <c:v>40043</c:v>
                </c:pt>
                <c:pt idx="326">
                  <c:v>40044</c:v>
                </c:pt>
                <c:pt idx="327">
                  <c:v>40045</c:v>
                </c:pt>
                <c:pt idx="328">
                  <c:v>40046</c:v>
                </c:pt>
                <c:pt idx="329">
                  <c:v>40047</c:v>
                </c:pt>
                <c:pt idx="330">
                  <c:v>40048</c:v>
                </c:pt>
                <c:pt idx="331">
                  <c:v>40049</c:v>
                </c:pt>
                <c:pt idx="332">
                  <c:v>40050</c:v>
                </c:pt>
                <c:pt idx="333">
                  <c:v>40051</c:v>
                </c:pt>
                <c:pt idx="334">
                  <c:v>40052</c:v>
                </c:pt>
                <c:pt idx="335">
                  <c:v>40053</c:v>
                </c:pt>
                <c:pt idx="336">
                  <c:v>40054</c:v>
                </c:pt>
                <c:pt idx="337">
                  <c:v>40055</c:v>
                </c:pt>
                <c:pt idx="338">
                  <c:v>40056</c:v>
                </c:pt>
                <c:pt idx="339">
                  <c:v>40057</c:v>
                </c:pt>
                <c:pt idx="340">
                  <c:v>40058</c:v>
                </c:pt>
                <c:pt idx="341">
                  <c:v>40059</c:v>
                </c:pt>
                <c:pt idx="342">
                  <c:v>40060</c:v>
                </c:pt>
                <c:pt idx="343">
                  <c:v>40061</c:v>
                </c:pt>
                <c:pt idx="344">
                  <c:v>40062</c:v>
                </c:pt>
                <c:pt idx="345">
                  <c:v>40063</c:v>
                </c:pt>
                <c:pt idx="346">
                  <c:v>40064</c:v>
                </c:pt>
                <c:pt idx="347">
                  <c:v>40065</c:v>
                </c:pt>
                <c:pt idx="348">
                  <c:v>40066</c:v>
                </c:pt>
                <c:pt idx="349">
                  <c:v>40067</c:v>
                </c:pt>
                <c:pt idx="350">
                  <c:v>40068</c:v>
                </c:pt>
                <c:pt idx="351">
                  <c:v>40069</c:v>
                </c:pt>
                <c:pt idx="352">
                  <c:v>40070</c:v>
                </c:pt>
                <c:pt idx="353">
                  <c:v>40071</c:v>
                </c:pt>
                <c:pt idx="354">
                  <c:v>40072</c:v>
                </c:pt>
                <c:pt idx="355">
                  <c:v>40073</c:v>
                </c:pt>
                <c:pt idx="356">
                  <c:v>40074</c:v>
                </c:pt>
                <c:pt idx="357">
                  <c:v>40075</c:v>
                </c:pt>
                <c:pt idx="358">
                  <c:v>40076</c:v>
                </c:pt>
                <c:pt idx="359">
                  <c:v>40077</c:v>
                </c:pt>
                <c:pt idx="360">
                  <c:v>40078</c:v>
                </c:pt>
                <c:pt idx="361">
                  <c:v>40079</c:v>
                </c:pt>
                <c:pt idx="362">
                  <c:v>40080</c:v>
                </c:pt>
                <c:pt idx="363">
                  <c:v>40081</c:v>
                </c:pt>
                <c:pt idx="364">
                  <c:v>40082</c:v>
                </c:pt>
                <c:pt idx="365">
                  <c:v>40083</c:v>
                </c:pt>
                <c:pt idx="366">
                  <c:v>40084</c:v>
                </c:pt>
                <c:pt idx="367">
                  <c:v>40085</c:v>
                </c:pt>
                <c:pt idx="368">
                  <c:v>40086</c:v>
                </c:pt>
                <c:pt idx="369">
                  <c:v>40087</c:v>
                </c:pt>
                <c:pt idx="370">
                  <c:v>40088</c:v>
                </c:pt>
                <c:pt idx="371">
                  <c:v>40089</c:v>
                </c:pt>
                <c:pt idx="372">
                  <c:v>40090</c:v>
                </c:pt>
                <c:pt idx="373">
                  <c:v>40091</c:v>
                </c:pt>
                <c:pt idx="374">
                  <c:v>40092</c:v>
                </c:pt>
                <c:pt idx="375">
                  <c:v>40093</c:v>
                </c:pt>
                <c:pt idx="376">
                  <c:v>40094</c:v>
                </c:pt>
                <c:pt idx="377">
                  <c:v>40095</c:v>
                </c:pt>
                <c:pt idx="378">
                  <c:v>40096</c:v>
                </c:pt>
                <c:pt idx="379">
                  <c:v>40097</c:v>
                </c:pt>
                <c:pt idx="380">
                  <c:v>40098</c:v>
                </c:pt>
                <c:pt idx="381">
                  <c:v>40099</c:v>
                </c:pt>
                <c:pt idx="382">
                  <c:v>40100</c:v>
                </c:pt>
                <c:pt idx="383">
                  <c:v>40101</c:v>
                </c:pt>
                <c:pt idx="384">
                  <c:v>40102</c:v>
                </c:pt>
                <c:pt idx="385">
                  <c:v>40103</c:v>
                </c:pt>
                <c:pt idx="386">
                  <c:v>40104</c:v>
                </c:pt>
                <c:pt idx="387">
                  <c:v>40105</c:v>
                </c:pt>
                <c:pt idx="388">
                  <c:v>40106</c:v>
                </c:pt>
                <c:pt idx="389">
                  <c:v>40107</c:v>
                </c:pt>
                <c:pt idx="390">
                  <c:v>40108</c:v>
                </c:pt>
                <c:pt idx="391">
                  <c:v>40109</c:v>
                </c:pt>
                <c:pt idx="392">
                  <c:v>40110</c:v>
                </c:pt>
                <c:pt idx="393">
                  <c:v>40111</c:v>
                </c:pt>
                <c:pt idx="394">
                  <c:v>40112</c:v>
                </c:pt>
                <c:pt idx="395">
                  <c:v>40113</c:v>
                </c:pt>
                <c:pt idx="396">
                  <c:v>40114</c:v>
                </c:pt>
                <c:pt idx="397">
                  <c:v>40115</c:v>
                </c:pt>
                <c:pt idx="398">
                  <c:v>40116</c:v>
                </c:pt>
                <c:pt idx="399">
                  <c:v>40117</c:v>
                </c:pt>
                <c:pt idx="400">
                  <c:v>40118</c:v>
                </c:pt>
                <c:pt idx="401">
                  <c:v>40119</c:v>
                </c:pt>
                <c:pt idx="402">
                  <c:v>40120</c:v>
                </c:pt>
                <c:pt idx="403">
                  <c:v>40121</c:v>
                </c:pt>
                <c:pt idx="404">
                  <c:v>40122</c:v>
                </c:pt>
                <c:pt idx="405">
                  <c:v>40123</c:v>
                </c:pt>
                <c:pt idx="406">
                  <c:v>40124</c:v>
                </c:pt>
                <c:pt idx="407">
                  <c:v>40125</c:v>
                </c:pt>
                <c:pt idx="408">
                  <c:v>40126</c:v>
                </c:pt>
                <c:pt idx="409">
                  <c:v>40127</c:v>
                </c:pt>
                <c:pt idx="410">
                  <c:v>40128</c:v>
                </c:pt>
                <c:pt idx="411">
                  <c:v>40129</c:v>
                </c:pt>
                <c:pt idx="412">
                  <c:v>40130</c:v>
                </c:pt>
                <c:pt idx="413">
                  <c:v>40131</c:v>
                </c:pt>
                <c:pt idx="414">
                  <c:v>40132</c:v>
                </c:pt>
                <c:pt idx="415">
                  <c:v>40133</c:v>
                </c:pt>
                <c:pt idx="416">
                  <c:v>40134</c:v>
                </c:pt>
                <c:pt idx="417">
                  <c:v>40135</c:v>
                </c:pt>
                <c:pt idx="418">
                  <c:v>40136</c:v>
                </c:pt>
                <c:pt idx="419">
                  <c:v>40137</c:v>
                </c:pt>
                <c:pt idx="420">
                  <c:v>40138</c:v>
                </c:pt>
                <c:pt idx="421">
                  <c:v>40139</c:v>
                </c:pt>
                <c:pt idx="422">
                  <c:v>40140</c:v>
                </c:pt>
                <c:pt idx="423">
                  <c:v>40141</c:v>
                </c:pt>
                <c:pt idx="424">
                  <c:v>40142</c:v>
                </c:pt>
                <c:pt idx="425">
                  <c:v>40143</c:v>
                </c:pt>
                <c:pt idx="426">
                  <c:v>40144</c:v>
                </c:pt>
                <c:pt idx="427">
                  <c:v>40145</c:v>
                </c:pt>
                <c:pt idx="428">
                  <c:v>40146</c:v>
                </c:pt>
                <c:pt idx="429">
                  <c:v>40147</c:v>
                </c:pt>
                <c:pt idx="430">
                  <c:v>40148</c:v>
                </c:pt>
                <c:pt idx="431">
                  <c:v>40149</c:v>
                </c:pt>
                <c:pt idx="432">
                  <c:v>40150</c:v>
                </c:pt>
                <c:pt idx="433">
                  <c:v>40151</c:v>
                </c:pt>
                <c:pt idx="434">
                  <c:v>40152</c:v>
                </c:pt>
                <c:pt idx="435">
                  <c:v>40153</c:v>
                </c:pt>
                <c:pt idx="436">
                  <c:v>40154</c:v>
                </c:pt>
                <c:pt idx="437">
                  <c:v>40155</c:v>
                </c:pt>
                <c:pt idx="438">
                  <c:v>40156</c:v>
                </c:pt>
                <c:pt idx="439">
                  <c:v>40157</c:v>
                </c:pt>
                <c:pt idx="440">
                  <c:v>40158</c:v>
                </c:pt>
                <c:pt idx="441">
                  <c:v>40159</c:v>
                </c:pt>
                <c:pt idx="442">
                  <c:v>40160</c:v>
                </c:pt>
                <c:pt idx="443">
                  <c:v>40161</c:v>
                </c:pt>
                <c:pt idx="444">
                  <c:v>40162</c:v>
                </c:pt>
                <c:pt idx="445">
                  <c:v>40163</c:v>
                </c:pt>
                <c:pt idx="446">
                  <c:v>40164</c:v>
                </c:pt>
                <c:pt idx="447">
                  <c:v>40165</c:v>
                </c:pt>
                <c:pt idx="448">
                  <c:v>40166</c:v>
                </c:pt>
                <c:pt idx="449">
                  <c:v>40167</c:v>
                </c:pt>
                <c:pt idx="450">
                  <c:v>40168</c:v>
                </c:pt>
                <c:pt idx="451">
                  <c:v>40169</c:v>
                </c:pt>
                <c:pt idx="452">
                  <c:v>40170</c:v>
                </c:pt>
                <c:pt idx="453">
                  <c:v>40171</c:v>
                </c:pt>
                <c:pt idx="454">
                  <c:v>40172</c:v>
                </c:pt>
                <c:pt idx="455">
                  <c:v>40173</c:v>
                </c:pt>
                <c:pt idx="456">
                  <c:v>40174</c:v>
                </c:pt>
                <c:pt idx="457">
                  <c:v>40175</c:v>
                </c:pt>
                <c:pt idx="458">
                  <c:v>40176</c:v>
                </c:pt>
                <c:pt idx="459">
                  <c:v>40177</c:v>
                </c:pt>
                <c:pt idx="460">
                  <c:v>40178</c:v>
                </c:pt>
                <c:pt idx="461">
                  <c:v>40179</c:v>
                </c:pt>
                <c:pt idx="462">
                  <c:v>40180</c:v>
                </c:pt>
                <c:pt idx="463">
                  <c:v>40181</c:v>
                </c:pt>
                <c:pt idx="464">
                  <c:v>40182</c:v>
                </c:pt>
                <c:pt idx="465">
                  <c:v>40183</c:v>
                </c:pt>
                <c:pt idx="466">
                  <c:v>40184</c:v>
                </c:pt>
                <c:pt idx="467">
                  <c:v>40185</c:v>
                </c:pt>
                <c:pt idx="468">
                  <c:v>40186</c:v>
                </c:pt>
                <c:pt idx="469">
                  <c:v>40187</c:v>
                </c:pt>
                <c:pt idx="470">
                  <c:v>40188</c:v>
                </c:pt>
                <c:pt idx="471">
                  <c:v>40189</c:v>
                </c:pt>
                <c:pt idx="472">
                  <c:v>40190</c:v>
                </c:pt>
                <c:pt idx="473">
                  <c:v>40191</c:v>
                </c:pt>
                <c:pt idx="474">
                  <c:v>40192</c:v>
                </c:pt>
                <c:pt idx="475">
                  <c:v>40193</c:v>
                </c:pt>
                <c:pt idx="476">
                  <c:v>40194</c:v>
                </c:pt>
                <c:pt idx="477">
                  <c:v>40195</c:v>
                </c:pt>
                <c:pt idx="478">
                  <c:v>40196</c:v>
                </c:pt>
                <c:pt idx="479">
                  <c:v>40197</c:v>
                </c:pt>
                <c:pt idx="480">
                  <c:v>40198</c:v>
                </c:pt>
                <c:pt idx="481">
                  <c:v>40199</c:v>
                </c:pt>
                <c:pt idx="482">
                  <c:v>40200</c:v>
                </c:pt>
                <c:pt idx="483">
                  <c:v>40201</c:v>
                </c:pt>
                <c:pt idx="484">
                  <c:v>40202</c:v>
                </c:pt>
                <c:pt idx="485">
                  <c:v>40203</c:v>
                </c:pt>
                <c:pt idx="486">
                  <c:v>40204</c:v>
                </c:pt>
                <c:pt idx="487">
                  <c:v>40205</c:v>
                </c:pt>
                <c:pt idx="488">
                  <c:v>40206</c:v>
                </c:pt>
                <c:pt idx="489">
                  <c:v>40207</c:v>
                </c:pt>
                <c:pt idx="490">
                  <c:v>40208</c:v>
                </c:pt>
                <c:pt idx="491">
                  <c:v>40209</c:v>
                </c:pt>
                <c:pt idx="492">
                  <c:v>40210</c:v>
                </c:pt>
                <c:pt idx="493">
                  <c:v>40211</c:v>
                </c:pt>
                <c:pt idx="494">
                  <c:v>40212</c:v>
                </c:pt>
                <c:pt idx="495">
                  <c:v>40213</c:v>
                </c:pt>
                <c:pt idx="496">
                  <c:v>40214</c:v>
                </c:pt>
                <c:pt idx="497">
                  <c:v>40215</c:v>
                </c:pt>
                <c:pt idx="498">
                  <c:v>40216</c:v>
                </c:pt>
                <c:pt idx="499">
                  <c:v>40217</c:v>
                </c:pt>
                <c:pt idx="500">
                  <c:v>40218</c:v>
                </c:pt>
                <c:pt idx="501">
                  <c:v>40219</c:v>
                </c:pt>
                <c:pt idx="502">
                  <c:v>40220</c:v>
                </c:pt>
                <c:pt idx="503">
                  <c:v>40221</c:v>
                </c:pt>
                <c:pt idx="504">
                  <c:v>40222</c:v>
                </c:pt>
                <c:pt idx="505">
                  <c:v>40223</c:v>
                </c:pt>
                <c:pt idx="506">
                  <c:v>40224</c:v>
                </c:pt>
                <c:pt idx="507">
                  <c:v>40225</c:v>
                </c:pt>
                <c:pt idx="508">
                  <c:v>40226</c:v>
                </c:pt>
                <c:pt idx="509">
                  <c:v>40227</c:v>
                </c:pt>
                <c:pt idx="510">
                  <c:v>40228</c:v>
                </c:pt>
                <c:pt idx="511">
                  <c:v>40229</c:v>
                </c:pt>
                <c:pt idx="512">
                  <c:v>40230</c:v>
                </c:pt>
                <c:pt idx="513">
                  <c:v>40231</c:v>
                </c:pt>
                <c:pt idx="514">
                  <c:v>40232</c:v>
                </c:pt>
                <c:pt idx="515">
                  <c:v>40233</c:v>
                </c:pt>
                <c:pt idx="516">
                  <c:v>40234</c:v>
                </c:pt>
                <c:pt idx="517">
                  <c:v>40235</c:v>
                </c:pt>
                <c:pt idx="518">
                  <c:v>40236</c:v>
                </c:pt>
                <c:pt idx="519">
                  <c:v>40237</c:v>
                </c:pt>
                <c:pt idx="520">
                  <c:v>40238</c:v>
                </c:pt>
                <c:pt idx="521">
                  <c:v>40239</c:v>
                </c:pt>
                <c:pt idx="522">
                  <c:v>40240</c:v>
                </c:pt>
                <c:pt idx="523">
                  <c:v>40241</c:v>
                </c:pt>
                <c:pt idx="524">
                  <c:v>40242</c:v>
                </c:pt>
                <c:pt idx="525">
                  <c:v>40243</c:v>
                </c:pt>
                <c:pt idx="526">
                  <c:v>40244</c:v>
                </c:pt>
                <c:pt idx="527">
                  <c:v>40245</c:v>
                </c:pt>
                <c:pt idx="528">
                  <c:v>40246</c:v>
                </c:pt>
                <c:pt idx="529">
                  <c:v>40247</c:v>
                </c:pt>
                <c:pt idx="530">
                  <c:v>40248</c:v>
                </c:pt>
                <c:pt idx="531">
                  <c:v>40249</c:v>
                </c:pt>
                <c:pt idx="532">
                  <c:v>40250</c:v>
                </c:pt>
                <c:pt idx="533">
                  <c:v>40251</c:v>
                </c:pt>
                <c:pt idx="534">
                  <c:v>40252</c:v>
                </c:pt>
                <c:pt idx="535">
                  <c:v>40253</c:v>
                </c:pt>
                <c:pt idx="536">
                  <c:v>40254</c:v>
                </c:pt>
                <c:pt idx="537">
                  <c:v>40255</c:v>
                </c:pt>
                <c:pt idx="538">
                  <c:v>40256</c:v>
                </c:pt>
                <c:pt idx="539">
                  <c:v>40257</c:v>
                </c:pt>
                <c:pt idx="540">
                  <c:v>40258</c:v>
                </c:pt>
                <c:pt idx="541">
                  <c:v>40259</c:v>
                </c:pt>
                <c:pt idx="542">
                  <c:v>40260</c:v>
                </c:pt>
                <c:pt idx="543">
                  <c:v>40261</c:v>
                </c:pt>
                <c:pt idx="544">
                  <c:v>40262</c:v>
                </c:pt>
                <c:pt idx="545">
                  <c:v>40263</c:v>
                </c:pt>
                <c:pt idx="546">
                  <c:v>40264</c:v>
                </c:pt>
                <c:pt idx="547">
                  <c:v>40265</c:v>
                </c:pt>
                <c:pt idx="548">
                  <c:v>40266</c:v>
                </c:pt>
                <c:pt idx="549">
                  <c:v>40267</c:v>
                </c:pt>
                <c:pt idx="550">
                  <c:v>40268</c:v>
                </c:pt>
                <c:pt idx="551">
                  <c:v>40269</c:v>
                </c:pt>
                <c:pt idx="552">
                  <c:v>40270</c:v>
                </c:pt>
                <c:pt idx="553">
                  <c:v>40271</c:v>
                </c:pt>
                <c:pt idx="554">
                  <c:v>40272</c:v>
                </c:pt>
                <c:pt idx="555">
                  <c:v>40273</c:v>
                </c:pt>
                <c:pt idx="556">
                  <c:v>40274</c:v>
                </c:pt>
                <c:pt idx="557">
                  <c:v>40275</c:v>
                </c:pt>
                <c:pt idx="558">
                  <c:v>40276</c:v>
                </c:pt>
                <c:pt idx="559">
                  <c:v>40277</c:v>
                </c:pt>
                <c:pt idx="560">
                  <c:v>40278</c:v>
                </c:pt>
                <c:pt idx="561">
                  <c:v>40279</c:v>
                </c:pt>
                <c:pt idx="562">
                  <c:v>40280</c:v>
                </c:pt>
                <c:pt idx="563">
                  <c:v>40281</c:v>
                </c:pt>
                <c:pt idx="564">
                  <c:v>40282</c:v>
                </c:pt>
                <c:pt idx="565">
                  <c:v>40283</c:v>
                </c:pt>
                <c:pt idx="566">
                  <c:v>40284</c:v>
                </c:pt>
                <c:pt idx="567">
                  <c:v>40285</c:v>
                </c:pt>
                <c:pt idx="568">
                  <c:v>40286</c:v>
                </c:pt>
                <c:pt idx="569">
                  <c:v>40287</c:v>
                </c:pt>
                <c:pt idx="570">
                  <c:v>40288</c:v>
                </c:pt>
                <c:pt idx="571">
                  <c:v>40289</c:v>
                </c:pt>
                <c:pt idx="572">
                  <c:v>40290</c:v>
                </c:pt>
                <c:pt idx="573">
                  <c:v>40291</c:v>
                </c:pt>
                <c:pt idx="574">
                  <c:v>40292</c:v>
                </c:pt>
                <c:pt idx="575">
                  <c:v>40293</c:v>
                </c:pt>
                <c:pt idx="576">
                  <c:v>40294</c:v>
                </c:pt>
                <c:pt idx="577">
                  <c:v>40295</c:v>
                </c:pt>
                <c:pt idx="578">
                  <c:v>40296</c:v>
                </c:pt>
                <c:pt idx="579">
                  <c:v>40297</c:v>
                </c:pt>
                <c:pt idx="580">
                  <c:v>40298</c:v>
                </c:pt>
                <c:pt idx="581">
                  <c:v>40299</c:v>
                </c:pt>
                <c:pt idx="582">
                  <c:v>40300</c:v>
                </c:pt>
                <c:pt idx="583">
                  <c:v>40301</c:v>
                </c:pt>
                <c:pt idx="584">
                  <c:v>40302</c:v>
                </c:pt>
                <c:pt idx="585">
                  <c:v>40303</c:v>
                </c:pt>
                <c:pt idx="586">
                  <c:v>40304</c:v>
                </c:pt>
                <c:pt idx="587">
                  <c:v>40305</c:v>
                </c:pt>
                <c:pt idx="588">
                  <c:v>40306</c:v>
                </c:pt>
                <c:pt idx="589">
                  <c:v>40307</c:v>
                </c:pt>
                <c:pt idx="590">
                  <c:v>40308</c:v>
                </c:pt>
                <c:pt idx="591">
                  <c:v>40309</c:v>
                </c:pt>
                <c:pt idx="592">
                  <c:v>40310</c:v>
                </c:pt>
                <c:pt idx="593">
                  <c:v>40311</c:v>
                </c:pt>
                <c:pt idx="594">
                  <c:v>40312</c:v>
                </c:pt>
                <c:pt idx="595">
                  <c:v>40313</c:v>
                </c:pt>
                <c:pt idx="596">
                  <c:v>40314</c:v>
                </c:pt>
                <c:pt idx="597">
                  <c:v>40315</c:v>
                </c:pt>
                <c:pt idx="598">
                  <c:v>40316</c:v>
                </c:pt>
                <c:pt idx="599">
                  <c:v>40317</c:v>
                </c:pt>
                <c:pt idx="600">
                  <c:v>40318</c:v>
                </c:pt>
                <c:pt idx="601">
                  <c:v>40319</c:v>
                </c:pt>
                <c:pt idx="602">
                  <c:v>40320</c:v>
                </c:pt>
                <c:pt idx="603">
                  <c:v>40321</c:v>
                </c:pt>
                <c:pt idx="604">
                  <c:v>40322</c:v>
                </c:pt>
                <c:pt idx="605">
                  <c:v>40323</c:v>
                </c:pt>
                <c:pt idx="606">
                  <c:v>40324</c:v>
                </c:pt>
                <c:pt idx="607">
                  <c:v>40325</c:v>
                </c:pt>
                <c:pt idx="608">
                  <c:v>40326</c:v>
                </c:pt>
                <c:pt idx="609">
                  <c:v>40327</c:v>
                </c:pt>
                <c:pt idx="610">
                  <c:v>40328</c:v>
                </c:pt>
                <c:pt idx="611">
                  <c:v>40329</c:v>
                </c:pt>
                <c:pt idx="612">
                  <c:v>40330</c:v>
                </c:pt>
                <c:pt idx="613">
                  <c:v>40331</c:v>
                </c:pt>
                <c:pt idx="614">
                  <c:v>40332</c:v>
                </c:pt>
                <c:pt idx="615">
                  <c:v>40333</c:v>
                </c:pt>
                <c:pt idx="616">
                  <c:v>40334</c:v>
                </c:pt>
                <c:pt idx="617">
                  <c:v>40335</c:v>
                </c:pt>
                <c:pt idx="618">
                  <c:v>40336</c:v>
                </c:pt>
                <c:pt idx="619">
                  <c:v>40337</c:v>
                </c:pt>
                <c:pt idx="620">
                  <c:v>40338</c:v>
                </c:pt>
                <c:pt idx="621">
                  <c:v>40339</c:v>
                </c:pt>
                <c:pt idx="622">
                  <c:v>40340</c:v>
                </c:pt>
                <c:pt idx="623">
                  <c:v>40341</c:v>
                </c:pt>
                <c:pt idx="624">
                  <c:v>40342</c:v>
                </c:pt>
                <c:pt idx="625">
                  <c:v>40343</c:v>
                </c:pt>
                <c:pt idx="626">
                  <c:v>40344</c:v>
                </c:pt>
                <c:pt idx="627">
                  <c:v>40345</c:v>
                </c:pt>
                <c:pt idx="628">
                  <c:v>40346</c:v>
                </c:pt>
                <c:pt idx="629">
                  <c:v>40347</c:v>
                </c:pt>
                <c:pt idx="630">
                  <c:v>40348</c:v>
                </c:pt>
                <c:pt idx="631">
                  <c:v>40349</c:v>
                </c:pt>
                <c:pt idx="632">
                  <c:v>40350</c:v>
                </c:pt>
                <c:pt idx="633">
                  <c:v>40351</c:v>
                </c:pt>
                <c:pt idx="634">
                  <c:v>40352</c:v>
                </c:pt>
                <c:pt idx="635">
                  <c:v>40353</c:v>
                </c:pt>
                <c:pt idx="636">
                  <c:v>40354</c:v>
                </c:pt>
                <c:pt idx="637">
                  <c:v>40355</c:v>
                </c:pt>
                <c:pt idx="638">
                  <c:v>40356</c:v>
                </c:pt>
                <c:pt idx="639">
                  <c:v>40357</c:v>
                </c:pt>
                <c:pt idx="640">
                  <c:v>40358</c:v>
                </c:pt>
                <c:pt idx="641">
                  <c:v>40359</c:v>
                </c:pt>
                <c:pt idx="642">
                  <c:v>40360</c:v>
                </c:pt>
                <c:pt idx="643">
                  <c:v>40361</c:v>
                </c:pt>
                <c:pt idx="644">
                  <c:v>40362</c:v>
                </c:pt>
                <c:pt idx="645">
                  <c:v>40363</c:v>
                </c:pt>
                <c:pt idx="646">
                  <c:v>40364</c:v>
                </c:pt>
                <c:pt idx="647">
                  <c:v>40365</c:v>
                </c:pt>
                <c:pt idx="648">
                  <c:v>40366</c:v>
                </c:pt>
                <c:pt idx="649">
                  <c:v>40367</c:v>
                </c:pt>
                <c:pt idx="650">
                  <c:v>40368</c:v>
                </c:pt>
                <c:pt idx="651">
                  <c:v>40369</c:v>
                </c:pt>
                <c:pt idx="652">
                  <c:v>40370</c:v>
                </c:pt>
                <c:pt idx="653">
                  <c:v>40371</c:v>
                </c:pt>
                <c:pt idx="654">
                  <c:v>40372</c:v>
                </c:pt>
                <c:pt idx="655">
                  <c:v>40373</c:v>
                </c:pt>
                <c:pt idx="656">
                  <c:v>40374</c:v>
                </c:pt>
                <c:pt idx="657">
                  <c:v>40375</c:v>
                </c:pt>
                <c:pt idx="658">
                  <c:v>40376</c:v>
                </c:pt>
                <c:pt idx="659">
                  <c:v>40377</c:v>
                </c:pt>
                <c:pt idx="660">
                  <c:v>40378</c:v>
                </c:pt>
                <c:pt idx="661">
                  <c:v>40379</c:v>
                </c:pt>
                <c:pt idx="662">
                  <c:v>40380</c:v>
                </c:pt>
                <c:pt idx="663">
                  <c:v>40381</c:v>
                </c:pt>
                <c:pt idx="664">
                  <c:v>40382</c:v>
                </c:pt>
                <c:pt idx="665">
                  <c:v>40383</c:v>
                </c:pt>
                <c:pt idx="666">
                  <c:v>40384</c:v>
                </c:pt>
                <c:pt idx="667">
                  <c:v>40385</c:v>
                </c:pt>
                <c:pt idx="668">
                  <c:v>40386</c:v>
                </c:pt>
                <c:pt idx="669">
                  <c:v>40387</c:v>
                </c:pt>
                <c:pt idx="670">
                  <c:v>40388</c:v>
                </c:pt>
                <c:pt idx="671">
                  <c:v>40389</c:v>
                </c:pt>
                <c:pt idx="672">
                  <c:v>40390</c:v>
                </c:pt>
                <c:pt idx="673">
                  <c:v>40391</c:v>
                </c:pt>
                <c:pt idx="674">
                  <c:v>40392</c:v>
                </c:pt>
                <c:pt idx="675">
                  <c:v>40393</c:v>
                </c:pt>
                <c:pt idx="676">
                  <c:v>40394</c:v>
                </c:pt>
                <c:pt idx="677">
                  <c:v>40395</c:v>
                </c:pt>
                <c:pt idx="678">
                  <c:v>40396</c:v>
                </c:pt>
                <c:pt idx="679">
                  <c:v>40397</c:v>
                </c:pt>
                <c:pt idx="680">
                  <c:v>40398</c:v>
                </c:pt>
                <c:pt idx="681">
                  <c:v>40399</c:v>
                </c:pt>
                <c:pt idx="682">
                  <c:v>40400</c:v>
                </c:pt>
                <c:pt idx="683">
                  <c:v>40401</c:v>
                </c:pt>
                <c:pt idx="684">
                  <c:v>40402</c:v>
                </c:pt>
                <c:pt idx="685">
                  <c:v>40403</c:v>
                </c:pt>
                <c:pt idx="686">
                  <c:v>40404</c:v>
                </c:pt>
                <c:pt idx="687">
                  <c:v>40405</c:v>
                </c:pt>
                <c:pt idx="688">
                  <c:v>40406</c:v>
                </c:pt>
                <c:pt idx="689">
                  <c:v>40407</c:v>
                </c:pt>
                <c:pt idx="690">
                  <c:v>40408</c:v>
                </c:pt>
                <c:pt idx="691">
                  <c:v>40409</c:v>
                </c:pt>
                <c:pt idx="692">
                  <c:v>40410</c:v>
                </c:pt>
                <c:pt idx="693">
                  <c:v>40411</c:v>
                </c:pt>
                <c:pt idx="694">
                  <c:v>40412</c:v>
                </c:pt>
                <c:pt idx="695">
                  <c:v>40413</c:v>
                </c:pt>
                <c:pt idx="696">
                  <c:v>40414</c:v>
                </c:pt>
                <c:pt idx="697">
                  <c:v>40415</c:v>
                </c:pt>
                <c:pt idx="698">
                  <c:v>40416</c:v>
                </c:pt>
                <c:pt idx="699">
                  <c:v>40417</c:v>
                </c:pt>
                <c:pt idx="700">
                  <c:v>40418</c:v>
                </c:pt>
                <c:pt idx="701">
                  <c:v>40419</c:v>
                </c:pt>
                <c:pt idx="702">
                  <c:v>40420</c:v>
                </c:pt>
                <c:pt idx="703">
                  <c:v>40421</c:v>
                </c:pt>
                <c:pt idx="704">
                  <c:v>40422</c:v>
                </c:pt>
                <c:pt idx="705">
                  <c:v>40423</c:v>
                </c:pt>
                <c:pt idx="706">
                  <c:v>40424</c:v>
                </c:pt>
                <c:pt idx="707">
                  <c:v>40425</c:v>
                </c:pt>
                <c:pt idx="708">
                  <c:v>40426</c:v>
                </c:pt>
                <c:pt idx="709">
                  <c:v>40427</c:v>
                </c:pt>
                <c:pt idx="710">
                  <c:v>40428</c:v>
                </c:pt>
                <c:pt idx="711">
                  <c:v>40429</c:v>
                </c:pt>
                <c:pt idx="712">
                  <c:v>40430</c:v>
                </c:pt>
                <c:pt idx="713">
                  <c:v>40431</c:v>
                </c:pt>
                <c:pt idx="714">
                  <c:v>40432</c:v>
                </c:pt>
                <c:pt idx="715">
                  <c:v>40433</c:v>
                </c:pt>
                <c:pt idx="716">
                  <c:v>40434</c:v>
                </c:pt>
                <c:pt idx="717">
                  <c:v>40435</c:v>
                </c:pt>
                <c:pt idx="718">
                  <c:v>40436</c:v>
                </c:pt>
                <c:pt idx="719">
                  <c:v>40437</c:v>
                </c:pt>
                <c:pt idx="720">
                  <c:v>40438</c:v>
                </c:pt>
                <c:pt idx="721">
                  <c:v>40439</c:v>
                </c:pt>
                <c:pt idx="722">
                  <c:v>40440</c:v>
                </c:pt>
                <c:pt idx="723">
                  <c:v>40441</c:v>
                </c:pt>
                <c:pt idx="724">
                  <c:v>40442</c:v>
                </c:pt>
                <c:pt idx="725">
                  <c:v>40443</c:v>
                </c:pt>
                <c:pt idx="726">
                  <c:v>40444</c:v>
                </c:pt>
                <c:pt idx="727">
                  <c:v>40445</c:v>
                </c:pt>
                <c:pt idx="728">
                  <c:v>40446</c:v>
                </c:pt>
                <c:pt idx="729">
                  <c:v>40447</c:v>
                </c:pt>
                <c:pt idx="730">
                  <c:v>40448</c:v>
                </c:pt>
                <c:pt idx="731">
                  <c:v>40449</c:v>
                </c:pt>
                <c:pt idx="732">
                  <c:v>40450</c:v>
                </c:pt>
                <c:pt idx="733">
                  <c:v>40451</c:v>
                </c:pt>
                <c:pt idx="734">
                  <c:v>40452</c:v>
                </c:pt>
                <c:pt idx="735">
                  <c:v>40453</c:v>
                </c:pt>
                <c:pt idx="736">
                  <c:v>40454</c:v>
                </c:pt>
                <c:pt idx="737">
                  <c:v>40455</c:v>
                </c:pt>
                <c:pt idx="738">
                  <c:v>40456</c:v>
                </c:pt>
                <c:pt idx="739">
                  <c:v>40457</c:v>
                </c:pt>
                <c:pt idx="740">
                  <c:v>40458</c:v>
                </c:pt>
                <c:pt idx="741">
                  <c:v>40459</c:v>
                </c:pt>
                <c:pt idx="742">
                  <c:v>40460</c:v>
                </c:pt>
                <c:pt idx="743">
                  <c:v>40461</c:v>
                </c:pt>
                <c:pt idx="744">
                  <c:v>40462</c:v>
                </c:pt>
                <c:pt idx="745">
                  <c:v>40463</c:v>
                </c:pt>
                <c:pt idx="746">
                  <c:v>40464</c:v>
                </c:pt>
                <c:pt idx="747">
                  <c:v>40465</c:v>
                </c:pt>
                <c:pt idx="748">
                  <c:v>40466</c:v>
                </c:pt>
                <c:pt idx="749">
                  <c:v>40467</c:v>
                </c:pt>
                <c:pt idx="750">
                  <c:v>40468</c:v>
                </c:pt>
                <c:pt idx="751">
                  <c:v>40469</c:v>
                </c:pt>
                <c:pt idx="752">
                  <c:v>40470</c:v>
                </c:pt>
                <c:pt idx="753">
                  <c:v>40471</c:v>
                </c:pt>
                <c:pt idx="754">
                  <c:v>40472</c:v>
                </c:pt>
                <c:pt idx="755">
                  <c:v>40473</c:v>
                </c:pt>
                <c:pt idx="756">
                  <c:v>40474</c:v>
                </c:pt>
                <c:pt idx="757">
                  <c:v>40475</c:v>
                </c:pt>
                <c:pt idx="758">
                  <c:v>40476</c:v>
                </c:pt>
                <c:pt idx="759">
                  <c:v>40477</c:v>
                </c:pt>
                <c:pt idx="760">
                  <c:v>40478</c:v>
                </c:pt>
                <c:pt idx="761">
                  <c:v>40479</c:v>
                </c:pt>
                <c:pt idx="762">
                  <c:v>40480</c:v>
                </c:pt>
                <c:pt idx="763">
                  <c:v>40481</c:v>
                </c:pt>
                <c:pt idx="764">
                  <c:v>40482</c:v>
                </c:pt>
                <c:pt idx="765">
                  <c:v>40483</c:v>
                </c:pt>
                <c:pt idx="766">
                  <c:v>40484</c:v>
                </c:pt>
                <c:pt idx="767">
                  <c:v>40485</c:v>
                </c:pt>
                <c:pt idx="768">
                  <c:v>40486</c:v>
                </c:pt>
                <c:pt idx="769">
                  <c:v>40487</c:v>
                </c:pt>
                <c:pt idx="770">
                  <c:v>40488</c:v>
                </c:pt>
                <c:pt idx="771">
                  <c:v>40489</c:v>
                </c:pt>
                <c:pt idx="772">
                  <c:v>40490</c:v>
                </c:pt>
                <c:pt idx="773">
                  <c:v>40491</c:v>
                </c:pt>
                <c:pt idx="774">
                  <c:v>40492</c:v>
                </c:pt>
                <c:pt idx="775">
                  <c:v>40493</c:v>
                </c:pt>
                <c:pt idx="776">
                  <c:v>40494</c:v>
                </c:pt>
                <c:pt idx="777">
                  <c:v>40495</c:v>
                </c:pt>
                <c:pt idx="778">
                  <c:v>40496</c:v>
                </c:pt>
                <c:pt idx="779">
                  <c:v>40497</c:v>
                </c:pt>
                <c:pt idx="780">
                  <c:v>40498</c:v>
                </c:pt>
                <c:pt idx="781">
                  <c:v>40499</c:v>
                </c:pt>
                <c:pt idx="782">
                  <c:v>40500</c:v>
                </c:pt>
                <c:pt idx="783">
                  <c:v>40501</c:v>
                </c:pt>
                <c:pt idx="784">
                  <c:v>40502</c:v>
                </c:pt>
                <c:pt idx="785">
                  <c:v>40503</c:v>
                </c:pt>
                <c:pt idx="786">
                  <c:v>40504</c:v>
                </c:pt>
                <c:pt idx="787">
                  <c:v>40505</c:v>
                </c:pt>
                <c:pt idx="788">
                  <c:v>40506</c:v>
                </c:pt>
                <c:pt idx="789">
                  <c:v>40507</c:v>
                </c:pt>
                <c:pt idx="790">
                  <c:v>40508</c:v>
                </c:pt>
                <c:pt idx="791">
                  <c:v>40509</c:v>
                </c:pt>
                <c:pt idx="792">
                  <c:v>40510</c:v>
                </c:pt>
                <c:pt idx="793">
                  <c:v>40511</c:v>
                </c:pt>
                <c:pt idx="794">
                  <c:v>40512</c:v>
                </c:pt>
                <c:pt idx="795">
                  <c:v>40513</c:v>
                </c:pt>
                <c:pt idx="796">
                  <c:v>40514</c:v>
                </c:pt>
                <c:pt idx="797">
                  <c:v>40515</c:v>
                </c:pt>
                <c:pt idx="798">
                  <c:v>40516</c:v>
                </c:pt>
                <c:pt idx="799">
                  <c:v>40517</c:v>
                </c:pt>
                <c:pt idx="800">
                  <c:v>40518</c:v>
                </c:pt>
                <c:pt idx="801">
                  <c:v>40519</c:v>
                </c:pt>
                <c:pt idx="802">
                  <c:v>40520</c:v>
                </c:pt>
                <c:pt idx="803">
                  <c:v>40521</c:v>
                </c:pt>
                <c:pt idx="804">
                  <c:v>40522</c:v>
                </c:pt>
                <c:pt idx="805">
                  <c:v>40523</c:v>
                </c:pt>
                <c:pt idx="806">
                  <c:v>40524</c:v>
                </c:pt>
                <c:pt idx="807">
                  <c:v>40525</c:v>
                </c:pt>
                <c:pt idx="808">
                  <c:v>40526</c:v>
                </c:pt>
                <c:pt idx="809">
                  <c:v>40527</c:v>
                </c:pt>
                <c:pt idx="810">
                  <c:v>40528</c:v>
                </c:pt>
                <c:pt idx="811">
                  <c:v>40529</c:v>
                </c:pt>
                <c:pt idx="812">
                  <c:v>40530</c:v>
                </c:pt>
                <c:pt idx="813">
                  <c:v>40531</c:v>
                </c:pt>
                <c:pt idx="814">
                  <c:v>40532</c:v>
                </c:pt>
                <c:pt idx="815">
                  <c:v>40533</c:v>
                </c:pt>
                <c:pt idx="816">
                  <c:v>40534</c:v>
                </c:pt>
                <c:pt idx="817">
                  <c:v>40535</c:v>
                </c:pt>
                <c:pt idx="818">
                  <c:v>40536</c:v>
                </c:pt>
                <c:pt idx="819">
                  <c:v>40537</c:v>
                </c:pt>
                <c:pt idx="820">
                  <c:v>40538</c:v>
                </c:pt>
                <c:pt idx="821">
                  <c:v>40539</c:v>
                </c:pt>
                <c:pt idx="822">
                  <c:v>40540</c:v>
                </c:pt>
                <c:pt idx="823">
                  <c:v>40541</c:v>
                </c:pt>
                <c:pt idx="824">
                  <c:v>40542</c:v>
                </c:pt>
                <c:pt idx="825">
                  <c:v>40543</c:v>
                </c:pt>
                <c:pt idx="826">
                  <c:v>40544</c:v>
                </c:pt>
                <c:pt idx="827">
                  <c:v>40545</c:v>
                </c:pt>
                <c:pt idx="828">
                  <c:v>40546</c:v>
                </c:pt>
                <c:pt idx="829">
                  <c:v>40547</c:v>
                </c:pt>
                <c:pt idx="830">
                  <c:v>40548</c:v>
                </c:pt>
                <c:pt idx="831">
                  <c:v>40549</c:v>
                </c:pt>
                <c:pt idx="832">
                  <c:v>40550</c:v>
                </c:pt>
                <c:pt idx="833">
                  <c:v>40551</c:v>
                </c:pt>
                <c:pt idx="834">
                  <c:v>40552</c:v>
                </c:pt>
                <c:pt idx="835">
                  <c:v>40553</c:v>
                </c:pt>
                <c:pt idx="836">
                  <c:v>40554</c:v>
                </c:pt>
                <c:pt idx="837">
                  <c:v>40555</c:v>
                </c:pt>
                <c:pt idx="838">
                  <c:v>40556</c:v>
                </c:pt>
                <c:pt idx="839">
                  <c:v>40557</c:v>
                </c:pt>
                <c:pt idx="840">
                  <c:v>40558</c:v>
                </c:pt>
                <c:pt idx="841">
                  <c:v>40559</c:v>
                </c:pt>
                <c:pt idx="842">
                  <c:v>40560</c:v>
                </c:pt>
                <c:pt idx="843">
                  <c:v>40561</c:v>
                </c:pt>
                <c:pt idx="844">
                  <c:v>40562</c:v>
                </c:pt>
                <c:pt idx="845">
                  <c:v>40563</c:v>
                </c:pt>
                <c:pt idx="846">
                  <c:v>40564</c:v>
                </c:pt>
                <c:pt idx="847">
                  <c:v>40565</c:v>
                </c:pt>
                <c:pt idx="848">
                  <c:v>40566</c:v>
                </c:pt>
                <c:pt idx="849">
                  <c:v>40567</c:v>
                </c:pt>
                <c:pt idx="850">
                  <c:v>40568</c:v>
                </c:pt>
                <c:pt idx="851">
                  <c:v>40569</c:v>
                </c:pt>
                <c:pt idx="852">
                  <c:v>40570</c:v>
                </c:pt>
                <c:pt idx="853">
                  <c:v>40571</c:v>
                </c:pt>
                <c:pt idx="854">
                  <c:v>40572</c:v>
                </c:pt>
                <c:pt idx="855">
                  <c:v>40573</c:v>
                </c:pt>
                <c:pt idx="856">
                  <c:v>40574</c:v>
                </c:pt>
                <c:pt idx="857">
                  <c:v>40575</c:v>
                </c:pt>
                <c:pt idx="858">
                  <c:v>40576</c:v>
                </c:pt>
                <c:pt idx="859">
                  <c:v>40577</c:v>
                </c:pt>
                <c:pt idx="860">
                  <c:v>40578</c:v>
                </c:pt>
                <c:pt idx="861">
                  <c:v>40579</c:v>
                </c:pt>
                <c:pt idx="862">
                  <c:v>40580</c:v>
                </c:pt>
                <c:pt idx="863">
                  <c:v>40581</c:v>
                </c:pt>
                <c:pt idx="864">
                  <c:v>40582</c:v>
                </c:pt>
                <c:pt idx="865">
                  <c:v>40583</c:v>
                </c:pt>
                <c:pt idx="866">
                  <c:v>40584</c:v>
                </c:pt>
                <c:pt idx="867">
                  <c:v>40585</c:v>
                </c:pt>
                <c:pt idx="868">
                  <c:v>40586</c:v>
                </c:pt>
                <c:pt idx="869">
                  <c:v>40587</c:v>
                </c:pt>
                <c:pt idx="870">
                  <c:v>40588</c:v>
                </c:pt>
                <c:pt idx="871">
                  <c:v>40589</c:v>
                </c:pt>
                <c:pt idx="872">
                  <c:v>40590</c:v>
                </c:pt>
                <c:pt idx="873">
                  <c:v>40591</c:v>
                </c:pt>
                <c:pt idx="874">
                  <c:v>40592</c:v>
                </c:pt>
                <c:pt idx="875">
                  <c:v>40593</c:v>
                </c:pt>
                <c:pt idx="876">
                  <c:v>40594</c:v>
                </c:pt>
                <c:pt idx="877">
                  <c:v>40595</c:v>
                </c:pt>
                <c:pt idx="878">
                  <c:v>40596</c:v>
                </c:pt>
                <c:pt idx="879">
                  <c:v>40597</c:v>
                </c:pt>
                <c:pt idx="880">
                  <c:v>40598</c:v>
                </c:pt>
                <c:pt idx="881">
                  <c:v>40599</c:v>
                </c:pt>
                <c:pt idx="882">
                  <c:v>40600</c:v>
                </c:pt>
                <c:pt idx="883">
                  <c:v>40601</c:v>
                </c:pt>
                <c:pt idx="884">
                  <c:v>40602</c:v>
                </c:pt>
                <c:pt idx="885">
                  <c:v>40603</c:v>
                </c:pt>
                <c:pt idx="886">
                  <c:v>40604</c:v>
                </c:pt>
                <c:pt idx="887">
                  <c:v>40605</c:v>
                </c:pt>
                <c:pt idx="888">
                  <c:v>40606</c:v>
                </c:pt>
                <c:pt idx="889">
                  <c:v>40607</c:v>
                </c:pt>
                <c:pt idx="890">
                  <c:v>40608</c:v>
                </c:pt>
                <c:pt idx="891">
                  <c:v>40609</c:v>
                </c:pt>
                <c:pt idx="892">
                  <c:v>40610</c:v>
                </c:pt>
                <c:pt idx="893">
                  <c:v>40611</c:v>
                </c:pt>
                <c:pt idx="894">
                  <c:v>40612</c:v>
                </c:pt>
                <c:pt idx="895">
                  <c:v>40613</c:v>
                </c:pt>
                <c:pt idx="896">
                  <c:v>40614</c:v>
                </c:pt>
                <c:pt idx="897">
                  <c:v>40615</c:v>
                </c:pt>
                <c:pt idx="898">
                  <c:v>40616</c:v>
                </c:pt>
                <c:pt idx="899">
                  <c:v>40617</c:v>
                </c:pt>
                <c:pt idx="900">
                  <c:v>40618</c:v>
                </c:pt>
                <c:pt idx="901">
                  <c:v>40619</c:v>
                </c:pt>
                <c:pt idx="902">
                  <c:v>40620</c:v>
                </c:pt>
                <c:pt idx="903">
                  <c:v>40621</c:v>
                </c:pt>
                <c:pt idx="904">
                  <c:v>40622</c:v>
                </c:pt>
                <c:pt idx="905">
                  <c:v>40623</c:v>
                </c:pt>
                <c:pt idx="906">
                  <c:v>40624</c:v>
                </c:pt>
                <c:pt idx="907">
                  <c:v>40625</c:v>
                </c:pt>
                <c:pt idx="908">
                  <c:v>40626</c:v>
                </c:pt>
                <c:pt idx="909">
                  <c:v>40627</c:v>
                </c:pt>
                <c:pt idx="910">
                  <c:v>40628</c:v>
                </c:pt>
                <c:pt idx="911">
                  <c:v>40629</c:v>
                </c:pt>
                <c:pt idx="912">
                  <c:v>40630</c:v>
                </c:pt>
                <c:pt idx="913">
                  <c:v>40631</c:v>
                </c:pt>
                <c:pt idx="914">
                  <c:v>40632</c:v>
                </c:pt>
                <c:pt idx="915">
                  <c:v>40633</c:v>
                </c:pt>
                <c:pt idx="916">
                  <c:v>40634</c:v>
                </c:pt>
                <c:pt idx="917">
                  <c:v>40635</c:v>
                </c:pt>
                <c:pt idx="918">
                  <c:v>40636</c:v>
                </c:pt>
                <c:pt idx="919">
                  <c:v>40637</c:v>
                </c:pt>
                <c:pt idx="920">
                  <c:v>40638</c:v>
                </c:pt>
                <c:pt idx="921">
                  <c:v>40639</c:v>
                </c:pt>
                <c:pt idx="922">
                  <c:v>40640</c:v>
                </c:pt>
                <c:pt idx="923">
                  <c:v>40641</c:v>
                </c:pt>
                <c:pt idx="924">
                  <c:v>40642</c:v>
                </c:pt>
                <c:pt idx="925">
                  <c:v>40643</c:v>
                </c:pt>
                <c:pt idx="926">
                  <c:v>40644</c:v>
                </c:pt>
                <c:pt idx="927">
                  <c:v>40645</c:v>
                </c:pt>
                <c:pt idx="928">
                  <c:v>40646</c:v>
                </c:pt>
                <c:pt idx="929">
                  <c:v>40647</c:v>
                </c:pt>
                <c:pt idx="930">
                  <c:v>40648</c:v>
                </c:pt>
                <c:pt idx="931">
                  <c:v>40649</c:v>
                </c:pt>
                <c:pt idx="932">
                  <c:v>40650</c:v>
                </c:pt>
                <c:pt idx="933">
                  <c:v>40651</c:v>
                </c:pt>
                <c:pt idx="934">
                  <c:v>40652</c:v>
                </c:pt>
                <c:pt idx="935">
                  <c:v>40653</c:v>
                </c:pt>
                <c:pt idx="936">
                  <c:v>40654</c:v>
                </c:pt>
                <c:pt idx="937">
                  <c:v>40655</c:v>
                </c:pt>
                <c:pt idx="938">
                  <c:v>40656</c:v>
                </c:pt>
                <c:pt idx="939">
                  <c:v>40657</c:v>
                </c:pt>
                <c:pt idx="940">
                  <c:v>40658</c:v>
                </c:pt>
                <c:pt idx="941">
                  <c:v>40659</c:v>
                </c:pt>
                <c:pt idx="942">
                  <c:v>40660</c:v>
                </c:pt>
                <c:pt idx="943">
                  <c:v>40661</c:v>
                </c:pt>
                <c:pt idx="944">
                  <c:v>40662</c:v>
                </c:pt>
                <c:pt idx="945">
                  <c:v>40663</c:v>
                </c:pt>
                <c:pt idx="946">
                  <c:v>40664</c:v>
                </c:pt>
                <c:pt idx="947">
                  <c:v>40665</c:v>
                </c:pt>
                <c:pt idx="948">
                  <c:v>40666</c:v>
                </c:pt>
                <c:pt idx="949">
                  <c:v>40667</c:v>
                </c:pt>
                <c:pt idx="950">
                  <c:v>40668</c:v>
                </c:pt>
                <c:pt idx="951">
                  <c:v>40669</c:v>
                </c:pt>
                <c:pt idx="952">
                  <c:v>40670</c:v>
                </c:pt>
                <c:pt idx="953">
                  <c:v>40671</c:v>
                </c:pt>
                <c:pt idx="954">
                  <c:v>40672</c:v>
                </c:pt>
                <c:pt idx="955">
                  <c:v>40673</c:v>
                </c:pt>
                <c:pt idx="956">
                  <c:v>40674</c:v>
                </c:pt>
                <c:pt idx="957">
                  <c:v>40675</c:v>
                </c:pt>
                <c:pt idx="958">
                  <c:v>40676</c:v>
                </c:pt>
                <c:pt idx="959">
                  <c:v>40677</c:v>
                </c:pt>
                <c:pt idx="960">
                  <c:v>40678</c:v>
                </c:pt>
                <c:pt idx="961">
                  <c:v>40679</c:v>
                </c:pt>
                <c:pt idx="962">
                  <c:v>40680</c:v>
                </c:pt>
                <c:pt idx="963">
                  <c:v>40681</c:v>
                </c:pt>
                <c:pt idx="964">
                  <c:v>40682</c:v>
                </c:pt>
                <c:pt idx="965">
                  <c:v>40683</c:v>
                </c:pt>
                <c:pt idx="966">
                  <c:v>40684</c:v>
                </c:pt>
                <c:pt idx="967">
                  <c:v>40685</c:v>
                </c:pt>
                <c:pt idx="968">
                  <c:v>40686</c:v>
                </c:pt>
                <c:pt idx="969">
                  <c:v>40687</c:v>
                </c:pt>
                <c:pt idx="970">
                  <c:v>40688</c:v>
                </c:pt>
                <c:pt idx="971">
                  <c:v>40689</c:v>
                </c:pt>
                <c:pt idx="972">
                  <c:v>40690</c:v>
                </c:pt>
                <c:pt idx="973">
                  <c:v>40691</c:v>
                </c:pt>
                <c:pt idx="974">
                  <c:v>40692</c:v>
                </c:pt>
                <c:pt idx="975">
                  <c:v>40693</c:v>
                </c:pt>
                <c:pt idx="976">
                  <c:v>40694</c:v>
                </c:pt>
                <c:pt idx="977">
                  <c:v>40695</c:v>
                </c:pt>
                <c:pt idx="978">
                  <c:v>40696</c:v>
                </c:pt>
                <c:pt idx="979">
                  <c:v>40697</c:v>
                </c:pt>
                <c:pt idx="980">
                  <c:v>40698</c:v>
                </c:pt>
                <c:pt idx="981">
                  <c:v>40699</c:v>
                </c:pt>
                <c:pt idx="982">
                  <c:v>40700</c:v>
                </c:pt>
                <c:pt idx="983">
                  <c:v>40701</c:v>
                </c:pt>
                <c:pt idx="984">
                  <c:v>40702</c:v>
                </c:pt>
                <c:pt idx="985">
                  <c:v>40703</c:v>
                </c:pt>
                <c:pt idx="986">
                  <c:v>40704</c:v>
                </c:pt>
                <c:pt idx="987">
                  <c:v>40705</c:v>
                </c:pt>
                <c:pt idx="988">
                  <c:v>40706</c:v>
                </c:pt>
                <c:pt idx="989">
                  <c:v>40707</c:v>
                </c:pt>
                <c:pt idx="990">
                  <c:v>40708</c:v>
                </c:pt>
                <c:pt idx="991">
                  <c:v>40709</c:v>
                </c:pt>
                <c:pt idx="992">
                  <c:v>40710</c:v>
                </c:pt>
                <c:pt idx="993">
                  <c:v>40711</c:v>
                </c:pt>
                <c:pt idx="994">
                  <c:v>40712</c:v>
                </c:pt>
                <c:pt idx="995">
                  <c:v>40713</c:v>
                </c:pt>
                <c:pt idx="996">
                  <c:v>40714</c:v>
                </c:pt>
                <c:pt idx="997">
                  <c:v>40715</c:v>
                </c:pt>
                <c:pt idx="998">
                  <c:v>40716</c:v>
                </c:pt>
                <c:pt idx="999">
                  <c:v>40717</c:v>
                </c:pt>
                <c:pt idx="1000">
                  <c:v>40718</c:v>
                </c:pt>
                <c:pt idx="1001">
                  <c:v>40719</c:v>
                </c:pt>
                <c:pt idx="1002">
                  <c:v>40720</c:v>
                </c:pt>
                <c:pt idx="1003">
                  <c:v>40721</c:v>
                </c:pt>
                <c:pt idx="1004">
                  <c:v>40722</c:v>
                </c:pt>
                <c:pt idx="1005">
                  <c:v>40723</c:v>
                </c:pt>
                <c:pt idx="1006">
                  <c:v>40724</c:v>
                </c:pt>
                <c:pt idx="1007">
                  <c:v>40725</c:v>
                </c:pt>
                <c:pt idx="1008">
                  <c:v>40726</c:v>
                </c:pt>
                <c:pt idx="1009">
                  <c:v>40727</c:v>
                </c:pt>
                <c:pt idx="1010">
                  <c:v>40728</c:v>
                </c:pt>
                <c:pt idx="1011">
                  <c:v>40729</c:v>
                </c:pt>
                <c:pt idx="1012">
                  <c:v>40730</c:v>
                </c:pt>
                <c:pt idx="1013">
                  <c:v>40731</c:v>
                </c:pt>
                <c:pt idx="1014">
                  <c:v>40732</c:v>
                </c:pt>
                <c:pt idx="1015">
                  <c:v>40733</c:v>
                </c:pt>
                <c:pt idx="1016">
                  <c:v>40734</c:v>
                </c:pt>
                <c:pt idx="1017">
                  <c:v>40735</c:v>
                </c:pt>
                <c:pt idx="1018">
                  <c:v>40736</c:v>
                </c:pt>
                <c:pt idx="1019">
                  <c:v>40737</c:v>
                </c:pt>
                <c:pt idx="1020">
                  <c:v>40738</c:v>
                </c:pt>
                <c:pt idx="1021">
                  <c:v>40739</c:v>
                </c:pt>
                <c:pt idx="1022">
                  <c:v>40740</c:v>
                </c:pt>
                <c:pt idx="1023">
                  <c:v>40741</c:v>
                </c:pt>
                <c:pt idx="1024">
                  <c:v>40742</c:v>
                </c:pt>
                <c:pt idx="1025">
                  <c:v>40743</c:v>
                </c:pt>
                <c:pt idx="1026">
                  <c:v>40744</c:v>
                </c:pt>
                <c:pt idx="1027">
                  <c:v>40745</c:v>
                </c:pt>
                <c:pt idx="1028">
                  <c:v>40746</c:v>
                </c:pt>
                <c:pt idx="1029">
                  <c:v>40747</c:v>
                </c:pt>
                <c:pt idx="1030">
                  <c:v>40748</c:v>
                </c:pt>
                <c:pt idx="1031">
                  <c:v>40749</c:v>
                </c:pt>
                <c:pt idx="1032">
                  <c:v>40750</c:v>
                </c:pt>
                <c:pt idx="1033">
                  <c:v>40751</c:v>
                </c:pt>
                <c:pt idx="1034">
                  <c:v>40752</c:v>
                </c:pt>
                <c:pt idx="1035">
                  <c:v>40753</c:v>
                </c:pt>
                <c:pt idx="1036">
                  <c:v>40754</c:v>
                </c:pt>
                <c:pt idx="1037">
                  <c:v>40755</c:v>
                </c:pt>
                <c:pt idx="1038">
                  <c:v>40756</c:v>
                </c:pt>
                <c:pt idx="1039">
                  <c:v>40757</c:v>
                </c:pt>
                <c:pt idx="1040">
                  <c:v>40758</c:v>
                </c:pt>
                <c:pt idx="1041">
                  <c:v>40759</c:v>
                </c:pt>
                <c:pt idx="1042">
                  <c:v>40760</c:v>
                </c:pt>
                <c:pt idx="1043">
                  <c:v>40761</c:v>
                </c:pt>
                <c:pt idx="1044">
                  <c:v>40762</c:v>
                </c:pt>
                <c:pt idx="1045">
                  <c:v>40763</c:v>
                </c:pt>
                <c:pt idx="1046">
                  <c:v>40764</c:v>
                </c:pt>
                <c:pt idx="1047">
                  <c:v>40765</c:v>
                </c:pt>
                <c:pt idx="1048">
                  <c:v>40766</c:v>
                </c:pt>
                <c:pt idx="1049">
                  <c:v>40767</c:v>
                </c:pt>
                <c:pt idx="1050">
                  <c:v>40768</c:v>
                </c:pt>
                <c:pt idx="1051">
                  <c:v>40769</c:v>
                </c:pt>
                <c:pt idx="1052">
                  <c:v>40770</c:v>
                </c:pt>
                <c:pt idx="1053">
                  <c:v>40771</c:v>
                </c:pt>
                <c:pt idx="1054">
                  <c:v>40772</c:v>
                </c:pt>
                <c:pt idx="1055">
                  <c:v>40773</c:v>
                </c:pt>
                <c:pt idx="1056">
                  <c:v>40774</c:v>
                </c:pt>
                <c:pt idx="1057">
                  <c:v>40775</c:v>
                </c:pt>
                <c:pt idx="1058">
                  <c:v>40776</c:v>
                </c:pt>
                <c:pt idx="1059">
                  <c:v>40777</c:v>
                </c:pt>
                <c:pt idx="1060">
                  <c:v>40778</c:v>
                </c:pt>
                <c:pt idx="1061">
                  <c:v>40779</c:v>
                </c:pt>
                <c:pt idx="1062">
                  <c:v>40780</c:v>
                </c:pt>
                <c:pt idx="1063">
                  <c:v>40781</c:v>
                </c:pt>
                <c:pt idx="1064">
                  <c:v>40782</c:v>
                </c:pt>
                <c:pt idx="1065">
                  <c:v>40783</c:v>
                </c:pt>
                <c:pt idx="1066">
                  <c:v>40784</c:v>
                </c:pt>
                <c:pt idx="1067">
                  <c:v>40785</c:v>
                </c:pt>
                <c:pt idx="1068">
                  <c:v>40786</c:v>
                </c:pt>
                <c:pt idx="1069">
                  <c:v>40787</c:v>
                </c:pt>
                <c:pt idx="1070">
                  <c:v>40788</c:v>
                </c:pt>
                <c:pt idx="1071">
                  <c:v>40789</c:v>
                </c:pt>
                <c:pt idx="1072">
                  <c:v>40790</c:v>
                </c:pt>
                <c:pt idx="1073">
                  <c:v>40791</c:v>
                </c:pt>
                <c:pt idx="1074">
                  <c:v>40792</c:v>
                </c:pt>
                <c:pt idx="1075">
                  <c:v>40793</c:v>
                </c:pt>
                <c:pt idx="1076">
                  <c:v>40794</c:v>
                </c:pt>
                <c:pt idx="1077">
                  <c:v>40795</c:v>
                </c:pt>
                <c:pt idx="1078">
                  <c:v>40796</c:v>
                </c:pt>
                <c:pt idx="1079">
                  <c:v>40797</c:v>
                </c:pt>
                <c:pt idx="1080">
                  <c:v>40798</c:v>
                </c:pt>
                <c:pt idx="1081">
                  <c:v>40799</c:v>
                </c:pt>
                <c:pt idx="1082">
                  <c:v>40800</c:v>
                </c:pt>
                <c:pt idx="1083">
                  <c:v>40801</c:v>
                </c:pt>
                <c:pt idx="1084">
                  <c:v>40802</c:v>
                </c:pt>
                <c:pt idx="1085">
                  <c:v>40803</c:v>
                </c:pt>
                <c:pt idx="1086">
                  <c:v>40804</c:v>
                </c:pt>
                <c:pt idx="1087">
                  <c:v>40805</c:v>
                </c:pt>
                <c:pt idx="1088">
                  <c:v>40806</c:v>
                </c:pt>
                <c:pt idx="1089">
                  <c:v>40807</c:v>
                </c:pt>
                <c:pt idx="1090">
                  <c:v>40808</c:v>
                </c:pt>
                <c:pt idx="1091">
                  <c:v>40809</c:v>
                </c:pt>
                <c:pt idx="1092">
                  <c:v>40810</c:v>
                </c:pt>
                <c:pt idx="1093">
                  <c:v>40811</c:v>
                </c:pt>
                <c:pt idx="1094">
                  <c:v>40812</c:v>
                </c:pt>
                <c:pt idx="1095">
                  <c:v>40813</c:v>
                </c:pt>
                <c:pt idx="1096">
                  <c:v>40814</c:v>
                </c:pt>
                <c:pt idx="1097">
                  <c:v>40815</c:v>
                </c:pt>
                <c:pt idx="1098">
                  <c:v>40816</c:v>
                </c:pt>
                <c:pt idx="1099">
                  <c:v>40817</c:v>
                </c:pt>
                <c:pt idx="1100">
                  <c:v>40818</c:v>
                </c:pt>
                <c:pt idx="1101">
                  <c:v>40819</c:v>
                </c:pt>
                <c:pt idx="1102">
                  <c:v>40820</c:v>
                </c:pt>
                <c:pt idx="1103">
                  <c:v>40821</c:v>
                </c:pt>
                <c:pt idx="1104">
                  <c:v>40822</c:v>
                </c:pt>
                <c:pt idx="1105">
                  <c:v>40823</c:v>
                </c:pt>
                <c:pt idx="1106">
                  <c:v>40824</c:v>
                </c:pt>
                <c:pt idx="1107">
                  <c:v>40825</c:v>
                </c:pt>
                <c:pt idx="1108">
                  <c:v>40826</c:v>
                </c:pt>
                <c:pt idx="1109">
                  <c:v>40827</c:v>
                </c:pt>
                <c:pt idx="1110">
                  <c:v>40828</c:v>
                </c:pt>
                <c:pt idx="1111">
                  <c:v>40829</c:v>
                </c:pt>
                <c:pt idx="1112">
                  <c:v>40830</c:v>
                </c:pt>
                <c:pt idx="1113">
                  <c:v>40831</c:v>
                </c:pt>
                <c:pt idx="1114">
                  <c:v>40832</c:v>
                </c:pt>
                <c:pt idx="1115">
                  <c:v>40833</c:v>
                </c:pt>
                <c:pt idx="1116">
                  <c:v>40834</c:v>
                </c:pt>
                <c:pt idx="1117">
                  <c:v>40835</c:v>
                </c:pt>
                <c:pt idx="1118">
                  <c:v>40836</c:v>
                </c:pt>
                <c:pt idx="1119">
                  <c:v>40837</c:v>
                </c:pt>
                <c:pt idx="1120">
                  <c:v>40838</c:v>
                </c:pt>
                <c:pt idx="1121">
                  <c:v>40839</c:v>
                </c:pt>
                <c:pt idx="1122">
                  <c:v>40840</c:v>
                </c:pt>
                <c:pt idx="1123">
                  <c:v>40841</c:v>
                </c:pt>
                <c:pt idx="1124">
                  <c:v>40842</c:v>
                </c:pt>
                <c:pt idx="1125">
                  <c:v>40843</c:v>
                </c:pt>
                <c:pt idx="1126">
                  <c:v>40844</c:v>
                </c:pt>
                <c:pt idx="1127">
                  <c:v>40845</c:v>
                </c:pt>
                <c:pt idx="1128">
                  <c:v>40846</c:v>
                </c:pt>
                <c:pt idx="1129">
                  <c:v>40847</c:v>
                </c:pt>
                <c:pt idx="1130">
                  <c:v>40848</c:v>
                </c:pt>
                <c:pt idx="1131">
                  <c:v>40849</c:v>
                </c:pt>
                <c:pt idx="1132">
                  <c:v>40850</c:v>
                </c:pt>
                <c:pt idx="1133">
                  <c:v>40851</c:v>
                </c:pt>
                <c:pt idx="1134">
                  <c:v>40852</c:v>
                </c:pt>
                <c:pt idx="1135">
                  <c:v>40853</c:v>
                </c:pt>
                <c:pt idx="1136">
                  <c:v>40854</c:v>
                </c:pt>
                <c:pt idx="1137">
                  <c:v>40855</c:v>
                </c:pt>
                <c:pt idx="1138">
                  <c:v>40856</c:v>
                </c:pt>
                <c:pt idx="1139">
                  <c:v>40857</c:v>
                </c:pt>
                <c:pt idx="1140">
                  <c:v>40858</c:v>
                </c:pt>
                <c:pt idx="1141">
                  <c:v>40859</c:v>
                </c:pt>
                <c:pt idx="1142">
                  <c:v>40860</c:v>
                </c:pt>
                <c:pt idx="1143">
                  <c:v>40861</c:v>
                </c:pt>
                <c:pt idx="1144">
                  <c:v>40862</c:v>
                </c:pt>
                <c:pt idx="1145">
                  <c:v>40863</c:v>
                </c:pt>
                <c:pt idx="1146">
                  <c:v>40864</c:v>
                </c:pt>
                <c:pt idx="1147">
                  <c:v>40865</c:v>
                </c:pt>
                <c:pt idx="1148">
                  <c:v>40866</c:v>
                </c:pt>
                <c:pt idx="1149">
                  <c:v>40867</c:v>
                </c:pt>
                <c:pt idx="1150">
                  <c:v>40868</c:v>
                </c:pt>
                <c:pt idx="1151">
                  <c:v>40869</c:v>
                </c:pt>
                <c:pt idx="1152">
                  <c:v>40870</c:v>
                </c:pt>
                <c:pt idx="1153">
                  <c:v>40871</c:v>
                </c:pt>
                <c:pt idx="1154">
                  <c:v>40872</c:v>
                </c:pt>
                <c:pt idx="1155">
                  <c:v>40873</c:v>
                </c:pt>
                <c:pt idx="1156">
                  <c:v>40874</c:v>
                </c:pt>
                <c:pt idx="1157">
                  <c:v>40875</c:v>
                </c:pt>
                <c:pt idx="1158">
                  <c:v>40876</c:v>
                </c:pt>
                <c:pt idx="1159">
                  <c:v>40877</c:v>
                </c:pt>
                <c:pt idx="1160">
                  <c:v>40878</c:v>
                </c:pt>
                <c:pt idx="1161">
                  <c:v>40879</c:v>
                </c:pt>
                <c:pt idx="1162">
                  <c:v>40880</c:v>
                </c:pt>
                <c:pt idx="1163">
                  <c:v>40881</c:v>
                </c:pt>
                <c:pt idx="1164">
                  <c:v>40882</c:v>
                </c:pt>
                <c:pt idx="1165">
                  <c:v>40883</c:v>
                </c:pt>
                <c:pt idx="1166">
                  <c:v>40884</c:v>
                </c:pt>
                <c:pt idx="1167">
                  <c:v>40885</c:v>
                </c:pt>
                <c:pt idx="1168">
                  <c:v>40886</c:v>
                </c:pt>
                <c:pt idx="1169">
                  <c:v>40887</c:v>
                </c:pt>
                <c:pt idx="1170">
                  <c:v>40888</c:v>
                </c:pt>
                <c:pt idx="1171">
                  <c:v>40889</c:v>
                </c:pt>
                <c:pt idx="1172">
                  <c:v>40890</c:v>
                </c:pt>
                <c:pt idx="1173">
                  <c:v>40891</c:v>
                </c:pt>
                <c:pt idx="1174">
                  <c:v>40892</c:v>
                </c:pt>
                <c:pt idx="1175">
                  <c:v>40893</c:v>
                </c:pt>
                <c:pt idx="1176">
                  <c:v>40894</c:v>
                </c:pt>
                <c:pt idx="1177">
                  <c:v>40895</c:v>
                </c:pt>
                <c:pt idx="1178">
                  <c:v>40896</c:v>
                </c:pt>
                <c:pt idx="1179">
                  <c:v>40897</c:v>
                </c:pt>
                <c:pt idx="1180">
                  <c:v>40898</c:v>
                </c:pt>
                <c:pt idx="1181">
                  <c:v>40899</c:v>
                </c:pt>
                <c:pt idx="1182">
                  <c:v>40900</c:v>
                </c:pt>
                <c:pt idx="1183">
                  <c:v>40901</c:v>
                </c:pt>
                <c:pt idx="1184">
                  <c:v>40902</c:v>
                </c:pt>
                <c:pt idx="1185">
                  <c:v>40903</c:v>
                </c:pt>
                <c:pt idx="1186">
                  <c:v>40904</c:v>
                </c:pt>
                <c:pt idx="1187">
                  <c:v>40905</c:v>
                </c:pt>
                <c:pt idx="1188">
                  <c:v>40906</c:v>
                </c:pt>
                <c:pt idx="1189">
                  <c:v>40907</c:v>
                </c:pt>
                <c:pt idx="1190">
                  <c:v>40908</c:v>
                </c:pt>
                <c:pt idx="1191">
                  <c:v>40909</c:v>
                </c:pt>
                <c:pt idx="1192">
                  <c:v>40910</c:v>
                </c:pt>
                <c:pt idx="1193">
                  <c:v>40911</c:v>
                </c:pt>
                <c:pt idx="1194">
                  <c:v>40912</c:v>
                </c:pt>
                <c:pt idx="1195">
                  <c:v>40913</c:v>
                </c:pt>
                <c:pt idx="1196">
                  <c:v>40914</c:v>
                </c:pt>
                <c:pt idx="1197">
                  <c:v>40915</c:v>
                </c:pt>
                <c:pt idx="1198">
                  <c:v>40916</c:v>
                </c:pt>
                <c:pt idx="1199">
                  <c:v>40917</c:v>
                </c:pt>
                <c:pt idx="1200">
                  <c:v>40918</c:v>
                </c:pt>
                <c:pt idx="1201">
                  <c:v>40919</c:v>
                </c:pt>
                <c:pt idx="1202">
                  <c:v>40920</c:v>
                </c:pt>
                <c:pt idx="1203">
                  <c:v>40921</c:v>
                </c:pt>
                <c:pt idx="1204">
                  <c:v>40922</c:v>
                </c:pt>
                <c:pt idx="1205">
                  <c:v>40923</c:v>
                </c:pt>
                <c:pt idx="1206">
                  <c:v>40924</c:v>
                </c:pt>
                <c:pt idx="1207">
                  <c:v>40925</c:v>
                </c:pt>
                <c:pt idx="1208">
                  <c:v>40926</c:v>
                </c:pt>
                <c:pt idx="1209">
                  <c:v>40927</c:v>
                </c:pt>
                <c:pt idx="1210">
                  <c:v>40928</c:v>
                </c:pt>
                <c:pt idx="1211">
                  <c:v>40929</c:v>
                </c:pt>
                <c:pt idx="1212">
                  <c:v>40930</c:v>
                </c:pt>
                <c:pt idx="1213">
                  <c:v>40931</c:v>
                </c:pt>
                <c:pt idx="1214">
                  <c:v>40932</c:v>
                </c:pt>
                <c:pt idx="1215">
                  <c:v>40933</c:v>
                </c:pt>
                <c:pt idx="1216">
                  <c:v>40934</c:v>
                </c:pt>
                <c:pt idx="1217">
                  <c:v>40935</c:v>
                </c:pt>
                <c:pt idx="1218">
                  <c:v>40936</c:v>
                </c:pt>
                <c:pt idx="1219">
                  <c:v>40937</c:v>
                </c:pt>
                <c:pt idx="1220">
                  <c:v>40938</c:v>
                </c:pt>
                <c:pt idx="1221">
                  <c:v>40939</c:v>
                </c:pt>
                <c:pt idx="1222">
                  <c:v>40940</c:v>
                </c:pt>
                <c:pt idx="1223">
                  <c:v>40941</c:v>
                </c:pt>
                <c:pt idx="1224">
                  <c:v>40942</c:v>
                </c:pt>
                <c:pt idx="1225">
                  <c:v>40943</c:v>
                </c:pt>
                <c:pt idx="1226">
                  <c:v>40944</c:v>
                </c:pt>
                <c:pt idx="1227">
                  <c:v>40945</c:v>
                </c:pt>
                <c:pt idx="1228">
                  <c:v>40946</c:v>
                </c:pt>
                <c:pt idx="1229">
                  <c:v>40947</c:v>
                </c:pt>
                <c:pt idx="1230">
                  <c:v>40948</c:v>
                </c:pt>
                <c:pt idx="1231">
                  <c:v>40949</c:v>
                </c:pt>
                <c:pt idx="1232">
                  <c:v>40950</c:v>
                </c:pt>
                <c:pt idx="1233">
                  <c:v>40951</c:v>
                </c:pt>
                <c:pt idx="1234">
                  <c:v>40952</c:v>
                </c:pt>
                <c:pt idx="1235">
                  <c:v>40953</c:v>
                </c:pt>
                <c:pt idx="1236">
                  <c:v>40954</c:v>
                </c:pt>
                <c:pt idx="1237">
                  <c:v>40955</c:v>
                </c:pt>
                <c:pt idx="1238">
                  <c:v>40956</c:v>
                </c:pt>
                <c:pt idx="1239">
                  <c:v>40957</c:v>
                </c:pt>
                <c:pt idx="1240">
                  <c:v>40958</c:v>
                </c:pt>
                <c:pt idx="1241">
                  <c:v>40959</c:v>
                </c:pt>
                <c:pt idx="1242">
                  <c:v>40960</c:v>
                </c:pt>
                <c:pt idx="1243">
                  <c:v>40961</c:v>
                </c:pt>
                <c:pt idx="1244">
                  <c:v>40962</c:v>
                </c:pt>
                <c:pt idx="1245">
                  <c:v>40963</c:v>
                </c:pt>
                <c:pt idx="1246">
                  <c:v>40964</c:v>
                </c:pt>
                <c:pt idx="1247">
                  <c:v>40965</c:v>
                </c:pt>
                <c:pt idx="1248">
                  <c:v>40966</c:v>
                </c:pt>
                <c:pt idx="1249">
                  <c:v>40967</c:v>
                </c:pt>
                <c:pt idx="1250">
                  <c:v>40968</c:v>
                </c:pt>
                <c:pt idx="1251">
                  <c:v>40969</c:v>
                </c:pt>
                <c:pt idx="1252">
                  <c:v>40970</c:v>
                </c:pt>
                <c:pt idx="1253">
                  <c:v>40971</c:v>
                </c:pt>
                <c:pt idx="1254">
                  <c:v>40972</c:v>
                </c:pt>
                <c:pt idx="1255">
                  <c:v>40973</c:v>
                </c:pt>
                <c:pt idx="1256">
                  <c:v>40974</c:v>
                </c:pt>
                <c:pt idx="1257">
                  <c:v>40975</c:v>
                </c:pt>
                <c:pt idx="1258">
                  <c:v>40976</c:v>
                </c:pt>
                <c:pt idx="1259">
                  <c:v>40977</c:v>
                </c:pt>
                <c:pt idx="1260">
                  <c:v>40978</c:v>
                </c:pt>
                <c:pt idx="1261">
                  <c:v>40979</c:v>
                </c:pt>
                <c:pt idx="1262">
                  <c:v>40980</c:v>
                </c:pt>
                <c:pt idx="1263">
                  <c:v>40981</c:v>
                </c:pt>
                <c:pt idx="1264">
                  <c:v>40982</c:v>
                </c:pt>
                <c:pt idx="1265">
                  <c:v>40983</c:v>
                </c:pt>
                <c:pt idx="1266">
                  <c:v>40984</c:v>
                </c:pt>
                <c:pt idx="1267">
                  <c:v>40985</c:v>
                </c:pt>
                <c:pt idx="1268">
                  <c:v>40986</c:v>
                </c:pt>
                <c:pt idx="1269">
                  <c:v>40987</c:v>
                </c:pt>
                <c:pt idx="1270">
                  <c:v>40988</c:v>
                </c:pt>
                <c:pt idx="1271">
                  <c:v>40989</c:v>
                </c:pt>
                <c:pt idx="1272">
                  <c:v>40990</c:v>
                </c:pt>
                <c:pt idx="1273">
                  <c:v>40991</c:v>
                </c:pt>
                <c:pt idx="1274">
                  <c:v>40992</c:v>
                </c:pt>
                <c:pt idx="1275">
                  <c:v>40993</c:v>
                </c:pt>
                <c:pt idx="1276">
                  <c:v>40994</c:v>
                </c:pt>
                <c:pt idx="1277">
                  <c:v>40995</c:v>
                </c:pt>
                <c:pt idx="1278">
                  <c:v>40996</c:v>
                </c:pt>
                <c:pt idx="1279">
                  <c:v>40997</c:v>
                </c:pt>
                <c:pt idx="1280">
                  <c:v>40998</c:v>
                </c:pt>
                <c:pt idx="1281">
                  <c:v>40999</c:v>
                </c:pt>
                <c:pt idx="1282">
                  <c:v>41000</c:v>
                </c:pt>
                <c:pt idx="1283">
                  <c:v>41001</c:v>
                </c:pt>
                <c:pt idx="1284">
                  <c:v>41002</c:v>
                </c:pt>
                <c:pt idx="1285">
                  <c:v>41003</c:v>
                </c:pt>
                <c:pt idx="1286">
                  <c:v>41004</c:v>
                </c:pt>
                <c:pt idx="1287">
                  <c:v>41005</c:v>
                </c:pt>
                <c:pt idx="1288">
                  <c:v>41006</c:v>
                </c:pt>
                <c:pt idx="1289">
                  <c:v>41007</c:v>
                </c:pt>
                <c:pt idx="1290">
                  <c:v>41008</c:v>
                </c:pt>
                <c:pt idx="1291">
                  <c:v>41009</c:v>
                </c:pt>
                <c:pt idx="1292">
                  <c:v>41010</c:v>
                </c:pt>
                <c:pt idx="1293">
                  <c:v>41011</c:v>
                </c:pt>
                <c:pt idx="1294">
                  <c:v>41012</c:v>
                </c:pt>
                <c:pt idx="1295">
                  <c:v>41013</c:v>
                </c:pt>
                <c:pt idx="1296">
                  <c:v>41014</c:v>
                </c:pt>
                <c:pt idx="1297">
                  <c:v>41015</c:v>
                </c:pt>
                <c:pt idx="1298">
                  <c:v>41016</c:v>
                </c:pt>
                <c:pt idx="1299">
                  <c:v>41017</c:v>
                </c:pt>
                <c:pt idx="1300">
                  <c:v>41018</c:v>
                </c:pt>
                <c:pt idx="1301">
                  <c:v>41019</c:v>
                </c:pt>
                <c:pt idx="1302">
                  <c:v>41020</c:v>
                </c:pt>
                <c:pt idx="1303">
                  <c:v>41021</c:v>
                </c:pt>
                <c:pt idx="1304">
                  <c:v>41022</c:v>
                </c:pt>
                <c:pt idx="1305">
                  <c:v>41023</c:v>
                </c:pt>
                <c:pt idx="1306">
                  <c:v>41024</c:v>
                </c:pt>
                <c:pt idx="1307">
                  <c:v>41025</c:v>
                </c:pt>
                <c:pt idx="1308">
                  <c:v>41026</c:v>
                </c:pt>
                <c:pt idx="1309">
                  <c:v>41027</c:v>
                </c:pt>
                <c:pt idx="1310">
                  <c:v>41028</c:v>
                </c:pt>
                <c:pt idx="1311">
                  <c:v>41029</c:v>
                </c:pt>
                <c:pt idx="1312">
                  <c:v>41030</c:v>
                </c:pt>
                <c:pt idx="1313">
                  <c:v>41031</c:v>
                </c:pt>
                <c:pt idx="1314">
                  <c:v>41032</c:v>
                </c:pt>
                <c:pt idx="1315">
                  <c:v>41033</c:v>
                </c:pt>
                <c:pt idx="1316">
                  <c:v>41034</c:v>
                </c:pt>
                <c:pt idx="1317">
                  <c:v>41035</c:v>
                </c:pt>
                <c:pt idx="1318">
                  <c:v>41036</c:v>
                </c:pt>
                <c:pt idx="1319">
                  <c:v>41037</c:v>
                </c:pt>
                <c:pt idx="1320">
                  <c:v>41038</c:v>
                </c:pt>
                <c:pt idx="1321">
                  <c:v>41039</c:v>
                </c:pt>
                <c:pt idx="1322">
                  <c:v>41040</c:v>
                </c:pt>
                <c:pt idx="1323">
                  <c:v>41041</c:v>
                </c:pt>
                <c:pt idx="1324">
                  <c:v>41042</c:v>
                </c:pt>
                <c:pt idx="1325">
                  <c:v>41043</c:v>
                </c:pt>
                <c:pt idx="1326">
                  <c:v>41044</c:v>
                </c:pt>
                <c:pt idx="1327">
                  <c:v>41045</c:v>
                </c:pt>
                <c:pt idx="1328">
                  <c:v>41046</c:v>
                </c:pt>
                <c:pt idx="1329">
                  <c:v>41047</c:v>
                </c:pt>
                <c:pt idx="1330">
                  <c:v>41048</c:v>
                </c:pt>
                <c:pt idx="1331">
                  <c:v>41049</c:v>
                </c:pt>
                <c:pt idx="1332">
                  <c:v>41050</c:v>
                </c:pt>
                <c:pt idx="1333">
                  <c:v>41051</c:v>
                </c:pt>
                <c:pt idx="1334">
                  <c:v>41052</c:v>
                </c:pt>
                <c:pt idx="1335">
                  <c:v>41053</c:v>
                </c:pt>
                <c:pt idx="1336">
                  <c:v>41054</c:v>
                </c:pt>
                <c:pt idx="1337">
                  <c:v>41055</c:v>
                </c:pt>
                <c:pt idx="1338">
                  <c:v>41056</c:v>
                </c:pt>
                <c:pt idx="1339">
                  <c:v>41057</c:v>
                </c:pt>
                <c:pt idx="1340">
                  <c:v>41058</c:v>
                </c:pt>
                <c:pt idx="1341">
                  <c:v>41059</c:v>
                </c:pt>
                <c:pt idx="1342">
                  <c:v>41060</c:v>
                </c:pt>
                <c:pt idx="1343">
                  <c:v>41061</c:v>
                </c:pt>
                <c:pt idx="1344">
                  <c:v>41062</c:v>
                </c:pt>
                <c:pt idx="1345">
                  <c:v>41063</c:v>
                </c:pt>
                <c:pt idx="1346">
                  <c:v>41064</c:v>
                </c:pt>
                <c:pt idx="1347">
                  <c:v>41065</c:v>
                </c:pt>
                <c:pt idx="1348">
                  <c:v>41066</c:v>
                </c:pt>
                <c:pt idx="1349">
                  <c:v>41067</c:v>
                </c:pt>
                <c:pt idx="1350">
                  <c:v>41068</c:v>
                </c:pt>
                <c:pt idx="1351">
                  <c:v>41069</c:v>
                </c:pt>
                <c:pt idx="1352">
                  <c:v>41070</c:v>
                </c:pt>
                <c:pt idx="1353">
                  <c:v>41071</c:v>
                </c:pt>
                <c:pt idx="1354">
                  <c:v>41072</c:v>
                </c:pt>
                <c:pt idx="1355">
                  <c:v>41073</c:v>
                </c:pt>
                <c:pt idx="1356">
                  <c:v>41074</c:v>
                </c:pt>
                <c:pt idx="1357">
                  <c:v>41075</c:v>
                </c:pt>
                <c:pt idx="1358">
                  <c:v>41076</c:v>
                </c:pt>
                <c:pt idx="1359">
                  <c:v>41077</c:v>
                </c:pt>
                <c:pt idx="1360">
                  <c:v>41078</c:v>
                </c:pt>
                <c:pt idx="1361">
                  <c:v>41079</c:v>
                </c:pt>
                <c:pt idx="1362">
                  <c:v>41080</c:v>
                </c:pt>
                <c:pt idx="1363">
                  <c:v>41081</c:v>
                </c:pt>
                <c:pt idx="1364">
                  <c:v>41082</c:v>
                </c:pt>
                <c:pt idx="1365">
                  <c:v>41083</c:v>
                </c:pt>
                <c:pt idx="1366">
                  <c:v>41084</c:v>
                </c:pt>
                <c:pt idx="1367">
                  <c:v>41085</c:v>
                </c:pt>
                <c:pt idx="1368">
                  <c:v>41086</c:v>
                </c:pt>
                <c:pt idx="1369">
                  <c:v>41087</c:v>
                </c:pt>
                <c:pt idx="1370">
                  <c:v>41088</c:v>
                </c:pt>
                <c:pt idx="1371">
                  <c:v>41089</c:v>
                </c:pt>
                <c:pt idx="1372">
                  <c:v>41090</c:v>
                </c:pt>
                <c:pt idx="1373">
                  <c:v>41091</c:v>
                </c:pt>
                <c:pt idx="1374">
                  <c:v>41092</c:v>
                </c:pt>
                <c:pt idx="1375">
                  <c:v>41093</c:v>
                </c:pt>
                <c:pt idx="1376">
                  <c:v>41094</c:v>
                </c:pt>
                <c:pt idx="1377">
                  <c:v>41095</c:v>
                </c:pt>
                <c:pt idx="1378">
                  <c:v>41096</c:v>
                </c:pt>
                <c:pt idx="1379">
                  <c:v>41097</c:v>
                </c:pt>
                <c:pt idx="1380">
                  <c:v>41098</c:v>
                </c:pt>
                <c:pt idx="1381">
                  <c:v>41099</c:v>
                </c:pt>
                <c:pt idx="1382">
                  <c:v>41100</c:v>
                </c:pt>
                <c:pt idx="1383">
                  <c:v>41101</c:v>
                </c:pt>
                <c:pt idx="1384">
                  <c:v>41102</c:v>
                </c:pt>
                <c:pt idx="1385">
                  <c:v>41103</c:v>
                </c:pt>
                <c:pt idx="1386">
                  <c:v>41104</c:v>
                </c:pt>
                <c:pt idx="1387">
                  <c:v>41105</c:v>
                </c:pt>
                <c:pt idx="1388">
                  <c:v>41106</c:v>
                </c:pt>
                <c:pt idx="1389">
                  <c:v>41107</c:v>
                </c:pt>
                <c:pt idx="1390">
                  <c:v>41108</c:v>
                </c:pt>
                <c:pt idx="1391">
                  <c:v>41109</c:v>
                </c:pt>
                <c:pt idx="1392">
                  <c:v>41110</c:v>
                </c:pt>
                <c:pt idx="1393">
                  <c:v>41111</c:v>
                </c:pt>
                <c:pt idx="1394">
                  <c:v>41112</c:v>
                </c:pt>
                <c:pt idx="1395">
                  <c:v>41113</c:v>
                </c:pt>
                <c:pt idx="1396">
                  <c:v>41114</c:v>
                </c:pt>
                <c:pt idx="1397">
                  <c:v>41115</c:v>
                </c:pt>
                <c:pt idx="1398">
                  <c:v>41116</c:v>
                </c:pt>
                <c:pt idx="1399">
                  <c:v>41117</c:v>
                </c:pt>
                <c:pt idx="1400">
                  <c:v>41118</c:v>
                </c:pt>
                <c:pt idx="1401">
                  <c:v>41119</c:v>
                </c:pt>
                <c:pt idx="1402">
                  <c:v>41120</c:v>
                </c:pt>
                <c:pt idx="1403">
                  <c:v>41121</c:v>
                </c:pt>
                <c:pt idx="1404">
                  <c:v>41122</c:v>
                </c:pt>
                <c:pt idx="1405">
                  <c:v>41123</c:v>
                </c:pt>
                <c:pt idx="1406">
                  <c:v>41124</c:v>
                </c:pt>
                <c:pt idx="1407">
                  <c:v>41125</c:v>
                </c:pt>
                <c:pt idx="1408">
                  <c:v>41126</c:v>
                </c:pt>
                <c:pt idx="1409">
                  <c:v>41127</c:v>
                </c:pt>
                <c:pt idx="1410">
                  <c:v>41128</c:v>
                </c:pt>
                <c:pt idx="1411">
                  <c:v>41129</c:v>
                </c:pt>
                <c:pt idx="1412">
                  <c:v>41130</c:v>
                </c:pt>
                <c:pt idx="1413">
                  <c:v>41131</c:v>
                </c:pt>
                <c:pt idx="1414">
                  <c:v>41132</c:v>
                </c:pt>
                <c:pt idx="1415">
                  <c:v>41133</c:v>
                </c:pt>
                <c:pt idx="1416">
                  <c:v>41134</c:v>
                </c:pt>
                <c:pt idx="1417">
                  <c:v>41135</c:v>
                </c:pt>
                <c:pt idx="1418">
                  <c:v>41136</c:v>
                </c:pt>
                <c:pt idx="1419">
                  <c:v>41137</c:v>
                </c:pt>
                <c:pt idx="1420">
                  <c:v>41138</c:v>
                </c:pt>
                <c:pt idx="1421">
                  <c:v>41139</c:v>
                </c:pt>
                <c:pt idx="1422">
                  <c:v>41140</c:v>
                </c:pt>
                <c:pt idx="1423">
                  <c:v>41141</c:v>
                </c:pt>
                <c:pt idx="1424">
                  <c:v>41142</c:v>
                </c:pt>
                <c:pt idx="1425">
                  <c:v>41143</c:v>
                </c:pt>
                <c:pt idx="1426">
                  <c:v>41144</c:v>
                </c:pt>
                <c:pt idx="1427">
                  <c:v>41145</c:v>
                </c:pt>
                <c:pt idx="1428">
                  <c:v>41146</c:v>
                </c:pt>
                <c:pt idx="1429">
                  <c:v>41147</c:v>
                </c:pt>
                <c:pt idx="1430">
                  <c:v>41148</c:v>
                </c:pt>
                <c:pt idx="1431">
                  <c:v>41149</c:v>
                </c:pt>
                <c:pt idx="1432">
                  <c:v>41150</c:v>
                </c:pt>
                <c:pt idx="1433">
                  <c:v>41151</c:v>
                </c:pt>
                <c:pt idx="1434">
                  <c:v>41152</c:v>
                </c:pt>
                <c:pt idx="1435">
                  <c:v>41153</c:v>
                </c:pt>
                <c:pt idx="1436">
                  <c:v>41154</c:v>
                </c:pt>
                <c:pt idx="1437">
                  <c:v>41155</c:v>
                </c:pt>
                <c:pt idx="1438">
                  <c:v>41156</c:v>
                </c:pt>
                <c:pt idx="1439">
                  <c:v>41157</c:v>
                </c:pt>
                <c:pt idx="1440">
                  <c:v>41158</c:v>
                </c:pt>
                <c:pt idx="1441">
                  <c:v>41159</c:v>
                </c:pt>
                <c:pt idx="1442">
                  <c:v>41160</c:v>
                </c:pt>
                <c:pt idx="1443">
                  <c:v>41161</c:v>
                </c:pt>
                <c:pt idx="1444">
                  <c:v>41162</c:v>
                </c:pt>
                <c:pt idx="1445">
                  <c:v>41163</c:v>
                </c:pt>
                <c:pt idx="1446">
                  <c:v>41164</c:v>
                </c:pt>
                <c:pt idx="1447">
                  <c:v>41165</c:v>
                </c:pt>
                <c:pt idx="1448">
                  <c:v>41166</c:v>
                </c:pt>
                <c:pt idx="1449">
                  <c:v>41167</c:v>
                </c:pt>
                <c:pt idx="1450">
                  <c:v>41168</c:v>
                </c:pt>
                <c:pt idx="1451">
                  <c:v>41169</c:v>
                </c:pt>
                <c:pt idx="1452">
                  <c:v>41170</c:v>
                </c:pt>
                <c:pt idx="1453">
                  <c:v>41171</c:v>
                </c:pt>
                <c:pt idx="1454">
                  <c:v>41172</c:v>
                </c:pt>
                <c:pt idx="1455">
                  <c:v>41173</c:v>
                </c:pt>
                <c:pt idx="1456">
                  <c:v>41174</c:v>
                </c:pt>
                <c:pt idx="1457">
                  <c:v>41175</c:v>
                </c:pt>
                <c:pt idx="1458">
                  <c:v>41176</c:v>
                </c:pt>
                <c:pt idx="1459">
                  <c:v>41177</c:v>
                </c:pt>
                <c:pt idx="1460">
                  <c:v>41178</c:v>
                </c:pt>
                <c:pt idx="1461">
                  <c:v>41179</c:v>
                </c:pt>
                <c:pt idx="1462">
                  <c:v>41180</c:v>
                </c:pt>
                <c:pt idx="1463">
                  <c:v>41181</c:v>
                </c:pt>
                <c:pt idx="1464">
                  <c:v>41182</c:v>
                </c:pt>
                <c:pt idx="1465">
                  <c:v>41183</c:v>
                </c:pt>
                <c:pt idx="1466">
                  <c:v>41184</c:v>
                </c:pt>
                <c:pt idx="1467">
                  <c:v>41185</c:v>
                </c:pt>
                <c:pt idx="1468">
                  <c:v>41186</c:v>
                </c:pt>
                <c:pt idx="1469">
                  <c:v>41187</c:v>
                </c:pt>
                <c:pt idx="1470">
                  <c:v>41188</c:v>
                </c:pt>
                <c:pt idx="1471">
                  <c:v>41189</c:v>
                </c:pt>
                <c:pt idx="1472">
                  <c:v>41190</c:v>
                </c:pt>
                <c:pt idx="1473">
                  <c:v>41191</c:v>
                </c:pt>
                <c:pt idx="1474">
                  <c:v>41192</c:v>
                </c:pt>
                <c:pt idx="1475">
                  <c:v>41193</c:v>
                </c:pt>
                <c:pt idx="1476">
                  <c:v>41194</c:v>
                </c:pt>
                <c:pt idx="1477">
                  <c:v>41195</c:v>
                </c:pt>
                <c:pt idx="1478">
                  <c:v>41196</c:v>
                </c:pt>
                <c:pt idx="1479">
                  <c:v>41197</c:v>
                </c:pt>
                <c:pt idx="1480">
                  <c:v>41198</c:v>
                </c:pt>
                <c:pt idx="1481">
                  <c:v>41199</c:v>
                </c:pt>
                <c:pt idx="1482">
                  <c:v>41200</c:v>
                </c:pt>
                <c:pt idx="1483">
                  <c:v>41201</c:v>
                </c:pt>
                <c:pt idx="1484">
                  <c:v>41202</c:v>
                </c:pt>
                <c:pt idx="1485">
                  <c:v>41203</c:v>
                </c:pt>
                <c:pt idx="1486">
                  <c:v>41204</c:v>
                </c:pt>
                <c:pt idx="1487">
                  <c:v>41205</c:v>
                </c:pt>
                <c:pt idx="1488">
                  <c:v>41206</c:v>
                </c:pt>
                <c:pt idx="1489">
                  <c:v>41207</c:v>
                </c:pt>
                <c:pt idx="1490">
                  <c:v>41208</c:v>
                </c:pt>
                <c:pt idx="1491">
                  <c:v>41209</c:v>
                </c:pt>
                <c:pt idx="1492">
                  <c:v>41210</c:v>
                </c:pt>
                <c:pt idx="1493">
                  <c:v>41211</c:v>
                </c:pt>
                <c:pt idx="1494">
                  <c:v>41212</c:v>
                </c:pt>
                <c:pt idx="1495">
                  <c:v>41213</c:v>
                </c:pt>
                <c:pt idx="1496">
                  <c:v>41214</c:v>
                </c:pt>
                <c:pt idx="1497">
                  <c:v>41215</c:v>
                </c:pt>
                <c:pt idx="1498">
                  <c:v>41216</c:v>
                </c:pt>
                <c:pt idx="1499">
                  <c:v>41217</c:v>
                </c:pt>
                <c:pt idx="1500">
                  <c:v>41218</c:v>
                </c:pt>
                <c:pt idx="1501">
                  <c:v>41219</c:v>
                </c:pt>
                <c:pt idx="1502">
                  <c:v>41220</c:v>
                </c:pt>
                <c:pt idx="1503">
                  <c:v>41221</c:v>
                </c:pt>
                <c:pt idx="1504">
                  <c:v>41222</c:v>
                </c:pt>
                <c:pt idx="1505">
                  <c:v>41223</c:v>
                </c:pt>
                <c:pt idx="1506">
                  <c:v>41224</c:v>
                </c:pt>
                <c:pt idx="1507">
                  <c:v>41225</c:v>
                </c:pt>
                <c:pt idx="1508">
                  <c:v>41226</c:v>
                </c:pt>
                <c:pt idx="1509">
                  <c:v>41227</c:v>
                </c:pt>
                <c:pt idx="1510">
                  <c:v>41228</c:v>
                </c:pt>
                <c:pt idx="1511">
                  <c:v>41229</c:v>
                </c:pt>
                <c:pt idx="1512">
                  <c:v>41230</c:v>
                </c:pt>
                <c:pt idx="1513">
                  <c:v>41231</c:v>
                </c:pt>
                <c:pt idx="1514">
                  <c:v>41232</c:v>
                </c:pt>
                <c:pt idx="1515">
                  <c:v>41233</c:v>
                </c:pt>
                <c:pt idx="1516">
                  <c:v>41234</c:v>
                </c:pt>
                <c:pt idx="1517">
                  <c:v>41235</c:v>
                </c:pt>
                <c:pt idx="1518">
                  <c:v>41236</c:v>
                </c:pt>
                <c:pt idx="1519">
                  <c:v>41237</c:v>
                </c:pt>
                <c:pt idx="1520">
                  <c:v>41238</c:v>
                </c:pt>
                <c:pt idx="1521">
                  <c:v>41239</c:v>
                </c:pt>
                <c:pt idx="1522">
                  <c:v>41240</c:v>
                </c:pt>
                <c:pt idx="1523">
                  <c:v>41241</c:v>
                </c:pt>
                <c:pt idx="1524">
                  <c:v>41242</c:v>
                </c:pt>
                <c:pt idx="1525">
                  <c:v>41243</c:v>
                </c:pt>
                <c:pt idx="1526">
                  <c:v>41244</c:v>
                </c:pt>
                <c:pt idx="1527">
                  <c:v>41245</c:v>
                </c:pt>
                <c:pt idx="1528">
                  <c:v>41246</c:v>
                </c:pt>
                <c:pt idx="1529">
                  <c:v>41247</c:v>
                </c:pt>
                <c:pt idx="1530">
                  <c:v>41248</c:v>
                </c:pt>
                <c:pt idx="1531">
                  <c:v>41249</c:v>
                </c:pt>
                <c:pt idx="1532">
                  <c:v>41250</c:v>
                </c:pt>
                <c:pt idx="1533">
                  <c:v>41251</c:v>
                </c:pt>
                <c:pt idx="1534">
                  <c:v>41252</c:v>
                </c:pt>
                <c:pt idx="1535">
                  <c:v>41253</c:v>
                </c:pt>
                <c:pt idx="1536">
                  <c:v>41254</c:v>
                </c:pt>
                <c:pt idx="1537">
                  <c:v>41255</c:v>
                </c:pt>
                <c:pt idx="1538">
                  <c:v>41256</c:v>
                </c:pt>
                <c:pt idx="1539">
                  <c:v>41257</c:v>
                </c:pt>
                <c:pt idx="1540">
                  <c:v>41258</c:v>
                </c:pt>
                <c:pt idx="1541">
                  <c:v>41259</c:v>
                </c:pt>
                <c:pt idx="1542">
                  <c:v>41260</c:v>
                </c:pt>
                <c:pt idx="1543">
                  <c:v>41261</c:v>
                </c:pt>
                <c:pt idx="1544">
                  <c:v>41262</c:v>
                </c:pt>
                <c:pt idx="1545">
                  <c:v>41263</c:v>
                </c:pt>
                <c:pt idx="1546">
                  <c:v>41264</c:v>
                </c:pt>
                <c:pt idx="1547">
                  <c:v>41265</c:v>
                </c:pt>
                <c:pt idx="1548">
                  <c:v>41266</c:v>
                </c:pt>
                <c:pt idx="1549">
                  <c:v>41267</c:v>
                </c:pt>
                <c:pt idx="1550">
                  <c:v>41268</c:v>
                </c:pt>
                <c:pt idx="1551">
                  <c:v>41269</c:v>
                </c:pt>
                <c:pt idx="1552">
                  <c:v>41270</c:v>
                </c:pt>
                <c:pt idx="1553">
                  <c:v>41271</c:v>
                </c:pt>
                <c:pt idx="1554">
                  <c:v>41272</c:v>
                </c:pt>
                <c:pt idx="1555">
                  <c:v>41273</c:v>
                </c:pt>
                <c:pt idx="1556">
                  <c:v>41274</c:v>
                </c:pt>
                <c:pt idx="1557">
                  <c:v>41275</c:v>
                </c:pt>
                <c:pt idx="1558">
                  <c:v>41276</c:v>
                </c:pt>
                <c:pt idx="1559">
                  <c:v>41277</c:v>
                </c:pt>
                <c:pt idx="1560">
                  <c:v>41278</c:v>
                </c:pt>
                <c:pt idx="1561">
                  <c:v>41279</c:v>
                </c:pt>
                <c:pt idx="1562">
                  <c:v>41280</c:v>
                </c:pt>
                <c:pt idx="1563">
                  <c:v>41281</c:v>
                </c:pt>
                <c:pt idx="1564">
                  <c:v>41282</c:v>
                </c:pt>
                <c:pt idx="1565">
                  <c:v>41283</c:v>
                </c:pt>
                <c:pt idx="1566">
                  <c:v>41284</c:v>
                </c:pt>
                <c:pt idx="1567">
                  <c:v>41285</c:v>
                </c:pt>
                <c:pt idx="1568">
                  <c:v>41286</c:v>
                </c:pt>
                <c:pt idx="1569">
                  <c:v>41287</c:v>
                </c:pt>
                <c:pt idx="1570">
                  <c:v>41288</c:v>
                </c:pt>
                <c:pt idx="1571">
                  <c:v>41289</c:v>
                </c:pt>
                <c:pt idx="1572">
                  <c:v>41290</c:v>
                </c:pt>
                <c:pt idx="1573">
                  <c:v>41291</c:v>
                </c:pt>
                <c:pt idx="1574">
                  <c:v>41292</c:v>
                </c:pt>
                <c:pt idx="1575">
                  <c:v>41293</c:v>
                </c:pt>
                <c:pt idx="1576">
                  <c:v>41294</c:v>
                </c:pt>
                <c:pt idx="1577">
                  <c:v>41295</c:v>
                </c:pt>
                <c:pt idx="1578">
                  <c:v>41296</c:v>
                </c:pt>
                <c:pt idx="1579">
                  <c:v>41297</c:v>
                </c:pt>
                <c:pt idx="1580">
                  <c:v>41298</c:v>
                </c:pt>
                <c:pt idx="1581">
                  <c:v>41299</c:v>
                </c:pt>
                <c:pt idx="1582">
                  <c:v>41300</c:v>
                </c:pt>
                <c:pt idx="1583">
                  <c:v>41301</c:v>
                </c:pt>
                <c:pt idx="1584">
                  <c:v>41302</c:v>
                </c:pt>
                <c:pt idx="1585">
                  <c:v>41303</c:v>
                </c:pt>
                <c:pt idx="1586">
                  <c:v>41304</c:v>
                </c:pt>
                <c:pt idx="1587">
                  <c:v>41305</c:v>
                </c:pt>
                <c:pt idx="1588">
                  <c:v>41306</c:v>
                </c:pt>
                <c:pt idx="1589">
                  <c:v>41307</c:v>
                </c:pt>
                <c:pt idx="1590">
                  <c:v>41308</c:v>
                </c:pt>
                <c:pt idx="1591">
                  <c:v>41309</c:v>
                </c:pt>
                <c:pt idx="1592">
                  <c:v>41310</c:v>
                </c:pt>
                <c:pt idx="1593">
                  <c:v>41311</c:v>
                </c:pt>
                <c:pt idx="1594">
                  <c:v>41312</c:v>
                </c:pt>
                <c:pt idx="1595">
                  <c:v>41313</c:v>
                </c:pt>
                <c:pt idx="1596">
                  <c:v>41314</c:v>
                </c:pt>
                <c:pt idx="1597">
                  <c:v>41315</c:v>
                </c:pt>
                <c:pt idx="1598">
                  <c:v>41316</c:v>
                </c:pt>
                <c:pt idx="1599">
                  <c:v>41317</c:v>
                </c:pt>
                <c:pt idx="1600">
                  <c:v>41318</c:v>
                </c:pt>
                <c:pt idx="1601">
                  <c:v>41319</c:v>
                </c:pt>
                <c:pt idx="1602">
                  <c:v>41320</c:v>
                </c:pt>
                <c:pt idx="1603">
                  <c:v>41321</c:v>
                </c:pt>
                <c:pt idx="1604">
                  <c:v>41322</c:v>
                </c:pt>
                <c:pt idx="1605">
                  <c:v>41323</c:v>
                </c:pt>
                <c:pt idx="1606">
                  <c:v>41324</c:v>
                </c:pt>
                <c:pt idx="1607">
                  <c:v>41325</c:v>
                </c:pt>
                <c:pt idx="1608">
                  <c:v>41326</c:v>
                </c:pt>
                <c:pt idx="1609">
                  <c:v>41327</c:v>
                </c:pt>
                <c:pt idx="1610">
                  <c:v>41328</c:v>
                </c:pt>
                <c:pt idx="1611">
                  <c:v>41329</c:v>
                </c:pt>
                <c:pt idx="1612">
                  <c:v>41330</c:v>
                </c:pt>
                <c:pt idx="1613">
                  <c:v>41331</c:v>
                </c:pt>
                <c:pt idx="1614">
                  <c:v>41332</c:v>
                </c:pt>
                <c:pt idx="1615">
                  <c:v>41333</c:v>
                </c:pt>
                <c:pt idx="1616">
                  <c:v>41334</c:v>
                </c:pt>
                <c:pt idx="1617">
                  <c:v>41335</c:v>
                </c:pt>
                <c:pt idx="1618">
                  <c:v>41336</c:v>
                </c:pt>
                <c:pt idx="1619">
                  <c:v>41337</c:v>
                </c:pt>
                <c:pt idx="1620">
                  <c:v>41338</c:v>
                </c:pt>
                <c:pt idx="1621">
                  <c:v>41339</c:v>
                </c:pt>
                <c:pt idx="1622">
                  <c:v>41340</c:v>
                </c:pt>
                <c:pt idx="1623">
                  <c:v>41341</c:v>
                </c:pt>
                <c:pt idx="1624">
                  <c:v>41342</c:v>
                </c:pt>
                <c:pt idx="1625">
                  <c:v>41343</c:v>
                </c:pt>
                <c:pt idx="1626">
                  <c:v>41344</c:v>
                </c:pt>
                <c:pt idx="1627">
                  <c:v>41345</c:v>
                </c:pt>
                <c:pt idx="1628">
                  <c:v>41346</c:v>
                </c:pt>
                <c:pt idx="1629">
                  <c:v>41347</c:v>
                </c:pt>
                <c:pt idx="1630">
                  <c:v>41348</c:v>
                </c:pt>
                <c:pt idx="1631">
                  <c:v>41349</c:v>
                </c:pt>
                <c:pt idx="1632">
                  <c:v>41350</c:v>
                </c:pt>
                <c:pt idx="1633">
                  <c:v>41351</c:v>
                </c:pt>
                <c:pt idx="1634">
                  <c:v>41352</c:v>
                </c:pt>
                <c:pt idx="1635">
                  <c:v>41353</c:v>
                </c:pt>
                <c:pt idx="1636">
                  <c:v>41354</c:v>
                </c:pt>
                <c:pt idx="1637">
                  <c:v>41355</c:v>
                </c:pt>
                <c:pt idx="1638">
                  <c:v>41356</c:v>
                </c:pt>
                <c:pt idx="1639">
                  <c:v>41357</c:v>
                </c:pt>
                <c:pt idx="1640">
                  <c:v>41358</c:v>
                </c:pt>
                <c:pt idx="1641">
                  <c:v>41359</c:v>
                </c:pt>
                <c:pt idx="1642">
                  <c:v>41360</c:v>
                </c:pt>
                <c:pt idx="1643">
                  <c:v>41361</c:v>
                </c:pt>
                <c:pt idx="1644">
                  <c:v>41362</c:v>
                </c:pt>
                <c:pt idx="1645">
                  <c:v>41363</c:v>
                </c:pt>
                <c:pt idx="1646">
                  <c:v>41364</c:v>
                </c:pt>
                <c:pt idx="1647">
                  <c:v>41365</c:v>
                </c:pt>
                <c:pt idx="1648">
                  <c:v>41366</c:v>
                </c:pt>
                <c:pt idx="1649">
                  <c:v>41367</c:v>
                </c:pt>
                <c:pt idx="1650">
                  <c:v>41368</c:v>
                </c:pt>
                <c:pt idx="1651">
                  <c:v>41369</c:v>
                </c:pt>
                <c:pt idx="1652">
                  <c:v>41370</c:v>
                </c:pt>
                <c:pt idx="1653">
                  <c:v>41371</c:v>
                </c:pt>
                <c:pt idx="1654">
                  <c:v>41372</c:v>
                </c:pt>
                <c:pt idx="1655">
                  <c:v>41373</c:v>
                </c:pt>
                <c:pt idx="1656">
                  <c:v>41374</c:v>
                </c:pt>
                <c:pt idx="1657">
                  <c:v>41375</c:v>
                </c:pt>
                <c:pt idx="1658">
                  <c:v>41376</c:v>
                </c:pt>
                <c:pt idx="1659">
                  <c:v>41377</c:v>
                </c:pt>
                <c:pt idx="1660">
                  <c:v>41378</c:v>
                </c:pt>
                <c:pt idx="1661">
                  <c:v>41379</c:v>
                </c:pt>
                <c:pt idx="1662">
                  <c:v>41380</c:v>
                </c:pt>
                <c:pt idx="1663">
                  <c:v>41381</c:v>
                </c:pt>
                <c:pt idx="1664">
                  <c:v>41382</c:v>
                </c:pt>
                <c:pt idx="1665">
                  <c:v>41383</c:v>
                </c:pt>
                <c:pt idx="1666">
                  <c:v>41384</c:v>
                </c:pt>
                <c:pt idx="1667">
                  <c:v>41385</c:v>
                </c:pt>
                <c:pt idx="1668">
                  <c:v>41386</c:v>
                </c:pt>
                <c:pt idx="1669">
                  <c:v>41387</c:v>
                </c:pt>
                <c:pt idx="1670">
                  <c:v>41388</c:v>
                </c:pt>
                <c:pt idx="1671">
                  <c:v>41389</c:v>
                </c:pt>
                <c:pt idx="1672">
                  <c:v>41390</c:v>
                </c:pt>
                <c:pt idx="1673">
                  <c:v>41391</c:v>
                </c:pt>
                <c:pt idx="1674">
                  <c:v>41392</c:v>
                </c:pt>
                <c:pt idx="1675">
                  <c:v>41393</c:v>
                </c:pt>
                <c:pt idx="1676">
                  <c:v>41394</c:v>
                </c:pt>
                <c:pt idx="1677">
                  <c:v>41395</c:v>
                </c:pt>
                <c:pt idx="1678">
                  <c:v>41396</c:v>
                </c:pt>
                <c:pt idx="1679">
                  <c:v>41397</c:v>
                </c:pt>
                <c:pt idx="1680">
                  <c:v>41398</c:v>
                </c:pt>
                <c:pt idx="1681">
                  <c:v>41399</c:v>
                </c:pt>
                <c:pt idx="1682">
                  <c:v>41400</c:v>
                </c:pt>
                <c:pt idx="1683">
                  <c:v>41401</c:v>
                </c:pt>
                <c:pt idx="1684">
                  <c:v>41402</c:v>
                </c:pt>
                <c:pt idx="1685">
                  <c:v>41403</c:v>
                </c:pt>
                <c:pt idx="1686">
                  <c:v>41404</c:v>
                </c:pt>
                <c:pt idx="1687">
                  <c:v>41405</c:v>
                </c:pt>
                <c:pt idx="1688">
                  <c:v>41406</c:v>
                </c:pt>
                <c:pt idx="1689">
                  <c:v>41407</c:v>
                </c:pt>
                <c:pt idx="1690">
                  <c:v>41408</c:v>
                </c:pt>
                <c:pt idx="1691">
                  <c:v>41409</c:v>
                </c:pt>
                <c:pt idx="1692">
                  <c:v>41410</c:v>
                </c:pt>
                <c:pt idx="1693">
                  <c:v>41411</c:v>
                </c:pt>
                <c:pt idx="1694">
                  <c:v>41412</c:v>
                </c:pt>
                <c:pt idx="1695">
                  <c:v>41413</c:v>
                </c:pt>
                <c:pt idx="1696">
                  <c:v>41414</c:v>
                </c:pt>
                <c:pt idx="1697">
                  <c:v>41415</c:v>
                </c:pt>
                <c:pt idx="1698">
                  <c:v>41416</c:v>
                </c:pt>
                <c:pt idx="1699">
                  <c:v>41417</c:v>
                </c:pt>
                <c:pt idx="1700">
                  <c:v>41418</c:v>
                </c:pt>
                <c:pt idx="1701">
                  <c:v>41419</c:v>
                </c:pt>
                <c:pt idx="1702">
                  <c:v>41420</c:v>
                </c:pt>
                <c:pt idx="1703">
                  <c:v>41421</c:v>
                </c:pt>
                <c:pt idx="1704">
                  <c:v>41422</c:v>
                </c:pt>
                <c:pt idx="1705">
                  <c:v>41423</c:v>
                </c:pt>
                <c:pt idx="1706">
                  <c:v>41424</c:v>
                </c:pt>
                <c:pt idx="1707">
                  <c:v>41425</c:v>
                </c:pt>
                <c:pt idx="1708">
                  <c:v>41426</c:v>
                </c:pt>
                <c:pt idx="1709">
                  <c:v>41427</c:v>
                </c:pt>
                <c:pt idx="1710">
                  <c:v>41428</c:v>
                </c:pt>
                <c:pt idx="1711">
                  <c:v>41429</c:v>
                </c:pt>
                <c:pt idx="1712">
                  <c:v>41430</c:v>
                </c:pt>
                <c:pt idx="1713">
                  <c:v>41431</c:v>
                </c:pt>
                <c:pt idx="1714">
                  <c:v>41432</c:v>
                </c:pt>
                <c:pt idx="1715">
                  <c:v>41433</c:v>
                </c:pt>
                <c:pt idx="1716">
                  <c:v>41434</c:v>
                </c:pt>
                <c:pt idx="1717">
                  <c:v>41435</c:v>
                </c:pt>
                <c:pt idx="1718">
                  <c:v>41436</c:v>
                </c:pt>
                <c:pt idx="1719">
                  <c:v>41437</c:v>
                </c:pt>
                <c:pt idx="1720">
                  <c:v>41438</c:v>
                </c:pt>
                <c:pt idx="1721">
                  <c:v>41439</c:v>
                </c:pt>
                <c:pt idx="1722">
                  <c:v>41440</c:v>
                </c:pt>
                <c:pt idx="1723">
                  <c:v>41441</c:v>
                </c:pt>
                <c:pt idx="1724">
                  <c:v>41442</c:v>
                </c:pt>
                <c:pt idx="1725">
                  <c:v>41443</c:v>
                </c:pt>
                <c:pt idx="1726">
                  <c:v>41444</c:v>
                </c:pt>
                <c:pt idx="1727">
                  <c:v>41445</c:v>
                </c:pt>
                <c:pt idx="1728">
                  <c:v>41446</c:v>
                </c:pt>
                <c:pt idx="1729">
                  <c:v>41447</c:v>
                </c:pt>
                <c:pt idx="1730">
                  <c:v>41448</c:v>
                </c:pt>
                <c:pt idx="1731">
                  <c:v>41449</c:v>
                </c:pt>
                <c:pt idx="1732">
                  <c:v>41450</c:v>
                </c:pt>
                <c:pt idx="1733">
                  <c:v>41451</c:v>
                </c:pt>
                <c:pt idx="1734">
                  <c:v>41452</c:v>
                </c:pt>
                <c:pt idx="1735">
                  <c:v>41453</c:v>
                </c:pt>
                <c:pt idx="1736">
                  <c:v>41454</c:v>
                </c:pt>
                <c:pt idx="1737">
                  <c:v>41455</c:v>
                </c:pt>
                <c:pt idx="1738">
                  <c:v>41456</c:v>
                </c:pt>
                <c:pt idx="1739">
                  <c:v>41457</c:v>
                </c:pt>
                <c:pt idx="1740">
                  <c:v>41458</c:v>
                </c:pt>
                <c:pt idx="1741">
                  <c:v>41459</c:v>
                </c:pt>
                <c:pt idx="1742">
                  <c:v>41460</c:v>
                </c:pt>
                <c:pt idx="1743">
                  <c:v>41461</c:v>
                </c:pt>
                <c:pt idx="1744">
                  <c:v>41462</c:v>
                </c:pt>
                <c:pt idx="1745">
                  <c:v>41463</c:v>
                </c:pt>
                <c:pt idx="1746">
                  <c:v>41464</c:v>
                </c:pt>
                <c:pt idx="1747">
                  <c:v>41465</c:v>
                </c:pt>
                <c:pt idx="1748">
                  <c:v>41466</c:v>
                </c:pt>
                <c:pt idx="1749">
                  <c:v>41467</c:v>
                </c:pt>
                <c:pt idx="1750">
                  <c:v>41468</c:v>
                </c:pt>
                <c:pt idx="1751">
                  <c:v>41469</c:v>
                </c:pt>
                <c:pt idx="1752">
                  <c:v>41470</c:v>
                </c:pt>
                <c:pt idx="1753">
                  <c:v>41471</c:v>
                </c:pt>
                <c:pt idx="1754">
                  <c:v>41472</c:v>
                </c:pt>
                <c:pt idx="1755">
                  <c:v>41473</c:v>
                </c:pt>
                <c:pt idx="1756">
                  <c:v>41474</c:v>
                </c:pt>
                <c:pt idx="1757">
                  <c:v>41475</c:v>
                </c:pt>
                <c:pt idx="1758">
                  <c:v>41476</c:v>
                </c:pt>
                <c:pt idx="1759">
                  <c:v>41477</c:v>
                </c:pt>
                <c:pt idx="1760">
                  <c:v>41478</c:v>
                </c:pt>
                <c:pt idx="1761">
                  <c:v>41479</c:v>
                </c:pt>
                <c:pt idx="1762">
                  <c:v>41480</c:v>
                </c:pt>
                <c:pt idx="1763">
                  <c:v>41481</c:v>
                </c:pt>
                <c:pt idx="1764">
                  <c:v>41482</c:v>
                </c:pt>
                <c:pt idx="1765">
                  <c:v>41483</c:v>
                </c:pt>
                <c:pt idx="1766">
                  <c:v>41484</c:v>
                </c:pt>
                <c:pt idx="1767">
                  <c:v>41485</c:v>
                </c:pt>
                <c:pt idx="1768">
                  <c:v>41486</c:v>
                </c:pt>
                <c:pt idx="1769">
                  <c:v>41487</c:v>
                </c:pt>
                <c:pt idx="1770">
                  <c:v>41488</c:v>
                </c:pt>
                <c:pt idx="1771">
                  <c:v>41489</c:v>
                </c:pt>
                <c:pt idx="1772">
                  <c:v>41490</c:v>
                </c:pt>
                <c:pt idx="1773">
                  <c:v>41491</c:v>
                </c:pt>
                <c:pt idx="1774">
                  <c:v>41492</c:v>
                </c:pt>
                <c:pt idx="1775">
                  <c:v>41493</c:v>
                </c:pt>
                <c:pt idx="1776">
                  <c:v>41494</c:v>
                </c:pt>
                <c:pt idx="1777">
                  <c:v>41495</c:v>
                </c:pt>
                <c:pt idx="1778">
                  <c:v>41496</c:v>
                </c:pt>
                <c:pt idx="1779">
                  <c:v>41497</c:v>
                </c:pt>
                <c:pt idx="1780">
                  <c:v>41498</c:v>
                </c:pt>
                <c:pt idx="1781">
                  <c:v>41499</c:v>
                </c:pt>
                <c:pt idx="1782">
                  <c:v>41500</c:v>
                </c:pt>
                <c:pt idx="1783">
                  <c:v>41501</c:v>
                </c:pt>
                <c:pt idx="1784">
                  <c:v>41502</c:v>
                </c:pt>
                <c:pt idx="1785">
                  <c:v>41503</c:v>
                </c:pt>
                <c:pt idx="1786">
                  <c:v>41504</c:v>
                </c:pt>
                <c:pt idx="1787">
                  <c:v>41505</c:v>
                </c:pt>
                <c:pt idx="1788">
                  <c:v>41506</c:v>
                </c:pt>
                <c:pt idx="1789">
                  <c:v>41507</c:v>
                </c:pt>
                <c:pt idx="1790">
                  <c:v>41508</c:v>
                </c:pt>
                <c:pt idx="1791">
                  <c:v>41509</c:v>
                </c:pt>
                <c:pt idx="1792">
                  <c:v>41510</c:v>
                </c:pt>
                <c:pt idx="1793">
                  <c:v>41511</c:v>
                </c:pt>
                <c:pt idx="1794">
                  <c:v>41512</c:v>
                </c:pt>
                <c:pt idx="1795">
                  <c:v>41513</c:v>
                </c:pt>
                <c:pt idx="1796">
                  <c:v>41514</c:v>
                </c:pt>
                <c:pt idx="1797">
                  <c:v>41515</c:v>
                </c:pt>
                <c:pt idx="1798">
                  <c:v>41516</c:v>
                </c:pt>
                <c:pt idx="1799">
                  <c:v>41517</c:v>
                </c:pt>
                <c:pt idx="1800">
                  <c:v>41518</c:v>
                </c:pt>
                <c:pt idx="1801">
                  <c:v>41519</c:v>
                </c:pt>
                <c:pt idx="1802">
                  <c:v>41520</c:v>
                </c:pt>
                <c:pt idx="1803">
                  <c:v>41521</c:v>
                </c:pt>
                <c:pt idx="1804">
                  <c:v>41522</c:v>
                </c:pt>
                <c:pt idx="1805">
                  <c:v>41523</c:v>
                </c:pt>
                <c:pt idx="1806">
                  <c:v>41524</c:v>
                </c:pt>
                <c:pt idx="1807">
                  <c:v>41525</c:v>
                </c:pt>
                <c:pt idx="1808">
                  <c:v>41526</c:v>
                </c:pt>
                <c:pt idx="1809">
                  <c:v>41527</c:v>
                </c:pt>
                <c:pt idx="1810">
                  <c:v>41528</c:v>
                </c:pt>
                <c:pt idx="1811">
                  <c:v>41529</c:v>
                </c:pt>
                <c:pt idx="1812">
                  <c:v>41530</c:v>
                </c:pt>
                <c:pt idx="1813">
                  <c:v>41531</c:v>
                </c:pt>
                <c:pt idx="1814">
                  <c:v>41532</c:v>
                </c:pt>
                <c:pt idx="1815">
                  <c:v>41533</c:v>
                </c:pt>
                <c:pt idx="1816">
                  <c:v>41534</c:v>
                </c:pt>
                <c:pt idx="1817">
                  <c:v>41535</c:v>
                </c:pt>
                <c:pt idx="1818">
                  <c:v>41536</c:v>
                </c:pt>
                <c:pt idx="1819">
                  <c:v>41537</c:v>
                </c:pt>
                <c:pt idx="1820">
                  <c:v>41538</c:v>
                </c:pt>
                <c:pt idx="1821">
                  <c:v>41539</c:v>
                </c:pt>
                <c:pt idx="1822">
                  <c:v>41540</c:v>
                </c:pt>
                <c:pt idx="1823">
                  <c:v>41541</c:v>
                </c:pt>
                <c:pt idx="1824">
                  <c:v>41542</c:v>
                </c:pt>
                <c:pt idx="1825">
                  <c:v>41543</c:v>
                </c:pt>
                <c:pt idx="1826">
                  <c:v>41544</c:v>
                </c:pt>
                <c:pt idx="1827">
                  <c:v>41545</c:v>
                </c:pt>
                <c:pt idx="1828">
                  <c:v>41546</c:v>
                </c:pt>
                <c:pt idx="1829">
                  <c:v>41547</c:v>
                </c:pt>
                <c:pt idx="1830">
                  <c:v>41548</c:v>
                </c:pt>
                <c:pt idx="1831">
                  <c:v>41549</c:v>
                </c:pt>
                <c:pt idx="1832">
                  <c:v>41550</c:v>
                </c:pt>
                <c:pt idx="1833">
                  <c:v>41551</c:v>
                </c:pt>
                <c:pt idx="1834">
                  <c:v>41552</c:v>
                </c:pt>
                <c:pt idx="1835">
                  <c:v>41553</c:v>
                </c:pt>
                <c:pt idx="1836">
                  <c:v>41554</c:v>
                </c:pt>
                <c:pt idx="1837">
                  <c:v>41555</c:v>
                </c:pt>
                <c:pt idx="1838">
                  <c:v>41556</c:v>
                </c:pt>
                <c:pt idx="1839">
                  <c:v>41557</c:v>
                </c:pt>
                <c:pt idx="1840">
                  <c:v>41558</c:v>
                </c:pt>
                <c:pt idx="1841">
                  <c:v>41559</c:v>
                </c:pt>
                <c:pt idx="1842">
                  <c:v>41560</c:v>
                </c:pt>
                <c:pt idx="1843">
                  <c:v>41561</c:v>
                </c:pt>
                <c:pt idx="1844">
                  <c:v>41562</c:v>
                </c:pt>
                <c:pt idx="1845">
                  <c:v>41563</c:v>
                </c:pt>
                <c:pt idx="1846">
                  <c:v>41564</c:v>
                </c:pt>
                <c:pt idx="1847">
                  <c:v>41565</c:v>
                </c:pt>
                <c:pt idx="1848">
                  <c:v>41566</c:v>
                </c:pt>
                <c:pt idx="1849">
                  <c:v>41567</c:v>
                </c:pt>
                <c:pt idx="1850">
                  <c:v>41568</c:v>
                </c:pt>
                <c:pt idx="1851">
                  <c:v>41569</c:v>
                </c:pt>
                <c:pt idx="1852">
                  <c:v>41570</c:v>
                </c:pt>
                <c:pt idx="1853">
                  <c:v>41571</c:v>
                </c:pt>
                <c:pt idx="1854">
                  <c:v>41572</c:v>
                </c:pt>
                <c:pt idx="1855">
                  <c:v>41573</c:v>
                </c:pt>
                <c:pt idx="1856">
                  <c:v>41574</c:v>
                </c:pt>
                <c:pt idx="1857">
                  <c:v>41575</c:v>
                </c:pt>
                <c:pt idx="1858">
                  <c:v>41576</c:v>
                </c:pt>
                <c:pt idx="1859">
                  <c:v>41577</c:v>
                </c:pt>
                <c:pt idx="1860">
                  <c:v>41578</c:v>
                </c:pt>
                <c:pt idx="1861">
                  <c:v>41579</c:v>
                </c:pt>
                <c:pt idx="1862">
                  <c:v>41580</c:v>
                </c:pt>
                <c:pt idx="1863">
                  <c:v>41581</c:v>
                </c:pt>
                <c:pt idx="1864">
                  <c:v>41582</c:v>
                </c:pt>
                <c:pt idx="1865">
                  <c:v>41583</c:v>
                </c:pt>
                <c:pt idx="1866">
                  <c:v>41584</c:v>
                </c:pt>
                <c:pt idx="1867">
                  <c:v>41585</c:v>
                </c:pt>
                <c:pt idx="1868">
                  <c:v>41586</c:v>
                </c:pt>
                <c:pt idx="1869">
                  <c:v>41587</c:v>
                </c:pt>
                <c:pt idx="1870">
                  <c:v>41588</c:v>
                </c:pt>
                <c:pt idx="1871">
                  <c:v>41589</c:v>
                </c:pt>
                <c:pt idx="1872">
                  <c:v>41590</c:v>
                </c:pt>
                <c:pt idx="1873">
                  <c:v>41591</c:v>
                </c:pt>
                <c:pt idx="1874">
                  <c:v>41592</c:v>
                </c:pt>
                <c:pt idx="1875">
                  <c:v>41593</c:v>
                </c:pt>
                <c:pt idx="1876">
                  <c:v>41594</c:v>
                </c:pt>
                <c:pt idx="1877">
                  <c:v>41595</c:v>
                </c:pt>
                <c:pt idx="1878">
                  <c:v>41596</c:v>
                </c:pt>
                <c:pt idx="1879">
                  <c:v>41597</c:v>
                </c:pt>
                <c:pt idx="1880">
                  <c:v>41598</c:v>
                </c:pt>
                <c:pt idx="1881">
                  <c:v>41599</c:v>
                </c:pt>
                <c:pt idx="1882">
                  <c:v>41600</c:v>
                </c:pt>
                <c:pt idx="1883">
                  <c:v>41601</c:v>
                </c:pt>
                <c:pt idx="1884">
                  <c:v>41602</c:v>
                </c:pt>
                <c:pt idx="1885">
                  <c:v>41603</c:v>
                </c:pt>
                <c:pt idx="1886">
                  <c:v>41604</c:v>
                </c:pt>
                <c:pt idx="1887">
                  <c:v>41605</c:v>
                </c:pt>
                <c:pt idx="1888">
                  <c:v>41606</c:v>
                </c:pt>
                <c:pt idx="1889">
                  <c:v>41607</c:v>
                </c:pt>
                <c:pt idx="1890">
                  <c:v>41608</c:v>
                </c:pt>
                <c:pt idx="1891">
                  <c:v>41609</c:v>
                </c:pt>
                <c:pt idx="1892">
                  <c:v>41610</c:v>
                </c:pt>
                <c:pt idx="1893">
                  <c:v>41611</c:v>
                </c:pt>
                <c:pt idx="1894">
                  <c:v>41612</c:v>
                </c:pt>
                <c:pt idx="1895">
                  <c:v>41613</c:v>
                </c:pt>
                <c:pt idx="1896">
                  <c:v>41614</c:v>
                </c:pt>
                <c:pt idx="1897">
                  <c:v>41615</c:v>
                </c:pt>
                <c:pt idx="1898">
                  <c:v>41616</c:v>
                </c:pt>
                <c:pt idx="1899">
                  <c:v>41617</c:v>
                </c:pt>
                <c:pt idx="1900">
                  <c:v>41618</c:v>
                </c:pt>
                <c:pt idx="1901">
                  <c:v>41619</c:v>
                </c:pt>
                <c:pt idx="1902">
                  <c:v>41620</c:v>
                </c:pt>
                <c:pt idx="1903">
                  <c:v>41621</c:v>
                </c:pt>
                <c:pt idx="1904">
                  <c:v>41622</c:v>
                </c:pt>
                <c:pt idx="1905">
                  <c:v>41623</c:v>
                </c:pt>
                <c:pt idx="1906">
                  <c:v>41624</c:v>
                </c:pt>
                <c:pt idx="1907">
                  <c:v>41625</c:v>
                </c:pt>
                <c:pt idx="1908">
                  <c:v>41626</c:v>
                </c:pt>
                <c:pt idx="1909">
                  <c:v>41627</c:v>
                </c:pt>
                <c:pt idx="1910">
                  <c:v>41628</c:v>
                </c:pt>
                <c:pt idx="1911">
                  <c:v>41629</c:v>
                </c:pt>
                <c:pt idx="1912">
                  <c:v>41630</c:v>
                </c:pt>
                <c:pt idx="1913">
                  <c:v>41631</c:v>
                </c:pt>
                <c:pt idx="1914">
                  <c:v>41632</c:v>
                </c:pt>
                <c:pt idx="1915">
                  <c:v>41633</c:v>
                </c:pt>
                <c:pt idx="1916">
                  <c:v>41634</c:v>
                </c:pt>
                <c:pt idx="1917">
                  <c:v>41635</c:v>
                </c:pt>
                <c:pt idx="1918">
                  <c:v>41636</c:v>
                </c:pt>
                <c:pt idx="1919">
                  <c:v>41637</c:v>
                </c:pt>
                <c:pt idx="1920">
                  <c:v>41638</c:v>
                </c:pt>
                <c:pt idx="1921">
                  <c:v>41639</c:v>
                </c:pt>
                <c:pt idx="1922">
                  <c:v>41640</c:v>
                </c:pt>
                <c:pt idx="1923">
                  <c:v>41641</c:v>
                </c:pt>
                <c:pt idx="1924">
                  <c:v>41642</c:v>
                </c:pt>
                <c:pt idx="1925">
                  <c:v>41643</c:v>
                </c:pt>
                <c:pt idx="1926">
                  <c:v>41644</c:v>
                </c:pt>
                <c:pt idx="1927">
                  <c:v>41645</c:v>
                </c:pt>
                <c:pt idx="1928">
                  <c:v>41646</c:v>
                </c:pt>
                <c:pt idx="1929">
                  <c:v>41647</c:v>
                </c:pt>
                <c:pt idx="1930">
                  <c:v>41648</c:v>
                </c:pt>
                <c:pt idx="1931">
                  <c:v>41649</c:v>
                </c:pt>
                <c:pt idx="1932">
                  <c:v>41650</c:v>
                </c:pt>
                <c:pt idx="1933">
                  <c:v>41651</c:v>
                </c:pt>
                <c:pt idx="1934">
                  <c:v>41652</c:v>
                </c:pt>
                <c:pt idx="1935">
                  <c:v>41653</c:v>
                </c:pt>
                <c:pt idx="1936">
                  <c:v>41654</c:v>
                </c:pt>
                <c:pt idx="1937">
                  <c:v>41655</c:v>
                </c:pt>
                <c:pt idx="1938">
                  <c:v>41656</c:v>
                </c:pt>
                <c:pt idx="1939">
                  <c:v>41657</c:v>
                </c:pt>
                <c:pt idx="1940">
                  <c:v>41658</c:v>
                </c:pt>
                <c:pt idx="1941">
                  <c:v>41659</c:v>
                </c:pt>
                <c:pt idx="1942">
                  <c:v>41660</c:v>
                </c:pt>
                <c:pt idx="1943">
                  <c:v>41661</c:v>
                </c:pt>
                <c:pt idx="1944">
                  <c:v>41662</c:v>
                </c:pt>
                <c:pt idx="1945">
                  <c:v>41663</c:v>
                </c:pt>
                <c:pt idx="1946">
                  <c:v>41664</c:v>
                </c:pt>
                <c:pt idx="1947">
                  <c:v>41665</c:v>
                </c:pt>
                <c:pt idx="1948">
                  <c:v>41666</c:v>
                </c:pt>
                <c:pt idx="1949">
                  <c:v>41667</c:v>
                </c:pt>
                <c:pt idx="1950">
                  <c:v>41668</c:v>
                </c:pt>
                <c:pt idx="1951">
                  <c:v>41669</c:v>
                </c:pt>
                <c:pt idx="1952">
                  <c:v>41670</c:v>
                </c:pt>
                <c:pt idx="1953">
                  <c:v>41671</c:v>
                </c:pt>
                <c:pt idx="1954">
                  <c:v>41672</c:v>
                </c:pt>
                <c:pt idx="1955">
                  <c:v>41673</c:v>
                </c:pt>
                <c:pt idx="1956">
                  <c:v>41674</c:v>
                </c:pt>
                <c:pt idx="1957">
                  <c:v>41675</c:v>
                </c:pt>
                <c:pt idx="1958">
                  <c:v>41676</c:v>
                </c:pt>
                <c:pt idx="1959">
                  <c:v>41677</c:v>
                </c:pt>
                <c:pt idx="1960">
                  <c:v>41678</c:v>
                </c:pt>
                <c:pt idx="1961">
                  <c:v>41679</c:v>
                </c:pt>
                <c:pt idx="1962">
                  <c:v>41680</c:v>
                </c:pt>
                <c:pt idx="1963">
                  <c:v>41681</c:v>
                </c:pt>
                <c:pt idx="1964">
                  <c:v>41682</c:v>
                </c:pt>
                <c:pt idx="1965">
                  <c:v>41683</c:v>
                </c:pt>
                <c:pt idx="1966">
                  <c:v>41684</c:v>
                </c:pt>
                <c:pt idx="1967">
                  <c:v>41685</c:v>
                </c:pt>
                <c:pt idx="1968">
                  <c:v>41686</c:v>
                </c:pt>
                <c:pt idx="1969">
                  <c:v>41687</c:v>
                </c:pt>
                <c:pt idx="1970">
                  <c:v>41688</c:v>
                </c:pt>
                <c:pt idx="1971">
                  <c:v>41689</c:v>
                </c:pt>
                <c:pt idx="1972">
                  <c:v>41690</c:v>
                </c:pt>
                <c:pt idx="1973">
                  <c:v>41691</c:v>
                </c:pt>
                <c:pt idx="1974">
                  <c:v>41692</c:v>
                </c:pt>
                <c:pt idx="1975">
                  <c:v>41693</c:v>
                </c:pt>
                <c:pt idx="1976">
                  <c:v>41694</c:v>
                </c:pt>
                <c:pt idx="1977">
                  <c:v>41695</c:v>
                </c:pt>
                <c:pt idx="1978">
                  <c:v>41696</c:v>
                </c:pt>
                <c:pt idx="1979">
                  <c:v>41697</c:v>
                </c:pt>
                <c:pt idx="1980">
                  <c:v>41698</c:v>
                </c:pt>
                <c:pt idx="1981">
                  <c:v>41699</c:v>
                </c:pt>
                <c:pt idx="1982">
                  <c:v>41700</c:v>
                </c:pt>
                <c:pt idx="1983">
                  <c:v>41701</c:v>
                </c:pt>
                <c:pt idx="1984">
                  <c:v>41702</c:v>
                </c:pt>
                <c:pt idx="1985">
                  <c:v>41703</c:v>
                </c:pt>
                <c:pt idx="1986">
                  <c:v>41704</c:v>
                </c:pt>
                <c:pt idx="1987">
                  <c:v>41705</c:v>
                </c:pt>
                <c:pt idx="1988">
                  <c:v>41706</c:v>
                </c:pt>
                <c:pt idx="1989">
                  <c:v>41707</c:v>
                </c:pt>
                <c:pt idx="1990">
                  <c:v>41708</c:v>
                </c:pt>
                <c:pt idx="1991">
                  <c:v>41709</c:v>
                </c:pt>
                <c:pt idx="1992">
                  <c:v>41710</c:v>
                </c:pt>
                <c:pt idx="1993">
                  <c:v>41711</c:v>
                </c:pt>
                <c:pt idx="1994">
                  <c:v>41712</c:v>
                </c:pt>
                <c:pt idx="1995">
                  <c:v>41713</c:v>
                </c:pt>
                <c:pt idx="1996">
                  <c:v>41714</c:v>
                </c:pt>
                <c:pt idx="1997">
                  <c:v>41715</c:v>
                </c:pt>
                <c:pt idx="1998">
                  <c:v>41716</c:v>
                </c:pt>
                <c:pt idx="1999">
                  <c:v>41717</c:v>
                </c:pt>
                <c:pt idx="2000">
                  <c:v>41718</c:v>
                </c:pt>
                <c:pt idx="2001">
                  <c:v>41719</c:v>
                </c:pt>
                <c:pt idx="2002">
                  <c:v>41720</c:v>
                </c:pt>
                <c:pt idx="2003">
                  <c:v>41721</c:v>
                </c:pt>
                <c:pt idx="2004">
                  <c:v>41722</c:v>
                </c:pt>
                <c:pt idx="2005">
                  <c:v>41723</c:v>
                </c:pt>
                <c:pt idx="2006">
                  <c:v>41724</c:v>
                </c:pt>
                <c:pt idx="2007">
                  <c:v>41725</c:v>
                </c:pt>
                <c:pt idx="2008">
                  <c:v>41726</c:v>
                </c:pt>
                <c:pt idx="2009">
                  <c:v>41727</c:v>
                </c:pt>
                <c:pt idx="2010">
                  <c:v>41728</c:v>
                </c:pt>
                <c:pt idx="2011">
                  <c:v>41729</c:v>
                </c:pt>
                <c:pt idx="2012">
                  <c:v>41730</c:v>
                </c:pt>
                <c:pt idx="2013">
                  <c:v>41731</c:v>
                </c:pt>
                <c:pt idx="2014">
                  <c:v>41732</c:v>
                </c:pt>
                <c:pt idx="2015">
                  <c:v>41733</c:v>
                </c:pt>
                <c:pt idx="2016">
                  <c:v>41734</c:v>
                </c:pt>
                <c:pt idx="2017">
                  <c:v>41735</c:v>
                </c:pt>
                <c:pt idx="2018">
                  <c:v>41736</c:v>
                </c:pt>
                <c:pt idx="2019">
                  <c:v>41737</c:v>
                </c:pt>
                <c:pt idx="2020">
                  <c:v>41738</c:v>
                </c:pt>
                <c:pt idx="2021">
                  <c:v>41739</c:v>
                </c:pt>
                <c:pt idx="2022">
                  <c:v>41740</c:v>
                </c:pt>
                <c:pt idx="2023">
                  <c:v>41741</c:v>
                </c:pt>
                <c:pt idx="2024">
                  <c:v>41742</c:v>
                </c:pt>
                <c:pt idx="2025">
                  <c:v>41743</c:v>
                </c:pt>
                <c:pt idx="2026">
                  <c:v>41744</c:v>
                </c:pt>
                <c:pt idx="2027">
                  <c:v>41745</c:v>
                </c:pt>
                <c:pt idx="2028">
                  <c:v>41746</c:v>
                </c:pt>
                <c:pt idx="2029">
                  <c:v>41747</c:v>
                </c:pt>
                <c:pt idx="2030">
                  <c:v>41748</c:v>
                </c:pt>
                <c:pt idx="2031">
                  <c:v>41749</c:v>
                </c:pt>
                <c:pt idx="2032">
                  <c:v>41750</c:v>
                </c:pt>
                <c:pt idx="2033">
                  <c:v>41751</c:v>
                </c:pt>
                <c:pt idx="2034">
                  <c:v>41752</c:v>
                </c:pt>
                <c:pt idx="2035">
                  <c:v>41753</c:v>
                </c:pt>
                <c:pt idx="2036">
                  <c:v>41754</c:v>
                </c:pt>
                <c:pt idx="2037">
                  <c:v>41755</c:v>
                </c:pt>
                <c:pt idx="2038">
                  <c:v>41756</c:v>
                </c:pt>
                <c:pt idx="2039">
                  <c:v>41757</c:v>
                </c:pt>
                <c:pt idx="2040">
                  <c:v>41758</c:v>
                </c:pt>
                <c:pt idx="2041">
                  <c:v>41759</c:v>
                </c:pt>
                <c:pt idx="2042">
                  <c:v>41760</c:v>
                </c:pt>
                <c:pt idx="2043">
                  <c:v>41761</c:v>
                </c:pt>
                <c:pt idx="2044">
                  <c:v>41762</c:v>
                </c:pt>
                <c:pt idx="2045">
                  <c:v>41763</c:v>
                </c:pt>
                <c:pt idx="2046">
                  <c:v>41764</c:v>
                </c:pt>
                <c:pt idx="2047">
                  <c:v>41765</c:v>
                </c:pt>
                <c:pt idx="2048">
                  <c:v>41766</c:v>
                </c:pt>
                <c:pt idx="2049">
                  <c:v>41767</c:v>
                </c:pt>
                <c:pt idx="2050">
                  <c:v>41768</c:v>
                </c:pt>
                <c:pt idx="2051">
                  <c:v>41769</c:v>
                </c:pt>
                <c:pt idx="2052">
                  <c:v>41770</c:v>
                </c:pt>
                <c:pt idx="2053">
                  <c:v>41771</c:v>
                </c:pt>
                <c:pt idx="2054">
                  <c:v>41772</c:v>
                </c:pt>
                <c:pt idx="2055">
                  <c:v>41773</c:v>
                </c:pt>
                <c:pt idx="2056">
                  <c:v>41774</c:v>
                </c:pt>
                <c:pt idx="2057">
                  <c:v>41775</c:v>
                </c:pt>
                <c:pt idx="2058">
                  <c:v>41776</c:v>
                </c:pt>
                <c:pt idx="2059">
                  <c:v>41777</c:v>
                </c:pt>
                <c:pt idx="2060">
                  <c:v>41778</c:v>
                </c:pt>
                <c:pt idx="2061">
                  <c:v>41779</c:v>
                </c:pt>
                <c:pt idx="2062">
                  <c:v>41780</c:v>
                </c:pt>
                <c:pt idx="2063">
                  <c:v>41781</c:v>
                </c:pt>
                <c:pt idx="2064">
                  <c:v>41782</c:v>
                </c:pt>
                <c:pt idx="2065">
                  <c:v>41783</c:v>
                </c:pt>
                <c:pt idx="2066">
                  <c:v>41784</c:v>
                </c:pt>
                <c:pt idx="2067">
                  <c:v>41785</c:v>
                </c:pt>
                <c:pt idx="2068">
                  <c:v>41786</c:v>
                </c:pt>
                <c:pt idx="2069">
                  <c:v>41787</c:v>
                </c:pt>
                <c:pt idx="2070">
                  <c:v>41788</c:v>
                </c:pt>
                <c:pt idx="2071">
                  <c:v>41789</c:v>
                </c:pt>
                <c:pt idx="2072">
                  <c:v>41790</c:v>
                </c:pt>
                <c:pt idx="2073">
                  <c:v>41791</c:v>
                </c:pt>
                <c:pt idx="2074">
                  <c:v>41792</c:v>
                </c:pt>
                <c:pt idx="2075">
                  <c:v>41793</c:v>
                </c:pt>
                <c:pt idx="2076">
                  <c:v>41794</c:v>
                </c:pt>
                <c:pt idx="2077">
                  <c:v>41795</c:v>
                </c:pt>
                <c:pt idx="2078">
                  <c:v>41796</c:v>
                </c:pt>
                <c:pt idx="2079">
                  <c:v>41797</c:v>
                </c:pt>
                <c:pt idx="2080">
                  <c:v>41798</c:v>
                </c:pt>
                <c:pt idx="2081">
                  <c:v>41799</c:v>
                </c:pt>
                <c:pt idx="2082">
                  <c:v>41800</c:v>
                </c:pt>
                <c:pt idx="2083">
                  <c:v>41801</c:v>
                </c:pt>
                <c:pt idx="2084">
                  <c:v>41802</c:v>
                </c:pt>
                <c:pt idx="2085">
                  <c:v>41803</c:v>
                </c:pt>
                <c:pt idx="2086">
                  <c:v>41804</c:v>
                </c:pt>
                <c:pt idx="2087">
                  <c:v>41805</c:v>
                </c:pt>
                <c:pt idx="2088">
                  <c:v>41806</c:v>
                </c:pt>
                <c:pt idx="2089">
                  <c:v>41807</c:v>
                </c:pt>
                <c:pt idx="2090">
                  <c:v>41808</c:v>
                </c:pt>
                <c:pt idx="2091">
                  <c:v>41809</c:v>
                </c:pt>
                <c:pt idx="2092">
                  <c:v>41810</c:v>
                </c:pt>
                <c:pt idx="2093">
                  <c:v>41811</c:v>
                </c:pt>
                <c:pt idx="2094">
                  <c:v>41812</c:v>
                </c:pt>
                <c:pt idx="2095">
                  <c:v>41813</c:v>
                </c:pt>
                <c:pt idx="2096">
                  <c:v>41814</c:v>
                </c:pt>
                <c:pt idx="2097">
                  <c:v>41815</c:v>
                </c:pt>
                <c:pt idx="2098">
                  <c:v>41816</c:v>
                </c:pt>
                <c:pt idx="2099">
                  <c:v>41817</c:v>
                </c:pt>
                <c:pt idx="2100">
                  <c:v>41818</c:v>
                </c:pt>
                <c:pt idx="2101">
                  <c:v>41819</c:v>
                </c:pt>
                <c:pt idx="2102">
                  <c:v>41820</c:v>
                </c:pt>
                <c:pt idx="2103">
                  <c:v>41821</c:v>
                </c:pt>
                <c:pt idx="2104">
                  <c:v>41822</c:v>
                </c:pt>
                <c:pt idx="2105">
                  <c:v>41823</c:v>
                </c:pt>
                <c:pt idx="2106">
                  <c:v>41824</c:v>
                </c:pt>
                <c:pt idx="2107">
                  <c:v>41825</c:v>
                </c:pt>
                <c:pt idx="2108">
                  <c:v>41826</c:v>
                </c:pt>
                <c:pt idx="2109">
                  <c:v>41827</c:v>
                </c:pt>
                <c:pt idx="2110">
                  <c:v>41828</c:v>
                </c:pt>
                <c:pt idx="2111">
                  <c:v>41829</c:v>
                </c:pt>
                <c:pt idx="2112">
                  <c:v>41830</c:v>
                </c:pt>
                <c:pt idx="2113">
                  <c:v>41831</c:v>
                </c:pt>
                <c:pt idx="2114">
                  <c:v>41832</c:v>
                </c:pt>
                <c:pt idx="2115">
                  <c:v>41833</c:v>
                </c:pt>
                <c:pt idx="2116">
                  <c:v>41834</c:v>
                </c:pt>
                <c:pt idx="2117">
                  <c:v>41835</c:v>
                </c:pt>
                <c:pt idx="2118">
                  <c:v>41836</c:v>
                </c:pt>
                <c:pt idx="2119">
                  <c:v>41837</c:v>
                </c:pt>
                <c:pt idx="2120">
                  <c:v>41838</c:v>
                </c:pt>
                <c:pt idx="2121">
                  <c:v>41839</c:v>
                </c:pt>
                <c:pt idx="2122">
                  <c:v>41840</c:v>
                </c:pt>
                <c:pt idx="2123">
                  <c:v>41841</c:v>
                </c:pt>
                <c:pt idx="2124">
                  <c:v>41842</c:v>
                </c:pt>
                <c:pt idx="2125">
                  <c:v>41843</c:v>
                </c:pt>
                <c:pt idx="2126">
                  <c:v>41844</c:v>
                </c:pt>
                <c:pt idx="2127">
                  <c:v>41845</c:v>
                </c:pt>
                <c:pt idx="2128">
                  <c:v>41846</c:v>
                </c:pt>
                <c:pt idx="2129">
                  <c:v>41847</c:v>
                </c:pt>
                <c:pt idx="2130">
                  <c:v>41848</c:v>
                </c:pt>
                <c:pt idx="2131">
                  <c:v>41849</c:v>
                </c:pt>
                <c:pt idx="2132">
                  <c:v>41850</c:v>
                </c:pt>
                <c:pt idx="2133">
                  <c:v>41851</c:v>
                </c:pt>
                <c:pt idx="2134">
                  <c:v>41852</c:v>
                </c:pt>
                <c:pt idx="2135">
                  <c:v>41853</c:v>
                </c:pt>
                <c:pt idx="2136">
                  <c:v>41854</c:v>
                </c:pt>
                <c:pt idx="2137">
                  <c:v>41855</c:v>
                </c:pt>
                <c:pt idx="2138">
                  <c:v>41856</c:v>
                </c:pt>
                <c:pt idx="2139">
                  <c:v>41857</c:v>
                </c:pt>
                <c:pt idx="2140">
                  <c:v>41858</c:v>
                </c:pt>
                <c:pt idx="2141">
                  <c:v>41859</c:v>
                </c:pt>
                <c:pt idx="2142">
                  <c:v>41860</c:v>
                </c:pt>
                <c:pt idx="2143">
                  <c:v>41861</c:v>
                </c:pt>
                <c:pt idx="2144">
                  <c:v>41862</c:v>
                </c:pt>
                <c:pt idx="2145">
                  <c:v>41863</c:v>
                </c:pt>
                <c:pt idx="2146">
                  <c:v>41864</c:v>
                </c:pt>
                <c:pt idx="2147">
                  <c:v>41865</c:v>
                </c:pt>
                <c:pt idx="2148">
                  <c:v>41866</c:v>
                </c:pt>
                <c:pt idx="2149">
                  <c:v>41867</c:v>
                </c:pt>
                <c:pt idx="2150">
                  <c:v>41868</c:v>
                </c:pt>
                <c:pt idx="2151">
                  <c:v>41869</c:v>
                </c:pt>
                <c:pt idx="2152">
                  <c:v>41870</c:v>
                </c:pt>
                <c:pt idx="2153">
                  <c:v>41871</c:v>
                </c:pt>
                <c:pt idx="2154">
                  <c:v>41872</c:v>
                </c:pt>
                <c:pt idx="2155">
                  <c:v>41873</c:v>
                </c:pt>
                <c:pt idx="2156">
                  <c:v>41874</c:v>
                </c:pt>
                <c:pt idx="2157">
                  <c:v>41875</c:v>
                </c:pt>
                <c:pt idx="2158">
                  <c:v>41876</c:v>
                </c:pt>
                <c:pt idx="2159">
                  <c:v>41877</c:v>
                </c:pt>
                <c:pt idx="2160">
                  <c:v>41878</c:v>
                </c:pt>
                <c:pt idx="2161">
                  <c:v>41879</c:v>
                </c:pt>
                <c:pt idx="2162">
                  <c:v>41880</c:v>
                </c:pt>
                <c:pt idx="2163">
                  <c:v>41881</c:v>
                </c:pt>
                <c:pt idx="2164">
                  <c:v>41882</c:v>
                </c:pt>
                <c:pt idx="2165">
                  <c:v>41883</c:v>
                </c:pt>
                <c:pt idx="2166">
                  <c:v>41884</c:v>
                </c:pt>
              </c:numCache>
            </c:numRef>
          </c:cat>
          <c:val>
            <c:numRef>
              <c:f>Sheet1!$B$6:$B$2168</c:f>
              <c:numCache>
                <c:formatCode>#,##0</c:formatCode>
                <c:ptCount val="2163"/>
                <c:pt idx="0">
                  <c:v>5270</c:v>
                </c:pt>
                <c:pt idx="1">
                  <c:v>11857</c:v>
                </c:pt>
                <c:pt idx="2">
                  <c:v>16234</c:v>
                </c:pt>
                <c:pt idx="3">
                  <c:v>17208</c:v>
                </c:pt>
                <c:pt idx="4">
                  <c:v>17895</c:v>
                </c:pt>
                <c:pt idx="5">
                  <c:v>18933</c:v>
                </c:pt>
                <c:pt idx="6">
                  <c:v>20913</c:v>
                </c:pt>
                <c:pt idx="7">
                  <c:v>22043</c:v>
                </c:pt>
                <c:pt idx="8">
                  <c:v>23768</c:v>
                </c:pt>
                <c:pt idx="9">
                  <c:v>25011</c:v>
                </c:pt>
                <c:pt idx="10">
                  <c:v>25750</c:v>
                </c:pt>
                <c:pt idx="11">
                  <c:v>26506</c:v>
                </c:pt>
                <c:pt idx="12">
                  <c:v>28462</c:v>
                </c:pt>
                <c:pt idx="13">
                  <c:v>29640</c:v>
                </c:pt>
                <c:pt idx="14">
                  <c:v>31713</c:v>
                </c:pt>
                <c:pt idx="15">
                  <c:v>36581</c:v>
                </c:pt>
                <c:pt idx="16">
                  <c:v>38164</c:v>
                </c:pt>
                <c:pt idx="17">
                  <c:v>38923</c:v>
                </c:pt>
                <c:pt idx="18">
                  <c:v>39705</c:v>
                </c:pt>
                <c:pt idx="19">
                  <c:v>41566</c:v>
                </c:pt>
                <c:pt idx="20">
                  <c:v>43561</c:v>
                </c:pt>
                <c:pt idx="21">
                  <c:v>45724</c:v>
                </c:pt>
                <c:pt idx="22">
                  <c:v>47532</c:v>
                </c:pt>
                <c:pt idx="23">
                  <c:v>48783</c:v>
                </c:pt>
                <c:pt idx="24">
                  <c:v>49722</c:v>
                </c:pt>
                <c:pt idx="25">
                  <c:v>50928</c:v>
                </c:pt>
                <c:pt idx="26">
                  <c:v>53659</c:v>
                </c:pt>
                <c:pt idx="27">
                  <c:v>55079.421652421603</c:v>
                </c:pt>
                <c:pt idx="28">
                  <c:v>56748.980870980798</c:v>
                </c:pt>
                <c:pt idx="29">
                  <c:v>58418.540089540002</c:v>
                </c:pt>
                <c:pt idx="30">
                  <c:v>60088.099308099278</c:v>
                </c:pt>
                <c:pt idx="31">
                  <c:v>61757.658526658503</c:v>
                </c:pt>
                <c:pt idx="32">
                  <c:v>63427.217745217553</c:v>
                </c:pt>
                <c:pt idx="33">
                  <c:v>65096.776963776902</c:v>
                </c:pt>
                <c:pt idx="34">
                  <c:v>66766.336182336105</c:v>
                </c:pt>
                <c:pt idx="35">
                  <c:v>68435.895400895301</c:v>
                </c:pt>
                <c:pt idx="36">
                  <c:v>70105.4546194547</c:v>
                </c:pt>
                <c:pt idx="37">
                  <c:v>71775.013838013227</c:v>
                </c:pt>
                <c:pt idx="38">
                  <c:v>73444.573056573005</c:v>
                </c:pt>
                <c:pt idx="39">
                  <c:v>75114.132275131968</c:v>
                </c:pt>
                <c:pt idx="40">
                  <c:v>76783.691493691396</c:v>
                </c:pt>
                <c:pt idx="41">
                  <c:v>78453.250712250796</c:v>
                </c:pt>
                <c:pt idx="42">
                  <c:v>80122.809930809904</c:v>
                </c:pt>
                <c:pt idx="43">
                  <c:v>81792.3691493691</c:v>
                </c:pt>
                <c:pt idx="44">
                  <c:v>83461.928367928296</c:v>
                </c:pt>
                <c:pt idx="45">
                  <c:v>85131.487586487405</c:v>
                </c:pt>
                <c:pt idx="46">
                  <c:v>86801.046805046106</c:v>
                </c:pt>
                <c:pt idx="47">
                  <c:v>88470.606023606</c:v>
                </c:pt>
                <c:pt idx="48">
                  <c:v>90140.165242165196</c:v>
                </c:pt>
                <c:pt idx="49">
                  <c:v>91809.724460724494</c:v>
                </c:pt>
                <c:pt idx="50">
                  <c:v>93479.28367928337</c:v>
                </c:pt>
                <c:pt idx="51">
                  <c:v>95148.842897842376</c:v>
                </c:pt>
                <c:pt idx="52">
                  <c:v>96818.402116402038</c:v>
                </c:pt>
                <c:pt idx="53">
                  <c:v>98487.961334961394</c:v>
                </c:pt>
                <c:pt idx="54">
                  <c:v>100157.520553521</c:v>
                </c:pt>
                <c:pt idx="55">
                  <c:v>101827.07977208</c:v>
                </c:pt>
                <c:pt idx="56">
                  <c:v>103496.638990639</c:v>
                </c:pt>
                <c:pt idx="57">
                  <c:v>105166.198209198</c:v>
                </c:pt>
                <c:pt idx="58">
                  <c:v>106835.75742775699</c:v>
                </c:pt>
                <c:pt idx="59">
                  <c:v>108505.31664631701</c:v>
                </c:pt>
                <c:pt idx="60">
                  <c:v>110174.875864876</c:v>
                </c:pt>
                <c:pt idx="61">
                  <c:v>111844.435083435</c:v>
                </c:pt>
                <c:pt idx="62">
                  <c:v>113513.994301995</c:v>
                </c:pt>
                <c:pt idx="63">
                  <c:v>115183.55352055401</c:v>
                </c:pt>
                <c:pt idx="64">
                  <c:v>116853.112739113</c:v>
                </c:pt>
                <c:pt idx="65">
                  <c:v>118522.67195767201</c:v>
                </c:pt>
                <c:pt idx="66">
                  <c:v>120192.231176231</c:v>
                </c:pt>
                <c:pt idx="67">
                  <c:v>121861.79039479099</c:v>
                </c:pt>
                <c:pt idx="68">
                  <c:v>123531.34961335</c:v>
                </c:pt>
                <c:pt idx="69">
                  <c:v>125200.90883190899</c:v>
                </c:pt>
                <c:pt idx="70">
                  <c:v>126870.468050468</c:v>
                </c:pt>
                <c:pt idx="71">
                  <c:v>128540.027269028</c:v>
                </c:pt>
                <c:pt idx="72">
                  <c:v>130209.586487587</c:v>
                </c:pt>
                <c:pt idx="73">
                  <c:v>131879.145706146</c:v>
                </c:pt>
                <c:pt idx="74">
                  <c:v>133548.704924705</c:v>
                </c:pt>
                <c:pt idx="75">
                  <c:v>135218.26414326401</c:v>
                </c:pt>
                <c:pt idx="76">
                  <c:v>136887.823361824</c:v>
                </c:pt>
                <c:pt idx="77">
                  <c:v>138557.38258038301</c:v>
                </c:pt>
                <c:pt idx="78">
                  <c:v>140226.94179894199</c:v>
                </c:pt>
                <c:pt idx="79">
                  <c:v>141896.501017501</c:v>
                </c:pt>
                <c:pt idx="80">
                  <c:v>170372</c:v>
                </c:pt>
                <c:pt idx="81">
                  <c:v>171890</c:v>
                </c:pt>
                <c:pt idx="82">
                  <c:v>176511</c:v>
                </c:pt>
                <c:pt idx="83">
                  <c:v>181636</c:v>
                </c:pt>
                <c:pt idx="84">
                  <c:v>185535</c:v>
                </c:pt>
                <c:pt idx="85">
                  <c:v>203471</c:v>
                </c:pt>
                <c:pt idx="86">
                  <c:v>212700</c:v>
                </c:pt>
                <c:pt idx="87">
                  <c:v>218311</c:v>
                </c:pt>
                <c:pt idx="88">
                  <c:v>220671</c:v>
                </c:pt>
                <c:pt idx="89">
                  <c:v>225038</c:v>
                </c:pt>
                <c:pt idx="90">
                  <c:v>229842</c:v>
                </c:pt>
                <c:pt idx="91">
                  <c:v>234624</c:v>
                </c:pt>
                <c:pt idx="92">
                  <c:v>237593</c:v>
                </c:pt>
                <c:pt idx="93">
                  <c:v>239799</c:v>
                </c:pt>
                <c:pt idx="94">
                  <c:v>241914</c:v>
                </c:pt>
                <c:pt idx="95">
                  <c:v>244070</c:v>
                </c:pt>
                <c:pt idx="96">
                  <c:v>246400</c:v>
                </c:pt>
                <c:pt idx="97">
                  <c:v>248959</c:v>
                </c:pt>
                <c:pt idx="98">
                  <c:v>253228</c:v>
                </c:pt>
                <c:pt idx="99">
                  <c:v>256447</c:v>
                </c:pt>
                <c:pt idx="100">
                  <c:v>259480</c:v>
                </c:pt>
                <c:pt idx="101">
                  <c:v>260314</c:v>
                </c:pt>
                <c:pt idx="102">
                  <c:v>261187</c:v>
                </c:pt>
                <c:pt idx="103">
                  <c:v>263343</c:v>
                </c:pt>
                <c:pt idx="104">
                  <c:v>265241</c:v>
                </c:pt>
                <c:pt idx="105">
                  <c:v>268350</c:v>
                </c:pt>
                <c:pt idx="106">
                  <c:v>270533</c:v>
                </c:pt>
                <c:pt idx="107">
                  <c:v>272415</c:v>
                </c:pt>
                <c:pt idx="108">
                  <c:v>273672</c:v>
                </c:pt>
                <c:pt idx="109">
                  <c:v>274698</c:v>
                </c:pt>
                <c:pt idx="110">
                  <c:v>276601</c:v>
                </c:pt>
                <c:pt idx="111">
                  <c:v>280457</c:v>
                </c:pt>
                <c:pt idx="112">
                  <c:v>284502</c:v>
                </c:pt>
                <c:pt idx="113">
                  <c:v>288368</c:v>
                </c:pt>
                <c:pt idx="114">
                  <c:v>290752</c:v>
                </c:pt>
                <c:pt idx="115">
                  <c:v>291873</c:v>
                </c:pt>
                <c:pt idx="116">
                  <c:v>292668</c:v>
                </c:pt>
                <c:pt idx="117">
                  <c:v>296912</c:v>
                </c:pt>
                <c:pt idx="118">
                  <c:v>299345</c:v>
                </c:pt>
                <c:pt idx="119">
                  <c:v>301687</c:v>
                </c:pt>
                <c:pt idx="120">
                  <c:v>304466</c:v>
                </c:pt>
                <c:pt idx="121">
                  <c:v>306733</c:v>
                </c:pt>
                <c:pt idx="122">
                  <c:v>307391</c:v>
                </c:pt>
                <c:pt idx="123">
                  <c:v>308786</c:v>
                </c:pt>
                <c:pt idx="124">
                  <c:v>312118</c:v>
                </c:pt>
                <c:pt idx="125">
                  <c:v>315962</c:v>
                </c:pt>
                <c:pt idx="126">
                  <c:v>318554</c:v>
                </c:pt>
                <c:pt idx="127">
                  <c:v>321665</c:v>
                </c:pt>
                <c:pt idx="128">
                  <c:v>324407</c:v>
                </c:pt>
                <c:pt idx="129">
                  <c:v>325679</c:v>
                </c:pt>
                <c:pt idx="130">
                  <c:v>326708</c:v>
                </c:pt>
                <c:pt idx="131">
                  <c:v>330658</c:v>
                </c:pt>
                <c:pt idx="132">
                  <c:v>333554</c:v>
                </c:pt>
                <c:pt idx="133">
                  <c:v>338401</c:v>
                </c:pt>
                <c:pt idx="134">
                  <c:v>341083</c:v>
                </c:pt>
                <c:pt idx="135">
                  <c:v>345281</c:v>
                </c:pt>
                <c:pt idx="136">
                  <c:v>346088</c:v>
                </c:pt>
                <c:pt idx="137">
                  <c:v>347193</c:v>
                </c:pt>
                <c:pt idx="138">
                  <c:v>349736</c:v>
                </c:pt>
                <c:pt idx="139">
                  <c:v>352798</c:v>
                </c:pt>
                <c:pt idx="140">
                  <c:v>356832</c:v>
                </c:pt>
                <c:pt idx="141">
                  <c:v>359815</c:v>
                </c:pt>
                <c:pt idx="142">
                  <c:v>362587</c:v>
                </c:pt>
                <c:pt idx="143">
                  <c:v>363512</c:v>
                </c:pt>
                <c:pt idx="144">
                  <c:v>364313</c:v>
                </c:pt>
                <c:pt idx="145">
                  <c:v>367273</c:v>
                </c:pt>
                <c:pt idx="146">
                  <c:v>370189</c:v>
                </c:pt>
                <c:pt idx="147">
                  <c:v>373659</c:v>
                </c:pt>
                <c:pt idx="148">
                  <c:v>378010</c:v>
                </c:pt>
                <c:pt idx="149">
                  <c:v>381151</c:v>
                </c:pt>
                <c:pt idx="150">
                  <c:v>382524</c:v>
                </c:pt>
                <c:pt idx="151">
                  <c:v>383748</c:v>
                </c:pt>
                <c:pt idx="152">
                  <c:v>388627</c:v>
                </c:pt>
                <c:pt idx="153">
                  <c:v>391591</c:v>
                </c:pt>
                <c:pt idx="154">
                  <c:v>394853</c:v>
                </c:pt>
                <c:pt idx="155">
                  <c:v>397982</c:v>
                </c:pt>
                <c:pt idx="156">
                  <c:v>402366</c:v>
                </c:pt>
                <c:pt idx="157">
                  <c:v>403390</c:v>
                </c:pt>
                <c:pt idx="158">
                  <c:v>404402</c:v>
                </c:pt>
                <c:pt idx="159">
                  <c:v>409104</c:v>
                </c:pt>
                <c:pt idx="160">
                  <c:v>413637</c:v>
                </c:pt>
                <c:pt idx="161">
                  <c:v>418212</c:v>
                </c:pt>
                <c:pt idx="162">
                  <c:v>422395</c:v>
                </c:pt>
                <c:pt idx="163">
                  <c:v>425733</c:v>
                </c:pt>
                <c:pt idx="164">
                  <c:v>426646</c:v>
                </c:pt>
                <c:pt idx="165">
                  <c:v>427726</c:v>
                </c:pt>
                <c:pt idx="166">
                  <c:v>432451</c:v>
                </c:pt>
                <c:pt idx="167">
                  <c:v>436634</c:v>
                </c:pt>
                <c:pt idx="168">
                  <c:v>442314</c:v>
                </c:pt>
                <c:pt idx="169">
                  <c:v>446726</c:v>
                </c:pt>
                <c:pt idx="170">
                  <c:v>450173</c:v>
                </c:pt>
                <c:pt idx="171">
                  <c:v>451219</c:v>
                </c:pt>
                <c:pt idx="172">
                  <c:v>452537</c:v>
                </c:pt>
                <c:pt idx="173">
                  <c:v>457364</c:v>
                </c:pt>
                <c:pt idx="174">
                  <c:v>462708</c:v>
                </c:pt>
                <c:pt idx="175">
                  <c:v>467614</c:v>
                </c:pt>
                <c:pt idx="176">
                  <c:v>472450</c:v>
                </c:pt>
                <c:pt idx="177">
                  <c:v>476388</c:v>
                </c:pt>
                <c:pt idx="178">
                  <c:v>478290</c:v>
                </c:pt>
                <c:pt idx="179">
                  <c:v>480185</c:v>
                </c:pt>
                <c:pt idx="180">
                  <c:v>487085</c:v>
                </c:pt>
                <c:pt idx="181">
                  <c:v>492308</c:v>
                </c:pt>
                <c:pt idx="182">
                  <c:v>497682</c:v>
                </c:pt>
                <c:pt idx="183">
                  <c:v>501777</c:v>
                </c:pt>
                <c:pt idx="184">
                  <c:v>507334</c:v>
                </c:pt>
                <c:pt idx="185">
                  <c:v>508221</c:v>
                </c:pt>
                <c:pt idx="186">
                  <c:v>508961</c:v>
                </c:pt>
                <c:pt idx="187">
                  <c:v>514762</c:v>
                </c:pt>
                <c:pt idx="188">
                  <c:v>520030</c:v>
                </c:pt>
                <c:pt idx="189">
                  <c:v>523028</c:v>
                </c:pt>
                <c:pt idx="190">
                  <c:v>526300</c:v>
                </c:pt>
                <c:pt idx="191">
                  <c:v>528586</c:v>
                </c:pt>
                <c:pt idx="192">
                  <c:v>530202</c:v>
                </c:pt>
                <c:pt idx="193">
                  <c:v>531535</c:v>
                </c:pt>
                <c:pt idx="194">
                  <c:v>536609</c:v>
                </c:pt>
                <c:pt idx="195">
                  <c:v>543713</c:v>
                </c:pt>
                <c:pt idx="196">
                  <c:v>548838</c:v>
                </c:pt>
                <c:pt idx="197">
                  <c:v>554506</c:v>
                </c:pt>
                <c:pt idx="198">
                  <c:v>559830</c:v>
                </c:pt>
                <c:pt idx="199">
                  <c:v>561722</c:v>
                </c:pt>
                <c:pt idx="200">
                  <c:v>563305</c:v>
                </c:pt>
                <c:pt idx="201">
                  <c:v>570102</c:v>
                </c:pt>
                <c:pt idx="202">
                  <c:v>575601</c:v>
                </c:pt>
                <c:pt idx="203">
                  <c:v>582347</c:v>
                </c:pt>
                <c:pt idx="204">
                  <c:v>587981</c:v>
                </c:pt>
                <c:pt idx="205">
                  <c:v>592268</c:v>
                </c:pt>
                <c:pt idx="206">
                  <c:v>593514</c:v>
                </c:pt>
                <c:pt idx="207">
                  <c:v>595177</c:v>
                </c:pt>
                <c:pt idx="208">
                  <c:v>600672</c:v>
                </c:pt>
                <c:pt idx="209">
                  <c:v>608114</c:v>
                </c:pt>
                <c:pt idx="210">
                  <c:v>614737</c:v>
                </c:pt>
                <c:pt idx="211">
                  <c:v>622102</c:v>
                </c:pt>
                <c:pt idx="212">
                  <c:v>625845</c:v>
                </c:pt>
                <c:pt idx="213">
                  <c:v>626716</c:v>
                </c:pt>
                <c:pt idx="214">
                  <c:v>627972</c:v>
                </c:pt>
                <c:pt idx="215">
                  <c:v>634821</c:v>
                </c:pt>
                <c:pt idx="216">
                  <c:v>642691</c:v>
                </c:pt>
                <c:pt idx="217">
                  <c:v>648370</c:v>
                </c:pt>
                <c:pt idx="218">
                  <c:v>656184</c:v>
                </c:pt>
                <c:pt idx="219">
                  <c:v>661078</c:v>
                </c:pt>
                <c:pt idx="220">
                  <c:v>662216</c:v>
                </c:pt>
                <c:pt idx="221">
                  <c:v>663903</c:v>
                </c:pt>
                <c:pt idx="222">
                  <c:v>667924</c:v>
                </c:pt>
                <c:pt idx="223">
                  <c:v>671585</c:v>
                </c:pt>
                <c:pt idx="224">
                  <c:v>675763</c:v>
                </c:pt>
                <c:pt idx="225">
                  <c:v>682838</c:v>
                </c:pt>
                <c:pt idx="226">
                  <c:v>686238</c:v>
                </c:pt>
                <c:pt idx="227">
                  <c:v>687107</c:v>
                </c:pt>
                <c:pt idx="228">
                  <c:v>688155</c:v>
                </c:pt>
                <c:pt idx="229">
                  <c:v>692090</c:v>
                </c:pt>
                <c:pt idx="230">
                  <c:v>697155</c:v>
                </c:pt>
                <c:pt idx="231">
                  <c:v>701326</c:v>
                </c:pt>
                <c:pt idx="232">
                  <c:v>705453</c:v>
                </c:pt>
                <c:pt idx="233">
                  <c:v>710465</c:v>
                </c:pt>
                <c:pt idx="234">
                  <c:v>711721</c:v>
                </c:pt>
                <c:pt idx="235">
                  <c:v>713479</c:v>
                </c:pt>
                <c:pt idx="236">
                  <c:v>716660</c:v>
                </c:pt>
                <c:pt idx="237">
                  <c:v>726896</c:v>
                </c:pt>
                <c:pt idx="238">
                  <c:v>730925</c:v>
                </c:pt>
                <c:pt idx="239">
                  <c:v>735256</c:v>
                </c:pt>
                <c:pt idx="240">
                  <c:v>737969</c:v>
                </c:pt>
                <c:pt idx="241">
                  <c:v>739531</c:v>
                </c:pt>
                <c:pt idx="242">
                  <c:v>741447</c:v>
                </c:pt>
                <c:pt idx="243">
                  <c:v>746343</c:v>
                </c:pt>
                <c:pt idx="244">
                  <c:v>752225</c:v>
                </c:pt>
                <c:pt idx="245">
                  <c:v>757588</c:v>
                </c:pt>
                <c:pt idx="246">
                  <c:v>761029</c:v>
                </c:pt>
                <c:pt idx="247">
                  <c:v>765735</c:v>
                </c:pt>
                <c:pt idx="248">
                  <c:v>766907</c:v>
                </c:pt>
                <c:pt idx="249">
                  <c:v>767971</c:v>
                </c:pt>
                <c:pt idx="250">
                  <c:v>771533</c:v>
                </c:pt>
                <c:pt idx="251">
                  <c:v>775629</c:v>
                </c:pt>
                <c:pt idx="252">
                  <c:v>780354</c:v>
                </c:pt>
                <c:pt idx="253">
                  <c:v>785155</c:v>
                </c:pt>
                <c:pt idx="254">
                  <c:v>789235</c:v>
                </c:pt>
                <c:pt idx="255">
                  <c:v>790401</c:v>
                </c:pt>
                <c:pt idx="256">
                  <c:v>791552</c:v>
                </c:pt>
                <c:pt idx="257">
                  <c:v>795110</c:v>
                </c:pt>
                <c:pt idx="258">
                  <c:v>799112</c:v>
                </c:pt>
                <c:pt idx="259">
                  <c:v>803483</c:v>
                </c:pt>
                <c:pt idx="260">
                  <c:v>807424</c:v>
                </c:pt>
                <c:pt idx="261">
                  <c:v>810392</c:v>
                </c:pt>
                <c:pt idx="262">
                  <c:v>812547</c:v>
                </c:pt>
                <c:pt idx="263">
                  <c:v>813883</c:v>
                </c:pt>
                <c:pt idx="264">
                  <c:v>817642</c:v>
                </c:pt>
                <c:pt idx="265">
                  <c:v>822783</c:v>
                </c:pt>
                <c:pt idx="266">
                  <c:v>827622</c:v>
                </c:pt>
                <c:pt idx="267">
                  <c:v>833022</c:v>
                </c:pt>
                <c:pt idx="268">
                  <c:v>837218</c:v>
                </c:pt>
                <c:pt idx="269">
                  <c:v>838577</c:v>
                </c:pt>
                <c:pt idx="270">
                  <c:v>839393</c:v>
                </c:pt>
                <c:pt idx="271">
                  <c:v>844864</c:v>
                </c:pt>
                <c:pt idx="272">
                  <c:v>848619</c:v>
                </c:pt>
                <c:pt idx="273">
                  <c:v>852064</c:v>
                </c:pt>
                <c:pt idx="274">
                  <c:v>855829</c:v>
                </c:pt>
                <c:pt idx="275">
                  <c:v>857959</c:v>
                </c:pt>
                <c:pt idx="276">
                  <c:v>859065</c:v>
                </c:pt>
                <c:pt idx="277">
                  <c:v>860142</c:v>
                </c:pt>
                <c:pt idx="278">
                  <c:v>863482</c:v>
                </c:pt>
                <c:pt idx="279">
                  <c:v>867159</c:v>
                </c:pt>
                <c:pt idx="280">
                  <c:v>872835</c:v>
                </c:pt>
                <c:pt idx="281">
                  <c:v>876308</c:v>
                </c:pt>
                <c:pt idx="282">
                  <c:v>882901</c:v>
                </c:pt>
                <c:pt idx="283">
                  <c:v>884180</c:v>
                </c:pt>
                <c:pt idx="284">
                  <c:v>885912</c:v>
                </c:pt>
                <c:pt idx="285">
                  <c:v>890753</c:v>
                </c:pt>
                <c:pt idx="286">
                  <c:v>897711</c:v>
                </c:pt>
                <c:pt idx="287">
                  <c:v>900974</c:v>
                </c:pt>
                <c:pt idx="288">
                  <c:v>903861</c:v>
                </c:pt>
                <c:pt idx="289">
                  <c:v>906499</c:v>
                </c:pt>
                <c:pt idx="290">
                  <c:v>907284</c:v>
                </c:pt>
                <c:pt idx="291">
                  <c:v>908083</c:v>
                </c:pt>
                <c:pt idx="292">
                  <c:v>912199</c:v>
                </c:pt>
                <c:pt idx="293">
                  <c:v>914993</c:v>
                </c:pt>
                <c:pt idx="294">
                  <c:v>918782</c:v>
                </c:pt>
                <c:pt idx="295">
                  <c:v>924609</c:v>
                </c:pt>
                <c:pt idx="296">
                  <c:v>928582</c:v>
                </c:pt>
                <c:pt idx="297">
                  <c:v>929912</c:v>
                </c:pt>
                <c:pt idx="298">
                  <c:v>930913</c:v>
                </c:pt>
                <c:pt idx="299">
                  <c:v>935241</c:v>
                </c:pt>
                <c:pt idx="300">
                  <c:v>939029</c:v>
                </c:pt>
                <c:pt idx="301">
                  <c:v>943791</c:v>
                </c:pt>
                <c:pt idx="302">
                  <c:v>948032</c:v>
                </c:pt>
                <c:pt idx="303">
                  <c:v>951447</c:v>
                </c:pt>
                <c:pt idx="304">
                  <c:v>952391</c:v>
                </c:pt>
                <c:pt idx="305">
                  <c:v>952391</c:v>
                </c:pt>
                <c:pt idx="306">
                  <c:v>954241</c:v>
                </c:pt>
                <c:pt idx="307">
                  <c:v>958908</c:v>
                </c:pt>
                <c:pt idx="308">
                  <c:v>963704</c:v>
                </c:pt>
                <c:pt idx="309">
                  <c:v>967171</c:v>
                </c:pt>
                <c:pt idx="310">
                  <c:v>971441</c:v>
                </c:pt>
                <c:pt idx="311">
                  <c:v>972438</c:v>
                </c:pt>
                <c:pt idx="312">
                  <c:v>974552</c:v>
                </c:pt>
                <c:pt idx="313">
                  <c:v>980721</c:v>
                </c:pt>
                <c:pt idx="314">
                  <c:v>983626</c:v>
                </c:pt>
                <c:pt idx="315">
                  <c:v>988462</c:v>
                </c:pt>
                <c:pt idx="316">
                  <c:v>992267</c:v>
                </c:pt>
                <c:pt idx="317">
                  <c:v>994905</c:v>
                </c:pt>
                <c:pt idx="318">
                  <c:v>996478</c:v>
                </c:pt>
                <c:pt idx="319">
                  <c:v>998698</c:v>
                </c:pt>
                <c:pt idx="320">
                  <c:v>1002870</c:v>
                </c:pt>
                <c:pt idx="321">
                  <c:v>1007904</c:v>
                </c:pt>
                <c:pt idx="322">
                  <c:v>1011879</c:v>
                </c:pt>
                <c:pt idx="323">
                  <c:v>1014695</c:v>
                </c:pt>
                <c:pt idx="324">
                  <c:v>1018469</c:v>
                </c:pt>
                <c:pt idx="325">
                  <c:v>1020100</c:v>
                </c:pt>
                <c:pt idx="326">
                  <c:v>1021264</c:v>
                </c:pt>
                <c:pt idx="327">
                  <c:v>1025920</c:v>
                </c:pt>
                <c:pt idx="328">
                  <c:v>1030559</c:v>
                </c:pt>
                <c:pt idx="329">
                  <c:v>1033885</c:v>
                </c:pt>
                <c:pt idx="330">
                  <c:v>1037308</c:v>
                </c:pt>
                <c:pt idx="331">
                  <c:v>1040156</c:v>
                </c:pt>
                <c:pt idx="332">
                  <c:v>1041789</c:v>
                </c:pt>
                <c:pt idx="333">
                  <c:v>1043420</c:v>
                </c:pt>
                <c:pt idx="334">
                  <c:v>1047147</c:v>
                </c:pt>
                <c:pt idx="335">
                  <c:v>1051726</c:v>
                </c:pt>
                <c:pt idx="336">
                  <c:v>1055170</c:v>
                </c:pt>
                <c:pt idx="337">
                  <c:v>1058810</c:v>
                </c:pt>
                <c:pt idx="338">
                  <c:v>1063896</c:v>
                </c:pt>
                <c:pt idx="339">
                  <c:v>1065517</c:v>
                </c:pt>
                <c:pt idx="340">
                  <c:v>1067103</c:v>
                </c:pt>
                <c:pt idx="341">
                  <c:v>1069829</c:v>
                </c:pt>
                <c:pt idx="342">
                  <c:v>1073912</c:v>
                </c:pt>
                <c:pt idx="343">
                  <c:v>1077806</c:v>
                </c:pt>
                <c:pt idx="344">
                  <c:v>1081261</c:v>
                </c:pt>
                <c:pt idx="345">
                  <c:v>1086883</c:v>
                </c:pt>
                <c:pt idx="346">
                  <c:v>1088136</c:v>
                </c:pt>
                <c:pt idx="347">
                  <c:v>1089473</c:v>
                </c:pt>
                <c:pt idx="348">
                  <c:v>1092902</c:v>
                </c:pt>
                <c:pt idx="349">
                  <c:v>1096663</c:v>
                </c:pt>
                <c:pt idx="350">
                  <c:v>1100349</c:v>
                </c:pt>
                <c:pt idx="351">
                  <c:v>1104314</c:v>
                </c:pt>
                <c:pt idx="352">
                  <c:v>1107192</c:v>
                </c:pt>
                <c:pt idx="353">
                  <c:v>1108309</c:v>
                </c:pt>
                <c:pt idx="354">
                  <c:v>1109288</c:v>
                </c:pt>
                <c:pt idx="355">
                  <c:v>1112610</c:v>
                </c:pt>
                <c:pt idx="356">
                  <c:v>1116223</c:v>
                </c:pt>
                <c:pt idx="357">
                  <c:v>1120254</c:v>
                </c:pt>
                <c:pt idx="358">
                  <c:v>1124759</c:v>
                </c:pt>
                <c:pt idx="359">
                  <c:v>1128443</c:v>
                </c:pt>
                <c:pt idx="360">
                  <c:v>1129746</c:v>
                </c:pt>
                <c:pt idx="361">
                  <c:v>1131174</c:v>
                </c:pt>
                <c:pt idx="362">
                  <c:v>1136130</c:v>
                </c:pt>
                <c:pt idx="363">
                  <c:v>1141221</c:v>
                </c:pt>
                <c:pt idx="364">
                  <c:v>1144564</c:v>
                </c:pt>
                <c:pt idx="365">
                  <c:v>1147177</c:v>
                </c:pt>
                <c:pt idx="366">
                  <c:v>1151380</c:v>
                </c:pt>
                <c:pt idx="367">
                  <c:v>1152374</c:v>
                </c:pt>
                <c:pt idx="368">
                  <c:v>1153063</c:v>
                </c:pt>
                <c:pt idx="369">
                  <c:v>1158063</c:v>
                </c:pt>
                <c:pt idx="370">
                  <c:v>1160532</c:v>
                </c:pt>
                <c:pt idx="371">
                  <c:v>1164303</c:v>
                </c:pt>
                <c:pt idx="372">
                  <c:v>1166947</c:v>
                </c:pt>
                <c:pt idx="373">
                  <c:v>1172835</c:v>
                </c:pt>
                <c:pt idx="374">
                  <c:v>1174015</c:v>
                </c:pt>
                <c:pt idx="375">
                  <c:v>1175170</c:v>
                </c:pt>
                <c:pt idx="376">
                  <c:v>1177620</c:v>
                </c:pt>
                <c:pt idx="377">
                  <c:v>1181358</c:v>
                </c:pt>
                <c:pt idx="378">
                  <c:v>1186271</c:v>
                </c:pt>
                <c:pt idx="379">
                  <c:v>1190243</c:v>
                </c:pt>
                <c:pt idx="380">
                  <c:v>1194308</c:v>
                </c:pt>
                <c:pt idx="381">
                  <c:v>1195298</c:v>
                </c:pt>
                <c:pt idx="382">
                  <c:v>1196413</c:v>
                </c:pt>
                <c:pt idx="383">
                  <c:v>1201122</c:v>
                </c:pt>
                <c:pt idx="384">
                  <c:v>1205102</c:v>
                </c:pt>
                <c:pt idx="385">
                  <c:v>1208870</c:v>
                </c:pt>
                <c:pt idx="386">
                  <c:v>1214001</c:v>
                </c:pt>
                <c:pt idx="387">
                  <c:v>1224835</c:v>
                </c:pt>
                <c:pt idx="388">
                  <c:v>1226930</c:v>
                </c:pt>
                <c:pt idx="389">
                  <c:v>1228576</c:v>
                </c:pt>
                <c:pt idx="390">
                  <c:v>1233021</c:v>
                </c:pt>
                <c:pt idx="391">
                  <c:v>1237951</c:v>
                </c:pt>
                <c:pt idx="392">
                  <c:v>1242409</c:v>
                </c:pt>
                <c:pt idx="393">
                  <c:v>1249135</c:v>
                </c:pt>
                <c:pt idx="394">
                  <c:v>1255063</c:v>
                </c:pt>
                <c:pt idx="395">
                  <c:v>1256920</c:v>
                </c:pt>
                <c:pt idx="396">
                  <c:v>1258636</c:v>
                </c:pt>
                <c:pt idx="397">
                  <c:v>1265320</c:v>
                </c:pt>
                <c:pt idx="398">
                  <c:v>1269407</c:v>
                </c:pt>
                <c:pt idx="399">
                  <c:v>1273420</c:v>
                </c:pt>
                <c:pt idx="400">
                  <c:v>1277410</c:v>
                </c:pt>
                <c:pt idx="401">
                  <c:v>1281645</c:v>
                </c:pt>
                <c:pt idx="402">
                  <c:v>1283656</c:v>
                </c:pt>
                <c:pt idx="403">
                  <c:v>1286069</c:v>
                </c:pt>
                <c:pt idx="404">
                  <c:v>1291901</c:v>
                </c:pt>
                <c:pt idx="405">
                  <c:v>1295324</c:v>
                </c:pt>
                <c:pt idx="406">
                  <c:v>1298205</c:v>
                </c:pt>
                <c:pt idx="407">
                  <c:v>1301317</c:v>
                </c:pt>
                <c:pt idx="408">
                  <c:v>1305627</c:v>
                </c:pt>
                <c:pt idx="409">
                  <c:v>1307023</c:v>
                </c:pt>
                <c:pt idx="410">
                  <c:v>1308548</c:v>
                </c:pt>
                <c:pt idx="411">
                  <c:v>1313595</c:v>
                </c:pt>
                <c:pt idx="412">
                  <c:v>1318082</c:v>
                </c:pt>
                <c:pt idx="413">
                  <c:v>1322864</c:v>
                </c:pt>
                <c:pt idx="414">
                  <c:v>1327139</c:v>
                </c:pt>
                <c:pt idx="415">
                  <c:v>1331291</c:v>
                </c:pt>
                <c:pt idx="416">
                  <c:v>1332467</c:v>
                </c:pt>
                <c:pt idx="417">
                  <c:v>1333986</c:v>
                </c:pt>
                <c:pt idx="418">
                  <c:v>1337206</c:v>
                </c:pt>
                <c:pt idx="419">
                  <c:v>1343867</c:v>
                </c:pt>
                <c:pt idx="420">
                  <c:v>1353846</c:v>
                </c:pt>
                <c:pt idx="421">
                  <c:v>1357800</c:v>
                </c:pt>
                <c:pt idx="422">
                  <c:v>1360604</c:v>
                </c:pt>
                <c:pt idx="423">
                  <c:v>1362995</c:v>
                </c:pt>
                <c:pt idx="424">
                  <c:v>1364571</c:v>
                </c:pt>
                <c:pt idx="425">
                  <c:v>1370403</c:v>
                </c:pt>
                <c:pt idx="426">
                  <c:v>1374592</c:v>
                </c:pt>
                <c:pt idx="427">
                  <c:v>1380243</c:v>
                </c:pt>
                <c:pt idx="428">
                  <c:v>1387638</c:v>
                </c:pt>
                <c:pt idx="429">
                  <c:v>1391555</c:v>
                </c:pt>
                <c:pt idx="430">
                  <c:v>1393122</c:v>
                </c:pt>
                <c:pt idx="431">
                  <c:v>1394842</c:v>
                </c:pt>
                <c:pt idx="432">
                  <c:v>1398095</c:v>
                </c:pt>
                <c:pt idx="433">
                  <c:v>1401336</c:v>
                </c:pt>
                <c:pt idx="434">
                  <c:v>1404114</c:v>
                </c:pt>
                <c:pt idx="435">
                  <c:v>1407445</c:v>
                </c:pt>
                <c:pt idx="436">
                  <c:v>1413585</c:v>
                </c:pt>
                <c:pt idx="437">
                  <c:v>1415026</c:v>
                </c:pt>
                <c:pt idx="438">
                  <c:v>1416331</c:v>
                </c:pt>
                <c:pt idx="439">
                  <c:v>1435036</c:v>
                </c:pt>
                <c:pt idx="440">
                  <c:v>1442225</c:v>
                </c:pt>
                <c:pt idx="441">
                  <c:v>1446412</c:v>
                </c:pt>
                <c:pt idx="442">
                  <c:v>1448822</c:v>
                </c:pt>
                <c:pt idx="443">
                  <c:v>1452160</c:v>
                </c:pt>
                <c:pt idx="444">
                  <c:v>1459550</c:v>
                </c:pt>
                <c:pt idx="445">
                  <c:v>1469294</c:v>
                </c:pt>
                <c:pt idx="446">
                  <c:v>1471614</c:v>
                </c:pt>
                <c:pt idx="447">
                  <c:v>1474030</c:v>
                </c:pt>
                <c:pt idx="448">
                  <c:v>1478590</c:v>
                </c:pt>
                <c:pt idx="449">
                  <c:v>1486059</c:v>
                </c:pt>
                <c:pt idx="450">
                  <c:v>1488360</c:v>
                </c:pt>
                <c:pt idx="451">
                  <c:v>1489296</c:v>
                </c:pt>
                <c:pt idx="452">
                  <c:v>1490331</c:v>
                </c:pt>
                <c:pt idx="453">
                  <c:v>1493245</c:v>
                </c:pt>
                <c:pt idx="454">
                  <c:v>1496147</c:v>
                </c:pt>
                <c:pt idx="455">
                  <c:v>1498933</c:v>
                </c:pt>
                <c:pt idx="456">
                  <c:v>1500501</c:v>
                </c:pt>
                <c:pt idx="457">
                  <c:v>1502361</c:v>
                </c:pt>
                <c:pt idx="458">
                  <c:v>1503308</c:v>
                </c:pt>
                <c:pt idx="459">
                  <c:v>1503870</c:v>
                </c:pt>
                <c:pt idx="460">
                  <c:v>1507939</c:v>
                </c:pt>
                <c:pt idx="461">
                  <c:v>1511729</c:v>
                </c:pt>
                <c:pt idx="462">
                  <c:v>1514910</c:v>
                </c:pt>
                <c:pt idx="463">
                  <c:v>1517229</c:v>
                </c:pt>
                <c:pt idx="464">
                  <c:v>1521699</c:v>
                </c:pt>
                <c:pt idx="465">
                  <c:v>1522590</c:v>
                </c:pt>
                <c:pt idx="466">
                  <c:v>1523561</c:v>
                </c:pt>
                <c:pt idx="467">
                  <c:v>1526240</c:v>
                </c:pt>
                <c:pt idx="468">
                  <c:v>1528740</c:v>
                </c:pt>
                <c:pt idx="469">
                  <c:v>1533060</c:v>
                </c:pt>
                <c:pt idx="470">
                  <c:v>1535198</c:v>
                </c:pt>
                <c:pt idx="471">
                  <c:v>1539610</c:v>
                </c:pt>
                <c:pt idx="472">
                  <c:v>1540573</c:v>
                </c:pt>
                <c:pt idx="473">
                  <c:v>1541400</c:v>
                </c:pt>
                <c:pt idx="474">
                  <c:v>1543292</c:v>
                </c:pt>
                <c:pt idx="475">
                  <c:v>1548773</c:v>
                </c:pt>
                <c:pt idx="476">
                  <c:v>1554393</c:v>
                </c:pt>
                <c:pt idx="477">
                  <c:v>1557604</c:v>
                </c:pt>
                <c:pt idx="478">
                  <c:v>1562361</c:v>
                </c:pt>
                <c:pt idx="479">
                  <c:v>1567412</c:v>
                </c:pt>
                <c:pt idx="480">
                  <c:v>1571546</c:v>
                </c:pt>
                <c:pt idx="481">
                  <c:v>1580094</c:v>
                </c:pt>
                <c:pt idx="482">
                  <c:v>1594911</c:v>
                </c:pt>
                <c:pt idx="483">
                  <c:v>1600968</c:v>
                </c:pt>
                <c:pt idx="484">
                  <c:v>1606918</c:v>
                </c:pt>
                <c:pt idx="485">
                  <c:v>1613549</c:v>
                </c:pt>
                <c:pt idx="486">
                  <c:v>1626966</c:v>
                </c:pt>
                <c:pt idx="487">
                  <c:v>1639236</c:v>
                </c:pt>
                <c:pt idx="488">
                  <c:v>1646418</c:v>
                </c:pt>
                <c:pt idx="489">
                  <c:v>1655834</c:v>
                </c:pt>
                <c:pt idx="490">
                  <c:v>1665404</c:v>
                </c:pt>
                <c:pt idx="491">
                  <c:v>1676697</c:v>
                </c:pt>
                <c:pt idx="492">
                  <c:v>1685494</c:v>
                </c:pt>
                <c:pt idx="493">
                  <c:v>1702425</c:v>
                </c:pt>
                <c:pt idx="494">
                  <c:v>1719682</c:v>
                </c:pt>
                <c:pt idx="495">
                  <c:v>1729192</c:v>
                </c:pt>
                <c:pt idx="496">
                  <c:v>1738172</c:v>
                </c:pt>
                <c:pt idx="497">
                  <c:v>1748011</c:v>
                </c:pt>
                <c:pt idx="498">
                  <c:v>1757727</c:v>
                </c:pt>
                <c:pt idx="499">
                  <c:v>1764923</c:v>
                </c:pt>
                <c:pt idx="500">
                  <c:v>1779998</c:v>
                </c:pt>
                <c:pt idx="501">
                  <c:v>1780743</c:v>
                </c:pt>
                <c:pt idx="502">
                  <c:v>1782665</c:v>
                </c:pt>
                <c:pt idx="503">
                  <c:v>1786354</c:v>
                </c:pt>
                <c:pt idx="504">
                  <c:v>1790606</c:v>
                </c:pt>
                <c:pt idx="505">
                  <c:v>1801132</c:v>
                </c:pt>
                <c:pt idx="506">
                  <c:v>1814418</c:v>
                </c:pt>
                <c:pt idx="507">
                  <c:v>1837000</c:v>
                </c:pt>
                <c:pt idx="508">
                  <c:v>1851111</c:v>
                </c:pt>
                <c:pt idx="509">
                  <c:v>1858773</c:v>
                </c:pt>
                <c:pt idx="510">
                  <c:v>1866049</c:v>
                </c:pt>
                <c:pt idx="511">
                  <c:v>1873765</c:v>
                </c:pt>
                <c:pt idx="512">
                  <c:v>1881242</c:v>
                </c:pt>
                <c:pt idx="513">
                  <c:v>1888708</c:v>
                </c:pt>
                <c:pt idx="514">
                  <c:v>1899846</c:v>
                </c:pt>
                <c:pt idx="515">
                  <c:v>1912788</c:v>
                </c:pt>
                <c:pt idx="516">
                  <c:v>1921289</c:v>
                </c:pt>
                <c:pt idx="517">
                  <c:v>1930242</c:v>
                </c:pt>
                <c:pt idx="518">
                  <c:v>1933745</c:v>
                </c:pt>
                <c:pt idx="519">
                  <c:v>1937195</c:v>
                </c:pt>
                <c:pt idx="520">
                  <c:v>1944451</c:v>
                </c:pt>
                <c:pt idx="521">
                  <c:v>1957187</c:v>
                </c:pt>
                <c:pt idx="522">
                  <c:v>1960069</c:v>
                </c:pt>
                <c:pt idx="523">
                  <c:v>1967518</c:v>
                </c:pt>
                <c:pt idx="524">
                  <c:v>1980677</c:v>
                </c:pt>
                <c:pt idx="525">
                  <c:v>1987737</c:v>
                </c:pt>
                <c:pt idx="526">
                  <c:v>1992913</c:v>
                </c:pt>
                <c:pt idx="527">
                  <c:v>1994955</c:v>
                </c:pt>
                <c:pt idx="528">
                  <c:v>2006524</c:v>
                </c:pt>
                <c:pt idx="529">
                  <c:v>2018003</c:v>
                </c:pt>
                <c:pt idx="530">
                  <c:v>2027430</c:v>
                </c:pt>
                <c:pt idx="531">
                  <c:v>2030384</c:v>
                </c:pt>
                <c:pt idx="532">
                  <c:v>2033639</c:v>
                </c:pt>
                <c:pt idx="533">
                  <c:v>2036808</c:v>
                </c:pt>
                <c:pt idx="534">
                  <c:v>2040767</c:v>
                </c:pt>
                <c:pt idx="535">
                  <c:v>2048915</c:v>
                </c:pt>
                <c:pt idx="536">
                  <c:v>2049790</c:v>
                </c:pt>
                <c:pt idx="537">
                  <c:v>2056892</c:v>
                </c:pt>
                <c:pt idx="538">
                  <c:v>2061830</c:v>
                </c:pt>
                <c:pt idx="539">
                  <c:v>2065680</c:v>
                </c:pt>
                <c:pt idx="540">
                  <c:v>2068751</c:v>
                </c:pt>
                <c:pt idx="541">
                  <c:v>2072878</c:v>
                </c:pt>
                <c:pt idx="542">
                  <c:v>2074296</c:v>
                </c:pt>
                <c:pt idx="543">
                  <c:v>2075239</c:v>
                </c:pt>
                <c:pt idx="544">
                  <c:v>2077967</c:v>
                </c:pt>
                <c:pt idx="545">
                  <c:v>2082510</c:v>
                </c:pt>
                <c:pt idx="546">
                  <c:v>2087757</c:v>
                </c:pt>
                <c:pt idx="547">
                  <c:v>2090726</c:v>
                </c:pt>
                <c:pt idx="548">
                  <c:v>2095329</c:v>
                </c:pt>
                <c:pt idx="549">
                  <c:v>2096921</c:v>
                </c:pt>
                <c:pt idx="550">
                  <c:v>2102801</c:v>
                </c:pt>
                <c:pt idx="551">
                  <c:v>2107180</c:v>
                </c:pt>
                <c:pt idx="552">
                  <c:v>2112706</c:v>
                </c:pt>
                <c:pt idx="553">
                  <c:v>2117203</c:v>
                </c:pt>
                <c:pt idx="554">
                  <c:v>2121949</c:v>
                </c:pt>
                <c:pt idx="555">
                  <c:v>2127510</c:v>
                </c:pt>
                <c:pt idx="556">
                  <c:v>2129146</c:v>
                </c:pt>
                <c:pt idx="557">
                  <c:v>2134560</c:v>
                </c:pt>
                <c:pt idx="558">
                  <c:v>2140251</c:v>
                </c:pt>
                <c:pt idx="559">
                  <c:v>2146286</c:v>
                </c:pt>
                <c:pt idx="560">
                  <c:v>2154472</c:v>
                </c:pt>
                <c:pt idx="561">
                  <c:v>2159132</c:v>
                </c:pt>
                <c:pt idx="562">
                  <c:v>2164360</c:v>
                </c:pt>
                <c:pt idx="563">
                  <c:v>2176315</c:v>
                </c:pt>
                <c:pt idx="564">
                  <c:v>2197479</c:v>
                </c:pt>
                <c:pt idx="565">
                  <c:v>2212704</c:v>
                </c:pt>
                <c:pt idx="566">
                  <c:v>2215904</c:v>
                </c:pt>
                <c:pt idx="567">
                  <c:v>2220651</c:v>
                </c:pt>
                <c:pt idx="568">
                  <c:v>2224397</c:v>
                </c:pt>
                <c:pt idx="569">
                  <c:v>2227516</c:v>
                </c:pt>
                <c:pt idx="570">
                  <c:v>2232481</c:v>
                </c:pt>
                <c:pt idx="571">
                  <c:v>2237967</c:v>
                </c:pt>
                <c:pt idx="572">
                  <c:v>2242387</c:v>
                </c:pt>
                <c:pt idx="573">
                  <c:v>2245408</c:v>
                </c:pt>
                <c:pt idx="574">
                  <c:v>2253145</c:v>
                </c:pt>
                <c:pt idx="575">
                  <c:v>2256242</c:v>
                </c:pt>
                <c:pt idx="576">
                  <c:v>2258327</c:v>
                </c:pt>
                <c:pt idx="577">
                  <c:v>2267254</c:v>
                </c:pt>
                <c:pt idx="578">
                  <c:v>2276836</c:v>
                </c:pt>
                <c:pt idx="579">
                  <c:v>2284637</c:v>
                </c:pt>
                <c:pt idx="580">
                  <c:v>2291321</c:v>
                </c:pt>
                <c:pt idx="581">
                  <c:v>2297422</c:v>
                </c:pt>
                <c:pt idx="582">
                  <c:v>2303123</c:v>
                </c:pt>
                <c:pt idx="583">
                  <c:v>2307803</c:v>
                </c:pt>
                <c:pt idx="584">
                  <c:v>2314694</c:v>
                </c:pt>
                <c:pt idx="585">
                  <c:v>2322876</c:v>
                </c:pt>
                <c:pt idx="586">
                  <c:v>2328751</c:v>
                </c:pt>
                <c:pt idx="587">
                  <c:v>2336381</c:v>
                </c:pt>
                <c:pt idx="588">
                  <c:v>2341360</c:v>
                </c:pt>
                <c:pt idx="589">
                  <c:v>2343583</c:v>
                </c:pt>
                <c:pt idx="590">
                  <c:v>2347799</c:v>
                </c:pt>
                <c:pt idx="591">
                  <c:v>2352967</c:v>
                </c:pt>
                <c:pt idx="592">
                  <c:v>2354071</c:v>
                </c:pt>
                <c:pt idx="593">
                  <c:v>2361339</c:v>
                </c:pt>
                <c:pt idx="594">
                  <c:v>2373444</c:v>
                </c:pt>
                <c:pt idx="595">
                  <c:v>2379922</c:v>
                </c:pt>
                <c:pt idx="596">
                  <c:v>2386443</c:v>
                </c:pt>
                <c:pt idx="597">
                  <c:v>2392629</c:v>
                </c:pt>
                <c:pt idx="598">
                  <c:v>2400468</c:v>
                </c:pt>
                <c:pt idx="599">
                  <c:v>2403749</c:v>
                </c:pt>
                <c:pt idx="600">
                  <c:v>2413112</c:v>
                </c:pt>
                <c:pt idx="601">
                  <c:v>2421346</c:v>
                </c:pt>
                <c:pt idx="602">
                  <c:v>2427072</c:v>
                </c:pt>
                <c:pt idx="603">
                  <c:v>2436199</c:v>
                </c:pt>
                <c:pt idx="604">
                  <c:v>2440542</c:v>
                </c:pt>
                <c:pt idx="605">
                  <c:v>2449247</c:v>
                </c:pt>
                <c:pt idx="606">
                  <c:v>2456344</c:v>
                </c:pt>
                <c:pt idx="607">
                  <c:v>2463512</c:v>
                </c:pt>
                <c:pt idx="608">
                  <c:v>2470005</c:v>
                </c:pt>
                <c:pt idx="609">
                  <c:v>2482659</c:v>
                </c:pt>
                <c:pt idx="610">
                  <c:v>2487646</c:v>
                </c:pt>
                <c:pt idx="611">
                  <c:v>2499056</c:v>
                </c:pt>
                <c:pt idx="612">
                  <c:v>2513262</c:v>
                </c:pt>
                <c:pt idx="613">
                  <c:v>2516203</c:v>
                </c:pt>
                <c:pt idx="614">
                  <c:v>2518877</c:v>
                </c:pt>
                <c:pt idx="615">
                  <c:v>2524918</c:v>
                </c:pt>
                <c:pt idx="616">
                  <c:v>2529675</c:v>
                </c:pt>
                <c:pt idx="617">
                  <c:v>2535111</c:v>
                </c:pt>
                <c:pt idx="618">
                  <c:v>2542556</c:v>
                </c:pt>
                <c:pt idx="619">
                  <c:v>2545276</c:v>
                </c:pt>
                <c:pt idx="620">
                  <c:v>2546461</c:v>
                </c:pt>
                <c:pt idx="621">
                  <c:v>2549837</c:v>
                </c:pt>
                <c:pt idx="622">
                  <c:v>2556678</c:v>
                </c:pt>
                <c:pt idx="623">
                  <c:v>2561890</c:v>
                </c:pt>
                <c:pt idx="624">
                  <c:v>2568866</c:v>
                </c:pt>
                <c:pt idx="625">
                  <c:v>2576785</c:v>
                </c:pt>
                <c:pt idx="626">
                  <c:v>2577970</c:v>
                </c:pt>
                <c:pt idx="627">
                  <c:v>2581434</c:v>
                </c:pt>
                <c:pt idx="628">
                  <c:v>2585470</c:v>
                </c:pt>
                <c:pt idx="629">
                  <c:v>2590438</c:v>
                </c:pt>
                <c:pt idx="630">
                  <c:v>2595366</c:v>
                </c:pt>
                <c:pt idx="631">
                  <c:v>2604310</c:v>
                </c:pt>
                <c:pt idx="632">
                  <c:v>2611277</c:v>
                </c:pt>
                <c:pt idx="633">
                  <c:v>2613826</c:v>
                </c:pt>
                <c:pt idx="634">
                  <c:v>2614438</c:v>
                </c:pt>
                <c:pt idx="635">
                  <c:v>2620538</c:v>
                </c:pt>
                <c:pt idx="636">
                  <c:v>2625546</c:v>
                </c:pt>
                <c:pt idx="637">
                  <c:v>2632467</c:v>
                </c:pt>
                <c:pt idx="638">
                  <c:v>2641787</c:v>
                </c:pt>
                <c:pt idx="639">
                  <c:v>2651862</c:v>
                </c:pt>
                <c:pt idx="640">
                  <c:v>2657025</c:v>
                </c:pt>
                <c:pt idx="641">
                  <c:v>2661071</c:v>
                </c:pt>
                <c:pt idx="642">
                  <c:v>2663696</c:v>
                </c:pt>
                <c:pt idx="643">
                  <c:v>2667273</c:v>
                </c:pt>
                <c:pt idx="644">
                  <c:v>2671440</c:v>
                </c:pt>
                <c:pt idx="645">
                  <c:v>2677424</c:v>
                </c:pt>
                <c:pt idx="646">
                  <c:v>2684189</c:v>
                </c:pt>
                <c:pt idx="647">
                  <c:v>2703679</c:v>
                </c:pt>
                <c:pt idx="648">
                  <c:v>2707556</c:v>
                </c:pt>
                <c:pt idx="649">
                  <c:v>2716147</c:v>
                </c:pt>
                <c:pt idx="650">
                  <c:v>2733197</c:v>
                </c:pt>
                <c:pt idx="651">
                  <c:v>2739249</c:v>
                </c:pt>
                <c:pt idx="652">
                  <c:v>2746694</c:v>
                </c:pt>
                <c:pt idx="653">
                  <c:v>2765669</c:v>
                </c:pt>
                <c:pt idx="654">
                  <c:v>2781496</c:v>
                </c:pt>
                <c:pt idx="655">
                  <c:v>2798407</c:v>
                </c:pt>
                <c:pt idx="656">
                  <c:v>2810913</c:v>
                </c:pt>
                <c:pt idx="657">
                  <c:v>2821328</c:v>
                </c:pt>
                <c:pt idx="658">
                  <c:v>2828205</c:v>
                </c:pt>
                <c:pt idx="659">
                  <c:v>2835762</c:v>
                </c:pt>
                <c:pt idx="660">
                  <c:v>2847687</c:v>
                </c:pt>
                <c:pt idx="661">
                  <c:v>2867629</c:v>
                </c:pt>
                <c:pt idx="662">
                  <c:v>2871347</c:v>
                </c:pt>
                <c:pt idx="663">
                  <c:v>2875506</c:v>
                </c:pt>
                <c:pt idx="664">
                  <c:v>2879903</c:v>
                </c:pt>
                <c:pt idx="665">
                  <c:v>2883802</c:v>
                </c:pt>
                <c:pt idx="666">
                  <c:v>2887285</c:v>
                </c:pt>
                <c:pt idx="667">
                  <c:v>2897279</c:v>
                </c:pt>
                <c:pt idx="668">
                  <c:v>2915183</c:v>
                </c:pt>
                <c:pt idx="669">
                  <c:v>2925355</c:v>
                </c:pt>
                <c:pt idx="670">
                  <c:v>2933381</c:v>
                </c:pt>
                <c:pt idx="671">
                  <c:v>2944387</c:v>
                </c:pt>
                <c:pt idx="672">
                  <c:v>2949803</c:v>
                </c:pt>
                <c:pt idx="673">
                  <c:v>2959381</c:v>
                </c:pt>
                <c:pt idx="674">
                  <c:v>2971775</c:v>
                </c:pt>
                <c:pt idx="675">
                  <c:v>2991368</c:v>
                </c:pt>
                <c:pt idx="676">
                  <c:v>3011874</c:v>
                </c:pt>
                <c:pt idx="677">
                  <c:v>3020920</c:v>
                </c:pt>
                <c:pt idx="678">
                  <c:v>3031920</c:v>
                </c:pt>
                <c:pt idx="679">
                  <c:v>3042764</c:v>
                </c:pt>
                <c:pt idx="680">
                  <c:v>3052530</c:v>
                </c:pt>
                <c:pt idx="681">
                  <c:v>3062808</c:v>
                </c:pt>
                <c:pt idx="682">
                  <c:v>3070846</c:v>
                </c:pt>
                <c:pt idx="683">
                  <c:v>3078939</c:v>
                </c:pt>
                <c:pt idx="684">
                  <c:v>3086387</c:v>
                </c:pt>
                <c:pt idx="685">
                  <c:v>3097118</c:v>
                </c:pt>
                <c:pt idx="686">
                  <c:v>3104122</c:v>
                </c:pt>
                <c:pt idx="687">
                  <c:v>3112653</c:v>
                </c:pt>
                <c:pt idx="688">
                  <c:v>3124180</c:v>
                </c:pt>
                <c:pt idx="689">
                  <c:v>3140186</c:v>
                </c:pt>
                <c:pt idx="690">
                  <c:v>3154144</c:v>
                </c:pt>
                <c:pt idx="691">
                  <c:v>3164307</c:v>
                </c:pt>
                <c:pt idx="692">
                  <c:v>3172395</c:v>
                </c:pt>
                <c:pt idx="693">
                  <c:v>3180703</c:v>
                </c:pt>
                <c:pt idx="694">
                  <c:v>3187506</c:v>
                </c:pt>
                <c:pt idx="695">
                  <c:v>3193893</c:v>
                </c:pt>
                <c:pt idx="696">
                  <c:v>3205536</c:v>
                </c:pt>
                <c:pt idx="697">
                  <c:v>3232011</c:v>
                </c:pt>
                <c:pt idx="698">
                  <c:v>3237938</c:v>
                </c:pt>
                <c:pt idx="699">
                  <c:v>3253940</c:v>
                </c:pt>
                <c:pt idx="700">
                  <c:v>3267352</c:v>
                </c:pt>
                <c:pt idx="701">
                  <c:v>3276888</c:v>
                </c:pt>
                <c:pt idx="702">
                  <c:v>3288434</c:v>
                </c:pt>
                <c:pt idx="703">
                  <c:v>3315181</c:v>
                </c:pt>
                <c:pt idx="704">
                  <c:v>3335191</c:v>
                </c:pt>
                <c:pt idx="705">
                  <c:v>3351272</c:v>
                </c:pt>
                <c:pt idx="706">
                  <c:v>3366363</c:v>
                </c:pt>
                <c:pt idx="707">
                  <c:v>3375072</c:v>
                </c:pt>
                <c:pt idx="708">
                  <c:v>3379147</c:v>
                </c:pt>
                <c:pt idx="709">
                  <c:v>3393458</c:v>
                </c:pt>
                <c:pt idx="710">
                  <c:v>3399144</c:v>
                </c:pt>
                <c:pt idx="711">
                  <c:v>3400375</c:v>
                </c:pt>
                <c:pt idx="712">
                  <c:v>3403349</c:v>
                </c:pt>
                <c:pt idx="713">
                  <c:v>3406417</c:v>
                </c:pt>
                <c:pt idx="714">
                  <c:v>3414863</c:v>
                </c:pt>
                <c:pt idx="715">
                  <c:v>3417988</c:v>
                </c:pt>
                <c:pt idx="716">
                  <c:v>3436838</c:v>
                </c:pt>
                <c:pt idx="717">
                  <c:v>3466281</c:v>
                </c:pt>
                <c:pt idx="718">
                  <c:v>3494087</c:v>
                </c:pt>
                <c:pt idx="719">
                  <c:v>3508425</c:v>
                </c:pt>
                <c:pt idx="720">
                  <c:v>3522786</c:v>
                </c:pt>
                <c:pt idx="721">
                  <c:v>3536767</c:v>
                </c:pt>
                <c:pt idx="722">
                  <c:v>3543714</c:v>
                </c:pt>
                <c:pt idx="723">
                  <c:v>3551970</c:v>
                </c:pt>
                <c:pt idx="724">
                  <c:v>3558863</c:v>
                </c:pt>
                <c:pt idx="725">
                  <c:v>3561424</c:v>
                </c:pt>
                <c:pt idx="726">
                  <c:v>3566123</c:v>
                </c:pt>
                <c:pt idx="727">
                  <c:v>3575520</c:v>
                </c:pt>
                <c:pt idx="728">
                  <c:v>3579770</c:v>
                </c:pt>
                <c:pt idx="729">
                  <c:v>3585632</c:v>
                </c:pt>
                <c:pt idx="730">
                  <c:v>3593172</c:v>
                </c:pt>
                <c:pt idx="731">
                  <c:v>3595862</c:v>
                </c:pt>
                <c:pt idx="732">
                  <c:v>3597880</c:v>
                </c:pt>
                <c:pt idx="733">
                  <c:v>3601236</c:v>
                </c:pt>
                <c:pt idx="734">
                  <c:v>3610730</c:v>
                </c:pt>
                <c:pt idx="735">
                  <c:v>3614382</c:v>
                </c:pt>
                <c:pt idx="736">
                  <c:v>3618187</c:v>
                </c:pt>
                <c:pt idx="737">
                  <c:v>3623600</c:v>
                </c:pt>
                <c:pt idx="738">
                  <c:v>3624565</c:v>
                </c:pt>
                <c:pt idx="739">
                  <c:v>3626045</c:v>
                </c:pt>
                <c:pt idx="740">
                  <c:v>3630196</c:v>
                </c:pt>
                <c:pt idx="741">
                  <c:v>3641937</c:v>
                </c:pt>
                <c:pt idx="742">
                  <c:v>3659442</c:v>
                </c:pt>
                <c:pt idx="743">
                  <c:v>3673014</c:v>
                </c:pt>
                <c:pt idx="744">
                  <c:v>3680681</c:v>
                </c:pt>
                <c:pt idx="745">
                  <c:v>3683671</c:v>
                </c:pt>
                <c:pt idx="746">
                  <c:v>3686447</c:v>
                </c:pt>
                <c:pt idx="747">
                  <c:v>3691814</c:v>
                </c:pt>
                <c:pt idx="748">
                  <c:v>3700573</c:v>
                </c:pt>
                <c:pt idx="749">
                  <c:v>3704471</c:v>
                </c:pt>
                <c:pt idx="750">
                  <c:v>3706451</c:v>
                </c:pt>
                <c:pt idx="751">
                  <c:v>3711599</c:v>
                </c:pt>
                <c:pt idx="752">
                  <c:v>3717969</c:v>
                </c:pt>
                <c:pt idx="753">
                  <c:v>3724163</c:v>
                </c:pt>
                <c:pt idx="754">
                  <c:v>3729328</c:v>
                </c:pt>
                <c:pt idx="755">
                  <c:v>3735625</c:v>
                </c:pt>
                <c:pt idx="756">
                  <c:v>3744640</c:v>
                </c:pt>
                <c:pt idx="757">
                  <c:v>3754549</c:v>
                </c:pt>
                <c:pt idx="758">
                  <c:v>3772017</c:v>
                </c:pt>
                <c:pt idx="759">
                  <c:v>3781245</c:v>
                </c:pt>
                <c:pt idx="760">
                  <c:v>3789575</c:v>
                </c:pt>
                <c:pt idx="761">
                  <c:v>3796761</c:v>
                </c:pt>
                <c:pt idx="762">
                  <c:v>3805732</c:v>
                </c:pt>
                <c:pt idx="763">
                  <c:v>3814281</c:v>
                </c:pt>
                <c:pt idx="764">
                  <c:v>3823367</c:v>
                </c:pt>
                <c:pt idx="765">
                  <c:v>3831639</c:v>
                </c:pt>
                <c:pt idx="766">
                  <c:v>3840086</c:v>
                </c:pt>
                <c:pt idx="767">
                  <c:v>3846886</c:v>
                </c:pt>
                <c:pt idx="768">
                  <c:v>3853496</c:v>
                </c:pt>
                <c:pt idx="769">
                  <c:v>3863149</c:v>
                </c:pt>
                <c:pt idx="770">
                  <c:v>3874589</c:v>
                </c:pt>
                <c:pt idx="771">
                  <c:v>3881873</c:v>
                </c:pt>
                <c:pt idx="772">
                  <c:v>3890290</c:v>
                </c:pt>
                <c:pt idx="773">
                  <c:v>3898920</c:v>
                </c:pt>
                <c:pt idx="774">
                  <c:v>3902064</c:v>
                </c:pt>
                <c:pt idx="775">
                  <c:v>3908556</c:v>
                </c:pt>
                <c:pt idx="776">
                  <c:v>3915943</c:v>
                </c:pt>
                <c:pt idx="777">
                  <c:v>3921431</c:v>
                </c:pt>
                <c:pt idx="778">
                  <c:v>3928606</c:v>
                </c:pt>
                <c:pt idx="779">
                  <c:v>3937973</c:v>
                </c:pt>
                <c:pt idx="780">
                  <c:v>3946094</c:v>
                </c:pt>
                <c:pt idx="781">
                  <c:v>3950141</c:v>
                </c:pt>
                <c:pt idx="782">
                  <c:v>3954788</c:v>
                </c:pt>
                <c:pt idx="783">
                  <c:v>3965409</c:v>
                </c:pt>
                <c:pt idx="784">
                  <c:v>3974495</c:v>
                </c:pt>
                <c:pt idx="785">
                  <c:v>3982325</c:v>
                </c:pt>
                <c:pt idx="786">
                  <c:v>3988123</c:v>
                </c:pt>
                <c:pt idx="787">
                  <c:v>3997618</c:v>
                </c:pt>
                <c:pt idx="788">
                  <c:v>4004041</c:v>
                </c:pt>
                <c:pt idx="789">
                  <c:v>4010887</c:v>
                </c:pt>
                <c:pt idx="790">
                  <c:v>4018911</c:v>
                </c:pt>
                <c:pt idx="791">
                  <c:v>4027641</c:v>
                </c:pt>
                <c:pt idx="792">
                  <c:v>4036903</c:v>
                </c:pt>
                <c:pt idx="793">
                  <c:v>4044821</c:v>
                </c:pt>
                <c:pt idx="794">
                  <c:v>4049536</c:v>
                </c:pt>
                <c:pt idx="795">
                  <c:v>4063328</c:v>
                </c:pt>
                <c:pt idx="796">
                  <c:v>4073833</c:v>
                </c:pt>
                <c:pt idx="797">
                  <c:v>4083541</c:v>
                </c:pt>
                <c:pt idx="798">
                  <c:v>4092833</c:v>
                </c:pt>
                <c:pt idx="799">
                  <c:v>4105098</c:v>
                </c:pt>
                <c:pt idx="800">
                  <c:v>4115970</c:v>
                </c:pt>
                <c:pt idx="801">
                  <c:v>4123529</c:v>
                </c:pt>
                <c:pt idx="802">
                  <c:v>4127860</c:v>
                </c:pt>
                <c:pt idx="803">
                  <c:v>4139306</c:v>
                </c:pt>
                <c:pt idx="804">
                  <c:v>4147533</c:v>
                </c:pt>
                <c:pt idx="805">
                  <c:v>4156394</c:v>
                </c:pt>
                <c:pt idx="806">
                  <c:v>4165947</c:v>
                </c:pt>
                <c:pt idx="807">
                  <c:v>4174443</c:v>
                </c:pt>
                <c:pt idx="808">
                  <c:v>4179878</c:v>
                </c:pt>
                <c:pt idx="809">
                  <c:v>4182361</c:v>
                </c:pt>
                <c:pt idx="810">
                  <c:v>4186068</c:v>
                </c:pt>
                <c:pt idx="811">
                  <c:v>4194935</c:v>
                </c:pt>
                <c:pt idx="812">
                  <c:v>4200658</c:v>
                </c:pt>
                <c:pt idx="813">
                  <c:v>4205439</c:v>
                </c:pt>
                <c:pt idx="814">
                  <c:v>4214775</c:v>
                </c:pt>
                <c:pt idx="815">
                  <c:v>4223959</c:v>
                </c:pt>
                <c:pt idx="816">
                  <c:v>4233888</c:v>
                </c:pt>
                <c:pt idx="817">
                  <c:v>4245236</c:v>
                </c:pt>
                <c:pt idx="818">
                  <c:v>4249563</c:v>
                </c:pt>
                <c:pt idx="819">
                  <c:v>4254273</c:v>
                </c:pt>
                <c:pt idx="820">
                  <c:v>4259312</c:v>
                </c:pt>
                <c:pt idx="821">
                  <c:v>4267966</c:v>
                </c:pt>
                <c:pt idx="822">
                  <c:v>4274498</c:v>
                </c:pt>
                <c:pt idx="823">
                  <c:v>4280647</c:v>
                </c:pt>
                <c:pt idx="824">
                  <c:v>4284932</c:v>
                </c:pt>
                <c:pt idx="825">
                  <c:v>4288488</c:v>
                </c:pt>
                <c:pt idx="826">
                  <c:v>4293199</c:v>
                </c:pt>
                <c:pt idx="827">
                  <c:v>4304506</c:v>
                </c:pt>
                <c:pt idx="828">
                  <c:v>4311370</c:v>
                </c:pt>
                <c:pt idx="829">
                  <c:v>4321691</c:v>
                </c:pt>
                <c:pt idx="830">
                  <c:v>4324995</c:v>
                </c:pt>
                <c:pt idx="831">
                  <c:v>4331198</c:v>
                </c:pt>
                <c:pt idx="832">
                  <c:v>4338236</c:v>
                </c:pt>
                <c:pt idx="833">
                  <c:v>4343679</c:v>
                </c:pt>
                <c:pt idx="834">
                  <c:v>4347755</c:v>
                </c:pt>
                <c:pt idx="835">
                  <c:v>4357051</c:v>
                </c:pt>
                <c:pt idx="836">
                  <c:v>4362830</c:v>
                </c:pt>
                <c:pt idx="837">
                  <c:v>4365628</c:v>
                </c:pt>
                <c:pt idx="838">
                  <c:v>4368320</c:v>
                </c:pt>
                <c:pt idx="839">
                  <c:v>4371563</c:v>
                </c:pt>
                <c:pt idx="840">
                  <c:v>4374648</c:v>
                </c:pt>
                <c:pt idx="841">
                  <c:v>4378017</c:v>
                </c:pt>
                <c:pt idx="842">
                  <c:v>4384499</c:v>
                </c:pt>
                <c:pt idx="843">
                  <c:v>4402581</c:v>
                </c:pt>
                <c:pt idx="844">
                  <c:v>4407749</c:v>
                </c:pt>
                <c:pt idx="845">
                  <c:v>4410631</c:v>
                </c:pt>
                <c:pt idx="846">
                  <c:v>4416205</c:v>
                </c:pt>
                <c:pt idx="847">
                  <c:v>4419345</c:v>
                </c:pt>
                <c:pt idx="848">
                  <c:v>4424512</c:v>
                </c:pt>
                <c:pt idx="849">
                  <c:v>4438978</c:v>
                </c:pt>
                <c:pt idx="850">
                  <c:v>4443726</c:v>
                </c:pt>
                <c:pt idx="851">
                  <c:v>4444320</c:v>
                </c:pt>
                <c:pt idx="852">
                  <c:v>4447851</c:v>
                </c:pt>
                <c:pt idx="853">
                  <c:v>4453380</c:v>
                </c:pt>
                <c:pt idx="854">
                  <c:v>4456583</c:v>
                </c:pt>
                <c:pt idx="855">
                  <c:v>4464151</c:v>
                </c:pt>
                <c:pt idx="856">
                  <c:v>4470906</c:v>
                </c:pt>
                <c:pt idx="857">
                  <c:v>4479011</c:v>
                </c:pt>
                <c:pt idx="858">
                  <c:v>4484265</c:v>
                </c:pt>
                <c:pt idx="859">
                  <c:v>4488043</c:v>
                </c:pt>
                <c:pt idx="860">
                  <c:v>4498212</c:v>
                </c:pt>
                <c:pt idx="861">
                  <c:v>4510396</c:v>
                </c:pt>
                <c:pt idx="862">
                  <c:v>4520016</c:v>
                </c:pt>
                <c:pt idx="863">
                  <c:v>4535642</c:v>
                </c:pt>
                <c:pt idx="864">
                  <c:v>4565131</c:v>
                </c:pt>
                <c:pt idx="865">
                  <c:v>4578174</c:v>
                </c:pt>
                <c:pt idx="866">
                  <c:v>4582933</c:v>
                </c:pt>
                <c:pt idx="867">
                  <c:v>4586289</c:v>
                </c:pt>
                <c:pt idx="868">
                  <c:v>4596666</c:v>
                </c:pt>
                <c:pt idx="869">
                  <c:v>4617749</c:v>
                </c:pt>
                <c:pt idx="870">
                  <c:v>4629178</c:v>
                </c:pt>
                <c:pt idx="871">
                  <c:v>4649354</c:v>
                </c:pt>
                <c:pt idx="872">
                  <c:v>4670283</c:v>
                </c:pt>
                <c:pt idx="873">
                  <c:v>4677414</c:v>
                </c:pt>
                <c:pt idx="874">
                  <c:v>4685360</c:v>
                </c:pt>
                <c:pt idx="875">
                  <c:v>4697031</c:v>
                </c:pt>
                <c:pt idx="876">
                  <c:v>4706685</c:v>
                </c:pt>
                <c:pt idx="877">
                  <c:v>4715195</c:v>
                </c:pt>
                <c:pt idx="878">
                  <c:v>4722884</c:v>
                </c:pt>
                <c:pt idx="879">
                  <c:v>4730216</c:v>
                </c:pt>
                <c:pt idx="880">
                  <c:v>4735338</c:v>
                </c:pt>
                <c:pt idx="881">
                  <c:v>4740818</c:v>
                </c:pt>
                <c:pt idx="882">
                  <c:v>4746374</c:v>
                </c:pt>
                <c:pt idx="883">
                  <c:v>4757195</c:v>
                </c:pt>
                <c:pt idx="884">
                  <c:v>4771521</c:v>
                </c:pt>
                <c:pt idx="885">
                  <c:v>4790014</c:v>
                </c:pt>
                <c:pt idx="886">
                  <c:v>4793557</c:v>
                </c:pt>
                <c:pt idx="887">
                  <c:v>4798981</c:v>
                </c:pt>
                <c:pt idx="888">
                  <c:v>4805970</c:v>
                </c:pt>
                <c:pt idx="889">
                  <c:v>4817940</c:v>
                </c:pt>
                <c:pt idx="890">
                  <c:v>4825458</c:v>
                </c:pt>
                <c:pt idx="891">
                  <c:v>4833141</c:v>
                </c:pt>
                <c:pt idx="892">
                  <c:v>4849967</c:v>
                </c:pt>
                <c:pt idx="893">
                  <c:v>4850819</c:v>
                </c:pt>
                <c:pt idx="894">
                  <c:v>4860228</c:v>
                </c:pt>
                <c:pt idx="895">
                  <c:v>4868886</c:v>
                </c:pt>
                <c:pt idx="896">
                  <c:v>4876940</c:v>
                </c:pt>
                <c:pt idx="897">
                  <c:v>4891889</c:v>
                </c:pt>
                <c:pt idx="898">
                  <c:v>4901711</c:v>
                </c:pt>
                <c:pt idx="899">
                  <c:v>4907753</c:v>
                </c:pt>
                <c:pt idx="900">
                  <c:v>4913180</c:v>
                </c:pt>
                <c:pt idx="901">
                  <c:v>4928262</c:v>
                </c:pt>
                <c:pt idx="902">
                  <c:v>4936464</c:v>
                </c:pt>
                <c:pt idx="903">
                  <c:v>4944121</c:v>
                </c:pt>
                <c:pt idx="904">
                  <c:v>4957999</c:v>
                </c:pt>
                <c:pt idx="905">
                  <c:v>4978732</c:v>
                </c:pt>
                <c:pt idx="906">
                  <c:v>5001131</c:v>
                </c:pt>
                <c:pt idx="907">
                  <c:v>5011029</c:v>
                </c:pt>
                <c:pt idx="908">
                  <c:v>5016043</c:v>
                </c:pt>
                <c:pt idx="909">
                  <c:v>5019090</c:v>
                </c:pt>
                <c:pt idx="910">
                  <c:v>5022997</c:v>
                </c:pt>
                <c:pt idx="911">
                  <c:v>5030761</c:v>
                </c:pt>
                <c:pt idx="912">
                  <c:v>5045942</c:v>
                </c:pt>
                <c:pt idx="913">
                  <c:v>5055534</c:v>
                </c:pt>
                <c:pt idx="914">
                  <c:v>5056646</c:v>
                </c:pt>
                <c:pt idx="915">
                  <c:v>5058804</c:v>
                </c:pt>
                <c:pt idx="916">
                  <c:v>5064085</c:v>
                </c:pt>
                <c:pt idx="917">
                  <c:v>5074937</c:v>
                </c:pt>
                <c:pt idx="918">
                  <c:v>5087993</c:v>
                </c:pt>
                <c:pt idx="919">
                  <c:v>5099919</c:v>
                </c:pt>
                <c:pt idx="920">
                  <c:v>5113442</c:v>
                </c:pt>
                <c:pt idx="921">
                  <c:v>5124018</c:v>
                </c:pt>
                <c:pt idx="922">
                  <c:v>5132361</c:v>
                </c:pt>
                <c:pt idx="923">
                  <c:v>5140694</c:v>
                </c:pt>
                <c:pt idx="924">
                  <c:v>5151793</c:v>
                </c:pt>
                <c:pt idx="925">
                  <c:v>5161316</c:v>
                </c:pt>
                <c:pt idx="926">
                  <c:v>5166702</c:v>
                </c:pt>
                <c:pt idx="927">
                  <c:v>5173897</c:v>
                </c:pt>
                <c:pt idx="928">
                  <c:v>5177978</c:v>
                </c:pt>
                <c:pt idx="929">
                  <c:v>5185965</c:v>
                </c:pt>
                <c:pt idx="930">
                  <c:v>5198026</c:v>
                </c:pt>
                <c:pt idx="931">
                  <c:v>5205215</c:v>
                </c:pt>
                <c:pt idx="932">
                  <c:v>5208342</c:v>
                </c:pt>
                <c:pt idx="933">
                  <c:v>5215721</c:v>
                </c:pt>
                <c:pt idx="934">
                  <c:v>5219969</c:v>
                </c:pt>
                <c:pt idx="935">
                  <c:v>5223604</c:v>
                </c:pt>
                <c:pt idx="936">
                  <c:v>5226812</c:v>
                </c:pt>
                <c:pt idx="937">
                  <c:v>5238870</c:v>
                </c:pt>
                <c:pt idx="938">
                  <c:v>5245927</c:v>
                </c:pt>
                <c:pt idx="939">
                  <c:v>5252507</c:v>
                </c:pt>
                <c:pt idx="940">
                  <c:v>5261786</c:v>
                </c:pt>
                <c:pt idx="941">
                  <c:v>5275643</c:v>
                </c:pt>
                <c:pt idx="942">
                  <c:v>5295981</c:v>
                </c:pt>
                <c:pt idx="943">
                  <c:v>5308611</c:v>
                </c:pt>
                <c:pt idx="944">
                  <c:v>5325181</c:v>
                </c:pt>
                <c:pt idx="945">
                  <c:v>5345064</c:v>
                </c:pt>
                <c:pt idx="946">
                  <c:v>5355191</c:v>
                </c:pt>
                <c:pt idx="947">
                  <c:v>5367101</c:v>
                </c:pt>
                <c:pt idx="948">
                  <c:v>5382296</c:v>
                </c:pt>
                <c:pt idx="949">
                  <c:v>5387649</c:v>
                </c:pt>
                <c:pt idx="950">
                  <c:v>5393782</c:v>
                </c:pt>
                <c:pt idx="951">
                  <c:v>5400537</c:v>
                </c:pt>
                <c:pt idx="952">
                  <c:v>5410235</c:v>
                </c:pt>
                <c:pt idx="953">
                  <c:v>5420231</c:v>
                </c:pt>
                <c:pt idx="954">
                  <c:v>5431623</c:v>
                </c:pt>
                <c:pt idx="955">
                  <c:v>5441310</c:v>
                </c:pt>
                <c:pt idx="956">
                  <c:v>5445906</c:v>
                </c:pt>
                <c:pt idx="957">
                  <c:v>5452955</c:v>
                </c:pt>
                <c:pt idx="958">
                  <c:v>5461402</c:v>
                </c:pt>
                <c:pt idx="959">
                  <c:v>5470773</c:v>
                </c:pt>
                <c:pt idx="960">
                  <c:v>5478696</c:v>
                </c:pt>
                <c:pt idx="961">
                  <c:v>5487007</c:v>
                </c:pt>
                <c:pt idx="962">
                  <c:v>5496045</c:v>
                </c:pt>
                <c:pt idx="963">
                  <c:v>5500504</c:v>
                </c:pt>
                <c:pt idx="964">
                  <c:v>5509449</c:v>
                </c:pt>
                <c:pt idx="965">
                  <c:v>5521743</c:v>
                </c:pt>
                <c:pt idx="966">
                  <c:v>5531442</c:v>
                </c:pt>
                <c:pt idx="967">
                  <c:v>5539520</c:v>
                </c:pt>
                <c:pt idx="968">
                  <c:v>5550056</c:v>
                </c:pt>
                <c:pt idx="969">
                  <c:v>5561119</c:v>
                </c:pt>
                <c:pt idx="970">
                  <c:v>5565500</c:v>
                </c:pt>
                <c:pt idx="971">
                  <c:v>5570901</c:v>
                </c:pt>
                <c:pt idx="972">
                  <c:v>5578836</c:v>
                </c:pt>
                <c:pt idx="973">
                  <c:v>5584433</c:v>
                </c:pt>
                <c:pt idx="974">
                  <c:v>5593193</c:v>
                </c:pt>
                <c:pt idx="975">
                  <c:v>5604954</c:v>
                </c:pt>
                <c:pt idx="976">
                  <c:v>5617972</c:v>
                </c:pt>
                <c:pt idx="977">
                  <c:v>5621997</c:v>
                </c:pt>
                <c:pt idx="978">
                  <c:v>5630881</c:v>
                </c:pt>
                <c:pt idx="979">
                  <c:v>5640317</c:v>
                </c:pt>
                <c:pt idx="980">
                  <c:v>5651139</c:v>
                </c:pt>
                <c:pt idx="981">
                  <c:v>5663286</c:v>
                </c:pt>
                <c:pt idx="982">
                  <c:v>5673611</c:v>
                </c:pt>
                <c:pt idx="983">
                  <c:v>5682745</c:v>
                </c:pt>
                <c:pt idx="984">
                  <c:v>5685398</c:v>
                </c:pt>
                <c:pt idx="985">
                  <c:v>5689925</c:v>
                </c:pt>
                <c:pt idx="986">
                  <c:v>5695184</c:v>
                </c:pt>
                <c:pt idx="987">
                  <c:v>5700837</c:v>
                </c:pt>
                <c:pt idx="988">
                  <c:v>5714142</c:v>
                </c:pt>
                <c:pt idx="989">
                  <c:v>5723889</c:v>
                </c:pt>
                <c:pt idx="990">
                  <c:v>5734495</c:v>
                </c:pt>
                <c:pt idx="991">
                  <c:v>5737840</c:v>
                </c:pt>
                <c:pt idx="992">
                  <c:v>5743133</c:v>
                </c:pt>
                <c:pt idx="993">
                  <c:v>5750388</c:v>
                </c:pt>
                <c:pt idx="994">
                  <c:v>5759195</c:v>
                </c:pt>
                <c:pt idx="995">
                  <c:v>5766793</c:v>
                </c:pt>
                <c:pt idx="996">
                  <c:v>5774907</c:v>
                </c:pt>
                <c:pt idx="997">
                  <c:v>5782081</c:v>
                </c:pt>
                <c:pt idx="998">
                  <c:v>5786240</c:v>
                </c:pt>
                <c:pt idx="999">
                  <c:v>5789665</c:v>
                </c:pt>
                <c:pt idx="1000">
                  <c:v>5795692</c:v>
                </c:pt>
                <c:pt idx="1001">
                  <c:v>5802696</c:v>
                </c:pt>
                <c:pt idx="1002">
                  <c:v>5809615</c:v>
                </c:pt>
                <c:pt idx="1003">
                  <c:v>5819473</c:v>
                </c:pt>
                <c:pt idx="1004">
                  <c:v>5827067</c:v>
                </c:pt>
                <c:pt idx="1005">
                  <c:v>5830531</c:v>
                </c:pt>
                <c:pt idx="1006">
                  <c:v>5833990</c:v>
                </c:pt>
                <c:pt idx="1007">
                  <c:v>5840813</c:v>
                </c:pt>
                <c:pt idx="1008">
                  <c:v>5848549</c:v>
                </c:pt>
                <c:pt idx="1009">
                  <c:v>5854502</c:v>
                </c:pt>
                <c:pt idx="1010">
                  <c:v>5861616</c:v>
                </c:pt>
                <c:pt idx="1011">
                  <c:v>5869840</c:v>
                </c:pt>
                <c:pt idx="1012">
                  <c:v>5872135</c:v>
                </c:pt>
                <c:pt idx="1013">
                  <c:v>5878159</c:v>
                </c:pt>
                <c:pt idx="1014">
                  <c:v>5883595</c:v>
                </c:pt>
                <c:pt idx="1015">
                  <c:v>5891633</c:v>
                </c:pt>
                <c:pt idx="1016">
                  <c:v>5892235</c:v>
                </c:pt>
                <c:pt idx="1017">
                  <c:v>5897090</c:v>
                </c:pt>
                <c:pt idx="1018">
                  <c:v>5902570</c:v>
                </c:pt>
                <c:pt idx="1019">
                  <c:v>5904506</c:v>
                </c:pt>
                <c:pt idx="1020">
                  <c:v>5909261</c:v>
                </c:pt>
                <c:pt idx="1021">
                  <c:v>5913986</c:v>
                </c:pt>
                <c:pt idx="1022">
                  <c:v>5920235</c:v>
                </c:pt>
                <c:pt idx="1023">
                  <c:v>5925031</c:v>
                </c:pt>
                <c:pt idx="1024">
                  <c:v>5932798</c:v>
                </c:pt>
                <c:pt idx="1025">
                  <c:v>5940765</c:v>
                </c:pt>
                <c:pt idx="1026">
                  <c:v>5941703</c:v>
                </c:pt>
                <c:pt idx="1027">
                  <c:v>5948519</c:v>
                </c:pt>
                <c:pt idx="1028">
                  <c:v>5953575</c:v>
                </c:pt>
                <c:pt idx="1029">
                  <c:v>5958819</c:v>
                </c:pt>
                <c:pt idx="1030">
                  <c:v>5968737</c:v>
                </c:pt>
                <c:pt idx="1031">
                  <c:v>5978789</c:v>
                </c:pt>
                <c:pt idx="1032">
                  <c:v>5981312</c:v>
                </c:pt>
                <c:pt idx="1033">
                  <c:v>5985358</c:v>
                </c:pt>
                <c:pt idx="1034">
                  <c:v>5989766</c:v>
                </c:pt>
                <c:pt idx="1035">
                  <c:v>5993814</c:v>
                </c:pt>
                <c:pt idx="1036">
                  <c:v>5997923</c:v>
                </c:pt>
                <c:pt idx="1037">
                  <c:v>6007448</c:v>
                </c:pt>
                <c:pt idx="1038">
                  <c:v>6015316</c:v>
                </c:pt>
                <c:pt idx="1039">
                  <c:v>6021543</c:v>
                </c:pt>
                <c:pt idx="1040">
                  <c:v>6022878</c:v>
                </c:pt>
                <c:pt idx="1041">
                  <c:v>6028598</c:v>
                </c:pt>
                <c:pt idx="1042">
                  <c:v>6034950</c:v>
                </c:pt>
                <c:pt idx="1043">
                  <c:v>6039620</c:v>
                </c:pt>
                <c:pt idx="1044">
                  <c:v>6043428</c:v>
                </c:pt>
                <c:pt idx="1045">
                  <c:v>6052369</c:v>
                </c:pt>
                <c:pt idx="1046">
                  <c:v>6053332</c:v>
                </c:pt>
                <c:pt idx="1047">
                  <c:v>6058753</c:v>
                </c:pt>
                <c:pt idx="1048">
                  <c:v>6065513</c:v>
                </c:pt>
                <c:pt idx="1049">
                  <c:v>6073024</c:v>
                </c:pt>
                <c:pt idx="1050">
                  <c:v>6082046</c:v>
                </c:pt>
                <c:pt idx="1051">
                  <c:v>6088822</c:v>
                </c:pt>
                <c:pt idx="1052">
                  <c:v>6094246</c:v>
                </c:pt>
                <c:pt idx="1053">
                  <c:v>6100764</c:v>
                </c:pt>
                <c:pt idx="1054">
                  <c:v>6104052</c:v>
                </c:pt>
                <c:pt idx="1055">
                  <c:v>6108473</c:v>
                </c:pt>
                <c:pt idx="1056">
                  <c:v>6118108</c:v>
                </c:pt>
                <c:pt idx="1057">
                  <c:v>6121598</c:v>
                </c:pt>
                <c:pt idx="1058">
                  <c:v>6126641</c:v>
                </c:pt>
                <c:pt idx="1059">
                  <c:v>6134812</c:v>
                </c:pt>
                <c:pt idx="1060">
                  <c:v>6142015</c:v>
                </c:pt>
                <c:pt idx="1061">
                  <c:v>6144533</c:v>
                </c:pt>
                <c:pt idx="1062">
                  <c:v>6150638</c:v>
                </c:pt>
                <c:pt idx="1063">
                  <c:v>6158519</c:v>
                </c:pt>
                <c:pt idx="1064">
                  <c:v>6166954</c:v>
                </c:pt>
                <c:pt idx="1065">
                  <c:v>6171942</c:v>
                </c:pt>
                <c:pt idx="1066">
                  <c:v>6179918</c:v>
                </c:pt>
                <c:pt idx="1067">
                  <c:v>6188140</c:v>
                </c:pt>
                <c:pt idx="1068">
                  <c:v>6194760</c:v>
                </c:pt>
                <c:pt idx="1069">
                  <c:v>6196962</c:v>
                </c:pt>
                <c:pt idx="1070">
                  <c:v>6205231</c:v>
                </c:pt>
                <c:pt idx="1071">
                  <c:v>6213517</c:v>
                </c:pt>
                <c:pt idx="1072">
                  <c:v>6220129</c:v>
                </c:pt>
                <c:pt idx="1073">
                  <c:v>6227577</c:v>
                </c:pt>
                <c:pt idx="1074">
                  <c:v>6238173</c:v>
                </c:pt>
                <c:pt idx="1075">
                  <c:v>6241764</c:v>
                </c:pt>
                <c:pt idx="1076">
                  <c:v>6250474</c:v>
                </c:pt>
                <c:pt idx="1077">
                  <c:v>6264858</c:v>
                </c:pt>
                <c:pt idx="1078">
                  <c:v>6270825</c:v>
                </c:pt>
                <c:pt idx="1079">
                  <c:v>6275603</c:v>
                </c:pt>
                <c:pt idx="1080">
                  <c:v>6291420</c:v>
                </c:pt>
                <c:pt idx="1081">
                  <c:v>6308157</c:v>
                </c:pt>
                <c:pt idx="1082">
                  <c:v>6316656</c:v>
                </c:pt>
                <c:pt idx="1083">
                  <c:v>6321393</c:v>
                </c:pt>
                <c:pt idx="1084">
                  <c:v>6328222</c:v>
                </c:pt>
                <c:pt idx="1085">
                  <c:v>6335787</c:v>
                </c:pt>
                <c:pt idx="1086">
                  <c:v>6342673</c:v>
                </c:pt>
                <c:pt idx="1087">
                  <c:v>6355036</c:v>
                </c:pt>
                <c:pt idx="1088">
                  <c:v>6383416</c:v>
                </c:pt>
                <c:pt idx="1089">
                  <c:v>6405509</c:v>
                </c:pt>
                <c:pt idx="1090">
                  <c:v>6418108</c:v>
                </c:pt>
                <c:pt idx="1091">
                  <c:v>6425767</c:v>
                </c:pt>
                <c:pt idx="1092">
                  <c:v>6430842</c:v>
                </c:pt>
                <c:pt idx="1093">
                  <c:v>6434228</c:v>
                </c:pt>
                <c:pt idx="1094">
                  <c:v>6451314</c:v>
                </c:pt>
                <c:pt idx="1095">
                  <c:v>6471882</c:v>
                </c:pt>
                <c:pt idx="1096">
                  <c:v>6484581</c:v>
                </c:pt>
                <c:pt idx="1097">
                  <c:v>6503447</c:v>
                </c:pt>
                <c:pt idx="1098">
                  <c:v>6523550</c:v>
                </c:pt>
                <c:pt idx="1099">
                  <c:v>6538674</c:v>
                </c:pt>
                <c:pt idx="1100">
                  <c:v>6543994</c:v>
                </c:pt>
                <c:pt idx="1101">
                  <c:v>6558951</c:v>
                </c:pt>
                <c:pt idx="1102">
                  <c:v>6581836</c:v>
                </c:pt>
                <c:pt idx="1103">
                  <c:v>6601368</c:v>
                </c:pt>
                <c:pt idx="1104">
                  <c:v>6610668</c:v>
                </c:pt>
                <c:pt idx="1105">
                  <c:v>6620991</c:v>
                </c:pt>
                <c:pt idx="1106">
                  <c:v>6629012</c:v>
                </c:pt>
                <c:pt idx="1107">
                  <c:v>6644117</c:v>
                </c:pt>
                <c:pt idx="1108">
                  <c:v>6656243</c:v>
                </c:pt>
                <c:pt idx="1109">
                  <c:v>6665902</c:v>
                </c:pt>
                <c:pt idx="1110">
                  <c:v>6675979</c:v>
                </c:pt>
                <c:pt idx="1111">
                  <c:v>6687313</c:v>
                </c:pt>
                <c:pt idx="1112">
                  <c:v>6699659</c:v>
                </c:pt>
                <c:pt idx="1113">
                  <c:v>6712594</c:v>
                </c:pt>
                <c:pt idx="1114">
                  <c:v>6723768</c:v>
                </c:pt>
                <c:pt idx="1115">
                  <c:v>6736118</c:v>
                </c:pt>
                <c:pt idx="1116">
                  <c:v>6745061</c:v>
                </c:pt>
                <c:pt idx="1117">
                  <c:v>6753204</c:v>
                </c:pt>
                <c:pt idx="1118">
                  <c:v>6763383</c:v>
                </c:pt>
                <c:pt idx="1119">
                  <c:v>6775155</c:v>
                </c:pt>
                <c:pt idx="1120">
                  <c:v>6783256</c:v>
                </c:pt>
                <c:pt idx="1121">
                  <c:v>6791029</c:v>
                </c:pt>
                <c:pt idx="1122">
                  <c:v>6801779</c:v>
                </c:pt>
                <c:pt idx="1123">
                  <c:v>6813180</c:v>
                </c:pt>
                <c:pt idx="1124">
                  <c:v>6820438</c:v>
                </c:pt>
                <c:pt idx="1125">
                  <c:v>6828410</c:v>
                </c:pt>
                <c:pt idx="1126">
                  <c:v>6837127</c:v>
                </c:pt>
                <c:pt idx="1127">
                  <c:v>6846639</c:v>
                </c:pt>
                <c:pt idx="1128">
                  <c:v>6854513</c:v>
                </c:pt>
                <c:pt idx="1129">
                  <c:v>6865507</c:v>
                </c:pt>
                <c:pt idx="1130">
                  <c:v>6872000</c:v>
                </c:pt>
                <c:pt idx="1131">
                  <c:v>6877603</c:v>
                </c:pt>
                <c:pt idx="1132">
                  <c:v>6884918</c:v>
                </c:pt>
                <c:pt idx="1133">
                  <c:v>6897008</c:v>
                </c:pt>
                <c:pt idx="1134">
                  <c:v>6906676</c:v>
                </c:pt>
                <c:pt idx="1135">
                  <c:v>6916297</c:v>
                </c:pt>
                <c:pt idx="1136">
                  <c:v>6927800</c:v>
                </c:pt>
                <c:pt idx="1137">
                  <c:v>6941737</c:v>
                </c:pt>
                <c:pt idx="1138">
                  <c:v>6951185</c:v>
                </c:pt>
                <c:pt idx="1139">
                  <c:v>6958107</c:v>
                </c:pt>
                <c:pt idx="1140">
                  <c:v>6965869</c:v>
                </c:pt>
                <c:pt idx="1141">
                  <c:v>6973039</c:v>
                </c:pt>
                <c:pt idx="1142">
                  <c:v>6982405</c:v>
                </c:pt>
                <c:pt idx="1143">
                  <c:v>7000946</c:v>
                </c:pt>
                <c:pt idx="1144">
                  <c:v>7010843</c:v>
                </c:pt>
                <c:pt idx="1145">
                  <c:v>7020463</c:v>
                </c:pt>
                <c:pt idx="1146">
                  <c:v>7030243</c:v>
                </c:pt>
                <c:pt idx="1147">
                  <c:v>7040829</c:v>
                </c:pt>
                <c:pt idx="1148">
                  <c:v>7059180</c:v>
                </c:pt>
                <c:pt idx="1149">
                  <c:v>7068771</c:v>
                </c:pt>
                <c:pt idx="1150">
                  <c:v>7080871</c:v>
                </c:pt>
                <c:pt idx="1151">
                  <c:v>7086814</c:v>
                </c:pt>
                <c:pt idx="1152">
                  <c:v>7095747</c:v>
                </c:pt>
                <c:pt idx="1153">
                  <c:v>7104836</c:v>
                </c:pt>
                <c:pt idx="1154">
                  <c:v>7117194</c:v>
                </c:pt>
                <c:pt idx="1155">
                  <c:v>7126030</c:v>
                </c:pt>
                <c:pt idx="1156">
                  <c:v>7134338</c:v>
                </c:pt>
                <c:pt idx="1157">
                  <c:v>7145419</c:v>
                </c:pt>
                <c:pt idx="1158">
                  <c:v>7159270</c:v>
                </c:pt>
                <c:pt idx="1159">
                  <c:v>7167080</c:v>
                </c:pt>
                <c:pt idx="1160">
                  <c:v>7174800</c:v>
                </c:pt>
                <c:pt idx="1161">
                  <c:v>7188085</c:v>
                </c:pt>
                <c:pt idx="1162">
                  <c:v>7194047</c:v>
                </c:pt>
                <c:pt idx="1163">
                  <c:v>7200053</c:v>
                </c:pt>
                <c:pt idx="1164">
                  <c:v>7207438</c:v>
                </c:pt>
                <c:pt idx="1165">
                  <c:v>7221439</c:v>
                </c:pt>
                <c:pt idx="1166">
                  <c:v>7229394</c:v>
                </c:pt>
                <c:pt idx="1167">
                  <c:v>7237159</c:v>
                </c:pt>
                <c:pt idx="1168">
                  <c:v>7249846</c:v>
                </c:pt>
                <c:pt idx="1169">
                  <c:v>7256910</c:v>
                </c:pt>
                <c:pt idx="1170">
                  <c:v>7264907</c:v>
                </c:pt>
                <c:pt idx="1171">
                  <c:v>7277483</c:v>
                </c:pt>
                <c:pt idx="1172">
                  <c:v>7288738</c:v>
                </c:pt>
                <c:pt idx="1173">
                  <c:v>7301132</c:v>
                </c:pt>
                <c:pt idx="1174">
                  <c:v>7311185</c:v>
                </c:pt>
                <c:pt idx="1175">
                  <c:v>7322201</c:v>
                </c:pt>
                <c:pt idx="1176">
                  <c:v>7330625</c:v>
                </c:pt>
                <c:pt idx="1177">
                  <c:v>7342523</c:v>
                </c:pt>
                <c:pt idx="1178">
                  <c:v>7355632</c:v>
                </c:pt>
                <c:pt idx="1179">
                  <c:v>7368286</c:v>
                </c:pt>
                <c:pt idx="1180">
                  <c:v>7372395</c:v>
                </c:pt>
                <c:pt idx="1181">
                  <c:v>7376661</c:v>
                </c:pt>
                <c:pt idx="1182">
                  <c:v>7381426</c:v>
                </c:pt>
                <c:pt idx="1183">
                  <c:v>7386841</c:v>
                </c:pt>
                <c:pt idx="1184">
                  <c:v>7391492</c:v>
                </c:pt>
                <c:pt idx="1185">
                  <c:v>7396645</c:v>
                </c:pt>
                <c:pt idx="1186">
                  <c:v>7400037</c:v>
                </c:pt>
                <c:pt idx="1187">
                  <c:v>7410976</c:v>
                </c:pt>
                <c:pt idx="1188">
                  <c:v>7426231</c:v>
                </c:pt>
                <c:pt idx="1189">
                  <c:v>7433013</c:v>
                </c:pt>
                <c:pt idx="1190">
                  <c:v>7439207</c:v>
                </c:pt>
                <c:pt idx="1191">
                  <c:v>7444644</c:v>
                </c:pt>
                <c:pt idx="1192">
                  <c:v>7450420</c:v>
                </c:pt>
                <c:pt idx="1193">
                  <c:v>7455661</c:v>
                </c:pt>
                <c:pt idx="1194">
                  <c:v>7458386</c:v>
                </c:pt>
                <c:pt idx="1195">
                  <c:v>7470891</c:v>
                </c:pt>
                <c:pt idx="1196">
                  <c:v>7482036</c:v>
                </c:pt>
                <c:pt idx="1197">
                  <c:v>7492261</c:v>
                </c:pt>
                <c:pt idx="1198">
                  <c:v>7502144</c:v>
                </c:pt>
                <c:pt idx="1199">
                  <c:v>7510069</c:v>
                </c:pt>
                <c:pt idx="1200">
                  <c:v>7514974</c:v>
                </c:pt>
                <c:pt idx="1201">
                  <c:v>7518236</c:v>
                </c:pt>
                <c:pt idx="1202">
                  <c:v>7519308</c:v>
                </c:pt>
                <c:pt idx="1203">
                  <c:v>7525765</c:v>
                </c:pt>
                <c:pt idx="1204">
                  <c:v>7530807</c:v>
                </c:pt>
                <c:pt idx="1205">
                  <c:v>7535924</c:v>
                </c:pt>
                <c:pt idx="1206">
                  <c:v>7542894</c:v>
                </c:pt>
                <c:pt idx="1207">
                  <c:v>7544997</c:v>
                </c:pt>
                <c:pt idx="1208">
                  <c:v>7548276</c:v>
                </c:pt>
                <c:pt idx="1209">
                  <c:v>7556102</c:v>
                </c:pt>
                <c:pt idx="1210">
                  <c:v>7565554</c:v>
                </c:pt>
                <c:pt idx="1211">
                  <c:v>7578166</c:v>
                </c:pt>
                <c:pt idx="1212">
                  <c:v>7583872</c:v>
                </c:pt>
                <c:pt idx="1213">
                  <c:v>7590087</c:v>
                </c:pt>
                <c:pt idx="1214">
                  <c:v>7596665</c:v>
                </c:pt>
                <c:pt idx="1215">
                  <c:v>7601230</c:v>
                </c:pt>
                <c:pt idx="1216">
                  <c:v>7608743</c:v>
                </c:pt>
                <c:pt idx="1217">
                  <c:v>7614801</c:v>
                </c:pt>
                <c:pt idx="1218">
                  <c:v>7619902</c:v>
                </c:pt>
                <c:pt idx="1219">
                  <c:v>7627961</c:v>
                </c:pt>
                <c:pt idx="1220">
                  <c:v>7635338</c:v>
                </c:pt>
                <c:pt idx="1221">
                  <c:v>7639011</c:v>
                </c:pt>
                <c:pt idx="1222">
                  <c:v>7641732</c:v>
                </c:pt>
                <c:pt idx="1223">
                  <c:v>7648834</c:v>
                </c:pt>
                <c:pt idx="1224">
                  <c:v>7658166</c:v>
                </c:pt>
                <c:pt idx="1225">
                  <c:v>7665159</c:v>
                </c:pt>
                <c:pt idx="1226">
                  <c:v>7672088</c:v>
                </c:pt>
                <c:pt idx="1227">
                  <c:v>7682646</c:v>
                </c:pt>
                <c:pt idx="1228">
                  <c:v>7688885</c:v>
                </c:pt>
                <c:pt idx="1229">
                  <c:v>7696248</c:v>
                </c:pt>
                <c:pt idx="1230">
                  <c:v>7705294</c:v>
                </c:pt>
                <c:pt idx="1231">
                  <c:v>7713460</c:v>
                </c:pt>
                <c:pt idx="1232">
                  <c:v>7721998</c:v>
                </c:pt>
                <c:pt idx="1233">
                  <c:v>7731746</c:v>
                </c:pt>
                <c:pt idx="1234">
                  <c:v>7739241</c:v>
                </c:pt>
                <c:pt idx="1235">
                  <c:v>7746972</c:v>
                </c:pt>
                <c:pt idx="1236">
                  <c:v>7749511</c:v>
                </c:pt>
                <c:pt idx="1237">
                  <c:v>7756874</c:v>
                </c:pt>
                <c:pt idx="1238">
                  <c:v>7768094</c:v>
                </c:pt>
                <c:pt idx="1239">
                  <c:v>7777870</c:v>
                </c:pt>
                <c:pt idx="1240">
                  <c:v>7791255</c:v>
                </c:pt>
                <c:pt idx="1241">
                  <c:v>7801741</c:v>
                </c:pt>
                <c:pt idx="1242">
                  <c:v>7806735</c:v>
                </c:pt>
                <c:pt idx="1243">
                  <c:v>7813970</c:v>
                </c:pt>
                <c:pt idx="1244">
                  <c:v>7821961</c:v>
                </c:pt>
                <c:pt idx="1245">
                  <c:v>7832938</c:v>
                </c:pt>
                <c:pt idx="1246">
                  <c:v>7839258</c:v>
                </c:pt>
                <c:pt idx="1247">
                  <c:v>7847521</c:v>
                </c:pt>
                <c:pt idx="1248">
                  <c:v>7856847</c:v>
                </c:pt>
                <c:pt idx="1249">
                  <c:v>7865108</c:v>
                </c:pt>
                <c:pt idx="1250">
                  <c:v>7869446</c:v>
                </c:pt>
                <c:pt idx="1251">
                  <c:v>7875402</c:v>
                </c:pt>
                <c:pt idx="1252">
                  <c:v>7883957</c:v>
                </c:pt>
                <c:pt idx="1253">
                  <c:v>7889597</c:v>
                </c:pt>
                <c:pt idx="1254">
                  <c:v>7897003</c:v>
                </c:pt>
                <c:pt idx="1255">
                  <c:v>7903991</c:v>
                </c:pt>
                <c:pt idx="1256">
                  <c:v>7910708</c:v>
                </c:pt>
                <c:pt idx="1257">
                  <c:v>7914481</c:v>
                </c:pt>
                <c:pt idx="1258">
                  <c:v>7922961</c:v>
                </c:pt>
                <c:pt idx="1259">
                  <c:v>7931556</c:v>
                </c:pt>
                <c:pt idx="1260">
                  <c:v>7939197</c:v>
                </c:pt>
                <c:pt idx="1261">
                  <c:v>7945486</c:v>
                </c:pt>
                <c:pt idx="1262">
                  <c:v>7953172</c:v>
                </c:pt>
                <c:pt idx="1263">
                  <c:v>7959033</c:v>
                </c:pt>
                <c:pt idx="1264">
                  <c:v>7963990</c:v>
                </c:pt>
                <c:pt idx="1265">
                  <c:v>7971567</c:v>
                </c:pt>
                <c:pt idx="1266">
                  <c:v>7978413</c:v>
                </c:pt>
                <c:pt idx="1267">
                  <c:v>7985806</c:v>
                </c:pt>
                <c:pt idx="1268">
                  <c:v>7994046</c:v>
                </c:pt>
                <c:pt idx="1269">
                  <c:v>8001357</c:v>
                </c:pt>
                <c:pt idx="1270">
                  <c:v>8010225</c:v>
                </c:pt>
                <c:pt idx="1271">
                  <c:v>8016735</c:v>
                </c:pt>
                <c:pt idx="1272">
                  <c:v>8018853</c:v>
                </c:pt>
                <c:pt idx="1273">
                  <c:v>8025983</c:v>
                </c:pt>
                <c:pt idx="1274">
                  <c:v>8036603</c:v>
                </c:pt>
                <c:pt idx="1275">
                  <c:v>8046366</c:v>
                </c:pt>
                <c:pt idx="1276">
                  <c:v>8052765</c:v>
                </c:pt>
                <c:pt idx="1277">
                  <c:v>8074991</c:v>
                </c:pt>
                <c:pt idx="1278">
                  <c:v>8084596</c:v>
                </c:pt>
                <c:pt idx="1279">
                  <c:v>8090950</c:v>
                </c:pt>
                <c:pt idx="1280">
                  <c:v>8097489</c:v>
                </c:pt>
                <c:pt idx="1281">
                  <c:v>8105004</c:v>
                </c:pt>
                <c:pt idx="1282">
                  <c:v>8112545</c:v>
                </c:pt>
                <c:pt idx="1283">
                  <c:v>8119083</c:v>
                </c:pt>
                <c:pt idx="1284">
                  <c:v>8125713</c:v>
                </c:pt>
                <c:pt idx="1285">
                  <c:v>8129249</c:v>
                </c:pt>
                <c:pt idx="1286">
                  <c:v>8134843</c:v>
                </c:pt>
                <c:pt idx="1287">
                  <c:v>8141015</c:v>
                </c:pt>
                <c:pt idx="1288">
                  <c:v>8147082</c:v>
                </c:pt>
                <c:pt idx="1289">
                  <c:v>8154905</c:v>
                </c:pt>
                <c:pt idx="1290">
                  <c:v>8163221</c:v>
                </c:pt>
                <c:pt idx="1291">
                  <c:v>8168970</c:v>
                </c:pt>
                <c:pt idx="1292">
                  <c:v>8175067</c:v>
                </c:pt>
                <c:pt idx="1293">
                  <c:v>8181655</c:v>
                </c:pt>
                <c:pt idx="1294">
                  <c:v>8187902</c:v>
                </c:pt>
                <c:pt idx="1295">
                  <c:v>8194913</c:v>
                </c:pt>
                <c:pt idx="1296">
                  <c:v>8203416</c:v>
                </c:pt>
                <c:pt idx="1297">
                  <c:v>8209203</c:v>
                </c:pt>
                <c:pt idx="1298">
                  <c:v>8219506</c:v>
                </c:pt>
                <c:pt idx="1299">
                  <c:v>8224847</c:v>
                </c:pt>
                <c:pt idx="1300">
                  <c:v>8230930</c:v>
                </c:pt>
                <c:pt idx="1301">
                  <c:v>8237713</c:v>
                </c:pt>
                <c:pt idx="1302">
                  <c:v>8242930</c:v>
                </c:pt>
                <c:pt idx="1303">
                  <c:v>8249243</c:v>
                </c:pt>
                <c:pt idx="1304">
                  <c:v>8254418</c:v>
                </c:pt>
                <c:pt idx="1305">
                  <c:v>8266396</c:v>
                </c:pt>
                <c:pt idx="1306">
                  <c:v>8272402</c:v>
                </c:pt>
                <c:pt idx="1307">
                  <c:v>8277161</c:v>
                </c:pt>
                <c:pt idx="1308">
                  <c:v>8283771</c:v>
                </c:pt>
                <c:pt idx="1309">
                  <c:v>8289297</c:v>
                </c:pt>
                <c:pt idx="1310">
                  <c:v>8295237</c:v>
                </c:pt>
                <c:pt idx="1311">
                  <c:v>8300740</c:v>
                </c:pt>
                <c:pt idx="1312">
                  <c:v>8312827</c:v>
                </c:pt>
                <c:pt idx="1313">
                  <c:v>8316086</c:v>
                </c:pt>
                <c:pt idx="1314">
                  <c:v>8321912</c:v>
                </c:pt>
                <c:pt idx="1315">
                  <c:v>8330307</c:v>
                </c:pt>
                <c:pt idx="1316">
                  <c:v>8339181</c:v>
                </c:pt>
                <c:pt idx="1317">
                  <c:v>8347576</c:v>
                </c:pt>
                <c:pt idx="1318">
                  <c:v>8353224</c:v>
                </c:pt>
                <c:pt idx="1319">
                  <c:v>8360120</c:v>
                </c:pt>
                <c:pt idx="1320">
                  <c:v>8363684</c:v>
                </c:pt>
                <c:pt idx="1321">
                  <c:v>8366482</c:v>
                </c:pt>
                <c:pt idx="1322">
                  <c:v>8371147</c:v>
                </c:pt>
                <c:pt idx="1323">
                  <c:v>8376891</c:v>
                </c:pt>
                <c:pt idx="1324">
                  <c:v>8381345</c:v>
                </c:pt>
                <c:pt idx="1325">
                  <c:v>8384853</c:v>
                </c:pt>
                <c:pt idx="1326">
                  <c:v>8387620</c:v>
                </c:pt>
                <c:pt idx="1327">
                  <c:v>8389003</c:v>
                </c:pt>
                <c:pt idx="1328">
                  <c:v>8392539</c:v>
                </c:pt>
                <c:pt idx="1329">
                  <c:v>8399123</c:v>
                </c:pt>
                <c:pt idx="1330">
                  <c:v>8406439</c:v>
                </c:pt>
                <c:pt idx="1331">
                  <c:v>8415247</c:v>
                </c:pt>
                <c:pt idx="1332">
                  <c:v>8421557</c:v>
                </c:pt>
                <c:pt idx="1333">
                  <c:v>8432156</c:v>
                </c:pt>
                <c:pt idx="1334">
                  <c:v>8442789</c:v>
                </c:pt>
                <c:pt idx="1335">
                  <c:v>8450150</c:v>
                </c:pt>
                <c:pt idx="1336">
                  <c:v>8458550</c:v>
                </c:pt>
                <c:pt idx="1337">
                  <c:v>8465500</c:v>
                </c:pt>
                <c:pt idx="1338">
                  <c:v>8471885</c:v>
                </c:pt>
                <c:pt idx="1339">
                  <c:v>8479267</c:v>
                </c:pt>
                <c:pt idx="1340">
                  <c:v>8483474</c:v>
                </c:pt>
                <c:pt idx="1341">
                  <c:v>8485680</c:v>
                </c:pt>
                <c:pt idx="1342">
                  <c:v>8490330</c:v>
                </c:pt>
                <c:pt idx="1343">
                  <c:v>8495576</c:v>
                </c:pt>
                <c:pt idx="1344">
                  <c:v>8500847</c:v>
                </c:pt>
                <c:pt idx="1345">
                  <c:v>8504032</c:v>
                </c:pt>
                <c:pt idx="1346">
                  <c:v>8508341</c:v>
                </c:pt>
                <c:pt idx="1347">
                  <c:v>8518907</c:v>
                </c:pt>
                <c:pt idx="1348">
                  <c:v>8528509</c:v>
                </c:pt>
                <c:pt idx="1349">
                  <c:v>8534593</c:v>
                </c:pt>
                <c:pt idx="1350">
                  <c:v>8541619</c:v>
                </c:pt>
                <c:pt idx="1351">
                  <c:v>8552406</c:v>
                </c:pt>
                <c:pt idx="1352">
                  <c:v>8563028</c:v>
                </c:pt>
                <c:pt idx="1353">
                  <c:v>8573500</c:v>
                </c:pt>
                <c:pt idx="1354">
                  <c:v>8585678</c:v>
                </c:pt>
                <c:pt idx="1355">
                  <c:v>8597529</c:v>
                </c:pt>
                <c:pt idx="1356">
                  <c:v>8608577</c:v>
                </c:pt>
                <c:pt idx="1357">
                  <c:v>8617803</c:v>
                </c:pt>
                <c:pt idx="1358">
                  <c:v>8625631</c:v>
                </c:pt>
                <c:pt idx="1359">
                  <c:v>8635031</c:v>
                </c:pt>
                <c:pt idx="1360">
                  <c:v>8642806</c:v>
                </c:pt>
                <c:pt idx="1361">
                  <c:v>8655819</c:v>
                </c:pt>
                <c:pt idx="1362">
                  <c:v>8664026</c:v>
                </c:pt>
                <c:pt idx="1363">
                  <c:v>8672607</c:v>
                </c:pt>
                <c:pt idx="1364">
                  <c:v>8680452</c:v>
                </c:pt>
                <c:pt idx="1365">
                  <c:v>8690354</c:v>
                </c:pt>
                <c:pt idx="1366">
                  <c:v>8700109</c:v>
                </c:pt>
                <c:pt idx="1367">
                  <c:v>8709694</c:v>
                </c:pt>
                <c:pt idx="1368">
                  <c:v>8721605</c:v>
                </c:pt>
                <c:pt idx="1369">
                  <c:v>8731319</c:v>
                </c:pt>
                <c:pt idx="1370">
                  <c:v>8736564</c:v>
                </c:pt>
                <c:pt idx="1371">
                  <c:v>8743928</c:v>
                </c:pt>
                <c:pt idx="1372">
                  <c:v>8753126</c:v>
                </c:pt>
                <c:pt idx="1373">
                  <c:v>8759690</c:v>
                </c:pt>
                <c:pt idx="1374">
                  <c:v>8765027</c:v>
                </c:pt>
                <c:pt idx="1375">
                  <c:v>8768494</c:v>
                </c:pt>
                <c:pt idx="1376">
                  <c:v>8773485</c:v>
                </c:pt>
                <c:pt idx="1377">
                  <c:v>8782409</c:v>
                </c:pt>
                <c:pt idx="1378">
                  <c:v>8791224</c:v>
                </c:pt>
                <c:pt idx="1379">
                  <c:v>8799598</c:v>
                </c:pt>
                <c:pt idx="1380">
                  <c:v>8807417</c:v>
                </c:pt>
                <c:pt idx="1381">
                  <c:v>8815673</c:v>
                </c:pt>
                <c:pt idx="1382">
                  <c:v>8827365</c:v>
                </c:pt>
                <c:pt idx="1383">
                  <c:v>8838720</c:v>
                </c:pt>
                <c:pt idx="1384">
                  <c:v>8847282</c:v>
                </c:pt>
                <c:pt idx="1385">
                  <c:v>8854872</c:v>
                </c:pt>
                <c:pt idx="1386">
                  <c:v>8863598</c:v>
                </c:pt>
                <c:pt idx="1387">
                  <c:v>8871590</c:v>
                </c:pt>
                <c:pt idx="1388">
                  <c:v>8879571</c:v>
                </c:pt>
                <c:pt idx="1389">
                  <c:v>8891631</c:v>
                </c:pt>
                <c:pt idx="1390">
                  <c:v>8898837</c:v>
                </c:pt>
                <c:pt idx="1391">
                  <c:v>8907064</c:v>
                </c:pt>
                <c:pt idx="1392">
                  <c:v>8917372</c:v>
                </c:pt>
                <c:pt idx="1393">
                  <c:v>8925779</c:v>
                </c:pt>
                <c:pt idx="1394">
                  <c:v>8934660</c:v>
                </c:pt>
                <c:pt idx="1395">
                  <c:v>8944502</c:v>
                </c:pt>
                <c:pt idx="1396">
                  <c:v>8961703</c:v>
                </c:pt>
                <c:pt idx="1397">
                  <c:v>8968124</c:v>
                </c:pt>
                <c:pt idx="1398">
                  <c:v>8978560</c:v>
                </c:pt>
                <c:pt idx="1399">
                  <c:v>8988423</c:v>
                </c:pt>
                <c:pt idx="1400">
                  <c:v>9002594</c:v>
                </c:pt>
                <c:pt idx="1401">
                  <c:v>9014136</c:v>
                </c:pt>
                <c:pt idx="1402">
                  <c:v>9023568</c:v>
                </c:pt>
                <c:pt idx="1403">
                  <c:v>9031038</c:v>
                </c:pt>
                <c:pt idx="1404">
                  <c:v>9037837</c:v>
                </c:pt>
                <c:pt idx="1405">
                  <c:v>9044333</c:v>
                </c:pt>
                <c:pt idx="1406">
                  <c:v>9055263</c:v>
                </c:pt>
                <c:pt idx="1407">
                  <c:v>9062009</c:v>
                </c:pt>
                <c:pt idx="1408">
                  <c:v>9067983</c:v>
                </c:pt>
                <c:pt idx="1409">
                  <c:v>9078272</c:v>
                </c:pt>
                <c:pt idx="1410">
                  <c:v>9079173</c:v>
                </c:pt>
                <c:pt idx="1411">
                  <c:v>9080638</c:v>
                </c:pt>
                <c:pt idx="1412">
                  <c:v>9085746</c:v>
                </c:pt>
                <c:pt idx="1413">
                  <c:v>9099312</c:v>
                </c:pt>
                <c:pt idx="1414">
                  <c:v>9107423</c:v>
                </c:pt>
                <c:pt idx="1415">
                  <c:v>9118764</c:v>
                </c:pt>
                <c:pt idx="1416">
                  <c:v>9129108</c:v>
                </c:pt>
                <c:pt idx="1417">
                  <c:v>9140806</c:v>
                </c:pt>
                <c:pt idx="1418">
                  <c:v>9150599</c:v>
                </c:pt>
                <c:pt idx="1419">
                  <c:v>9161269</c:v>
                </c:pt>
                <c:pt idx="1420">
                  <c:v>9169072</c:v>
                </c:pt>
                <c:pt idx="1421">
                  <c:v>9175139</c:v>
                </c:pt>
                <c:pt idx="1422">
                  <c:v>9182104</c:v>
                </c:pt>
                <c:pt idx="1423">
                  <c:v>9191267</c:v>
                </c:pt>
                <c:pt idx="1424">
                  <c:v>9210470</c:v>
                </c:pt>
                <c:pt idx="1425">
                  <c:v>9217446</c:v>
                </c:pt>
                <c:pt idx="1426">
                  <c:v>9226533</c:v>
                </c:pt>
                <c:pt idx="1427">
                  <c:v>9233697</c:v>
                </c:pt>
                <c:pt idx="1428">
                  <c:v>9238409</c:v>
                </c:pt>
                <c:pt idx="1429">
                  <c:v>9244819</c:v>
                </c:pt>
                <c:pt idx="1430">
                  <c:v>9254929</c:v>
                </c:pt>
                <c:pt idx="1431">
                  <c:v>9267983</c:v>
                </c:pt>
                <c:pt idx="1432">
                  <c:v>9273974</c:v>
                </c:pt>
                <c:pt idx="1433">
                  <c:v>9276745</c:v>
                </c:pt>
                <c:pt idx="1434">
                  <c:v>9281791</c:v>
                </c:pt>
                <c:pt idx="1435">
                  <c:v>9288086</c:v>
                </c:pt>
                <c:pt idx="1436">
                  <c:v>9296012</c:v>
                </c:pt>
                <c:pt idx="1437">
                  <c:v>9303304</c:v>
                </c:pt>
                <c:pt idx="1438">
                  <c:v>9307938</c:v>
                </c:pt>
                <c:pt idx="1439">
                  <c:v>9310832</c:v>
                </c:pt>
                <c:pt idx="1440">
                  <c:v>9315457</c:v>
                </c:pt>
                <c:pt idx="1441">
                  <c:v>9322678</c:v>
                </c:pt>
                <c:pt idx="1442">
                  <c:v>9330603</c:v>
                </c:pt>
                <c:pt idx="1443">
                  <c:v>9334409</c:v>
                </c:pt>
                <c:pt idx="1444">
                  <c:v>9337636</c:v>
                </c:pt>
                <c:pt idx="1445">
                  <c:v>9339031</c:v>
                </c:pt>
                <c:pt idx="1446">
                  <c:v>9340058</c:v>
                </c:pt>
                <c:pt idx="1447">
                  <c:v>9342847</c:v>
                </c:pt>
                <c:pt idx="1448">
                  <c:v>9347026</c:v>
                </c:pt>
                <c:pt idx="1449">
                  <c:v>9349741</c:v>
                </c:pt>
                <c:pt idx="1450">
                  <c:v>9353954</c:v>
                </c:pt>
                <c:pt idx="1451">
                  <c:v>9357259</c:v>
                </c:pt>
                <c:pt idx="1452">
                  <c:v>9371790</c:v>
                </c:pt>
                <c:pt idx="1453">
                  <c:v>9390263</c:v>
                </c:pt>
                <c:pt idx="1454">
                  <c:v>9403416</c:v>
                </c:pt>
                <c:pt idx="1455">
                  <c:v>9415320</c:v>
                </c:pt>
                <c:pt idx="1456">
                  <c:v>9429748</c:v>
                </c:pt>
                <c:pt idx="1457">
                  <c:v>9438570</c:v>
                </c:pt>
                <c:pt idx="1458">
                  <c:v>9447184</c:v>
                </c:pt>
                <c:pt idx="1459">
                  <c:v>9461947</c:v>
                </c:pt>
                <c:pt idx="1460">
                  <c:v>9480074</c:v>
                </c:pt>
                <c:pt idx="1461">
                  <c:v>9491190</c:v>
                </c:pt>
                <c:pt idx="1462">
                  <c:v>9503093</c:v>
                </c:pt>
                <c:pt idx="1463">
                  <c:v>9513159</c:v>
                </c:pt>
                <c:pt idx="1464">
                  <c:v>9521065</c:v>
                </c:pt>
                <c:pt idx="1465">
                  <c:v>9525991</c:v>
                </c:pt>
                <c:pt idx="1466">
                  <c:v>9540455</c:v>
                </c:pt>
                <c:pt idx="1467">
                  <c:v>9557064</c:v>
                </c:pt>
                <c:pt idx="1468">
                  <c:v>9568633</c:v>
                </c:pt>
                <c:pt idx="1469">
                  <c:v>9578437</c:v>
                </c:pt>
                <c:pt idx="1470">
                  <c:v>9586996</c:v>
                </c:pt>
                <c:pt idx="1471">
                  <c:v>9597576</c:v>
                </c:pt>
                <c:pt idx="1472">
                  <c:v>9604782</c:v>
                </c:pt>
                <c:pt idx="1473">
                  <c:v>9617361</c:v>
                </c:pt>
                <c:pt idx="1474">
                  <c:v>9631235</c:v>
                </c:pt>
                <c:pt idx="1475">
                  <c:v>9641701</c:v>
                </c:pt>
                <c:pt idx="1476">
                  <c:v>9653370</c:v>
                </c:pt>
                <c:pt idx="1477">
                  <c:v>9664602</c:v>
                </c:pt>
                <c:pt idx="1478">
                  <c:v>9676564</c:v>
                </c:pt>
                <c:pt idx="1479">
                  <c:v>9687497</c:v>
                </c:pt>
                <c:pt idx="1480">
                  <c:v>9701934</c:v>
                </c:pt>
                <c:pt idx="1481">
                  <c:v>9722883</c:v>
                </c:pt>
                <c:pt idx="1482">
                  <c:v>9736962</c:v>
                </c:pt>
                <c:pt idx="1483">
                  <c:v>9745468</c:v>
                </c:pt>
                <c:pt idx="1484">
                  <c:v>9755602</c:v>
                </c:pt>
                <c:pt idx="1485">
                  <c:v>9762706</c:v>
                </c:pt>
                <c:pt idx="1486">
                  <c:v>9771794</c:v>
                </c:pt>
                <c:pt idx="1487">
                  <c:v>9779249</c:v>
                </c:pt>
                <c:pt idx="1488">
                  <c:v>9783732</c:v>
                </c:pt>
                <c:pt idx="1489">
                  <c:v>9789948</c:v>
                </c:pt>
                <c:pt idx="1490">
                  <c:v>9795783</c:v>
                </c:pt>
                <c:pt idx="1491">
                  <c:v>9804157</c:v>
                </c:pt>
                <c:pt idx="1492">
                  <c:v>9818760</c:v>
                </c:pt>
                <c:pt idx="1493">
                  <c:v>9826555</c:v>
                </c:pt>
                <c:pt idx="1494">
                  <c:v>9835851</c:v>
                </c:pt>
                <c:pt idx="1495">
                  <c:v>9839671</c:v>
                </c:pt>
                <c:pt idx="1496">
                  <c:v>9847173</c:v>
                </c:pt>
                <c:pt idx="1497">
                  <c:v>9855737</c:v>
                </c:pt>
                <c:pt idx="1498">
                  <c:v>9866229</c:v>
                </c:pt>
                <c:pt idx="1499">
                  <c:v>9875542</c:v>
                </c:pt>
                <c:pt idx="1500">
                  <c:v>9884900</c:v>
                </c:pt>
                <c:pt idx="1501">
                  <c:v>9891532</c:v>
                </c:pt>
                <c:pt idx="1502">
                  <c:v>9897559</c:v>
                </c:pt>
                <c:pt idx="1503">
                  <c:v>9908766</c:v>
                </c:pt>
                <c:pt idx="1504">
                  <c:v>9921713</c:v>
                </c:pt>
                <c:pt idx="1505">
                  <c:v>9930841</c:v>
                </c:pt>
                <c:pt idx="1506">
                  <c:v>9942023</c:v>
                </c:pt>
                <c:pt idx="1507">
                  <c:v>9953617</c:v>
                </c:pt>
                <c:pt idx="1508">
                  <c:v>9958780</c:v>
                </c:pt>
                <c:pt idx="1509">
                  <c:v>9962362</c:v>
                </c:pt>
                <c:pt idx="1510">
                  <c:v>9970677</c:v>
                </c:pt>
                <c:pt idx="1511">
                  <c:v>9978695</c:v>
                </c:pt>
                <c:pt idx="1512">
                  <c:v>9986946</c:v>
                </c:pt>
                <c:pt idx="1513">
                  <c:v>9996049</c:v>
                </c:pt>
                <c:pt idx="1514">
                  <c:v>10004901</c:v>
                </c:pt>
                <c:pt idx="1515">
                  <c:v>10014902</c:v>
                </c:pt>
                <c:pt idx="1516">
                  <c:v>10020294</c:v>
                </c:pt>
                <c:pt idx="1517">
                  <c:v>10032922</c:v>
                </c:pt>
                <c:pt idx="1518">
                  <c:v>10048016</c:v>
                </c:pt>
                <c:pt idx="1519">
                  <c:v>10057943</c:v>
                </c:pt>
                <c:pt idx="1520">
                  <c:v>10070306</c:v>
                </c:pt>
                <c:pt idx="1521">
                  <c:v>10082732</c:v>
                </c:pt>
                <c:pt idx="1522">
                  <c:v>10092062</c:v>
                </c:pt>
                <c:pt idx="1523">
                  <c:v>10096925</c:v>
                </c:pt>
                <c:pt idx="1524">
                  <c:v>10108277</c:v>
                </c:pt>
                <c:pt idx="1525">
                  <c:v>10117131</c:v>
                </c:pt>
                <c:pt idx="1526">
                  <c:v>10128815</c:v>
                </c:pt>
                <c:pt idx="1527">
                  <c:v>10141987</c:v>
                </c:pt>
                <c:pt idx="1528">
                  <c:v>10150445</c:v>
                </c:pt>
                <c:pt idx="1529">
                  <c:v>10159186</c:v>
                </c:pt>
                <c:pt idx="1530">
                  <c:v>10164797</c:v>
                </c:pt>
                <c:pt idx="1531">
                  <c:v>10174744</c:v>
                </c:pt>
                <c:pt idx="1532">
                  <c:v>10192403</c:v>
                </c:pt>
                <c:pt idx="1533">
                  <c:v>10204953</c:v>
                </c:pt>
                <c:pt idx="1534">
                  <c:v>10221717</c:v>
                </c:pt>
                <c:pt idx="1535">
                  <c:v>10235421</c:v>
                </c:pt>
                <c:pt idx="1536">
                  <c:v>10245271</c:v>
                </c:pt>
                <c:pt idx="1537">
                  <c:v>10254418</c:v>
                </c:pt>
                <c:pt idx="1538">
                  <c:v>10265910</c:v>
                </c:pt>
                <c:pt idx="1539">
                  <c:v>10282443</c:v>
                </c:pt>
                <c:pt idx="1540">
                  <c:v>10296987</c:v>
                </c:pt>
                <c:pt idx="1541">
                  <c:v>10309259</c:v>
                </c:pt>
                <c:pt idx="1542">
                  <c:v>10317221</c:v>
                </c:pt>
                <c:pt idx="1543">
                  <c:v>10329617</c:v>
                </c:pt>
                <c:pt idx="1544">
                  <c:v>10335009</c:v>
                </c:pt>
                <c:pt idx="1545">
                  <c:v>10342566</c:v>
                </c:pt>
                <c:pt idx="1546">
                  <c:v>10350734</c:v>
                </c:pt>
                <c:pt idx="1547">
                  <c:v>10362417</c:v>
                </c:pt>
                <c:pt idx="1548">
                  <c:v>10375684</c:v>
                </c:pt>
                <c:pt idx="1549">
                  <c:v>10388484</c:v>
                </c:pt>
                <c:pt idx="1550">
                  <c:v>10400033</c:v>
                </c:pt>
                <c:pt idx="1551">
                  <c:v>10409903</c:v>
                </c:pt>
                <c:pt idx="1552">
                  <c:v>10420905</c:v>
                </c:pt>
                <c:pt idx="1553">
                  <c:v>10428820</c:v>
                </c:pt>
                <c:pt idx="1554">
                  <c:v>10442516</c:v>
                </c:pt>
                <c:pt idx="1555">
                  <c:v>10457507</c:v>
                </c:pt>
                <c:pt idx="1556">
                  <c:v>10471667</c:v>
                </c:pt>
                <c:pt idx="1557">
                  <c:v>10479556</c:v>
                </c:pt>
                <c:pt idx="1558">
                  <c:v>10492385</c:v>
                </c:pt>
                <c:pt idx="1559">
                  <c:v>10506887</c:v>
                </c:pt>
                <c:pt idx="1560">
                  <c:v>10521665</c:v>
                </c:pt>
                <c:pt idx="1561">
                  <c:v>10534320</c:v>
                </c:pt>
                <c:pt idx="1562">
                  <c:v>10549821</c:v>
                </c:pt>
                <c:pt idx="1563">
                  <c:v>10561292</c:v>
                </c:pt>
                <c:pt idx="1564">
                  <c:v>10564630</c:v>
                </c:pt>
                <c:pt idx="1565">
                  <c:v>10570214</c:v>
                </c:pt>
                <c:pt idx="1566">
                  <c:v>10582877</c:v>
                </c:pt>
                <c:pt idx="1567">
                  <c:v>10595942</c:v>
                </c:pt>
                <c:pt idx="1568">
                  <c:v>10610767</c:v>
                </c:pt>
                <c:pt idx="1569">
                  <c:v>10625005</c:v>
                </c:pt>
                <c:pt idx="1570">
                  <c:v>10640731</c:v>
                </c:pt>
                <c:pt idx="1571">
                  <c:v>10656838</c:v>
                </c:pt>
                <c:pt idx="1572">
                  <c:v>10675015</c:v>
                </c:pt>
                <c:pt idx="1573">
                  <c:v>10690047</c:v>
                </c:pt>
                <c:pt idx="1574">
                  <c:v>10704613</c:v>
                </c:pt>
                <c:pt idx="1575">
                  <c:v>10716606</c:v>
                </c:pt>
                <c:pt idx="1576">
                  <c:v>10729006</c:v>
                </c:pt>
                <c:pt idx="1577">
                  <c:v>10739950</c:v>
                </c:pt>
                <c:pt idx="1578">
                  <c:v>10756498</c:v>
                </c:pt>
                <c:pt idx="1579">
                  <c:v>10774404</c:v>
                </c:pt>
                <c:pt idx="1580">
                  <c:v>10790263</c:v>
                </c:pt>
                <c:pt idx="1581">
                  <c:v>10799533</c:v>
                </c:pt>
                <c:pt idx="1582">
                  <c:v>10814087</c:v>
                </c:pt>
                <c:pt idx="1583">
                  <c:v>10829583</c:v>
                </c:pt>
                <c:pt idx="1584">
                  <c:v>10843511</c:v>
                </c:pt>
                <c:pt idx="1585">
                  <c:v>10853281</c:v>
                </c:pt>
                <c:pt idx="1586">
                  <c:v>10864296</c:v>
                </c:pt>
                <c:pt idx="1587">
                  <c:v>10875617</c:v>
                </c:pt>
                <c:pt idx="1588">
                  <c:v>10887079</c:v>
                </c:pt>
                <c:pt idx="1589">
                  <c:v>10902803</c:v>
                </c:pt>
                <c:pt idx="1590">
                  <c:v>10913833</c:v>
                </c:pt>
                <c:pt idx="1591">
                  <c:v>10923942</c:v>
                </c:pt>
                <c:pt idx="1592">
                  <c:v>10932708</c:v>
                </c:pt>
                <c:pt idx="1593">
                  <c:v>10944944</c:v>
                </c:pt>
                <c:pt idx="1594">
                  <c:v>10960125</c:v>
                </c:pt>
                <c:pt idx="1595">
                  <c:v>10969124</c:v>
                </c:pt>
                <c:pt idx="1596">
                  <c:v>10976513</c:v>
                </c:pt>
                <c:pt idx="1597">
                  <c:v>10983512</c:v>
                </c:pt>
                <c:pt idx="1598">
                  <c:v>10996814</c:v>
                </c:pt>
                <c:pt idx="1599">
                  <c:v>11008345</c:v>
                </c:pt>
                <c:pt idx="1600">
                  <c:v>11015395</c:v>
                </c:pt>
                <c:pt idx="1601">
                  <c:v>11027859</c:v>
                </c:pt>
                <c:pt idx="1602">
                  <c:v>11043337</c:v>
                </c:pt>
                <c:pt idx="1603">
                  <c:v>11057252</c:v>
                </c:pt>
                <c:pt idx="1604">
                  <c:v>11071790</c:v>
                </c:pt>
                <c:pt idx="1605">
                  <c:v>11084000</c:v>
                </c:pt>
                <c:pt idx="1606">
                  <c:v>11096961</c:v>
                </c:pt>
                <c:pt idx="1607">
                  <c:v>11100955</c:v>
                </c:pt>
                <c:pt idx="1608">
                  <c:v>11113695</c:v>
                </c:pt>
                <c:pt idx="1609">
                  <c:v>11126845</c:v>
                </c:pt>
                <c:pt idx="1610">
                  <c:v>11140360</c:v>
                </c:pt>
                <c:pt idx="1611">
                  <c:v>11149504</c:v>
                </c:pt>
                <c:pt idx="1612">
                  <c:v>11159448</c:v>
                </c:pt>
                <c:pt idx="1613">
                  <c:v>11169242</c:v>
                </c:pt>
                <c:pt idx="1614">
                  <c:v>11183031</c:v>
                </c:pt>
                <c:pt idx="1615">
                  <c:v>11195246</c:v>
                </c:pt>
                <c:pt idx="1616">
                  <c:v>11210283</c:v>
                </c:pt>
                <c:pt idx="1617">
                  <c:v>11225635</c:v>
                </c:pt>
                <c:pt idx="1618">
                  <c:v>11241256</c:v>
                </c:pt>
                <c:pt idx="1619">
                  <c:v>11251813</c:v>
                </c:pt>
                <c:pt idx="1620">
                  <c:v>11263773</c:v>
                </c:pt>
                <c:pt idx="1621">
                  <c:v>11274130</c:v>
                </c:pt>
                <c:pt idx="1622">
                  <c:v>11287721</c:v>
                </c:pt>
                <c:pt idx="1623">
                  <c:v>11300812</c:v>
                </c:pt>
                <c:pt idx="1624">
                  <c:v>11315134</c:v>
                </c:pt>
                <c:pt idx="1625">
                  <c:v>11331207</c:v>
                </c:pt>
                <c:pt idx="1626">
                  <c:v>11343123</c:v>
                </c:pt>
                <c:pt idx="1627">
                  <c:v>11356468</c:v>
                </c:pt>
                <c:pt idx="1628">
                  <c:v>11369921</c:v>
                </c:pt>
                <c:pt idx="1629">
                  <c:v>11386216</c:v>
                </c:pt>
                <c:pt idx="1630">
                  <c:v>11396326</c:v>
                </c:pt>
                <c:pt idx="1631">
                  <c:v>11410469</c:v>
                </c:pt>
                <c:pt idx="1632">
                  <c:v>11426678</c:v>
                </c:pt>
                <c:pt idx="1633">
                  <c:v>11432117</c:v>
                </c:pt>
                <c:pt idx="1634">
                  <c:v>11445588</c:v>
                </c:pt>
                <c:pt idx="1635">
                  <c:v>11464780</c:v>
                </c:pt>
                <c:pt idx="1636">
                  <c:v>11483441</c:v>
                </c:pt>
                <c:pt idx="1637">
                  <c:v>11496903</c:v>
                </c:pt>
                <c:pt idx="1638">
                  <c:v>11511877</c:v>
                </c:pt>
                <c:pt idx="1639">
                  <c:v>11523231</c:v>
                </c:pt>
                <c:pt idx="1640">
                  <c:v>11532355</c:v>
                </c:pt>
                <c:pt idx="1641">
                  <c:v>11539619</c:v>
                </c:pt>
                <c:pt idx="1642">
                  <c:v>11554958</c:v>
                </c:pt>
                <c:pt idx="1643">
                  <c:v>11566375</c:v>
                </c:pt>
                <c:pt idx="1644">
                  <c:v>11579555</c:v>
                </c:pt>
                <c:pt idx="1645">
                  <c:v>11593815</c:v>
                </c:pt>
                <c:pt idx="1646">
                  <c:v>11612687</c:v>
                </c:pt>
                <c:pt idx="1647">
                  <c:v>11638854</c:v>
                </c:pt>
                <c:pt idx="1648">
                  <c:v>11646375</c:v>
                </c:pt>
                <c:pt idx="1649">
                  <c:v>11653599</c:v>
                </c:pt>
                <c:pt idx="1650">
                  <c:v>11669743</c:v>
                </c:pt>
                <c:pt idx="1651">
                  <c:v>11687518</c:v>
                </c:pt>
                <c:pt idx="1652">
                  <c:v>11703520</c:v>
                </c:pt>
                <c:pt idx="1653">
                  <c:v>11720550</c:v>
                </c:pt>
                <c:pt idx="1654">
                  <c:v>11734338</c:v>
                </c:pt>
                <c:pt idx="1655">
                  <c:v>11745707</c:v>
                </c:pt>
                <c:pt idx="1656">
                  <c:v>11762132</c:v>
                </c:pt>
                <c:pt idx="1657">
                  <c:v>11779286</c:v>
                </c:pt>
                <c:pt idx="1658">
                  <c:v>11794106</c:v>
                </c:pt>
                <c:pt idx="1659">
                  <c:v>11809605</c:v>
                </c:pt>
                <c:pt idx="1660">
                  <c:v>11824008</c:v>
                </c:pt>
                <c:pt idx="1661">
                  <c:v>11835670</c:v>
                </c:pt>
                <c:pt idx="1662">
                  <c:v>11851817</c:v>
                </c:pt>
                <c:pt idx="1663">
                  <c:v>11863074</c:v>
                </c:pt>
                <c:pt idx="1664">
                  <c:v>11876432</c:v>
                </c:pt>
                <c:pt idx="1665">
                  <c:v>11891668</c:v>
                </c:pt>
                <c:pt idx="1666">
                  <c:v>11904493</c:v>
                </c:pt>
                <c:pt idx="1667">
                  <c:v>11917312</c:v>
                </c:pt>
                <c:pt idx="1668">
                  <c:v>11931357</c:v>
                </c:pt>
                <c:pt idx="1669">
                  <c:v>11937422</c:v>
                </c:pt>
                <c:pt idx="1670">
                  <c:v>11942400</c:v>
                </c:pt>
                <c:pt idx="1671">
                  <c:v>11951987</c:v>
                </c:pt>
                <c:pt idx="1672">
                  <c:v>11965679</c:v>
                </c:pt>
                <c:pt idx="1673">
                  <c:v>11981945</c:v>
                </c:pt>
                <c:pt idx="1674">
                  <c:v>11998212</c:v>
                </c:pt>
                <c:pt idx="1675">
                  <c:v>12005212</c:v>
                </c:pt>
                <c:pt idx="1676">
                  <c:v>12009479</c:v>
                </c:pt>
                <c:pt idx="1677">
                  <c:v>12013469</c:v>
                </c:pt>
                <c:pt idx="1678">
                  <c:v>12022409</c:v>
                </c:pt>
                <c:pt idx="1679">
                  <c:v>12033964</c:v>
                </c:pt>
                <c:pt idx="1680">
                  <c:v>12050503</c:v>
                </c:pt>
                <c:pt idx="1681">
                  <c:v>12066115</c:v>
                </c:pt>
                <c:pt idx="1682">
                  <c:v>12080708</c:v>
                </c:pt>
                <c:pt idx="1683">
                  <c:v>12103120</c:v>
                </c:pt>
                <c:pt idx="1684">
                  <c:v>12125535</c:v>
                </c:pt>
                <c:pt idx="1685">
                  <c:v>12140588</c:v>
                </c:pt>
                <c:pt idx="1686">
                  <c:v>12168631</c:v>
                </c:pt>
                <c:pt idx="1687">
                  <c:v>12182061</c:v>
                </c:pt>
                <c:pt idx="1688">
                  <c:v>12198858</c:v>
                </c:pt>
                <c:pt idx="1689">
                  <c:v>12216841</c:v>
                </c:pt>
                <c:pt idx="1690">
                  <c:v>12237788</c:v>
                </c:pt>
                <c:pt idx="1691">
                  <c:v>12248142</c:v>
                </c:pt>
                <c:pt idx="1692">
                  <c:v>12256079</c:v>
                </c:pt>
                <c:pt idx="1693">
                  <c:v>12268726</c:v>
                </c:pt>
                <c:pt idx="1694">
                  <c:v>12282425</c:v>
                </c:pt>
                <c:pt idx="1695">
                  <c:v>12299284</c:v>
                </c:pt>
                <c:pt idx="1696">
                  <c:v>12315325</c:v>
                </c:pt>
                <c:pt idx="1697">
                  <c:v>12322562</c:v>
                </c:pt>
                <c:pt idx="1698">
                  <c:v>12327039</c:v>
                </c:pt>
                <c:pt idx="1699">
                  <c:v>12334267</c:v>
                </c:pt>
                <c:pt idx="1700">
                  <c:v>12345679</c:v>
                </c:pt>
                <c:pt idx="1701">
                  <c:v>12357286</c:v>
                </c:pt>
                <c:pt idx="1702">
                  <c:v>12368645</c:v>
                </c:pt>
                <c:pt idx="1703">
                  <c:v>12377391</c:v>
                </c:pt>
                <c:pt idx="1704">
                  <c:v>12385881</c:v>
                </c:pt>
                <c:pt idx="1705">
                  <c:v>12390014</c:v>
                </c:pt>
                <c:pt idx="1706">
                  <c:v>12402052</c:v>
                </c:pt>
                <c:pt idx="1707">
                  <c:v>12412032</c:v>
                </c:pt>
                <c:pt idx="1708">
                  <c:v>12422651</c:v>
                </c:pt>
                <c:pt idx="1709">
                  <c:v>12435331</c:v>
                </c:pt>
                <c:pt idx="1710">
                  <c:v>12449303</c:v>
                </c:pt>
                <c:pt idx="1711">
                  <c:v>12493962</c:v>
                </c:pt>
                <c:pt idx="1712">
                  <c:v>12514868</c:v>
                </c:pt>
                <c:pt idx="1713">
                  <c:v>12524981</c:v>
                </c:pt>
                <c:pt idx="1714">
                  <c:v>12536645</c:v>
                </c:pt>
                <c:pt idx="1715">
                  <c:v>12545211</c:v>
                </c:pt>
                <c:pt idx="1716">
                  <c:v>12553457</c:v>
                </c:pt>
                <c:pt idx="1717">
                  <c:v>12563064</c:v>
                </c:pt>
                <c:pt idx="1718">
                  <c:v>12570118</c:v>
                </c:pt>
                <c:pt idx="1719">
                  <c:v>12577032</c:v>
                </c:pt>
                <c:pt idx="1720">
                  <c:v>12592507</c:v>
                </c:pt>
                <c:pt idx="1721">
                  <c:v>12610835</c:v>
                </c:pt>
                <c:pt idx="1722">
                  <c:v>12628567</c:v>
                </c:pt>
                <c:pt idx="1723">
                  <c:v>12639855</c:v>
                </c:pt>
                <c:pt idx="1724">
                  <c:v>12651598</c:v>
                </c:pt>
                <c:pt idx="1725">
                  <c:v>12688557</c:v>
                </c:pt>
                <c:pt idx="1726">
                  <c:v>12702627</c:v>
                </c:pt>
                <c:pt idx="1727">
                  <c:v>12719309</c:v>
                </c:pt>
                <c:pt idx="1728">
                  <c:v>12737035</c:v>
                </c:pt>
                <c:pt idx="1729">
                  <c:v>12752207</c:v>
                </c:pt>
                <c:pt idx="1730">
                  <c:v>12768599</c:v>
                </c:pt>
                <c:pt idx="1731">
                  <c:v>12780385</c:v>
                </c:pt>
                <c:pt idx="1732">
                  <c:v>12783172</c:v>
                </c:pt>
                <c:pt idx="1733">
                  <c:v>12785651</c:v>
                </c:pt>
                <c:pt idx="1734">
                  <c:v>12799286</c:v>
                </c:pt>
                <c:pt idx="1735">
                  <c:v>12809979</c:v>
                </c:pt>
                <c:pt idx="1736">
                  <c:v>12826100</c:v>
                </c:pt>
                <c:pt idx="1737">
                  <c:v>12841937</c:v>
                </c:pt>
                <c:pt idx="1738">
                  <c:v>12852303</c:v>
                </c:pt>
                <c:pt idx="1739">
                  <c:v>12863798</c:v>
                </c:pt>
                <c:pt idx="1740">
                  <c:v>12876296</c:v>
                </c:pt>
                <c:pt idx="1741">
                  <c:v>12893109</c:v>
                </c:pt>
                <c:pt idx="1742">
                  <c:v>12909285</c:v>
                </c:pt>
                <c:pt idx="1743">
                  <c:v>12926943</c:v>
                </c:pt>
                <c:pt idx="1744">
                  <c:v>12941941</c:v>
                </c:pt>
                <c:pt idx="1745">
                  <c:v>12952052</c:v>
                </c:pt>
                <c:pt idx="1746">
                  <c:v>12992917</c:v>
                </c:pt>
                <c:pt idx="1747">
                  <c:v>12996774</c:v>
                </c:pt>
                <c:pt idx="1748">
                  <c:v>13016790</c:v>
                </c:pt>
                <c:pt idx="1749">
                  <c:v>13038899</c:v>
                </c:pt>
                <c:pt idx="1750">
                  <c:v>13051190</c:v>
                </c:pt>
                <c:pt idx="1751">
                  <c:v>13060966</c:v>
                </c:pt>
                <c:pt idx="1752">
                  <c:v>13069945</c:v>
                </c:pt>
                <c:pt idx="1753">
                  <c:v>13074772</c:v>
                </c:pt>
                <c:pt idx="1754">
                  <c:v>13081086</c:v>
                </c:pt>
                <c:pt idx="1755">
                  <c:v>13093767</c:v>
                </c:pt>
                <c:pt idx="1756">
                  <c:v>13108949</c:v>
                </c:pt>
                <c:pt idx="1757">
                  <c:v>13122680</c:v>
                </c:pt>
                <c:pt idx="1758">
                  <c:v>13134453</c:v>
                </c:pt>
                <c:pt idx="1759">
                  <c:v>13145329</c:v>
                </c:pt>
                <c:pt idx="1760">
                  <c:v>13158018</c:v>
                </c:pt>
                <c:pt idx="1761">
                  <c:v>13171419</c:v>
                </c:pt>
                <c:pt idx="1762">
                  <c:v>13184528</c:v>
                </c:pt>
                <c:pt idx="1763">
                  <c:v>13201171</c:v>
                </c:pt>
                <c:pt idx="1764">
                  <c:v>13215378</c:v>
                </c:pt>
                <c:pt idx="1765">
                  <c:v>13225862</c:v>
                </c:pt>
                <c:pt idx="1766">
                  <c:v>13242646</c:v>
                </c:pt>
                <c:pt idx="1767">
                  <c:v>13260225</c:v>
                </c:pt>
                <c:pt idx="1768">
                  <c:v>13274765</c:v>
                </c:pt>
                <c:pt idx="1769">
                  <c:v>13287903</c:v>
                </c:pt>
                <c:pt idx="1770">
                  <c:v>13310558</c:v>
                </c:pt>
                <c:pt idx="1771">
                  <c:v>13330973</c:v>
                </c:pt>
                <c:pt idx="1772">
                  <c:v>13352071</c:v>
                </c:pt>
                <c:pt idx="1773">
                  <c:v>13371698</c:v>
                </c:pt>
                <c:pt idx="1774">
                  <c:v>13390064</c:v>
                </c:pt>
                <c:pt idx="1775">
                  <c:v>13408244</c:v>
                </c:pt>
                <c:pt idx="1776">
                  <c:v>13432655</c:v>
                </c:pt>
                <c:pt idx="1777">
                  <c:v>13452902</c:v>
                </c:pt>
                <c:pt idx="1778">
                  <c:v>13472732</c:v>
                </c:pt>
                <c:pt idx="1779">
                  <c:v>13493342</c:v>
                </c:pt>
                <c:pt idx="1780">
                  <c:v>13511401</c:v>
                </c:pt>
                <c:pt idx="1781">
                  <c:v>13524674</c:v>
                </c:pt>
                <c:pt idx="1782">
                  <c:v>13536517</c:v>
                </c:pt>
                <c:pt idx="1783">
                  <c:v>13554298</c:v>
                </c:pt>
                <c:pt idx="1784">
                  <c:v>13573668</c:v>
                </c:pt>
                <c:pt idx="1785">
                  <c:v>13592626</c:v>
                </c:pt>
                <c:pt idx="1786">
                  <c:v>13614043</c:v>
                </c:pt>
                <c:pt idx="1787">
                  <c:v>13638304</c:v>
                </c:pt>
                <c:pt idx="1788">
                  <c:v>13661318</c:v>
                </c:pt>
                <c:pt idx="1789">
                  <c:v>13679213</c:v>
                </c:pt>
                <c:pt idx="1790">
                  <c:v>13700519</c:v>
                </c:pt>
                <c:pt idx="1791">
                  <c:v>13730105</c:v>
                </c:pt>
                <c:pt idx="1792">
                  <c:v>13752414</c:v>
                </c:pt>
                <c:pt idx="1793">
                  <c:v>13769329</c:v>
                </c:pt>
                <c:pt idx="1794">
                  <c:v>13787973</c:v>
                </c:pt>
                <c:pt idx="1795">
                  <c:v>13806474</c:v>
                </c:pt>
                <c:pt idx="1796">
                  <c:v>13822977</c:v>
                </c:pt>
                <c:pt idx="1797">
                  <c:v>13838682</c:v>
                </c:pt>
                <c:pt idx="1798">
                  <c:v>13856368</c:v>
                </c:pt>
                <c:pt idx="1799">
                  <c:v>13875479</c:v>
                </c:pt>
                <c:pt idx="1800">
                  <c:v>13899019</c:v>
                </c:pt>
                <c:pt idx="1801">
                  <c:v>13920423</c:v>
                </c:pt>
                <c:pt idx="1802">
                  <c:v>13930497</c:v>
                </c:pt>
                <c:pt idx="1803">
                  <c:v>13940054</c:v>
                </c:pt>
                <c:pt idx="1804">
                  <c:v>13959655</c:v>
                </c:pt>
                <c:pt idx="1805">
                  <c:v>13979157</c:v>
                </c:pt>
                <c:pt idx="1806">
                  <c:v>13995907</c:v>
                </c:pt>
                <c:pt idx="1807">
                  <c:v>14014326</c:v>
                </c:pt>
                <c:pt idx="1808">
                  <c:v>14031043</c:v>
                </c:pt>
                <c:pt idx="1809">
                  <c:v>14046979</c:v>
                </c:pt>
                <c:pt idx="1810">
                  <c:v>14057761</c:v>
                </c:pt>
                <c:pt idx="1811">
                  <c:v>14077932</c:v>
                </c:pt>
                <c:pt idx="1812">
                  <c:v>14099627</c:v>
                </c:pt>
                <c:pt idx="1813">
                  <c:v>14120846</c:v>
                </c:pt>
                <c:pt idx="1814">
                  <c:v>14140859</c:v>
                </c:pt>
                <c:pt idx="1815">
                  <c:v>14160341</c:v>
                </c:pt>
                <c:pt idx="1816">
                  <c:v>14179831</c:v>
                </c:pt>
                <c:pt idx="1817">
                  <c:v>14199889</c:v>
                </c:pt>
                <c:pt idx="1818">
                  <c:v>14227512</c:v>
                </c:pt>
                <c:pt idx="1819">
                  <c:v>14251127</c:v>
                </c:pt>
                <c:pt idx="1820">
                  <c:v>14274413</c:v>
                </c:pt>
                <c:pt idx="1821">
                  <c:v>14312757</c:v>
                </c:pt>
                <c:pt idx="1822">
                  <c:v>14349892</c:v>
                </c:pt>
                <c:pt idx="1823">
                  <c:v>14389564</c:v>
                </c:pt>
                <c:pt idx="1824">
                  <c:v>14446488</c:v>
                </c:pt>
                <c:pt idx="1825">
                  <c:v>14469848</c:v>
                </c:pt>
                <c:pt idx="1826">
                  <c:v>14469848</c:v>
                </c:pt>
                <c:pt idx="1827">
                  <c:v>14469848</c:v>
                </c:pt>
                <c:pt idx="1828">
                  <c:v>14469848</c:v>
                </c:pt>
                <c:pt idx="1829">
                  <c:v>14469848</c:v>
                </c:pt>
                <c:pt idx="1830">
                  <c:v>14469848</c:v>
                </c:pt>
                <c:pt idx="1831">
                  <c:v>14469848</c:v>
                </c:pt>
                <c:pt idx="1832">
                  <c:v>14469848</c:v>
                </c:pt>
                <c:pt idx="1833">
                  <c:v>14469848</c:v>
                </c:pt>
                <c:pt idx="1834">
                  <c:v>14469848</c:v>
                </c:pt>
                <c:pt idx="1835">
                  <c:v>14469848</c:v>
                </c:pt>
                <c:pt idx="1836">
                  <c:v>14469848</c:v>
                </c:pt>
                <c:pt idx="1837">
                  <c:v>14469848</c:v>
                </c:pt>
                <c:pt idx="1838">
                  <c:v>14469848</c:v>
                </c:pt>
                <c:pt idx="1839">
                  <c:v>14469848</c:v>
                </c:pt>
                <c:pt idx="1840">
                  <c:v>14469848</c:v>
                </c:pt>
                <c:pt idx="1841">
                  <c:v>14469848</c:v>
                </c:pt>
                <c:pt idx="1842">
                  <c:v>14476942</c:v>
                </c:pt>
                <c:pt idx="1843">
                  <c:v>14492013</c:v>
                </c:pt>
                <c:pt idx="1844">
                  <c:v>14520816</c:v>
                </c:pt>
                <c:pt idx="1845">
                  <c:v>14540239</c:v>
                </c:pt>
                <c:pt idx="1846">
                  <c:v>14558048</c:v>
                </c:pt>
                <c:pt idx="1847">
                  <c:v>14595074</c:v>
                </c:pt>
                <c:pt idx="1848">
                  <c:v>14618024</c:v>
                </c:pt>
                <c:pt idx="1849">
                  <c:v>14632522</c:v>
                </c:pt>
                <c:pt idx="1850">
                  <c:v>14647689</c:v>
                </c:pt>
                <c:pt idx="1851">
                  <c:v>14656919</c:v>
                </c:pt>
                <c:pt idx="1852">
                  <c:v>14668982</c:v>
                </c:pt>
                <c:pt idx="1853">
                  <c:v>14688091</c:v>
                </c:pt>
                <c:pt idx="1854">
                  <c:v>14708209</c:v>
                </c:pt>
                <c:pt idx="1855">
                  <c:v>14727608</c:v>
                </c:pt>
                <c:pt idx="1856">
                  <c:v>14741148</c:v>
                </c:pt>
                <c:pt idx="1857">
                  <c:v>14762285</c:v>
                </c:pt>
                <c:pt idx="1858">
                  <c:v>14793136</c:v>
                </c:pt>
                <c:pt idx="1859">
                  <c:v>14812948</c:v>
                </c:pt>
                <c:pt idx="1860">
                  <c:v>14830149</c:v>
                </c:pt>
                <c:pt idx="1861">
                  <c:v>14851130</c:v>
                </c:pt>
                <c:pt idx="1862">
                  <c:v>14868535</c:v>
                </c:pt>
                <c:pt idx="1863">
                  <c:v>14884814</c:v>
                </c:pt>
                <c:pt idx="1864">
                  <c:v>14910850</c:v>
                </c:pt>
                <c:pt idx="1865">
                  <c:v>14969022</c:v>
                </c:pt>
                <c:pt idx="1866">
                  <c:v>15005817</c:v>
                </c:pt>
                <c:pt idx="1867">
                  <c:v>15021187</c:v>
                </c:pt>
                <c:pt idx="1868">
                  <c:v>15038555</c:v>
                </c:pt>
                <c:pt idx="1869">
                  <c:v>15067450</c:v>
                </c:pt>
                <c:pt idx="1870">
                  <c:v>15091465</c:v>
                </c:pt>
                <c:pt idx="1871">
                  <c:v>15110601</c:v>
                </c:pt>
                <c:pt idx="1872">
                  <c:v>15125664</c:v>
                </c:pt>
                <c:pt idx="1873">
                  <c:v>15138917</c:v>
                </c:pt>
                <c:pt idx="1874">
                  <c:v>15174006</c:v>
                </c:pt>
                <c:pt idx="1875">
                  <c:v>15195580</c:v>
                </c:pt>
                <c:pt idx="1876">
                  <c:v>15214764</c:v>
                </c:pt>
                <c:pt idx="1877">
                  <c:v>15236926</c:v>
                </c:pt>
                <c:pt idx="1878">
                  <c:v>15261415</c:v>
                </c:pt>
                <c:pt idx="1879">
                  <c:v>15318855</c:v>
                </c:pt>
                <c:pt idx="1880">
                  <c:v>15330276</c:v>
                </c:pt>
                <c:pt idx="1881">
                  <c:v>15351392</c:v>
                </c:pt>
                <c:pt idx="1882">
                  <c:v>15371711</c:v>
                </c:pt>
                <c:pt idx="1883">
                  <c:v>15389928</c:v>
                </c:pt>
                <c:pt idx="1884">
                  <c:v>15410209</c:v>
                </c:pt>
                <c:pt idx="1885">
                  <c:v>15425067</c:v>
                </c:pt>
                <c:pt idx="1886">
                  <c:v>15436261</c:v>
                </c:pt>
                <c:pt idx="1887">
                  <c:v>15447442</c:v>
                </c:pt>
                <c:pt idx="1888">
                  <c:v>15466133</c:v>
                </c:pt>
                <c:pt idx="1889">
                  <c:v>15481748</c:v>
                </c:pt>
                <c:pt idx="1890">
                  <c:v>15500025</c:v>
                </c:pt>
                <c:pt idx="1891">
                  <c:v>15516440</c:v>
                </c:pt>
                <c:pt idx="1892">
                  <c:v>15530005</c:v>
                </c:pt>
                <c:pt idx="1893">
                  <c:v>15566644</c:v>
                </c:pt>
                <c:pt idx="1894">
                  <c:v>15594534</c:v>
                </c:pt>
                <c:pt idx="1895">
                  <c:v>15619175</c:v>
                </c:pt>
                <c:pt idx="1896">
                  <c:v>15646613</c:v>
                </c:pt>
                <c:pt idx="1897">
                  <c:v>15669301</c:v>
                </c:pt>
                <c:pt idx="1898">
                  <c:v>15688296</c:v>
                </c:pt>
                <c:pt idx="1899">
                  <c:v>15708347</c:v>
                </c:pt>
                <c:pt idx="1900">
                  <c:v>15726809</c:v>
                </c:pt>
                <c:pt idx="1901">
                  <c:v>15736103</c:v>
                </c:pt>
                <c:pt idx="1902">
                  <c:v>15750104</c:v>
                </c:pt>
                <c:pt idx="1903">
                  <c:v>15768963</c:v>
                </c:pt>
                <c:pt idx="1904">
                  <c:v>15800429</c:v>
                </c:pt>
                <c:pt idx="1905">
                  <c:v>15840505</c:v>
                </c:pt>
                <c:pt idx="1906">
                  <c:v>15869461</c:v>
                </c:pt>
                <c:pt idx="1907">
                  <c:v>15921362</c:v>
                </c:pt>
                <c:pt idx="1908">
                  <c:v>15935783</c:v>
                </c:pt>
                <c:pt idx="1909">
                  <c:v>15960977</c:v>
                </c:pt>
                <c:pt idx="1910">
                  <c:v>15982926</c:v>
                </c:pt>
                <c:pt idx="1911">
                  <c:v>15996308</c:v>
                </c:pt>
                <c:pt idx="1912">
                  <c:v>16017147</c:v>
                </c:pt>
                <c:pt idx="1913">
                  <c:v>16033767</c:v>
                </c:pt>
                <c:pt idx="1914">
                  <c:v>16054566</c:v>
                </c:pt>
                <c:pt idx="1915">
                  <c:v>16079185</c:v>
                </c:pt>
                <c:pt idx="1916">
                  <c:v>16095489</c:v>
                </c:pt>
                <c:pt idx="1917">
                  <c:v>16119865</c:v>
                </c:pt>
                <c:pt idx="1918">
                  <c:v>16142309</c:v>
                </c:pt>
                <c:pt idx="1919">
                  <c:v>16163093</c:v>
                </c:pt>
                <c:pt idx="1920">
                  <c:v>16182494</c:v>
                </c:pt>
                <c:pt idx="1921">
                  <c:v>16233746</c:v>
                </c:pt>
                <c:pt idx="1922">
                  <c:v>16242978</c:v>
                </c:pt>
                <c:pt idx="1923">
                  <c:v>16263923</c:v>
                </c:pt>
                <c:pt idx="1924">
                  <c:v>16290178</c:v>
                </c:pt>
                <c:pt idx="1925">
                  <c:v>16319560</c:v>
                </c:pt>
                <c:pt idx="1926">
                  <c:v>16342406</c:v>
                </c:pt>
                <c:pt idx="1927">
                  <c:v>16361091</c:v>
                </c:pt>
                <c:pt idx="1928">
                  <c:v>16380490</c:v>
                </c:pt>
                <c:pt idx="1929">
                  <c:v>16404922</c:v>
                </c:pt>
                <c:pt idx="1930">
                  <c:v>16428161</c:v>
                </c:pt>
                <c:pt idx="1931">
                  <c:v>16455174</c:v>
                </c:pt>
                <c:pt idx="1932">
                  <c:v>16485233</c:v>
                </c:pt>
                <c:pt idx="1933">
                  <c:v>16518995</c:v>
                </c:pt>
                <c:pt idx="1934">
                  <c:v>16542683</c:v>
                </c:pt>
                <c:pt idx="1935">
                  <c:v>16552580</c:v>
                </c:pt>
                <c:pt idx="1936">
                  <c:v>16556591</c:v>
                </c:pt>
                <c:pt idx="1937">
                  <c:v>16584350</c:v>
                </c:pt>
                <c:pt idx="1938">
                  <c:v>16612392</c:v>
                </c:pt>
                <c:pt idx="1939">
                  <c:v>16639452</c:v>
                </c:pt>
                <c:pt idx="1940">
                  <c:v>16663425</c:v>
                </c:pt>
                <c:pt idx="1941">
                  <c:v>16681491</c:v>
                </c:pt>
                <c:pt idx="1942">
                  <c:v>16699822</c:v>
                </c:pt>
                <c:pt idx="1943">
                  <c:v>16716151</c:v>
                </c:pt>
                <c:pt idx="1944">
                  <c:v>16738748</c:v>
                </c:pt>
                <c:pt idx="1945">
                  <c:v>16770566</c:v>
                </c:pt>
                <c:pt idx="1946">
                  <c:v>16804652</c:v>
                </c:pt>
                <c:pt idx="1947">
                  <c:v>16846340</c:v>
                </c:pt>
                <c:pt idx="1948">
                  <c:v>16889961</c:v>
                </c:pt>
                <c:pt idx="1949">
                  <c:v>16914529</c:v>
                </c:pt>
                <c:pt idx="1950">
                  <c:v>16935724</c:v>
                </c:pt>
                <c:pt idx="1951">
                  <c:v>16960255</c:v>
                </c:pt>
                <c:pt idx="1952">
                  <c:v>16983822</c:v>
                </c:pt>
                <c:pt idx="1953">
                  <c:v>17012347</c:v>
                </c:pt>
                <c:pt idx="1954">
                  <c:v>17036497</c:v>
                </c:pt>
                <c:pt idx="1955">
                  <c:v>17065391</c:v>
                </c:pt>
                <c:pt idx="1956">
                  <c:v>17084450</c:v>
                </c:pt>
                <c:pt idx="1957">
                  <c:v>17111522</c:v>
                </c:pt>
                <c:pt idx="1958">
                  <c:v>17144396</c:v>
                </c:pt>
                <c:pt idx="1959">
                  <c:v>17180820</c:v>
                </c:pt>
                <c:pt idx="1960">
                  <c:v>17209814</c:v>
                </c:pt>
                <c:pt idx="1961">
                  <c:v>17233770</c:v>
                </c:pt>
                <c:pt idx="1962">
                  <c:v>17260657</c:v>
                </c:pt>
                <c:pt idx="1963">
                  <c:v>17281591</c:v>
                </c:pt>
                <c:pt idx="1964">
                  <c:v>17299952</c:v>
                </c:pt>
                <c:pt idx="1965">
                  <c:v>17330433</c:v>
                </c:pt>
                <c:pt idx="1966">
                  <c:v>17359896</c:v>
                </c:pt>
                <c:pt idx="1967">
                  <c:v>17377280</c:v>
                </c:pt>
                <c:pt idx="1968">
                  <c:v>17416787</c:v>
                </c:pt>
                <c:pt idx="1969">
                  <c:v>17452962</c:v>
                </c:pt>
                <c:pt idx="1970">
                  <c:v>17477969</c:v>
                </c:pt>
                <c:pt idx="1971">
                  <c:v>17493585</c:v>
                </c:pt>
                <c:pt idx="1972">
                  <c:v>17520179</c:v>
                </c:pt>
                <c:pt idx="1973">
                  <c:v>17540049</c:v>
                </c:pt>
                <c:pt idx="1974">
                  <c:v>17563468</c:v>
                </c:pt>
                <c:pt idx="1975">
                  <c:v>17592290</c:v>
                </c:pt>
                <c:pt idx="1976">
                  <c:v>17618840</c:v>
                </c:pt>
                <c:pt idx="1977">
                  <c:v>17638073</c:v>
                </c:pt>
                <c:pt idx="1978">
                  <c:v>17654841</c:v>
                </c:pt>
                <c:pt idx="1979">
                  <c:v>17681424</c:v>
                </c:pt>
                <c:pt idx="1980">
                  <c:v>17706290</c:v>
                </c:pt>
                <c:pt idx="1981">
                  <c:v>17738976</c:v>
                </c:pt>
                <c:pt idx="1982">
                  <c:v>17769303</c:v>
                </c:pt>
                <c:pt idx="1983">
                  <c:v>17799730</c:v>
                </c:pt>
                <c:pt idx="1984">
                  <c:v>17831047</c:v>
                </c:pt>
                <c:pt idx="1985">
                  <c:v>17850952</c:v>
                </c:pt>
                <c:pt idx="1986">
                  <c:v>17879070</c:v>
                </c:pt>
                <c:pt idx="1987">
                  <c:v>17901432</c:v>
                </c:pt>
                <c:pt idx="1988">
                  <c:v>17926938</c:v>
                </c:pt>
                <c:pt idx="1989">
                  <c:v>17956359</c:v>
                </c:pt>
                <c:pt idx="1990">
                  <c:v>17985748</c:v>
                </c:pt>
                <c:pt idx="1991">
                  <c:v>18006869</c:v>
                </c:pt>
                <c:pt idx="1992">
                  <c:v>18026002</c:v>
                </c:pt>
                <c:pt idx="1993">
                  <c:v>18049589</c:v>
                </c:pt>
                <c:pt idx="1994">
                  <c:v>18076084</c:v>
                </c:pt>
                <c:pt idx="1995">
                  <c:v>18101550</c:v>
                </c:pt>
                <c:pt idx="1996">
                  <c:v>18127248</c:v>
                </c:pt>
                <c:pt idx="1997">
                  <c:v>18153700</c:v>
                </c:pt>
                <c:pt idx="1998">
                  <c:v>18170191</c:v>
                </c:pt>
                <c:pt idx="1999">
                  <c:v>18191676</c:v>
                </c:pt>
                <c:pt idx="2000">
                  <c:v>18223355</c:v>
                </c:pt>
                <c:pt idx="2001">
                  <c:v>18253961</c:v>
                </c:pt>
                <c:pt idx="2002">
                  <c:v>18286286</c:v>
                </c:pt>
                <c:pt idx="2003">
                  <c:v>18307779</c:v>
                </c:pt>
                <c:pt idx="2004">
                  <c:v>18330646</c:v>
                </c:pt>
                <c:pt idx="2005">
                  <c:v>18349427</c:v>
                </c:pt>
                <c:pt idx="2006">
                  <c:v>18362210</c:v>
                </c:pt>
                <c:pt idx="2007">
                  <c:v>18385529</c:v>
                </c:pt>
                <c:pt idx="2008">
                  <c:v>18414328</c:v>
                </c:pt>
                <c:pt idx="2009">
                  <c:v>18445626</c:v>
                </c:pt>
                <c:pt idx="2010">
                  <c:v>18477768</c:v>
                </c:pt>
                <c:pt idx="2011">
                  <c:v>18519513</c:v>
                </c:pt>
                <c:pt idx="2012">
                  <c:v>18547328</c:v>
                </c:pt>
                <c:pt idx="2013">
                  <c:v>18563956</c:v>
                </c:pt>
                <c:pt idx="2014">
                  <c:v>18588047</c:v>
                </c:pt>
                <c:pt idx="2015">
                  <c:v>18624017</c:v>
                </c:pt>
                <c:pt idx="2016">
                  <c:v>18657068</c:v>
                </c:pt>
                <c:pt idx="2017">
                  <c:v>18685333</c:v>
                </c:pt>
                <c:pt idx="2018">
                  <c:v>18711566</c:v>
                </c:pt>
                <c:pt idx="2019">
                  <c:v>18731013</c:v>
                </c:pt>
                <c:pt idx="2020">
                  <c:v>18741183</c:v>
                </c:pt>
                <c:pt idx="2021">
                  <c:v>18759015</c:v>
                </c:pt>
                <c:pt idx="2022">
                  <c:v>18776396</c:v>
                </c:pt>
                <c:pt idx="2023">
                  <c:v>18795681</c:v>
                </c:pt>
                <c:pt idx="2024">
                  <c:v>18829421</c:v>
                </c:pt>
                <c:pt idx="2025">
                  <c:v>18854706</c:v>
                </c:pt>
                <c:pt idx="2026">
                  <c:v>18891590</c:v>
                </c:pt>
                <c:pt idx="2027">
                  <c:v>18907891</c:v>
                </c:pt>
                <c:pt idx="2028">
                  <c:v>18938889</c:v>
                </c:pt>
                <c:pt idx="2029">
                  <c:v>18970564</c:v>
                </c:pt>
                <c:pt idx="2030">
                  <c:v>19008731</c:v>
                </c:pt>
                <c:pt idx="2031">
                  <c:v>19048044</c:v>
                </c:pt>
                <c:pt idx="2032">
                  <c:v>19081018</c:v>
                </c:pt>
                <c:pt idx="2033">
                  <c:v>19117103</c:v>
                </c:pt>
                <c:pt idx="2034">
                  <c:v>19142246</c:v>
                </c:pt>
                <c:pt idx="2035">
                  <c:v>19177880</c:v>
                </c:pt>
                <c:pt idx="2036">
                  <c:v>19219209</c:v>
                </c:pt>
                <c:pt idx="2037">
                  <c:v>19250387</c:v>
                </c:pt>
                <c:pt idx="2038">
                  <c:v>19278475</c:v>
                </c:pt>
                <c:pt idx="2039">
                  <c:v>19307196</c:v>
                </c:pt>
                <c:pt idx="2040">
                  <c:v>19337696</c:v>
                </c:pt>
                <c:pt idx="2041">
                  <c:v>19356509</c:v>
                </c:pt>
                <c:pt idx="2042">
                  <c:v>19392974</c:v>
                </c:pt>
                <c:pt idx="2043">
                  <c:v>19432837</c:v>
                </c:pt>
                <c:pt idx="2044">
                  <c:v>19472209</c:v>
                </c:pt>
                <c:pt idx="2045">
                  <c:v>19507196</c:v>
                </c:pt>
                <c:pt idx="2046">
                  <c:v>19538716</c:v>
                </c:pt>
                <c:pt idx="2047">
                  <c:v>19567527</c:v>
                </c:pt>
                <c:pt idx="2048">
                  <c:v>19592790</c:v>
                </c:pt>
                <c:pt idx="2049">
                  <c:v>19624886</c:v>
                </c:pt>
                <c:pt idx="2050">
                  <c:v>19659609</c:v>
                </c:pt>
                <c:pt idx="2051">
                  <c:v>19689496</c:v>
                </c:pt>
                <c:pt idx="2052">
                  <c:v>19721862</c:v>
                </c:pt>
                <c:pt idx="2053">
                  <c:v>19752733</c:v>
                </c:pt>
                <c:pt idx="2054">
                  <c:v>19782537</c:v>
                </c:pt>
                <c:pt idx="2055">
                  <c:v>19801034</c:v>
                </c:pt>
                <c:pt idx="2056">
                  <c:v>19830941</c:v>
                </c:pt>
                <c:pt idx="2057">
                  <c:v>19870763</c:v>
                </c:pt>
                <c:pt idx="2058">
                  <c:v>19915609</c:v>
                </c:pt>
                <c:pt idx="2059">
                  <c:v>19961437</c:v>
                </c:pt>
                <c:pt idx="2060">
                  <c:v>20010095</c:v>
                </c:pt>
                <c:pt idx="2061">
                  <c:v>20034788</c:v>
                </c:pt>
                <c:pt idx="2062">
                  <c:v>20062714</c:v>
                </c:pt>
                <c:pt idx="2063">
                  <c:v>20091311</c:v>
                </c:pt>
                <c:pt idx="2064">
                  <c:v>20118300</c:v>
                </c:pt>
                <c:pt idx="2065">
                  <c:v>20150197</c:v>
                </c:pt>
                <c:pt idx="2066">
                  <c:v>20186556</c:v>
                </c:pt>
                <c:pt idx="2067">
                  <c:v>20250654</c:v>
                </c:pt>
                <c:pt idx="2068">
                  <c:v>20290363</c:v>
                </c:pt>
                <c:pt idx="2069">
                  <c:v>20317029</c:v>
                </c:pt>
                <c:pt idx="2070">
                  <c:v>20347089</c:v>
                </c:pt>
                <c:pt idx="2071">
                  <c:v>20375551</c:v>
                </c:pt>
                <c:pt idx="2072">
                  <c:v>20413308</c:v>
                </c:pt>
                <c:pt idx="2073">
                  <c:v>20448491</c:v>
                </c:pt>
                <c:pt idx="2074">
                  <c:v>20480746</c:v>
                </c:pt>
                <c:pt idx="2075">
                  <c:v>20508875</c:v>
                </c:pt>
                <c:pt idx="2076">
                  <c:v>20537852</c:v>
                </c:pt>
                <c:pt idx="2077">
                  <c:v>20573210</c:v>
                </c:pt>
                <c:pt idx="2078">
                  <c:v>20605473</c:v>
                </c:pt>
                <c:pt idx="2079">
                  <c:v>20630323</c:v>
                </c:pt>
                <c:pt idx="2080">
                  <c:v>20695485</c:v>
                </c:pt>
                <c:pt idx="2081">
                  <c:v>20769377</c:v>
                </c:pt>
                <c:pt idx="2082">
                  <c:v>20800977</c:v>
                </c:pt>
                <c:pt idx="2083">
                  <c:v>20821867</c:v>
                </c:pt>
                <c:pt idx="2084">
                  <c:v>20861133</c:v>
                </c:pt>
                <c:pt idx="2085">
                  <c:v>20913216</c:v>
                </c:pt>
                <c:pt idx="2086">
                  <c:v>20966337</c:v>
                </c:pt>
                <c:pt idx="2087">
                  <c:v>21030939</c:v>
                </c:pt>
                <c:pt idx="2088">
                  <c:v>21098181</c:v>
                </c:pt>
                <c:pt idx="2089">
                  <c:v>21158703</c:v>
                </c:pt>
                <c:pt idx="2090">
                  <c:v>21212475</c:v>
                </c:pt>
                <c:pt idx="2091">
                  <c:v>21268574</c:v>
                </c:pt>
                <c:pt idx="2092">
                  <c:v>21306903</c:v>
                </c:pt>
                <c:pt idx="2093">
                  <c:v>21342118</c:v>
                </c:pt>
                <c:pt idx="2094">
                  <c:v>21367914</c:v>
                </c:pt>
                <c:pt idx="2095">
                  <c:v>21384762</c:v>
                </c:pt>
                <c:pt idx="2096">
                  <c:v>21395590</c:v>
                </c:pt>
                <c:pt idx="2097">
                  <c:v>21403255</c:v>
                </c:pt>
                <c:pt idx="2098">
                  <c:v>21425559</c:v>
                </c:pt>
                <c:pt idx="2099">
                  <c:v>21460305</c:v>
                </c:pt>
                <c:pt idx="2100">
                  <c:v>21491871</c:v>
                </c:pt>
                <c:pt idx="2101">
                  <c:v>21517276</c:v>
                </c:pt>
                <c:pt idx="2102">
                  <c:v>21535415</c:v>
                </c:pt>
                <c:pt idx="2103">
                  <c:v>21545323</c:v>
                </c:pt>
                <c:pt idx="2104">
                  <c:v>21553742</c:v>
                </c:pt>
                <c:pt idx="2105">
                  <c:v>21575873</c:v>
                </c:pt>
                <c:pt idx="2106">
                  <c:v>21599353</c:v>
                </c:pt>
                <c:pt idx="2107">
                  <c:v>21632476</c:v>
                </c:pt>
                <c:pt idx="2108">
                  <c:v>21657909</c:v>
                </c:pt>
                <c:pt idx="2109">
                  <c:v>21686405</c:v>
                </c:pt>
                <c:pt idx="2110">
                  <c:v>21707031</c:v>
                </c:pt>
                <c:pt idx="2111">
                  <c:v>21716262</c:v>
                </c:pt>
                <c:pt idx="2112">
                  <c:v>21737330</c:v>
                </c:pt>
                <c:pt idx="2113">
                  <c:v>21760610</c:v>
                </c:pt>
                <c:pt idx="2114">
                  <c:v>21764376</c:v>
                </c:pt>
                <c:pt idx="2115">
                  <c:v>21796299</c:v>
                </c:pt>
                <c:pt idx="2116">
                  <c:v>21816245</c:v>
                </c:pt>
                <c:pt idx="2117">
                  <c:v>21837753</c:v>
                </c:pt>
                <c:pt idx="2118">
                  <c:v>21852730</c:v>
                </c:pt>
                <c:pt idx="2119">
                  <c:v>21881536</c:v>
                </c:pt>
                <c:pt idx="2120">
                  <c:v>21910382</c:v>
                </c:pt>
                <c:pt idx="2121">
                  <c:v>21943347</c:v>
                </c:pt>
                <c:pt idx="2122">
                  <c:v>21962743</c:v>
                </c:pt>
                <c:pt idx="2123">
                  <c:v>21987199</c:v>
                </c:pt>
                <c:pt idx="2124">
                  <c:v>22000058</c:v>
                </c:pt>
                <c:pt idx="2125">
                  <c:v>22008558</c:v>
                </c:pt>
                <c:pt idx="2126">
                  <c:v>22031436</c:v>
                </c:pt>
                <c:pt idx="2127">
                  <c:v>22062808</c:v>
                </c:pt>
                <c:pt idx="2128">
                  <c:v>22102589</c:v>
                </c:pt>
                <c:pt idx="2129">
                  <c:v>22138000</c:v>
                </c:pt>
                <c:pt idx="2130">
                  <c:v>22184498</c:v>
                </c:pt>
                <c:pt idx="2131">
                  <c:v>22215276</c:v>
                </c:pt>
                <c:pt idx="2132">
                  <c:v>22227834</c:v>
                </c:pt>
                <c:pt idx="2133">
                  <c:v>22269611</c:v>
                </c:pt>
                <c:pt idx="2134">
                  <c:v>22307582</c:v>
                </c:pt>
                <c:pt idx="2135">
                  <c:v>22337467</c:v>
                </c:pt>
                <c:pt idx="2136">
                  <c:v>22385166</c:v>
                </c:pt>
                <c:pt idx="2137">
                  <c:v>22469844</c:v>
                </c:pt>
                <c:pt idx="2138">
                  <c:v>22511875</c:v>
                </c:pt>
                <c:pt idx="2139">
                  <c:v>22528678</c:v>
                </c:pt>
                <c:pt idx="2140">
                  <c:v>22558274</c:v>
                </c:pt>
                <c:pt idx="2141">
                  <c:v>22588017</c:v>
                </c:pt>
                <c:pt idx="2142">
                  <c:v>22629611</c:v>
                </c:pt>
                <c:pt idx="2143">
                  <c:v>22659673</c:v>
                </c:pt>
                <c:pt idx="2144">
                  <c:v>22678481</c:v>
                </c:pt>
                <c:pt idx="2145">
                  <c:v>22701545</c:v>
                </c:pt>
                <c:pt idx="2146">
                  <c:v>22731407</c:v>
                </c:pt>
                <c:pt idx="2147">
                  <c:v>22769250</c:v>
                </c:pt>
                <c:pt idx="2148">
                  <c:v>22806643</c:v>
                </c:pt>
                <c:pt idx="2149">
                  <c:v>22836019</c:v>
                </c:pt>
                <c:pt idx="2150">
                  <c:v>22855701</c:v>
                </c:pt>
                <c:pt idx="2151">
                  <c:v>22893722</c:v>
                </c:pt>
                <c:pt idx="2152">
                  <c:v>22925745</c:v>
                </c:pt>
                <c:pt idx="2153">
                  <c:v>22958422</c:v>
                </c:pt>
                <c:pt idx="2154">
                  <c:v>22992740</c:v>
                </c:pt>
                <c:pt idx="2155">
                  <c:v>23041076</c:v>
                </c:pt>
                <c:pt idx="2156">
                  <c:v>23059330</c:v>
                </c:pt>
                <c:pt idx="2157">
                  <c:v>23080287</c:v>
                </c:pt>
                <c:pt idx="2158">
                  <c:v>23109156</c:v>
                </c:pt>
                <c:pt idx="2159">
                  <c:v>23118733</c:v>
                </c:pt>
                <c:pt idx="2160">
                  <c:v>23172491</c:v>
                </c:pt>
                <c:pt idx="2161">
                  <c:v>23207655</c:v>
                </c:pt>
                <c:pt idx="2162">
                  <c:v>23248371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BE-4923-AD5C-747705975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528664"/>
        <c:axId val="232529056"/>
      </c:lineChart>
      <c:dateAx>
        <c:axId val="232528664"/>
        <c:scaling>
          <c:orientation val="minMax"/>
        </c:scaling>
        <c:delete val="0"/>
        <c:axPos val="b"/>
        <c:numFmt formatCode="yyyy" sourceLinked="0"/>
        <c:majorTickMark val="cross"/>
        <c:minorTickMark val="none"/>
        <c:tickLblPos val="nextTo"/>
        <c:crossAx val="232529056"/>
        <c:crosses val="autoZero"/>
        <c:auto val="1"/>
        <c:lblOffset val="100"/>
        <c:baseTimeUnit val="days"/>
        <c:majorUnit val="12"/>
        <c:majorTimeUnit val="months"/>
        <c:minorUnit val="12"/>
        <c:minorTimeUnit val="months"/>
      </c:dateAx>
      <c:valAx>
        <c:axId val="2325290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32528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E953-2CE2-0043-A334-A060A269F2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0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5517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6396" indent="-298614" defTabSz="965517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94454" indent="-238891" defTabSz="965517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72236" indent="-238891" defTabSz="965517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50017" indent="-238891" defTabSz="965517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27798" indent="-238891" defTabSz="96551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05580" indent="-238891" defTabSz="96551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83362" indent="-238891" defTabSz="96551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61144" indent="-238891" defTabSz="96551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2F23490-0EBF-42C3-BA90-504DE2B44066}" type="slidenum">
              <a:rPr lang="en-US" altLang="en-US" sz="1300"/>
              <a:pPr eaLnBrk="1" hangingPunct="1">
                <a:defRPr/>
              </a:pPr>
              <a:t>3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6585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256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75539" y="1252728"/>
            <a:ext cx="8621989" cy="4846320"/>
          </a:xfrm>
        </p:spPr>
        <p:txBody>
          <a:bodyPr>
            <a:normAutofit/>
          </a:bodyPr>
          <a:lstStyle>
            <a:lvl1pPr>
              <a:defRPr sz="210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41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Agency Reports – USGS</a:t>
            </a:r>
            <a:endParaRPr sz="4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Jenn Lacey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LSI-VC-5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#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February 2018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58CCB7BA-0300-451F-A1FC-6AD56FBFB6F2}"/>
              </a:ext>
            </a:extLst>
          </p:cNvPr>
          <p:cNvSpPr txBox="1">
            <a:spLocks/>
          </p:cNvSpPr>
          <p:nvPr/>
        </p:nvSpPr>
        <p:spPr>
          <a:xfrm>
            <a:off x="1828800" y="0"/>
            <a:ext cx="7315200" cy="113948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>
              <a:buNone/>
            </a:pPr>
            <a:r>
              <a:rPr lang="en-US" sz="3000" b="1" dirty="0">
                <a:solidFill>
                  <a:schemeClr val="bg1"/>
                </a:solidFill>
              </a:rPr>
              <a:t>USGS Land Remote Sensing</a:t>
            </a:r>
          </a:p>
          <a:p>
            <a:pPr marL="0" indent="0" algn="l" defTabSz="914400">
              <a:buNone/>
            </a:pPr>
            <a:r>
              <a:rPr lang="en-US" sz="3000" b="1" dirty="0">
                <a:solidFill>
                  <a:schemeClr val="bg1"/>
                </a:solidFill>
              </a:rPr>
              <a:t>(LRS) Program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sz="quarter" idx="10"/>
          </p:nvPr>
        </p:nvSpPr>
        <p:spPr>
          <a:xfrm>
            <a:off x="457200" y="1143000"/>
            <a:ext cx="8686800" cy="5181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Delivers a national and global capability to ensure broad public and scientific availability of observations of the Earth’s land surface: </a:t>
            </a:r>
          </a:p>
          <a:p>
            <a:pPr lvl="1"/>
            <a:r>
              <a:rPr lang="en-US" sz="1800" dirty="0"/>
              <a:t>Create and preserve a long-term record of the Earth’s land surface at local, regional, and global scales</a:t>
            </a:r>
          </a:p>
          <a:p>
            <a:pPr lvl="1"/>
            <a:r>
              <a:rPr lang="en-US" sz="1800" dirty="0">
                <a:solidFill>
                  <a:srgbClr val="3333FF"/>
                </a:solidFill>
              </a:rPr>
              <a:t>Expand scientific understanding and application of remotely sensed data to government and private users nationally and </a:t>
            </a:r>
            <a:r>
              <a:rPr lang="en-US" sz="1800" b="1" dirty="0">
                <a:solidFill>
                  <a:srgbClr val="3333FF"/>
                </a:solidFill>
              </a:rPr>
              <a:t>globally</a:t>
            </a:r>
          </a:p>
          <a:p>
            <a:pPr lvl="1"/>
            <a:r>
              <a:rPr lang="en-US" sz="1800" dirty="0"/>
              <a:t>Support decision makers and policy officials in fulfilling their public responsibilities</a:t>
            </a:r>
          </a:p>
          <a:p>
            <a:pPr lvl="1"/>
            <a:r>
              <a:rPr lang="en-US" sz="1800" dirty="0"/>
              <a:t>Guide National decisions about meeting current and future needs in land science and land observation</a:t>
            </a:r>
          </a:p>
          <a:p>
            <a:pPr lvl="1"/>
            <a:r>
              <a:rPr lang="en-US" sz="1800" dirty="0"/>
              <a:t>Coordinate and integrate civil Earth observation with other sources of data including commercial and National Security space systems</a:t>
            </a:r>
          </a:p>
          <a:p>
            <a:pPr lvl="3"/>
            <a:endParaRPr lang="en-US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9EAF061-BEE1-48CB-921C-C57AFD032B33}"/>
              </a:ext>
            </a:extLst>
          </p:cNvPr>
          <p:cNvGrpSpPr/>
          <p:nvPr/>
        </p:nvGrpSpPr>
        <p:grpSpPr>
          <a:xfrm>
            <a:off x="412751" y="5713810"/>
            <a:ext cx="8353425" cy="763190"/>
            <a:chOff x="412751" y="4594001"/>
            <a:chExt cx="8353425" cy="76319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69901" y="4594001"/>
              <a:ext cx="8296275" cy="763190"/>
            </a:xfrm>
            <a:prstGeom prst="rect">
              <a:avLst/>
            </a:prstGeom>
            <a:solidFill>
              <a:srgbClr val="0000FF"/>
            </a:solidFill>
            <a:ln w="38100" cmpd="sng">
              <a:solidFill>
                <a:schemeClr val="tx1"/>
              </a:solidFill>
            </a:ln>
          </p:spPr>
          <p:txBody>
            <a:bodyPr anchor="ctr"/>
            <a:lstStyle>
              <a:lvl1pPr marL="342900" indent="-342900"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indent="0" algn="ctr">
                <a:defRPr/>
              </a:pPr>
              <a:endParaRPr 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412751" y="4687128"/>
              <a:ext cx="8296275" cy="5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marL="284163" indent="-284163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678090"/>
                </a:buClr>
                <a:buSzPct val="70000"/>
                <a:buFont typeface="Wingdings" pitchFamily="2" charset="2"/>
                <a:buChar char="u"/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7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678090"/>
                </a:buClr>
                <a:buSzPct val="70000"/>
                <a:buFont typeface="Wingdings" pitchFamily="2" charset="2"/>
                <a:buChar char="u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Fundamental goal: Ensure public availability of a primary data record about the current state and historical condition of the Earth’s land surface  </a:t>
              </a:r>
            </a:p>
          </p:txBody>
        </p:sp>
      </p:grp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17150137-014D-487C-9290-C1C159AF3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246221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2390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9BC537-68B5-4306-8A6B-6DD3BC765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9200"/>
            <a:ext cx="2899120" cy="255558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1143000"/>
          </a:xfrm>
        </p:spPr>
        <p:txBody>
          <a:bodyPr/>
          <a:lstStyle/>
          <a:p>
            <a:pPr algn="l"/>
            <a:r>
              <a:rPr lang="en-US" altLang="en-US" dirty="0"/>
              <a:t>Landsat </a:t>
            </a:r>
            <a:r>
              <a:rPr lang="en-US" altLang="en-US" kern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</a:t>
            </a:r>
            <a:r>
              <a:rPr lang="en-US" altLang="en-US" dirty="0"/>
              <a:t> and </a:t>
            </a:r>
            <a:r>
              <a:rPr lang="en-US" altLang="en-US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en-US" altLang="en-US" dirty="0"/>
              <a:t> status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8072" y="1395045"/>
            <a:ext cx="2465750" cy="2181799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0" y="3929327"/>
            <a:ext cx="2895600" cy="2547674"/>
          </a:xfrm>
          <a:prstGeom prst="rect">
            <a:avLst/>
          </a:prstGeom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9077" y="1168472"/>
            <a:ext cx="5675112" cy="55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None/>
            </a:pPr>
            <a:endParaRPr lang="en-US" altLang="en-US" sz="600" b="1" dirty="0">
              <a:latin typeface="+mn-lt"/>
              <a:ea typeface="+mn-ea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None/>
            </a:pPr>
            <a:r>
              <a:rPr lang="en-US" altLang="en-US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Landsat 7 (1999)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b="1" dirty="0">
                <a:latin typeface="+mn-lt"/>
                <a:ea typeface="+mn-ea"/>
              </a:rPr>
              <a:t>Collecting about 475 new scenes per day; latest fuel estimate projects operating into 2020/2021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b="1" dirty="0">
                <a:latin typeface="+mn-lt"/>
                <a:ea typeface="+mn-ea"/>
              </a:rPr>
              <a:t>Restore-L refueling remains a possibility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600" b="1" dirty="0">
              <a:latin typeface="+mn-lt"/>
              <a:ea typeface="+mn-ea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None/>
            </a:pPr>
            <a:r>
              <a:rPr lang="en-US" altLang="en-US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Landsat 8 (2013)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b="1" dirty="0">
                <a:latin typeface="+mn-lt"/>
                <a:ea typeface="+mn-ea"/>
              </a:rPr>
              <a:t>Collecting up to 725 new scenes per day; together with Landsat 7 supports 8-day revisit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600" b="1" dirty="0">
              <a:latin typeface="+mn-lt"/>
              <a:ea typeface="+mn-ea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None/>
            </a:pP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Landsat 9 (late 2020 launch)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b="1" dirty="0">
                <a:latin typeface="+mn-lt"/>
                <a:ea typeface="+mn-ea"/>
              </a:rPr>
              <a:t>Essentially a copy of Landsat 8, but with important improvements for accuracy and resiliency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600" b="1" dirty="0">
              <a:latin typeface="+mn-lt"/>
              <a:ea typeface="+mn-ea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None/>
            </a:pP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Landsat 10 (~2027-2030 launch)</a:t>
            </a: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b="1" dirty="0">
                <a:latin typeface="+mn-lt"/>
                <a:ea typeface="+mn-ea"/>
              </a:rPr>
              <a:t>Technology and requirements studies underway to support a 2018 decision point</a:t>
            </a:r>
            <a:endParaRPr lang="en-US" altLang="en-US" sz="1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  <a:p>
            <a:pPr marL="213122" indent="-213122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1800" b="1" dirty="0">
                <a:latin typeface="+mn-lt"/>
                <a:ea typeface="+mn-ea"/>
              </a:rPr>
              <a:t>EVERYTHING IS ON THE TABLE at this point (e.g., small sat, hyperspectral, data buys, Public-Private Partnerships (P3), etc.)</a:t>
            </a:r>
            <a:endParaRPr lang="en-US" altLang="en-US" sz="1600" b="1" dirty="0">
              <a:latin typeface="+mn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128787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Landsat 7 (whiskbroom)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5466" y="398098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Landsat 8 (pushbroom)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00600" y="2209800"/>
            <a:ext cx="1887974" cy="698651"/>
            <a:chOff x="6949443" y="1558487"/>
            <a:chExt cx="2517299" cy="9315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8917" y="1558487"/>
              <a:ext cx="1607825" cy="931534"/>
            </a:xfrm>
            <a:prstGeom prst="rect">
              <a:avLst/>
            </a:prstGeom>
          </p:spPr>
        </p:pic>
        <p:sp>
          <p:nvSpPr>
            <p:cNvPr id="2" name="Right Arrow 1"/>
            <p:cNvSpPr/>
            <p:nvPr/>
          </p:nvSpPr>
          <p:spPr>
            <a:xfrm>
              <a:off x="6949443" y="1933301"/>
              <a:ext cx="979714" cy="222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BCE9F53B-38CE-4CAE-A48C-DEC5775CC370}"/>
              </a:ext>
            </a:extLst>
          </p:cNvPr>
          <p:cNvSpPr txBox="1">
            <a:spLocks/>
          </p:cNvSpPr>
          <p:nvPr/>
        </p:nvSpPr>
        <p:spPr>
          <a:xfrm>
            <a:off x="1828800" y="0"/>
            <a:ext cx="7315200" cy="113948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>
              <a:buNone/>
            </a:pP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xmlns="" id="{3D58B85B-826B-4AF8-9588-B30CA242F053}"/>
              </a:ext>
            </a:extLst>
          </p:cNvPr>
          <p:cNvSpPr txBox="1">
            <a:spLocks/>
          </p:cNvSpPr>
          <p:nvPr/>
        </p:nvSpPr>
        <p:spPr>
          <a:xfrm>
            <a:off x="8763000" y="6629400"/>
            <a:ext cx="304800" cy="18728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r"/>
            <a:fld id="{86CB4B4D-7CA3-9044-876B-883B54F8677D}" type="slidenum">
              <a:rPr lang="uk-UA" sz="10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</a:t>
            </a:fld>
            <a:endParaRPr lang="uk-UA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9355" y="1609725"/>
            <a:ext cx="8847495" cy="3771900"/>
            <a:chOff x="319140" y="1003300"/>
            <a:chExt cx="11796660" cy="5029200"/>
          </a:xfrm>
        </p:grpSpPr>
        <p:grpSp>
          <p:nvGrpSpPr>
            <p:cNvPr id="28" name="Group 27"/>
            <p:cNvGrpSpPr/>
            <p:nvPr/>
          </p:nvGrpSpPr>
          <p:grpSpPr>
            <a:xfrm>
              <a:off x="319140" y="1003300"/>
              <a:ext cx="11553721" cy="5029200"/>
              <a:chOff x="4620463" y="1096321"/>
              <a:chExt cx="4121028" cy="4593834"/>
            </a:xfrm>
            <a:solidFill>
              <a:schemeClr val="bg1"/>
            </a:solidFill>
          </p:grpSpPr>
          <p:graphicFrame>
            <p:nvGraphicFramePr>
              <p:cNvPr id="4" name="Chart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57206735"/>
                  </p:ext>
                </p:extLst>
              </p:nvPr>
            </p:nvGraphicFramePr>
            <p:xfrm>
              <a:off x="4620463" y="1096321"/>
              <a:ext cx="4121028" cy="459383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5" name="TextBox 6"/>
              <p:cNvSpPr txBox="1">
                <a:spLocks noChangeArrowheads="1"/>
              </p:cNvSpPr>
              <p:nvPr/>
            </p:nvSpPr>
            <p:spPr bwMode="auto">
              <a:xfrm>
                <a:off x="5231413" y="3633297"/>
                <a:ext cx="1051321" cy="67472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000" b="1" u="sng">
                    <a:solidFill>
                      <a:schemeClr val="tx2"/>
                    </a:solidFill>
                    <a:latin typeface="Tahom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000" b="1" u="sng">
                    <a:solidFill>
                      <a:schemeClr val="tx2"/>
                    </a:solidFill>
                    <a:latin typeface="Tahom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000" b="1" u="sng">
                    <a:solidFill>
                      <a:schemeClr val="tx2"/>
                    </a:solidFill>
                    <a:latin typeface="Tahom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000" b="1" u="sng">
                    <a:solidFill>
                      <a:schemeClr val="tx2"/>
                    </a:solidFill>
                    <a:latin typeface="Tahom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000" b="1" u="sng">
                    <a:solidFill>
                      <a:schemeClr val="tx2"/>
                    </a:solidFill>
                    <a:latin typeface="Tahoma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2"/>
                    </a:solidFill>
                    <a:latin typeface="Tahoma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2"/>
                    </a:solidFill>
                    <a:latin typeface="Tahoma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2"/>
                    </a:solidFill>
                    <a:latin typeface="Tahoma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2"/>
                    </a:solidFill>
                    <a:latin typeface="Tahom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500" u="none" dirty="0">
                    <a:solidFill>
                      <a:schemeClr val="tx1"/>
                    </a:solidFill>
                    <a:latin typeface="+mj-lt"/>
                  </a:rPr>
                  <a:t>Free and open data policy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5412609" y="4422186"/>
                <a:ext cx="1" cy="833735"/>
              </a:xfrm>
              <a:prstGeom prst="straightConnector1">
                <a:avLst/>
              </a:prstGeom>
              <a:grpFill/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9"/>
            <p:cNvSpPr/>
            <p:nvPr/>
          </p:nvSpPr>
          <p:spPr>
            <a:xfrm>
              <a:off x="6805693" y="4934993"/>
              <a:ext cx="1801500" cy="805218"/>
            </a:xfrm>
            <a:custGeom>
              <a:avLst/>
              <a:gdLst>
                <a:gd name="connsiteX0" fmla="*/ 846161 w 846161"/>
                <a:gd name="connsiteY0" fmla="*/ 0 h 805218"/>
                <a:gd name="connsiteX1" fmla="*/ 395785 w 846161"/>
                <a:gd name="connsiteY1" fmla="*/ 95534 h 805218"/>
                <a:gd name="connsiteX2" fmla="*/ 122830 w 846161"/>
                <a:gd name="connsiteY2" fmla="*/ 313898 h 805218"/>
                <a:gd name="connsiteX3" fmla="*/ 0 w 846161"/>
                <a:gd name="connsiteY3" fmla="*/ 805218 h 8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161" h="805218">
                  <a:moveTo>
                    <a:pt x="846161" y="0"/>
                  </a:moveTo>
                  <a:cubicBezTo>
                    <a:pt x="681250" y="21609"/>
                    <a:pt x="516340" y="43218"/>
                    <a:pt x="395785" y="95534"/>
                  </a:cubicBezTo>
                  <a:cubicBezTo>
                    <a:pt x="275230" y="147850"/>
                    <a:pt x="188794" y="195617"/>
                    <a:pt x="122830" y="313898"/>
                  </a:cubicBezTo>
                  <a:cubicBezTo>
                    <a:pt x="56866" y="432179"/>
                    <a:pt x="28433" y="618698"/>
                    <a:pt x="0" y="805218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7788323" y="2461187"/>
              <a:ext cx="2893325" cy="3251729"/>
            </a:xfrm>
            <a:custGeom>
              <a:avLst/>
              <a:gdLst>
                <a:gd name="connsiteX0" fmla="*/ 2169994 w 2169994"/>
                <a:gd name="connsiteY0" fmla="*/ 3251729 h 3251729"/>
                <a:gd name="connsiteX1" fmla="*/ 2019868 w 2169994"/>
                <a:gd name="connsiteY1" fmla="*/ 1136326 h 3251729"/>
                <a:gd name="connsiteX2" fmla="*/ 1501254 w 2169994"/>
                <a:gd name="connsiteY2" fmla="*/ 153687 h 3251729"/>
                <a:gd name="connsiteX3" fmla="*/ 0 w 2169994"/>
                <a:gd name="connsiteY3" fmla="*/ 17210 h 32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9994" h="3251729">
                  <a:moveTo>
                    <a:pt x="2169994" y="3251729"/>
                  </a:moveTo>
                  <a:cubicBezTo>
                    <a:pt x="2150659" y="2452197"/>
                    <a:pt x="2131325" y="1652666"/>
                    <a:pt x="2019868" y="1136326"/>
                  </a:cubicBezTo>
                  <a:cubicBezTo>
                    <a:pt x="1908411" y="619986"/>
                    <a:pt x="1837899" y="340206"/>
                    <a:pt x="1501254" y="153687"/>
                  </a:cubicBezTo>
                  <a:cubicBezTo>
                    <a:pt x="1164609" y="-32832"/>
                    <a:pt x="582304" y="-7811"/>
                    <a:pt x="0" y="1721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11717" y="1659530"/>
              <a:ext cx="4731193" cy="1969771"/>
              <a:chOff x="2333787" y="1951630"/>
              <a:chExt cx="3548395" cy="196977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333787" y="1951630"/>
                <a:ext cx="3548395" cy="19697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Emerging data hosts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pic>
            <p:nvPicPr>
              <p:cNvPr id="15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1297" y="3052762"/>
                <a:ext cx="1462087" cy="566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813" y="2366442"/>
                <a:ext cx="1217613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974" y="2484485"/>
                <a:ext cx="1138598" cy="568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8603776" y="4428463"/>
              <a:ext cx="3512024" cy="10310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$1.8B in annual US economic benefit </a:t>
              </a:r>
              <a:r>
                <a:rPr lang="en-US" sz="825" dirty="0"/>
                <a:t>OPR2013-269, USGS/DIO</a:t>
              </a:r>
            </a:p>
          </p:txBody>
        </p:sp>
      </p:grp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55E5CC07-B3AF-46EF-A002-0B0C2A6223D3}"/>
              </a:ext>
            </a:extLst>
          </p:cNvPr>
          <p:cNvSpPr txBox="1">
            <a:spLocks/>
          </p:cNvSpPr>
          <p:nvPr/>
        </p:nvSpPr>
        <p:spPr>
          <a:xfrm>
            <a:off x="1828800" y="0"/>
            <a:ext cx="7315200" cy="113948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>
              <a:buNone/>
            </a:pPr>
            <a:r>
              <a:rPr lang="en-US" sz="3000" b="1" dirty="0">
                <a:solidFill>
                  <a:schemeClr val="bg1"/>
                </a:solidFill>
              </a:rPr>
              <a:t>Free and open Landsat data</a:t>
            </a:r>
          </a:p>
          <a:p>
            <a:pPr marL="0" indent="0" algn="l" defTabSz="914400">
              <a:buNone/>
            </a:pPr>
            <a:r>
              <a:rPr lang="en-US" sz="3000" b="1" dirty="0">
                <a:solidFill>
                  <a:schemeClr val="bg1"/>
                </a:solidFill>
              </a:rPr>
              <a:t>changed everything!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xmlns="" id="{CFF61EB2-7EE7-4DD6-BCEF-7BBB8335446E}"/>
              </a:ext>
            </a:extLst>
          </p:cNvPr>
          <p:cNvSpPr txBox="1">
            <a:spLocks/>
          </p:cNvSpPr>
          <p:nvPr/>
        </p:nvSpPr>
        <p:spPr>
          <a:xfrm>
            <a:off x="8763000" y="6629400"/>
            <a:ext cx="304800" cy="18728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r"/>
            <a:fld id="{86CB4B4D-7CA3-9044-876B-883B54F8677D}" type="slidenum">
              <a:rPr lang="uk-UA" sz="10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</a:t>
            </a:fld>
            <a:endParaRPr lang="uk-UA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993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0DA6CC5-AB47-4F69-9EE7-A052FAB59AC2}"/>
              </a:ext>
            </a:extLst>
          </p:cNvPr>
          <p:cNvGrpSpPr/>
          <p:nvPr/>
        </p:nvGrpSpPr>
        <p:grpSpPr>
          <a:xfrm>
            <a:off x="457200" y="3657600"/>
            <a:ext cx="8277708" cy="2377288"/>
            <a:chOff x="722998" y="3134563"/>
            <a:chExt cx="8277708" cy="23772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902" b="-5902"/>
            <a:stretch/>
          </p:blipFill>
          <p:spPr>
            <a:xfrm>
              <a:off x="722998" y="3438565"/>
              <a:ext cx="3016460" cy="207328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1154" y="3496186"/>
              <a:ext cx="3342116" cy="14830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70061" y="3151874"/>
              <a:ext cx="423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ESPA / Level-2+ Product Distribution</a:t>
              </a: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 bwMode="auto">
            <a:xfrm>
              <a:off x="4563643" y="3276600"/>
              <a:ext cx="1" cy="2104545"/>
            </a:xfrm>
            <a:prstGeom prst="line">
              <a:avLst/>
            </a:prstGeom>
            <a:solidFill>
              <a:schemeClr val="hlink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1230074" y="3134563"/>
              <a:ext cx="1834156" cy="334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75" b="1" dirty="0"/>
                <a:t>Level-1 Statistics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296103" y="4432445"/>
              <a:ext cx="1596024" cy="47145"/>
            </a:xfrm>
            <a:prstGeom prst="straightConnector1">
              <a:avLst/>
            </a:prstGeom>
            <a:solidFill>
              <a:schemeClr val="hlink"/>
            </a:solidFill>
            <a:ln w="666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1DF78D-F62C-478B-BE6B-0B0D21ABBA00}"/>
              </a:ext>
            </a:extLst>
          </p:cNvPr>
          <p:cNvSpPr txBox="1"/>
          <p:nvPr/>
        </p:nvSpPr>
        <p:spPr>
          <a:xfrm>
            <a:off x="234251" y="1447800"/>
            <a:ext cx="8909749" cy="209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3122" indent="-213122" eaLnBrk="0" hangingPunct="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FY16 USGS EROS distributed over 17 million Level-1 scenes</a:t>
            </a:r>
          </a:p>
          <a:p>
            <a:pPr marL="213122" indent="-213122" eaLnBrk="0" hangingPunct="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122" indent="-213122" eaLnBrk="0" hangingPunct="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Over ½ of the 17 million Level-1 scenes distributed were improved to TOA/SR (Level-2) through the EROS Science Processing Architecture (ESPA)</a:t>
            </a:r>
          </a:p>
          <a:p>
            <a:pPr marL="213122" indent="-213122" eaLnBrk="0" hangingPunct="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3122" indent="-213122" eaLnBrk="0" hangingPunct="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Currently, TOA/SR is produced on-demand, but USGS is planning to produce a collection of ARD for the U.S. and the globe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0611F9BE-BA56-4BA4-AF4F-FEE74143E2FB}"/>
              </a:ext>
            </a:extLst>
          </p:cNvPr>
          <p:cNvSpPr txBox="1">
            <a:spLocks/>
          </p:cNvSpPr>
          <p:nvPr/>
        </p:nvSpPr>
        <p:spPr>
          <a:xfrm>
            <a:off x="1828800" y="0"/>
            <a:ext cx="7315200" cy="113948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>
              <a:buNone/>
            </a:pPr>
            <a:r>
              <a:rPr lang="en-US" sz="3000" b="1" dirty="0">
                <a:solidFill>
                  <a:schemeClr val="bg1"/>
                </a:solidFill>
              </a:rPr>
              <a:t>Level-2 Product Demand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xmlns="" id="{A68DB4A7-F516-40DD-8021-AB6875049D5E}"/>
              </a:ext>
            </a:extLst>
          </p:cNvPr>
          <p:cNvSpPr txBox="1">
            <a:spLocks/>
          </p:cNvSpPr>
          <p:nvPr/>
        </p:nvSpPr>
        <p:spPr>
          <a:xfrm>
            <a:off x="8763000" y="6629400"/>
            <a:ext cx="304800" cy="18728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r"/>
            <a:fld id="{86CB4B4D-7CA3-9044-876B-883B54F8677D}" type="slidenum">
              <a:rPr lang="uk-UA" sz="10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5</a:t>
            </a:fld>
            <a:endParaRPr lang="uk-UA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2EF3B30B-1B52-4962-A052-8837ABF803B0}"/>
              </a:ext>
            </a:extLst>
          </p:cNvPr>
          <p:cNvSpPr txBox="1">
            <a:spLocks/>
          </p:cNvSpPr>
          <p:nvPr/>
        </p:nvSpPr>
        <p:spPr>
          <a:xfrm>
            <a:off x="304801" y="6019800"/>
            <a:ext cx="8610600" cy="599828"/>
          </a:xfrm>
          <a:prstGeom prst="rect">
            <a:avLst/>
          </a:prstGeom>
          <a:solidFill>
            <a:srgbClr val="0000FF"/>
          </a:solidFill>
          <a:ln w="38100" cmpd="sng">
            <a:solidFill>
              <a:schemeClr val="tx1"/>
            </a:solidFill>
          </a:ln>
        </p:spPr>
        <p:txBody>
          <a:bodyPr anchor="ctr"/>
          <a:lstStyle>
            <a:lvl1pPr marL="342900" indent="-342900"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algn="ctr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ARD will be the standard Landsat product in the future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432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C96C51-74D7-4D90-ABA9-9B60129483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232" y="1143000"/>
            <a:ext cx="8686800" cy="5181600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Future Data Architectures</a:t>
            </a:r>
            <a:r>
              <a:rPr lang="en-US" dirty="0"/>
              <a:t> – particularly in the areas of cloud-based solutions that enable burst processing, global data/information distribution, and analytics</a:t>
            </a:r>
          </a:p>
          <a:p>
            <a:endParaRPr lang="en-US" dirty="0"/>
          </a:p>
          <a:p>
            <a:r>
              <a:rPr lang="en-US" b="1" dirty="0"/>
              <a:t>CARD4L-Compliant Product Generation</a:t>
            </a:r>
            <a:r>
              <a:rPr lang="en-US" dirty="0"/>
              <a:t> – not just for 45+ years of Landsat data but also for other complimentary data sets such as the Sentinels, Resourcesat, CBERS, and others</a:t>
            </a:r>
          </a:p>
          <a:p>
            <a:endParaRPr lang="en-US" dirty="0"/>
          </a:p>
          <a:p>
            <a:r>
              <a:rPr lang="en-US" b="1" dirty="0"/>
              <a:t>Moderate Resolution Sensor Interoperability</a:t>
            </a:r>
            <a:r>
              <a:rPr lang="en-US" dirty="0"/>
              <a:t> – drive moderate resolution sensors into a state of greater interoperability for the majority of applications by lessons learned and smart choices for geometric, radiometric, and atmospheric corrections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386A521C-D2C7-4DBA-B1BB-FBBECD2B7BD1}"/>
              </a:ext>
            </a:extLst>
          </p:cNvPr>
          <p:cNvSpPr txBox="1">
            <a:spLocks/>
          </p:cNvSpPr>
          <p:nvPr/>
        </p:nvSpPr>
        <p:spPr>
          <a:xfrm>
            <a:off x="1828800" y="0"/>
            <a:ext cx="7315200" cy="113948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>
              <a:buNone/>
            </a:pPr>
            <a:r>
              <a:rPr lang="en-US" sz="3000" b="1" dirty="0">
                <a:solidFill>
                  <a:schemeClr val="bg1"/>
                </a:solidFill>
              </a:rPr>
              <a:t>USGS CEOS Focus Areas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B6E81218-0E53-44A5-84D0-3FDAE210FF0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51823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9AF1FDBB-6BFC-4E4E-89B6-387AA845DB2B}"/>
              </a:ext>
            </a:extLst>
          </p:cNvPr>
          <p:cNvSpPr txBox="1">
            <a:spLocks/>
          </p:cNvSpPr>
          <p:nvPr/>
        </p:nvSpPr>
        <p:spPr>
          <a:xfrm>
            <a:off x="1828800" y="0"/>
            <a:ext cx="7315200" cy="113948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>
              <a:buNone/>
            </a:pPr>
            <a:r>
              <a:rPr lang="en-US" sz="3000" b="1" dirty="0">
                <a:solidFill>
                  <a:schemeClr val="bg1"/>
                </a:solidFill>
              </a:rPr>
              <a:t>FDA, CARD4L, and MRI</a:t>
            </a:r>
          </a:p>
          <a:p>
            <a:pPr marL="0" indent="0" algn="l" defTabSz="914400">
              <a:buNone/>
            </a:pPr>
            <a:r>
              <a:rPr lang="en-US" sz="3000" b="1" dirty="0">
                <a:solidFill>
                  <a:schemeClr val="bg1"/>
                </a:solidFill>
              </a:rPr>
              <a:t>Synergy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A37F2FEB-A19C-4B1B-872B-A7B39C55C70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CC0EF3C3-E80A-4ACC-BC49-AF9D046F72F8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723900" y="1139480"/>
            <a:ext cx="7696201" cy="76481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User feedback is critical for full exploitation of EO data informing current implementations and future directions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xmlns="" id="{37DD3446-0CA6-449C-9BD7-82790878D5F0}"/>
              </a:ext>
            </a:extLst>
          </p:cNvPr>
          <p:cNvGrpSpPr/>
          <p:nvPr/>
        </p:nvGrpSpPr>
        <p:grpSpPr>
          <a:xfrm>
            <a:off x="1064263" y="2387042"/>
            <a:ext cx="6748134" cy="4426895"/>
            <a:chOff x="-267341" y="0"/>
            <a:chExt cx="6748132" cy="4426893"/>
          </a:xfrm>
        </p:grpSpPr>
        <p:grpSp>
          <p:nvGrpSpPr>
            <p:cNvPr id="7" name="Oval 4">
              <a:extLst>
                <a:ext uri="{FF2B5EF4-FFF2-40B4-BE49-F238E27FC236}">
                  <a16:creationId xmlns:a16="http://schemas.microsoft.com/office/drawing/2014/main" xmlns="" id="{A27D9EAA-808B-4F59-A497-A7CFEC6D900E}"/>
                </a:ext>
              </a:extLst>
            </p:cNvPr>
            <p:cNvGrpSpPr/>
            <p:nvPr/>
          </p:nvGrpSpPr>
          <p:grpSpPr>
            <a:xfrm>
              <a:off x="-267341" y="198785"/>
              <a:ext cx="3730783" cy="2553469"/>
              <a:chOff x="-267341" y="0"/>
              <a:chExt cx="3730782" cy="2553468"/>
            </a:xfrm>
          </p:grpSpPr>
          <p:sp>
            <p:nvSpPr>
              <p:cNvPr id="14" name="Oval">
                <a:extLst>
                  <a:ext uri="{FF2B5EF4-FFF2-40B4-BE49-F238E27FC236}">
                    <a16:creationId xmlns:a16="http://schemas.microsoft.com/office/drawing/2014/main" xmlns="" id="{3C370C1B-F3FC-4749-BF64-F14213FFE003}"/>
                  </a:ext>
                </a:extLst>
              </p:cNvPr>
              <p:cNvSpPr/>
              <p:nvPr/>
            </p:nvSpPr>
            <p:spPr>
              <a:xfrm>
                <a:off x="-267341" y="0"/>
                <a:ext cx="3730782" cy="2553468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1600" u="sng"/>
                </a:pPr>
                <a:endParaRPr/>
              </a:p>
            </p:txBody>
          </p:sp>
          <p:sp>
            <p:nvSpPr>
              <p:cNvPr id="15" name="Future Data Architectures…">
                <a:extLst>
                  <a:ext uri="{FF2B5EF4-FFF2-40B4-BE49-F238E27FC236}">
                    <a16:creationId xmlns:a16="http://schemas.microsoft.com/office/drawing/2014/main" xmlns="" id="{64CC3577-4F7D-4BC0-BF70-BFB176FC71E6}"/>
                  </a:ext>
                </a:extLst>
              </p:cNvPr>
              <p:cNvSpPr txBox="1"/>
              <p:nvPr/>
            </p:nvSpPr>
            <p:spPr>
              <a:xfrm>
                <a:off x="243575" y="280905"/>
                <a:ext cx="2556883" cy="20620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>
                  <a:defRPr sz="1600">
                    <a:latin typeface="Avenir Heavy"/>
                    <a:ea typeface="Avenir Heavy"/>
                    <a:cs typeface="Avenir Heavy"/>
                    <a:sym typeface="Avenir Heavy"/>
                  </a:defRPr>
                </a:pPr>
                <a:r>
                  <a:rPr b="1" dirty="0">
                    <a:latin typeface="+mj-lt"/>
                  </a:rPr>
                  <a:t>Future Data Architectures</a:t>
                </a:r>
              </a:p>
              <a:p>
                <a:pPr marL="285750" indent="-285750">
                  <a:buSzPct val="100000"/>
                  <a:buChar char="-"/>
                  <a:defRPr sz="1600"/>
                </a:pPr>
                <a:r>
                  <a:rPr dirty="0"/>
                  <a:t>CARD4L-compliant data </a:t>
                </a:r>
                <a:r>
                  <a:rPr u="sng" dirty="0"/>
                  <a:t>feed </a:t>
                </a:r>
                <a:r>
                  <a:rPr dirty="0"/>
                  <a:t>FDAs</a:t>
                </a:r>
              </a:p>
              <a:p>
                <a:pPr marL="285750" indent="-285750">
                  <a:buSzPct val="100000"/>
                  <a:buChar char="-"/>
                  <a:defRPr sz="1600"/>
                </a:pPr>
                <a:r>
                  <a:rPr dirty="0"/>
                  <a:t>MRI identifies</a:t>
                </a:r>
                <a:r>
                  <a:rPr u="sng" dirty="0"/>
                  <a:t> good practices </a:t>
                </a:r>
                <a:r>
                  <a:rPr dirty="0"/>
                  <a:t>for</a:t>
                </a:r>
                <a:r>
                  <a:rPr u="sng" dirty="0"/>
                  <a:t> </a:t>
                </a:r>
                <a:r>
                  <a:rPr dirty="0"/>
                  <a:t>implementation of</a:t>
                </a:r>
                <a:r>
                  <a:rPr u="sng" dirty="0"/>
                  <a:t> multi-sensor </a:t>
                </a:r>
                <a:r>
                  <a:rPr dirty="0"/>
                  <a:t>data sets</a:t>
                </a:r>
              </a:p>
            </p:txBody>
          </p:sp>
        </p:grpSp>
        <p:grpSp>
          <p:nvGrpSpPr>
            <p:cNvPr id="8" name="Oval 5">
              <a:extLst>
                <a:ext uri="{FF2B5EF4-FFF2-40B4-BE49-F238E27FC236}">
                  <a16:creationId xmlns:a16="http://schemas.microsoft.com/office/drawing/2014/main" xmlns="" id="{FF7AF8AD-B52F-4BA9-A58D-E6DB30651C67}"/>
                </a:ext>
              </a:extLst>
            </p:cNvPr>
            <p:cNvGrpSpPr/>
            <p:nvPr/>
          </p:nvGrpSpPr>
          <p:grpSpPr>
            <a:xfrm>
              <a:off x="2854932" y="0"/>
              <a:ext cx="3625859" cy="2899703"/>
              <a:chOff x="-1" y="0"/>
              <a:chExt cx="3625858" cy="2899702"/>
            </a:xfrm>
          </p:grpSpPr>
          <p:sp>
            <p:nvSpPr>
              <p:cNvPr id="12" name="Oval">
                <a:extLst>
                  <a:ext uri="{FF2B5EF4-FFF2-40B4-BE49-F238E27FC236}">
                    <a16:creationId xmlns:a16="http://schemas.microsoft.com/office/drawing/2014/main" xmlns="" id="{4E1F78EC-6BF9-4B7B-897C-806FF142AC19}"/>
                  </a:ext>
                </a:extLst>
              </p:cNvPr>
              <p:cNvSpPr/>
              <p:nvPr/>
            </p:nvSpPr>
            <p:spPr>
              <a:xfrm>
                <a:off x="-1" y="0"/>
                <a:ext cx="3625858" cy="289970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117475" indent="-117475">
                  <a:defRPr sz="1600"/>
                </a:pPr>
                <a:endParaRPr/>
              </a:p>
            </p:txBody>
          </p:sp>
          <p:sp>
            <p:nvSpPr>
              <p:cNvPr id="13" name="Moderate Resolution Interoperability…">
                <a:extLst>
                  <a:ext uri="{FF2B5EF4-FFF2-40B4-BE49-F238E27FC236}">
                    <a16:creationId xmlns:a16="http://schemas.microsoft.com/office/drawing/2014/main" xmlns="" id="{7FE92300-7F8A-4A93-BF95-FE958316DE56}"/>
                  </a:ext>
                </a:extLst>
              </p:cNvPr>
              <p:cNvSpPr txBox="1"/>
              <p:nvPr/>
            </p:nvSpPr>
            <p:spPr>
              <a:xfrm>
                <a:off x="603544" y="463163"/>
                <a:ext cx="2898238" cy="20620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>
                  <a:defRPr sz="1600">
                    <a:latin typeface="Avenir Heavy"/>
                    <a:ea typeface="Avenir Heavy"/>
                    <a:cs typeface="Avenir Heavy"/>
                    <a:sym typeface="Avenir Heavy"/>
                  </a:defRPr>
                </a:pPr>
                <a:r>
                  <a:rPr b="1" dirty="0">
                    <a:latin typeface="+mj-lt"/>
                  </a:rPr>
                  <a:t>Moderate Resolution Interoperability</a:t>
                </a:r>
              </a:p>
              <a:p>
                <a:pPr marL="117475" indent="-117475">
                  <a:defRPr sz="1600"/>
                </a:pPr>
                <a:r>
                  <a:rPr dirty="0"/>
                  <a:t>-	Addresses how to </a:t>
                </a:r>
                <a:r>
                  <a:rPr u="sng" dirty="0"/>
                  <a:t>combine data / scientific methods</a:t>
                </a:r>
                <a:r>
                  <a:rPr dirty="0"/>
                  <a:t> to maximize interoperability</a:t>
                </a:r>
              </a:p>
              <a:p>
                <a:pPr marL="117475" lvl="2" indent="-117475">
                  <a:buSzPct val="100000"/>
                  <a:buChar char="-"/>
                  <a:defRPr sz="1600"/>
                </a:pPr>
                <a:r>
                  <a:rPr dirty="0"/>
                  <a:t>CARD4L is the first step</a:t>
                </a:r>
              </a:p>
              <a:p>
                <a:pPr marL="117475" lvl="2" indent="-117475">
                  <a:defRPr sz="1600"/>
                </a:pPr>
                <a:r>
                  <a:rPr dirty="0"/>
                  <a:t>-	MRI provides feedback to CARD4L </a:t>
                </a:r>
              </a:p>
            </p:txBody>
          </p:sp>
        </p:grpSp>
        <p:grpSp>
          <p:nvGrpSpPr>
            <p:cNvPr id="9" name="Oval 6">
              <a:extLst>
                <a:ext uri="{FF2B5EF4-FFF2-40B4-BE49-F238E27FC236}">
                  <a16:creationId xmlns:a16="http://schemas.microsoft.com/office/drawing/2014/main" xmlns="" id="{A1471DC4-C544-4CA6-B780-069DEC034011}"/>
                </a:ext>
              </a:extLst>
            </p:cNvPr>
            <p:cNvGrpSpPr/>
            <p:nvPr/>
          </p:nvGrpSpPr>
          <p:grpSpPr>
            <a:xfrm>
              <a:off x="821793" y="2552886"/>
              <a:ext cx="4164759" cy="1874007"/>
              <a:chOff x="0" y="0"/>
              <a:chExt cx="4164758" cy="1874006"/>
            </a:xfrm>
          </p:grpSpPr>
          <p:sp>
            <p:nvSpPr>
              <p:cNvPr id="10" name="Oval">
                <a:extLst>
                  <a:ext uri="{FF2B5EF4-FFF2-40B4-BE49-F238E27FC236}">
                    <a16:creationId xmlns:a16="http://schemas.microsoft.com/office/drawing/2014/main" xmlns="" id="{DB69A208-2558-4EEA-BEAA-96BCBA5B6CCC}"/>
                  </a:ext>
                </a:extLst>
              </p:cNvPr>
              <p:cNvSpPr/>
              <p:nvPr/>
            </p:nvSpPr>
            <p:spPr>
              <a:xfrm>
                <a:off x="0" y="-1"/>
                <a:ext cx="4164759" cy="1874008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11" name="CEOS Analysis Ready Data for Land…">
                <a:extLst>
                  <a:ext uri="{FF2B5EF4-FFF2-40B4-BE49-F238E27FC236}">
                    <a16:creationId xmlns:a16="http://schemas.microsoft.com/office/drawing/2014/main" xmlns="" id="{3AA542CD-3368-48A6-893A-D93472411D71}"/>
                  </a:ext>
                </a:extLst>
              </p:cNvPr>
              <p:cNvSpPr txBox="1"/>
              <p:nvPr/>
            </p:nvSpPr>
            <p:spPr>
              <a:xfrm>
                <a:off x="349699" y="268416"/>
                <a:ext cx="3759634" cy="13371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 sz="1600">
                    <a:latin typeface="Avenir Heavy"/>
                    <a:ea typeface="Avenir Heavy"/>
                    <a:cs typeface="Avenir Heavy"/>
                    <a:sym typeface="Avenir Heavy"/>
                  </a:defRPr>
                </a:pPr>
                <a:r>
                  <a:rPr b="1" dirty="0">
                    <a:latin typeface="+mj-lt"/>
                  </a:rPr>
                  <a:t>CEOS Analysis Ready Data for Land</a:t>
                </a:r>
              </a:p>
              <a:p>
                <a:pPr marL="285750" indent="-285750">
                  <a:buSzPct val="100000"/>
                  <a:buChar char="-"/>
                  <a:defRPr sz="1600" u="sng"/>
                </a:pPr>
                <a:r>
                  <a:rPr u="none" dirty="0"/>
                  <a:t>Product family specifications </a:t>
                </a:r>
                <a:r>
                  <a:rPr dirty="0"/>
                  <a:t>facilitate uptake of EO data by the user community</a:t>
                </a:r>
              </a:p>
            </p:txBody>
          </p:sp>
        </p:grpSp>
      </p:grpSp>
      <p:sp>
        <p:nvSpPr>
          <p:cNvPr id="16" name="Straight Arrow Connector 17">
            <a:extLst>
              <a:ext uri="{FF2B5EF4-FFF2-40B4-BE49-F238E27FC236}">
                <a16:creationId xmlns:a16="http://schemas.microsoft.com/office/drawing/2014/main" xmlns="" id="{C2F2DB5A-21B8-4A27-BE09-B98850C93111}"/>
              </a:ext>
            </a:extLst>
          </p:cNvPr>
          <p:cNvSpPr/>
          <p:nvPr/>
        </p:nvSpPr>
        <p:spPr>
          <a:xfrm rot="5400000" flipH="1" flipV="1">
            <a:off x="3886669" y="1055319"/>
            <a:ext cx="641256" cy="2660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17750" y="21600"/>
                  <a:pt x="13900" y="21600"/>
                </a:cubicBezTo>
              </a:path>
            </a:pathLst>
          </a:custGeom>
          <a:ln w="31750">
            <a:solidFill>
              <a:srgbClr val="002060"/>
            </a:solidFill>
            <a:headEnd type="stealth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" name="Straight Arrow Connector 17">
            <a:extLst>
              <a:ext uri="{FF2B5EF4-FFF2-40B4-BE49-F238E27FC236}">
                <a16:creationId xmlns:a16="http://schemas.microsoft.com/office/drawing/2014/main" xmlns="" id="{5D328EEF-442E-4B04-A8FA-67689C26EA97}"/>
              </a:ext>
            </a:extLst>
          </p:cNvPr>
          <p:cNvSpPr/>
          <p:nvPr/>
        </p:nvSpPr>
        <p:spPr>
          <a:xfrm rot="3600000">
            <a:off x="6674639" y="4260457"/>
            <a:ext cx="748512" cy="2066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17750" y="21600"/>
                  <a:pt x="13900" y="21600"/>
                </a:cubicBezTo>
              </a:path>
            </a:pathLst>
          </a:custGeom>
          <a:ln w="31750">
            <a:solidFill>
              <a:srgbClr val="002060"/>
            </a:solidFill>
            <a:headEnd type="stealth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" name="Straight Arrow Connector 17">
            <a:extLst>
              <a:ext uri="{FF2B5EF4-FFF2-40B4-BE49-F238E27FC236}">
                <a16:creationId xmlns:a16="http://schemas.microsoft.com/office/drawing/2014/main" xmlns="" id="{601CAA1A-DE2C-40F4-965B-417C867B3F0E}"/>
              </a:ext>
            </a:extLst>
          </p:cNvPr>
          <p:cNvSpPr/>
          <p:nvPr/>
        </p:nvSpPr>
        <p:spPr>
          <a:xfrm rot="16200000">
            <a:off x="4044121" y="623876"/>
            <a:ext cx="665431" cy="3312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17750" y="21600"/>
                  <a:pt x="13900" y="21600"/>
                </a:cubicBezTo>
              </a:path>
            </a:pathLst>
          </a:custGeom>
          <a:ln w="31750">
            <a:solidFill>
              <a:srgbClr val="00B050"/>
            </a:solidFill>
            <a:prstDash val="sysDash"/>
            <a:tailEnd type="stealth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9" name="Straight Arrow Connector 17">
            <a:extLst>
              <a:ext uri="{FF2B5EF4-FFF2-40B4-BE49-F238E27FC236}">
                <a16:creationId xmlns:a16="http://schemas.microsoft.com/office/drawing/2014/main" xmlns="" id="{8DB3E110-B438-412C-87AE-2D87FB8430F1}"/>
              </a:ext>
            </a:extLst>
          </p:cNvPr>
          <p:cNvSpPr/>
          <p:nvPr/>
        </p:nvSpPr>
        <p:spPr>
          <a:xfrm rot="3600000">
            <a:off x="6782368" y="4108752"/>
            <a:ext cx="824090" cy="2311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17750" y="21600"/>
                  <a:pt x="13900" y="21600"/>
                </a:cubicBezTo>
              </a:path>
            </a:pathLst>
          </a:custGeom>
          <a:ln w="31750">
            <a:solidFill>
              <a:srgbClr val="00B050"/>
            </a:solidFill>
            <a:prstDash val="sysDash"/>
            <a:tailEnd type="stealth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" name="Straight Arrow Connector 17">
            <a:extLst>
              <a:ext uri="{FF2B5EF4-FFF2-40B4-BE49-F238E27FC236}">
                <a16:creationId xmlns:a16="http://schemas.microsoft.com/office/drawing/2014/main" xmlns="" id="{F99CABE1-914D-4F35-A096-DAF39C7471E7}"/>
              </a:ext>
            </a:extLst>
          </p:cNvPr>
          <p:cNvSpPr/>
          <p:nvPr/>
        </p:nvSpPr>
        <p:spPr>
          <a:xfrm rot="16200000" flipH="1">
            <a:off x="897370" y="4796945"/>
            <a:ext cx="1614584" cy="822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31750">
            <a:solidFill>
              <a:srgbClr val="00B050"/>
            </a:solidFill>
            <a:prstDash val="sysDash"/>
            <a:tailEnd type="stealth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9CCABBF1-63BA-4CBB-8864-4AD135F667C8}"/>
              </a:ext>
            </a:extLst>
          </p:cNvPr>
          <p:cNvSpPr txBox="1">
            <a:spLocks/>
          </p:cNvSpPr>
          <p:nvPr/>
        </p:nvSpPr>
        <p:spPr>
          <a:xfrm>
            <a:off x="1828800" y="0"/>
            <a:ext cx="7315200" cy="113948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>
              <a:buNone/>
            </a:pPr>
            <a:r>
              <a:rPr lang="en-US" sz="3000" b="1" dirty="0">
                <a:solidFill>
                  <a:schemeClr val="bg1"/>
                </a:solidFill>
              </a:rPr>
              <a:t>LSI-VC Outcomes Envisioned</a:t>
            </a:r>
          </a:p>
          <a:p>
            <a:pPr marL="0" indent="0" algn="l" defTabSz="914400">
              <a:buNone/>
            </a:pPr>
            <a:r>
              <a:rPr lang="en-US" sz="3000" b="1" dirty="0">
                <a:solidFill>
                  <a:schemeClr val="bg1"/>
                </a:solidFill>
              </a:rPr>
              <a:t>(over the next 2-3 years)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581992C2-461B-45A6-A1C4-30A97483A5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fld id="{86CB4B4D-7CA3-9044-876B-883B54F8677D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5099624-FDF7-4AD2-9680-D43E71ADDBB6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686800" cy="5181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endParaRPr lang="en-US" sz="2400" dirty="0"/>
          </a:p>
          <a:p>
            <a:pPr defTabSz="914400"/>
            <a:r>
              <a:rPr lang="en-US" sz="2400" dirty="0"/>
              <a:t>Significant global adoption of the CARD4L specification and products being generated (or in work) (CARD4L)</a:t>
            </a:r>
          </a:p>
          <a:p>
            <a:pPr defTabSz="914400"/>
            <a:endParaRPr lang="en-US" sz="2400" dirty="0"/>
          </a:p>
          <a:p>
            <a:pPr defTabSz="914400"/>
            <a:r>
              <a:rPr lang="en-US" sz="2400" dirty="0"/>
              <a:t>Maximized Landsat and Sentinel-2 interoperability (MRI)</a:t>
            </a:r>
          </a:p>
          <a:p>
            <a:pPr defTabSz="914400"/>
            <a:endParaRPr lang="en-US" sz="2400" dirty="0"/>
          </a:p>
          <a:p>
            <a:pPr defTabSz="914400"/>
            <a:r>
              <a:rPr lang="en-US" sz="2400" dirty="0"/>
              <a:t>Ubiquitous land surface imaging data access and analytics via global cloud-based architectures (FDA)</a:t>
            </a:r>
          </a:p>
        </p:txBody>
      </p:sp>
    </p:spTree>
    <p:extLst>
      <p:ext uri="{BB962C8B-B14F-4D97-AF65-F5344CB8AC3E}">
        <p14:creationId xmlns:p14="http://schemas.microsoft.com/office/powerpoint/2010/main" val="10268795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15440</TotalTime>
  <Words>606</Words>
  <Application>Microsoft Office PowerPoint</Application>
  <PresentationFormat>On-screen Show (4:3)</PresentationFormat>
  <Paragraphs>86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MS PGothic</vt:lpstr>
      <vt:lpstr>MS PGothic</vt:lpstr>
      <vt:lpstr>Arial</vt:lpstr>
      <vt:lpstr>Arial Bold</vt:lpstr>
      <vt:lpstr>Avenir Heavy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Agency Reports – USGS</vt:lpstr>
      <vt:lpstr>PowerPoint Presentation</vt:lpstr>
      <vt:lpstr>Landsat operational and development status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Lacey, Jennifer A.</cp:lastModifiedBy>
  <cp:revision>61</cp:revision>
  <dcterms:modified xsi:type="dcterms:W3CDTF">2018-02-20T00:31:07Z</dcterms:modified>
</cp:coreProperties>
</file>