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126a36129_0_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6126a36129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6126a3612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g6126a3612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6126a36129_0_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g6126a36129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126a36129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g6126a36129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126a36129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6126a36129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126a36129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6126a36129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126a36129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6126a36129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126a36129_0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6126a36129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TW2019, 11-12 Sept 2019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2804" y="2514600"/>
            <a:ext cx="78399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MIM Update</a:t>
            </a:r>
            <a:endParaRPr b="1" sz="4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622789" y="4140200"/>
            <a:ext cx="48108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G Dyke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LSI-VC-8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</a:t>
            </a: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Anchorage</a:t>
            </a: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Alaska, USA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4-6</a:t>
            </a: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September 2019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530186" y="1146275"/>
            <a:ext cx="8083500" cy="52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o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Featured Datasets - ARD catalog?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o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Accessibility</a:t>
            </a: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- better links to exploitation and/or distributions platforms?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o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Requirements / Gap Analysis?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o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Need more time to iterate underlying API and develop sharable examples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Others?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o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ECV Inventory?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2057400" y="304800"/>
            <a:ext cx="6155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/>
              <a:t>Discussion - Potential Follow-ups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30186" y="1222475"/>
            <a:ext cx="8083500" cy="52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MIM Update Survey for 2019 Underway (Matt)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MIM Web App Development Progressed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o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Addition of Launch Activity based on COSPAR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o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Addition of Data Sets based on OpenSearch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o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Addition of Featured Data Sets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 to launch updates before CEOS Plenary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MIM API to be iterated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o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Based on migration to SQL Server Back End on AWS RDS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o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Reworked to mirror website architecture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o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October-December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2057400" y="304800"/>
            <a:ext cx="566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/>
              <a:t>Summary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2057400" y="304800"/>
            <a:ext cx="566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/>
              <a:t>Upstream - Launch Activity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13963" l="0" r="0" t="0"/>
          <a:stretch/>
        </p:blipFill>
        <p:spPr>
          <a:xfrm>
            <a:off x="0" y="1170800"/>
            <a:ext cx="9158002" cy="432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45984"/>
            <a:ext cx="9144000" cy="205443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5298100" y="5800950"/>
            <a:ext cx="3201000" cy="82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057400" y="304800"/>
            <a:ext cx="566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/>
              <a:t>Downstream - Datasets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794175"/>
            <a:ext cx="8839200" cy="420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2057400" y="304800"/>
            <a:ext cx="566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/>
              <a:t>OpenSearch Data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50" name="Google Shape;5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425" y="1178550"/>
            <a:ext cx="6818424" cy="316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4">
            <a:alphaModFix/>
          </a:blip>
          <a:srcRect b="33324" l="0" r="0" t="0"/>
          <a:stretch/>
        </p:blipFill>
        <p:spPr>
          <a:xfrm>
            <a:off x="-8575" y="4313604"/>
            <a:ext cx="9144000" cy="25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2057400" y="304800"/>
            <a:ext cx="566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/>
              <a:t>Featured</a:t>
            </a:r>
            <a:r>
              <a:rPr lang="en-US" sz="3000"/>
              <a:t> Datasets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58" name="Google Shape;5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00" y="1148325"/>
            <a:ext cx="8649601" cy="15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2419725"/>
            <a:ext cx="8208985" cy="29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600" y="5351400"/>
            <a:ext cx="8732399" cy="15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/>
          <p:nvPr/>
        </p:nvSpPr>
        <p:spPr>
          <a:xfrm>
            <a:off x="2340775" y="2377250"/>
            <a:ext cx="932700" cy="53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2298375" y="6161350"/>
            <a:ext cx="1339500" cy="399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2340775" y="4017625"/>
            <a:ext cx="932700" cy="53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2057400" y="304800"/>
            <a:ext cx="566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/>
              <a:t>Links to Exploitation Platforms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70" name="Google Shape;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00" y="955375"/>
            <a:ext cx="8839199" cy="187320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/>
          <p:nvPr/>
        </p:nvSpPr>
        <p:spPr>
          <a:xfrm>
            <a:off x="1916800" y="2438450"/>
            <a:ext cx="2862000" cy="390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" name="Google Shape;72;p10"/>
          <p:cNvCxnSpPr/>
          <p:nvPr/>
        </p:nvCxnSpPr>
        <p:spPr>
          <a:xfrm>
            <a:off x="4109800" y="2828450"/>
            <a:ext cx="0" cy="2697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3" name="Google Shape;7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400" y="3106550"/>
            <a:ext cx="8839200" cy="123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8550" y="4495800"/>
            <a:ext cx="5797483" cy="2320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0"/>
          <p:cNvCxnSpPr/>
          <p:nvPr/>
        </p:nvCxnSpPr>
        <p:spPr>
          <a:xfrm>
            <a:off x="4109800" y="4343400"/>
            <a:ext cx="0" cy="2697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6" name="Google Shape;76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0433" y="5180911"/>
            <a:ext cx="1653167" cy="950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530186" y="1222475"/>
            <a:ext cx="8083500" cy="52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Iterate to leverage addition of new upstream and downstream information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Expand MIM utility for the community with more formats and more information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Update to mirror existing CEOS MIM website structure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o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/missions/index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o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/mission/&lt;missionID&gt;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o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/instruments/index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o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/instrument/&lt;instrumentID&gt;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Initial </a:t>
            </a: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demonstration</a:t>
            </a: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of utility for gap analysis in 2018 - hope to build on that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2057400" y="304800"/>
            <a:ext cx="566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/>
              <a:t>API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2"/>
          <p:cNvSpPr txBox="1"/>
          <p:nvPr>
            <p:ph idx="2" type="body"/>
          </p:nvPr>
        </p:nvSpPr>
        <p:spPr>
          <a:xfrm>
            <a:off x="2057400" y="304800"/>
            <a:ext cx="566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/>
              <a:t>Demo Products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75" y="1263600"/>
            <a:ext cx="4915500" cy="43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975" y="4806950"/>
            <a:ext cx="6510025" cy="20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2734" y="1263600"/>
            <a:ext cx="3304740" cy="339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