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TW2019, 11-12 Sept 2019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SzPts val="1400"/>
              <a:buNone/>
              <a:defRPr b="0" i="0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4137" lvl="1" marL="914400" marR="0" rtl="0" algn="l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Noto Sans Symbols"/>
              <a:buChar char="⮚"/>
              <a:defRPr b="0" i="0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Noto Sans Symbols"/>
              <a:buChar char="✔"/>
              <a:defRPr b="0" i="0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SzPts val="1400"/>
              <a:buNone/>
              <a:defRPr b="0" i="0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SzPts val="1400"/>
              <a:buNone/>
              <a:defRPr b="0" i="0" sz="16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22804" y="2743200"/>
            <a:ext cx="7839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Asia-RiCE Report</a:t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622789" y="41402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M. Steventon for S. Sobue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Anchorage, Alaska, USA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4-6 September 2019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622804" y="2743200"/>
            <a:ext cx="7839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622789" y="22466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3716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Asia-RiCE is the work of an ad hoc team of stakeholders with an interest in the development of an asian rice crop estimation and monitoring component for the GEOGLAM initiative.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363" y="2603225"/>
            <a:ext cx="5530826" cy="37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4">
            <a:alphaModFix/>
          </a:blip>
          <a:srcRect b="0" l="0" r="62775" t="0"/>
          <a:stretch/>
        </p:blipFill>
        <p:spPr>
          <a:xfrm>
            <a:off x="294775" y="4008363"/>
            <a:ext cx="27656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407875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Asia-RiCE is now in its third phase (April 2019 to March 2021). Phase 3 aims to: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b="1" lang="en-US" sz="1500" u="sng"/>
              <a:t>Promote the use of EO data for wall-to-wall rice crop monitoring;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b="1" lang="en-US" sz="1500" u="sng"/>
              <a:t>Promote the use of new generation tools for big EO data analysis</a:t>
            </a:r>
            <a:r>
              <a:rPr lang="en-US" sz="1500"/>
              <a:t>, such as the Open Data Cube and cloud-based systems with available data sources and tools (such as INAHOR and GEORICE);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Share outcomes, output applications, research results, and progress at international conferences;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Continue to promote the generation of rice crop outlooks in Asia using agromet information from Japan (JASMIN) and India (MOSDAC).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In addition, the following research topics are also priorities: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b="1" lang="en-US" sz="1500" u="sng"/>
              <a:t>Creating ARD time series from SAR and optical data for rice crop monitoring using Open Data Cube;</a:t>
            </a:r>
            <a:endParaRPr b="1" sz="1500" u="sng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Rice crop models for yield estimation;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Methane emission from paddy fields;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Standardization of field surveys (in cooperation with GEORICE);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The practicality of potential integration of operational systems such as FASAL (India);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Capacity building in Asia in cooperation with available training centres such as ARTSA, IIRS, CSSTEAP.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t/>
            </a:r>
            <a:endParaRPr sz="1500"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Background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21336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2019 CEOS Chair Initiative – Rice Crop 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JJ-FAST ALOS-2 CARD4L Compliance and Pilots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New APRSAF Space Applications For Environment Rice Crop Activity (SAFE Evolution)</a:t>
            </a:r>
            <a:endParaRPr/>
          </a:p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Today’s Topics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-127000" y="1363134"/>
            <a:ext cx="9194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JAXA is providing </a:t>
            </a:r>
            <a:r>
              <a:rPr b="1" lang="en-US" sz="1800"/>
              <a:t>data and tools in support of the 2019 CEOS Chair Initiative.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ALOS-2 JJ-FAST</a:t>
            </a:r>
            <a:r>
              <a:rPr lang="en-US" sz="1800"/>
              <a:t> data has been supplied for Vietnam, Cambodia, Laos, and Thailand (Jan 2018 - June 2019).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JAXA has analysed the ALOS-2 backscatter time series with JAXA’s rice crop monitoring tool (INAHOR-NEO; machine learning version developed by RESTEC for JAXA) and generated rice crop maps for the 2018 rainy season.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Validated rice crop maps generated by VNSC (Sentinel-1 &amp; ALOS-2), CESBIO &amp; CNES (Sentinel-1) and JAXA (ALOS-2) will be shared for cross-validation in Vietnam. </a:t>
            </a:r>
            <a:r>
              <a:rPr lang="en-US" sz="1800"/>
              <a:t> JAXA works with Cambodia, Thailand and Lao to validate ALOS-2 products with available statistical and other information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VNSC will use </a:t>
            </a:r>
            <a:r>
              <a:rPr i="1" lang="en-US" sz="1800"/>
              <a:t>in situ</a:t>
            </a:r>
            <a:r>
              <a:rPr lang="en-US" sz="1800"/>
              <a:t> data from the Red River and Mekong Delta regions to validate the rice maps provided by CESBIO and JAXA.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•"/>
            </a:pPr>
            <a:r>
              <a:rPr lang="en-US" sz="1800"/>
              <a:t>In September the </a:t>
            </a:r>
            <a:r>
              <a:rPr b="1" lang="en-US" sz="1800"/>
              <a:t>maps will be uploaded to the Vietnam Data Cube for the CEOS Plenary demonstration</a:t>
            </a:r>
            <a:r>
              <a:rPr lang="en-US" sz="1800"/>
              <a:t>. They will also be demonstrated at AOGEO in Australia and APRSAF-26 in Japan.</a:t>
            </a:r>
            <a:endParaRPr sz="1800"/>
          </a:p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2019 CEOS Chair Initiative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046" y="1208712"/>
            <a:ext cx="9124800" cy="55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2057400" y="128826"/>
            <a:ext cx="5359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Cambodia Rice Crop monitoring in APRSAF SAFE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4478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JJ-FAST: JICA-JAXA Forest Early Warning System in the Tropics.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ALOS-2 data is available through this system.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It is processed using SIGMA-SAR and was originally processed for the JICA-JAXA forest cover change monitoring project in tropical regions.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Orthorectified/slope-corrected gamma-nought data.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lang="en-US">
                <a:solidFill>
                  <a:srgbClr val="CC0000"/>
                </a:solidFill>
              </a:rPr>
              <a:t>There is </a:t>
            </a:r>
            <a:r>
              <a:rPr b="1" lang="en-US" u="sng">
                <a:solidFill>
                  <a:srgbClr val="CC0000"/>
                </a:solidFill>
              </a:rPr>
              <a:t>interest from JAXA in assessing this data as CARD4L</a:t>
            </a:r>
            <a:r>
              <a:rPr lang="en-US">
                <a:solidFill>
                  <a:srgbClr val="CC0000"/>
                </a:solidFill>
              </a:rPr>
              <a:t>. An internal investigation is underway to determine changes necessary for compliance.</a:t>
            </a:r>
            <a:endParaRPr>
              <a:solidFill>
                <a:srgbClr val="CC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000"/>
              <a:buChar char="•"/>
            </a:pPr>
            <a:r>
              <a:rPr b="1" lang="en-US" u="sng">
                <a:solidFill>
                  <a:srgbClr val="CC0000"/>
                </a:solidFill>
              </a:rPr>
              <a:t>Request:</a:t>
            </a:r>
            <a:r>
              <a:rPr lang="en-US">
                <a:solidFill>
                  <a:srgbClr val="CC0000"/>
                </a:solidFill>
              </a:rPr>
              <a:t> can the LSI-VC team provide support with the self-assessment? </a:t>
            </a:r>
            <a:r>
              <a:rPr lang="en-US"/>
              <a:t>JAXA is ready to provide sample data.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SzPts val="2000"/>
              <a:buChar char="•"/>
            </a:pPr>
            <a:r>
              <a:rPr b="1" lang="en-US" u="sng">
                <a:solidFill>
                  <a:srgbClr val="CC0000"/>
                </a:solidFill>
              </a:rPr>
              <a:t>Potential for CARD4L pilots using this data and Asia-RiCE contacts.</a:t>
            </a:r>
            <a:endParaRPr b="1" u="sng">
              <a:solidFill>
                <a:srgbClr val="CC0000"/>
              </a:solidFill>
            </a:endParaRPr>
          </a:p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JJ-FAST ALOS-2 CARD4L Compliance and Pilots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199" y="1456267"/>
            <a:ext cx="8390468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Aim of the project is the development of a satellite-based observation system to monitor damage and losses to rice crops caused by variable disasters in the ASEAN region.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is one of two APRSAF ‘SAFE Evolution’ projects – the other is on agromet and focused on cross-validation work (ISRO-JAXA and GISTDA-JAXA) for various agromet products.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Expecting JAIF funding with an ASEAN secretariat. Implementers, etc. are still TBD.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 also be contributing to the GEOGLAM Capacity Building Component through this activity.</a:t>
            </a:r>
            <a:endParaRPr/>
          </a:p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2057400" y="762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APRSAF Space Applications For Environment Rice Crop Activity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75" y="1257150"/>
            <a:ext cx="6899449" cy="51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APRSAF Space Applications For Environment Rice Crop Activity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