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52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B4A16-C371-4F44-95D2-DB4894718F99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05C1-EE69-4167-9228-13D3AB9C1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32"/>
            <a:ext cx="9145175" cy="685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09728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 Product Characterization System (LPCS) is a  web-based system designed to facilitate characterization and validation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higher-level scientific data products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including land products from VIIRS, MODIS, Landsat, and in the future, Sentinel-2 and -3, GOES-16 ABI, and comparable in situ products.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LPCS includes data inventory, access, processing options, and analysis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LPCS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inventory and selection includes numerous pre-defined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locations, as well as options for user-defined selection of locations.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44436" y="1433078"/>
            <a:ext cx="138826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Identify area of interest</a:t>
            </a:r>
            <a:endParaRPr lang="en-US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13507" y="3414496"/>
            <a:ext cx="131919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Select </a:t>
            </a:r>
            <a:r>
              <a:rPr lang="en-US" sz="1400" b="1" i="1" dirty="0" smtClean="0"/>
              <a:t>products </a:t>
            </a:r>
            <a:r>
              <a:rPr lang="en-US" sz="1400" b="1" i="1" dirty="0" smtClean="0"/>
              <a:t>within area of interest</a:t>
            </a:r>
            <a:endParaRPr lang="en-US" sz="14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5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6" y="972790"/>
            <a:ext cx="3276600" cy="27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96" y="3993359"/>
            <a:ext cx="3276600" cy="27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96296" y="269359"/>
            <a:ext cx="321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</a:rPr>
              <a:t>https://landsat.usgs.gov/lpcs</a:t>
            </a:r>
          </a:p>
        </p:txBody>
      </p:sp>
    </p:spTree>
    <p:extLst>
      <p:ext uri="{BB962C8B-B14F-4D97-AF65-F5344CB8AC3E}">
        <p14:creationId xmlns:p14="http://schemas.microsoft.com/office/powerpoint/2010/main" val="27809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" y="0"/>
            <a:ext cx="9145175" cy="685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34836" y="2941988"/>
            <a:ext cx="100387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Customize </a:t>
            </a:r>
            <a:r>
              <a:rPr lang="en-US" sz="1400" b="1" i="1" dirty="0" smtClean="0"/>
              <a:t>products</a:t>
            </a:r>
            <a:endParaRPr lang="en-US" sz="14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5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r="4711"/>
          <a:stretch/>
        </p:blipFill>
        <p:spPr bwMode="auto">
          <a:xfrm>
            <a:off x="5791200" y="305988"/>
            <a:ext cx="2749104" cy="233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9083" y="1209616"/>
            <a:ext cx="159056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Review and order </a:t>
            </a:r>
            <a:r>
              <a:rPr lang="en-US" sz="1400" b="1" i="1" dirty="0" smtClean="0"/>
              <a:t>products</a:t>
            </a:r>
            <a:endParaRPr lang="en-US" sz="1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-1175" y="1471226"/>
            <a:ext cx="3716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LPCS permits selection of data to be easily identified, retrieved, co-registered, and compared statistically through a single interface.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73" y="2819400"/>
            <a:ext cx="3282796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" y="3505518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 data/products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MODIS and Landsat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currently included within the LPCS. Additional land data/products from VIIRS, Sentinel-2,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GOES-16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be integrated within the LPCS as they become available as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higher-level scientific data products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" y="6001703"/>
            <a:ext cx="4584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06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5" y="-67642"/>
            <a:ext cx="9244585" cy="692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845" y="1603616"/>
            <a:ext cx="2986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includes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summarized tables and charts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selected area of interest and </a:t>
            </a:r>
            <a:r>
              <a:rPr lang="en-U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geographically registered and resampled image products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additional analysis by system users.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1845" y="512501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  <a:p>
            <a:r>
              <a:rPr lang="en-US" sz="1400" dirty="0"/>
              <a:t>Contacts: </a:t>
            </a:r>
          </a:p>
          <a:p>
            <a:r>
              <a:rPr lang="en-US" sz="1400" dirty="0"/>
              <a:t>Kevin Gallo, NOAA/NESDIS</a:t>
            </a:r>
          </a:p>
          <a:p>
            <a:r>
              <a:rPr lang="en-US" sz="1400" dirty="0"/>
              <a:t>Greg </a:t>
            </a:r>
            <a:r>
              <a:rPr lang="en-US" sz="1400" dirty="0" err="1"/>
              <a:t>Stensaas</a:t>
            </a:r>
            <a:r>
              <a:rPr lang="en-US" sz="1400" dirty="0"/>
              <a:t>, USGS/EROS</a:t>
            </a:r>
          </a:p>
          <a:p>
            <a:r>
              <a:rPr lang="en-US" sz="1400" dirty="0"/>
              <a:t>John Dwyer, USGS/EROS</a:t>
            </a:r>
          </a:p>
          <a:p>
            <a:r>
              <a:rPr lang="en-US" sz="1400" dirty="0"/>
              <a:t>Ryan </a:t>
            </a:r>
            <a:r>
              <a:rPr lang="en-US" sz="1400" dirty="0" err="1"/>
              <a:t>Longhenry</a:t>
            </a:r>
            <a:r>
              <a:rPr lang="en-US" sz="1400" dirty="0"/>
              <a:t>, USGS/EROS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35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1603616"/>
            <a:ext cx="3227387" cy="185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9" y="454025"/>
            <a:ext cx="2261241" cy="200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252453" y="29106047"/>
            <a:ext cx="7051226" cy="597087"/>
          </a:xfrm>
          <a:prstGeom prst="rect">
            <a:avLst/>
          </a:prstGeom>
          <a:noFill/>
        </p:spPr>
        <p:txBody>
          <a:bodyPr wrap="none" lIns="118872" tIns="59436" rIns="118872" bIns="59436" rtlCol="0">
            <a:spAutoFit/>
          </a:bodyPr>
          <a:lstStyle/>
          <a:p>
            <a:pPr algn="ctr"/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Near-IR 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time series inter-comparisons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2515829"/>
            <a:ext cx="2100263" cy="24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8006"/>
            <a:ext cx="2501900" cy="3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6908" y="6272150"/>
            <a:ext cx="3690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Geographically registered and resampled image products.</a:t>
            </a:r>
            <a:endParaRPr lang="en-US" sz="1100" b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27" y="4572000"/>
            <a:ext cx="6584950" cy="156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3085" y="4171707"/>
            <a:ext cx="641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Simulated GOES-16 ABI                                 Landsat                                            MODIS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170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227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Gallo, Kevin</dc:creator>
  <cp:lastModifiedBy>Gallo, Kevin</cp:lastModifiedBy>
  <cp:revision>22</cp:revision>
  <dcterms:created xsi:type="dcterms:W3CDTF">2016-02-17T19:22:33Z</dcterms:created>
  <dcterms:modified xsi:type="dcterms:W3CDTF">2017-05-16T15:58:57Z</dcterms:modified>
</cp:coreProperties>
</file>