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365" r:id="rId3"/>
    <p:sldId id="366" r:id="rId4"/>
    <p:sldId id="367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62" autoAdjust="0"/>
    <p:restoredTop sz="94681" autoAdjust="0"/>
  </p:normalViewPr>
  <p:slideViewPr>
    <p:cSldViewPr>
      <p:cViewPr varScale="1">
        <p:scale>
          <a:sx n="60" d="100"/>
          <a:sy n="60" d="100"/>
        </p:scale>
        <p:origin x="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29718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Action Item Status / CEOS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 Plan Status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Prelaunch Workshop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Prelaunch Workshop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US" dirty="0"/>
              <a:t>Prelaunch workshop discussion</a:t>
            </a: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42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May 16-19, 2017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There is a CEOS Work Plan action related to organizing a workshop on pre-flight calibration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92850"/>
              </p:ext>
            </p:extLst>
          </p:nvPr>
        </p:nvGraphicFramePr>
        <p:xfrm>
          <a:off x="152400" y="2057400"/>
          <a:ext cx="8839200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2362200">
                  <a:extLst>
                    <a:ext uri="{9D8B030D-6E8A-4147-A177-3AD203B41FA5}">
                      <a16:colId xmlns:a16="http://schemas.microsoft.com/office/drawing/2014/main" val="300530048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646273606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31096046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581385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CV-3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Workshop on state of the art for pre-flight calibration techniques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Q4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 an open-invitation workshop to discuss and promote best practices on pre-flight and onboard calibration of sensors, initially focusing on optical.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WGCV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038295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>
          <a:xfrm>
            <a:off x="0" y="3307080"/>
            <a:ext cx="8839200" cy="3169920"/>
          </a:xfrm>
        </p:spPr>
        <p:txBody>
          <a:bodyPr/>
          <a:lstStyle/>
          <a:p>
            <a:r>
              <a:rPr lang="en-US" dirty="0"/>
              <a:t>Would like to move forward on this action</a:t>
            </a:r>
          </a:p>
          <a:p>
            <a:pPr lvl="1"/>
            <a:r>
              <a:rPr lang="en-US" dirty="0"/>
              <a:t>Climate-quality sensors are currently in process of development</a:t>
            </a:r>
          </a:p>
          <a:p>
            <a:pPr lvl="1"/>
            <a:r>
              <a:rPr lang="en-US" dirty="0"/>
              <a:t>Exists a need to understand current state of the art for prelaunch calibration of those sensors</a:t>
            </a:r>
          </a:p>
          <a:p>
            <a:pPr lvl="1"/>
            <a:r>
              <a:rPr lang="en-US" dirty="0"/>
              <a:t>Understand improved methodologies</a:t>
            </a:r>
          </a:p>
          <a:p>
            <a:r>
              <a:rPr lang="en-US" dirty="0"/>
              <a:t>Opportunity for WGCV to learn as well as guide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52400" y="5562600"/>
            <a:ext cx="8305800" cy="762000"/>
          </a:xfrm>
          <a:prstGeom prst="rect">
            <a:avLst/>
          </a:prstGeom>
        </p:spPr>
        <p:txBody>
          <a:bodyPr/>
          <a:lstStyle>
            <a:lvl1pPr marL="342900" indent="-342900" algn="just">
              <a:spcBef>
                <a:spcPts val="500"/>
              </a:spcBef>
              <a:buSzPct val="100000"/>
              <a:buFont typeface="Arial"/>
              <a:buNone/>
              <a:defRPr sz="220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None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0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b="1" dirty="0"/>
              <a:t>Goal of discussion: At a minimum, have a workshop announcement out by March 1, 2018</a:t>
            </a:r>
          </a:p>
        </p:txBody>
      </p:sp>
    </p:spTree>
    <p:extLst>
      <p:ext uri="{BB962C8B-B14F-4D97-AF65-F5344CB8AC3E}">
        <p14:creationId xmlns:p14="http://schemas.microsoft.com/office/powerpoint/2010/main" val="311033020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Key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/>
              <a:t>Is it agreed that a prelaunch workshop is still worth convening? (ignore details of specific topics for this question)</a:t>
            </a:r>
          </a:p>
          <a:p>
            <a:pPr lvl="1"/>
            <a:r>
              <a:rPr lang="en-US" dirty="0"/>
              <a:t>If “no” then we are done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“yes” then next chart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8077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Key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/>
              <a:t>What should be the breadth of topic?</a:t>
            </a:r>
          </a:p>
          <a:p>
            <a:pPr lvl="1"/>
            <a:r>
              <a:rPr lang="en-US" dirty="0"/>
              <a:t>Spectral coverage</a:t>
            </a:r>
          </a:p>
          <a:p>
            <a:pPr lvl="1"/>
            <a:r>
              <a:rPr lang="en-US" dirty="0"/>
              <a:t>Active vs. passive</a:t>
            </a:r>
          </a:p>
          <a:p>
            <a:endParaRPr lang="en-US" dirty="0"/>
          </a:p>
          <a:p>
            <a:r>
              <a:rPr lang="en-US" dirty="0"/>
              <a:t>Intended audience</a:t>
            </a:r>
          </a:p>
          <a:p>
            <a:endParaRPr lang="en-US" dirty="0"/>
          </a:p>
          <a:p>
            <a:r>
              <a:rPr lang="en-US" dirty="0"/>
              <a:t>Likely speakers</a:t>
            </a:r>
          </a:p>
          <a:p>
            <a:endParaRPr lang="en-US" dirty="0"/>
          </a:p>
          <a:p>
            <a:r>
              <a:rPr lang="en-US" dirty="0"/>
              <a:t>Intended outcome</a:t>
            </a:r>
          </a:p>
          <a:p>
            <a:pPr lvl="1"/>
            <a:r>
              <a:rPr lang="en-US" dirty="0"/>
              <a:t>Report</a:t>
            </a:r>
          </a:p>
          <a:p>
            <a:pPr lvl="1"/>
            <a:r>
              <a:rPr lang="en-US" dirty="0"/>
              <a:t>Journal summary</a:t>
            </a:r>
          </a:p>
          <a:p>
            <a:pPr lvl="1"/>
            <a:r>
              <a:rPr lang="en-US"/>
              <a:t>Proceedings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8157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5354</TotalTime>
  <Words>195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Arial</vt:lpstr>
      <vt:lpstr>Arial Bold</vt:lpstr>
      <vt:lpstr>Avenir Roman</vt:lpstr>
      <vt:lpstr>Calibri</vt:lpstr>
      <vt:lpstr>Century Gothic</vt:lpstr>
      <vt:lpstr>Droid Serif</vt:lpstr>
      <vt:lpstr>Frutiger 45 Light</vt:lpstr>
      <vt:lpstr>Proxima Nova Regular</vt:lpstr>
      <vt:lpstr>Times</vt:lpstr>
      <vt:lpstr>Times New Roman</vt:lpstr>
      <vt:lpstr>Wingdings</vt:lpstr>
      <vt:lpstr>Default</vt:lpstr>
      <vt:lpstr>Prelaunch workshop discussion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Owner</cp:lastModifiedBy>
  <cp:revision>143</cp:revision>
  <dcterms:modified xsi:type="dcterms:W3CDTF">2017-05-17T18:09:29Z</dcterms:modified>
</cp:coreProperties>
</file>