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368" r:id="rId2"/>
    <p:sldId id="369" r:id="rId3"/>
    <p:sldId id="373" r:id="rId4"/>
    <p:sldId id="374" r:id="rId5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62" autoAdjust="0"/>
    <p:restoredTop sz="94681" autoAdjust="0"/>
  </p:normalViewPr>
  <p:slideViewPr>
    <p:cSldViewPr>
      <p:cViewPr varScale="1">
        <p:scale>
          <a:sx n="101" d="100"/>
          <a:sy n="101" d="100"/>
        </p:scale>
        <p:origin x="-3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29718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for regular WGCV telecons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Proposal for regular WGCV telecons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Newsletter and other outreach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 business - Future meetings and vice chair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WGCV-42</a:t>
            </a:r>
          </a:p>
        </p:txBody>
      </p:sp>
    </p:spTree>
    <p:extLst>
      <p:ext uri="{BB962C8B-B14F-4D97-AF65-F5344CB8AC3E}">
        <p14:creationId xmlns:p14="http://schemas.microsoft.com/office/powerpoint/2010/main" val="3477208310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</p:sldLayoutIdLst>
  <p:transition xmlns:p14="http://schemas.microsoft.com/office/powerpoint/2010/main"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US" dirty="0"/>
              <a:t>WGCV Newsletter and other outreach</a:t>
            </a:r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K. </a:t>
            </a:r>
            <a:r>
              <a:rPr lang="en-US" dirty="0" err="1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NASA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de-DE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 Plenary # 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May 16-19, 2017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96625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WGCV newsletter has been discussed at numerous previous meetings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IVOS SG has raised the topic initially at IVOS level but later at WGCV level</a:t>
            </a:r>
          </a:p>
          <a:p>
            <a:r>
              <a:rPr lang="en-US" dirty="0"/>
              <a:t>CEOS newsletter is a possible template</a:t>
            </a:r>
          </a:p>
          <a:p>
            <a:pPr lvl="1"/>
            <a:r>
              <a:rPr lang="en-US" dirty="0"/>
              <a:t>Chair’s report</a:t>
            </a:r>
          </a:p>
          <a:p>
            <a:pPr lvl="1"/>
            <a:r>
              <a:rPr lang="en-US" dirty="0"/>
              <a:t>Working Group reports</a:t>
            </a:r>
          </a:p>
          <a:p>
            <a:pPr lvl="1"/>
            <a:r>
              <a:rPr lang="en-US" dirty="0"/>
              <a:t>VC reports</a:t>
            </a:r>
          </a:p>
          <a:p>
            <a:pPr lvl="1"/>
            <a:r>
              <a:rPr lang="en-US" dirty="0"/>
              <a:t>Ad-hoc team reports</a:t>
            </a:r>
          </a:p>
          <a:p>
            <a:r>
              <a:rPr lang="en-US" dirty="0"/>
              <a:t>WGCV content could include</a:t>
            </a:r>
          </a:p>
          <a:p>
            <a:pPr lvl="1"/>
            <a:r>
              <a:rPr lang="en-US" dirty="0"/>
              <a:t>Chair’s report</a:t>
            </a:r>
          </a:p>
          <a:p>
            <a:pPr lvl="1"/>
            <a:r>
              <a:rPr lang="en-US" dirty="0"/>
              <a:t>Sub-group chair reports</a:t>
            </a:r>
          </a:p>
          <a:p>
            <a:pPr lvl="1"/>
            <a:r>
              <a:rPr lang="en-US" dirty="0"/>
              <a:t>Task team reports</a:t>
            </a:r>
          </a:p>
          <a:p>
            <a:pPr lvl="1"/>
            <a:r>
              <a:rPr lang="en-US" dirty="0"/>
              <a:t>Sensor highlights</a:t>
            </a:r>
          </a:p>
          <a:p>
            <a:pPr lvl="1"/>
            <a:r>
              <a:rPr lang="en-US" dirty="0"/>
              <a:t>Cal/Val campaign highlights</a:t>
            </a:r>
          </a:p>
        </p:txBody>
      </p:sp>
    </p:spTree>
    <p:extLst>
      <p:ext uri="{BB962C8B-B14F-4D97-AF65-F5344CB8AC3E}">
        <p14:creationId xmlns:p14="http://schemas.microsoft.com/office/powerpoint/2010/main" val="21965033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Key question:</a:t>
            </a:r>
          </a:p>
          <a:p>
            <a:r>
              <a:rPr lang="en-US" dirty="0"/>
              <a:t>Would the extra work be worth the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>
          <a:xfrm>
            <a:off x="0" y="1981200"/>
            <a:ext cx="8839200" cy="4572000"/>
          </a:xfrm>
        </p:spPr>
        <p:txBody>
          <a:bodyPr/>
          <a:lstStyle/>
          <a:p>
            <a:r>
              <a:rPr lang="en-US" dirty="0"/>
              <a:t>Amount of work can be controlled by number of issues per year</a:t>
            </a:r>
          </a:p>
          <a:p>
            <a:pPr lvl="1"/>
            <a:r>
              <a:rPr lang="en-US" dirty="0"/>
              <a:t>Twice per year is the current CEOS Newsletter schedule</a:t>
            </a:r>
          </a:p>
          <a:p>
            <a:r>
              <a:rPr lang="en-US" dirty="0"/>
              <a:t>Newsletter can help organize and communicate activities better</a:t>
            </a:r>
          </a:p>
          <a:p>
            <a:pPr lvl="1"/>
            <a:r>
              <a:rPr lang="en-US" dirty="0"/>
              <a:t>Preparing a newsletter article forces a collection of accomplishments</a:t>
            </a:r>
          </a:p>
          <a:p>
            <a:r>
              <a:rPr lang="en-US" dirty="0"/>
              <a:t>Newsletter can provide a straightforward process to inform managers regarding WGCV accomplishments</a:t>
            </a:r>
          </a:p>
          <a:p>
            <a:pPr lvl="1"/>
            <a:endParaRPr lang="en-US" dirty="0"/>
          </a:p>
          <a:p>
            <a:r>
              <a:rPr lang="en-US" dirty="0"/>
              <a:t>Who would be the intended audience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Practitioners</a:t>
            </a:r>
            <a:endParaRPr lang="en-US" dirty="0"/>
          </a:p>
          <a:p>
            <a:r>
              <a:rPr lang="en-US" dirty="0"/>
              <a:t>If agreed to develop, what should be date for first Newsletter</a:t>
            </a:r>
            <a:r>
              <a:rPr lang="en-US" dirty="0" smtClean="0"/>
              <a:t>?</a:t>
            </a:r>
          </a:p>
          <a:p>
            <a:pPr lvl="1"/>
            <a:r>
              <a:rPr lang="en-US" b="1" u="sng" dirty="0" smtClean="0"/>
              <a:t>October 1, 2017</a:t>
            </a:r>
          </a:p>
          <a:p>
            <a:pPr lvl="1"/>
            <a:r>
              <a:rPr lang="en-US" b="1" u="sng" dirty="0" smtClean="0"/>
              <a:t>Model after GSICS model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0196857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Website is the other route for improved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en-US" dirty="0"/>
              <a:t>Proposed web site modifications presented at previous WGCV meetings</a:t>
            </a:r>
          </a:p>
          <a:p>
            <a:r>
              <a:rPr lang="en-US" dirty="0"/>
              <a:t>Implementation will begin over the next nine months</a:t>
            </a:r>
          </a:p>
          <a:p>
            <a:r>
              <a:rPr lang="en-US" dirty="0"/>
              <a:t>Questions remain related to intended audience</a:t>
            </a:r>
          </a:p>
        </p:txBody>
      </p:sp>
    </p:spTree>
    <p:extLst>
      <p:ext uri="{BB962C8B-B14F-4D97-AF65-F5344CB8AC3E}">
        <p14:creationId xmlns:p14="http://schemas.microsoft.com/office/powerpoint/2010/main" val="32004674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6065</TotalTime>
  <Words>203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</vt:lpstr>
      <vt:lpstr>WGCV Newsletter and other outreach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Thome , Kurtis J. (GSFC-6180)</cp:lastModifiedBy>
  <cp:revision>154</cp:revision>
  <dcterms:modified xsi:type="dcterms:W3CDTF">2018-01-11T14:12:52Z</dcterms:modified>
</cp:coreProperties>
</file>