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81" autoAdjust="0"/>
  </p:normalViewPr>
  <p:slideViewPr>
    <p:cSldViewPr>
      <p:cViewPr>
        <p:scale>
          <a:sx n="80" d="100"/>
          <a:sy n="80" d="100"/>
        </p:scale>
        <p:origin x="-155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59C26-7044-4751-AA81-F2CDADAD86F3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45ACC-5125-49DE-B45A-607831C1D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8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04800" y="1524000"/>
            <a:ext cx="8610600" cy="4724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768927" indent="-311727">
              <a:buFont typeface="Symbol" panose="05050102010706020507" pitchFamily="18" charset="2"/>
              <a:buChar char="-"/>
              <a:defRPr sz="1800"/>
            </a:lvl2pPr>
            <a:lvl3pPr marL="1188719" indent="-274319">
              <a:buFontTx/>
              <a:buChar char="►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51816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Working Group on Calibration and </a:t>
            </a:r>
            <a:r>
              <a:rPr lang="en-US" sz="1600" b="1" dirty="0" smtClean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Validation   </a:t>
            </a:r>
            <a:fld id="{86CB4B4D-7CA3-9044-876B-883B54F8677D}" type="slidenum">
              <a:rPr lang="en-US" sz="1400" b="1" smtClean="0">
                <a:latin typeface="Frutiger 45 Light" panose="020B0303030504020204" pitchFamily="34" charset="0"/>
              </a:rPr>
              <a:pPr marL="0" marR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400" b="1" dirty="0" smtClean="0">
              <a:latin typeface="Frutiger 45 Light" panose="020B0303030504020204" pitchFamily="34" charset="0"/>
            </a:endParaRPr>
          </a:p>
          <a:p>
            <a:pPr>
              <a:spcAft>
                <a:spcPts val="0"/>
              </a:spcAft>
            </a:pPr>
            <a:endParaRPr lang="en-US" sz="1600" dirty="0">
              <a:effectLst/>
              <a:latin typeface="Frutiger 45 Light" panose="020B0303030504020204" pitchFamily="34" charset="0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FF"/>
                </a:solidFill>
              </a:rPr>
              <a:t>Update on CEOS Pre-Launch Calibration Workshop</a:t>
            </a:r>
            <a:br>
              <a:rPr lang="en-US" sz="3600" b="1" dirty="0" smtClean="0">
                <a:solidFill>
                  <a:srgbClr val="FFFFFF"/>
                </a:solidFill>
              </a:rPr>
            </a:br>
            <a:r>
              <a:rPr lang="en-US" sz="3600" b="1" dirty="0" smtClean="0">
                <a:solidFill>
                  <a:srgbClr val="FFFFFF"/>
                </a:solidFill>
              </a:rPr>
              <a:t> </a:t>
            </a:r>
            <a:br>
              <a:rPr lang="en-US" sz="3600" b="1" dirty="0" smtClean="0">
                <a:solidFill>
                  <a:srgbClr val="FFFFFF"/>
                </a:solidFill>
              </a:rPr>
            </a:br>
            <a:endParaRPr sz="36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Nigel Fox, NPL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Albrecht von Bargen, DLR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 99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</a:t>
            </a:r>
            <a:r>
              <a:rPr lang="de-DE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</a:t>
            </a: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# 44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August 28 - 31, 2018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de-DE" dirty="0" err="1" smtClean="0"/>
              <a:t>Reminder</a:t>
            </a:r>
            <a:r>
              <a:rPr lang="de-DE" dirty="0" smtClean="0"/>
              <a:t> on </a:t>
            </a:r>
            <a:r>
              <a:rPr lang="de-DE" dirty="0" err="1" smtClean="0"/>
              <a:t>topic</a:t>
            </a:r>
            <a:r>
              <a:rPr lang="de-DE" dirty="0" smtClean="0"/>
              <a:t> (CEOS Work Plan Action CV-03)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Short </a:t>
            </a:r>
            <a:r>
              <a:rPr lang="de-DE" dirty="0" err="1" smtClean="0"/>
              <a:t>outline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happened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WGCV # 43 </a:t>
            </a:r>
            <a:r>
              <a:rPr lang="de-DE" dirty="0" err="1" smtClean="0"/>
              <a:t>and</a:t>
            </a:r>
            <a:r>
              <a:rPr lang="de-DE" dirty="0" smtClean="0"/>
              <a:t> # 44 (Action WGCV 43-XYZ)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Way </a:t>
            </a:r>
            <a:r>
              <a:rPr lang="de-DE" dirty="0" err="1" smtClean="0"/>
              <a:t>forward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smtClean="0"/>
              <a:t>Workshop </a:t>
            </a:r>
            <a:r>
              <a:rPr lang="de-DE" dirty="0" err="1" smtClean="0"/>
              <a:t>Organization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 smtClean="0"/>
              <a:t>OrganizationSchedule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/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decided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smtClean="0"/>
              <a:t>Additional </a:t>
            </a:r>
            <a:r>
              <a:rPr lang="de-DE" dirty="0" err="1" smtClean="0"/>
              <a:t>information</a:t>
            </a:r>
            <a:endParaRPr lang="de-DE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on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-Launch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Calibration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Workshop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05777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de-DE" dirty="0" err="1" smtClean="0"/>
              <a:t>Reminder</a:t>
            </a:r>
            <a:r>
              <a:rPr lang="de-DE" dirty="0" smtClean="0"/>
              <a:t> on </a:t>
            </a:r>
            <a:r>
              <a:rPr lang="de-DE" dirty="0" err="1" smtClean="0"/>
              <a:t>topic</a:t>
            </a:r>
            <a:r>
              <a:rPr lang="de-DE" dirty="0" smtClean="0"/>
              <a:t> (CEOS Work Plan Action CV-03)</a:t>
            </a:r>
          </a:p>
          <a:p>
            <a:pPr>
              <a:lnSpc>
                <a:spcPct val="200000"/>
              </a:lnSpc>
            </a:pPr>
            <a:r>
              <a:rPr lang="de-DE" dirty="0" err="1" smtClean="0"/>
              <a:t>Discussion</a:t>
            </a:r>
            <a:r>
              <a:rPr lang="de-DE" dirty="0" smtClean="0"/>
              <a:t> on </a:t>
            </a:r>
            <a:r>
              <a:rPr lang="de-DE" dirty="0" err="1" smtClean="0"/>
              <a:t>topic</a:t>
            </a:r>
            <a:r>
              <a:rPr lang="de-DE" dirty="0" smtClean="0"/>
              <a:t> in spring 2014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having</a:t>
            </a:r>
            <a:r>
              <a:rPr lang="de-DE" dirty="0" smtClean="0"/>
              <a:t> a 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bridges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gap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calibration</a:t>
            </a:r>
            <a:r>
              <a:rPr lang="de-DE" dirty="0" smtClean="0"/>
              <a:t> / on-</a:t>
            </a:r>
            <a:r>
              <a:rPr lang="de-DE" dirty="0" err="1" smtClean="0"/>
              <a:t>ground</a:t>
            </a:r>
            <a:r>
              <a:rPr lang="de-DE" dirty="0" smtClean="0"/>
              <a:t> </a:t>
            </a:r>
            <a:r>
              <a:rPr lang="de-DE" dirty="0" err="1" smtClean="0"/>
              <a:t>characterization</a:t>
            </a:r>
            <a:r>
              <a:rPr lang="de-DE" dirty="0" smtClean="0"/>
              <a:t> </a:t>
            </a:r>
            <a:r>
              <a:rPr lang="de-DE" dirty="0" err="1" smtClean="0"/>
              <a:t>know-how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operational </a:t>
            </a:r>
            <a:r>
              <a:rPr lang="de-DE" dirty="0" err="1" smtClean="0"/>
              <a:t>calirbation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smtClean="0"/>
              <a:t>Driver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in different </a:t>
            </a:r>
            <a:r>
              <a:rPr lang="de-DE" dirty="0" err="1" smtClean="0"/>
              <a:t>communities</a:t>
            </a:r>
            <a:r>
              <a:rPr lang="de-DE" dirty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IVOS, </a:t>
            </a:r>
            <a:r>
              <a:rPr lang="de-DE" dirty="0" smtClean="0"/>
              <a:t>ACSG, GSICS</a:t>
            </a:r>
            <a:r>
              <a:rPr lang="de-DE" dirty="0" smtClean="0"/>
              <a:t>, but also different </a:t>
            </a:r>
            <a:r>
              <a:rPr lang="de-DE" dirty="0" err="1" smtClean="0"/>
              <a:t>agencies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err="1" smtClean="0"/>
              <a:t>Idea</a:t>
            </a:r>
            <a:r>
              <a:rPr lang="de-DE" dirty="0" smtClean="0"/>
              <a:t> bring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sensor</a:t>
            </a:r>
            <a:r>
              <a:rPr lang="de-DE" dirty="0" smtClean="0"/>
              <a:t>/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, </a:t>
            </a:r>
            <a:r>
              <a:rPr lang="de-DE" dirty="0" err="1" smtClean="0"/>
              <a:t>scientists</a:t>
            </a:r>
            <a:r>
              <a:rPr lang="de-DE" dirty="0" smtClean="0"/>
              <a:t>, </a:t>
            </a:r>
            <a:r>
              <a:rPr lang="de-DE" dirty="0" err="1" smtClean="0"/>
              <a:t>agencies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err="1" smtClean="0"/>
              <a:t>Consequence</a:t>
            </a:r>
            <a:r>
              <a:rPr lang="de-DE" dirty="0" smtClean="0"/>
              <a:t>: </a:t>
            </a:r>
            <a:r>
              <a:rPr lang="de-DE" dirty="0"/>
              <a:t>A</a:t>
            </a:r>
            <a:r>
              <a:rPr lang="de-DE" dirty="0" smtClean="0"/>
              <a:t>ction on CEOS Work Plan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on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-Launch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Calibration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Workshop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31051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de-DE" dirty="0"/>
              <a:t>O</a:t>
            </a:r>
            <a:r>
              <a:rPr lang="de-DE" dirty="0" smtClean="0"/>
              <a:t>utline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dirty="0" err="1" smtClean="0"/>
              <a:t>organization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smtClean="0"/>
              <a:t>First 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optical</a:t>
            </a:r>
            <a:r>
              <a:rPr lang="de-DE" dirty="0" smtClean="0"/>
              <a:t> </a:t>
            </a:r>
            <a:r>
              <a:rPr lang="de-DE" dirty="0" err="1" smtClean="0"/>
              <a:t>imagers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smtClean="0"/>
              <a:t>(</a:t>
            </a:r>
            <a:r>
              <a:rPr lang="de-DE" dirty="0" err="1" smtClean="0"/>
              <a:t>Reminder</a:t>
            </a:r>
            <a:r>
              <a:rPr lang="de-DE" dirty="0" smtClean="0"/>
              <a:t>: SAR </a:t>
            </a:r>
            <a:r>
              <a:rPr lang="de-DE" dirty="0" err="1" smtClean="0"/>
              <a:t>is</a:t>
            </a:r>
            <a:r>
              <a:rPr lang="de-DE" dirty="0" smtClean="0"/>
              <a:t> well-</a:t>
            </a:r>
            <a:r>
              <a:rPr lang="de-DE" dirty="0" err="1" smtClean="0"/>
              <a:t>organized</a:t>
            </a:r>
            <a:r>
              <a:rPr lang="de-DE" dirty="0" smtClean="0"/>
              <a:t> in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workshops</a:t>
            </a:r>
            <a:r>
              <a:rPr lang="de-DE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Intensive </a:t>
            </a:r>
            <a:r>
              <a:rPr lang="de-DE" dirty="0" err="1" smtClean="0"/>
              <a:t>discussion</a:t>
            </a:r>
            <a:r>
              <a:rPr lang="de-DE" dirty="0" smtClean="0"/>
              <a:t> on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, </a:t>
            </a:r>
            <a:r>
              <a:rPr lang="de-DE" dirty="0" err="1" smtClean="0"/>
              <a:t>maybe</a:t>
            </a:r>
            <a:r>
              <a:rPr lang="de-DE" dirty="0" smtClean="0"/>
              <a:t> in mini-seminars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Programme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driven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invited</a:t>
            </a:r>
            <a:r>
              <a:rPr lang="de-DE" dirty="0" smtClean="0"/>
              <a:t> oral </a:t>
            </a:r>
            <a:r>
              <a:rPr lang="de-DE" dirty="0" err="1" smtClean="0"/>
              <a:t>presentations</a:t>
            </a:r>
            <a:endParaRPr lang="de-DE" dirty="0" smtClean="0"/>
          </a:p>
          <a:p>
            <a:pPr>
              <a:lnSpc>
                <a:spcPct val="200000"/>
              </a:lnSpc>
            </a:pP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outline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Nigel Fix out </a:t>
            </a:r>
            <a:r>
              <a:rPr lang="de-DE" dirty="0" err="1" smtClean="0"/>
              <a:t>of</a:t>
            </a:r>
            <a:r>
              <a:rPr lang="de-DE" dirty="0" smtClean="0"/>
              <a:t> 2014/5 in 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IVOS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endParaRPr lang="de-DE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on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-Launch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Calibration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Workshop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278141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happened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WGCV # 43 </a:t>
            </a:r>
            <a:r>
              <a:rPr lang="de-DE" dirty="0" err="1" smtClean="0"/>
              <a:t>and</a:t>
            </a:r>
            <a:r>
              <a:rPr lang="de-DE" dirty="0" smtClean="0"/>
              <a:t> # 44 (Action WGCV 43-XYZ)</a:t>
            </a:r>
          </a:p>
          <a:p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: Nigel, Albrecht, Philippe, </a:t>
            </a:r>
            <a:r>
              <a:rPr lang="de-DE" dirty="0" err="1" smtClean="0"/>
              <a:t>and</a:t>
            </a:r>
            <a:r>
              <a:rPr lang="de-DE" dirty="0" smtClean="0"/>
              <a:t> Jack </a:t>
            </a:r>
          </a:p>
          <a:p>
            <a:r>
              <a:rPr lang="de-DE" dirty="0" smtClean="0"/>
              <a:t>Phone </a:t>
            </a:r>
            <a:r>
              <a:rPr lang="de-DE" dirty="0" err="1" smtClean="0"/>
              <a:t>conference</a:t>
            </a:r>
            <a:r>
              <a:rPr lang="de-DE" dirty="0" smtClean="0"/>
              <a:t> (</a:t>
            </a:r>
            <a:r>
              <a:rPr lang="de-DE" dirty="0" err="1" smtClean="0"/>
              <a:t>june</a:t>
            </a:r>
            <a:r>
              <a:rPr lang="de-DE" dirty="0" smtClean="0"/>
              <a:t> 21, 2018)</a:t>
            </a:r>
          </a:p>
          <a:p>
            <a:pPr lvl="1"/>
            <a:r>
              <a:rPr lang="de-DE" dirty="0" smtClean="0"/>
              <a:t>Workshop </a:t>
            </a:r>
            <a:r>
              <a:rPr lang="de-DE" dirty="0" err="1" smtClean="0"/>
              <a:t>duration</a:t>
            </a:r>
            <a:r>
              <a:rPr lang="de-DE" dirty="0" smtClean="0"/>
              <a:t> 3 </a:t>
            </a:r>
            <a:r>
              <a:rPr lang="de-DE" dirty="0" err="1" smtClean="0"/>
              <a:t>day</a:t>
            </a:r>
            <a:r>
              <a:rPr lang="de-DE" dirty="0" smtClean="0"/>
              <a:t> max.</a:t>
            </a:r>
          </a:p>
          <a:p>
            <a:pPr lvl="1"/>
            <a:r>
              <a:rPr lang="de-DE" dirty="0" smtClean="0"/>
              <a:t>Instrument </a:t>
            </a:r>
            <a:r>
              <a:rPr lang="de-DE" dirty="0" err="1" smtClean="0"/>
              <a:t>providers</a:t>
            </a:r>
            <a:r>
              <a:rPr lang="de-DE" dirty="0" smtClean="0"/>
              <a:t>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onboard</a:t>
            </a:r>
            <a:r>
              <a:rPr lang="de-DE" dirty="0" smtClean="0"/>
              <a:t> </a:t>
            </a: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r>
              <a:rPr lang="de-DE" dirty="0" smtClean="0"/>
              <a:t> (</a:t>
            </a:r>
            <a:r>
              <a:rPr lang="de-DE" dirty="0" err="1" smtClean="0"/>
              <a:t>motivation</a:t>
            </a:r>
            <a:r>
              <a:rPr lang="de-DE" dirty="0" smtClean="0"/>
              <a:t>!)</a:t>
            </a:r>
          </a:p>
          <a:p>
            <a:pPr lvl="2"/>
            <a:r>
              <a:rPr lang="de-DE" dirty="0" err="1" smtClean="0"/>
              <a:t>Organization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out </a:t>
            </a:r>
            <a:r>
              <a:rPr lang="de-DE" dirty="0" err="1" smtClean="0"/>
              <a:t>of</a:t>
            </a:r>
            <a:r>
              <a:rPr lang="de-DE" dirty="0" smtClean="0"/>
              <a:t> CEOS WGCV (</a:t>
            </a:r>
            <a:r>
              <a:rPr lang="de-DE" dirty="0" err="1" smtClean="0"/>
              <a:t>agencies</a:t>
            </a:r>
            <a:r>
              <a:rPr lang="de-DE" dirty="0" smtClean="0"/>
              <a:t>) </a:t>
            </a:r>
            <a:r>
              <a:rPr lang="de-DE" dirty="0" err="1" smtClean="0"/>
              <a:t>members</a:t>
            </a:r>
            <a:endParaRPr lang="de-DE" dirty="0" smtClean="0"/>
          </a:p>
          <a:p>
            <a:pPr lvl="2"/>
            <a:r>
              <a:rPr lang="de-DE" dirty="0" smtClean="0"/>
              <a:t>Programm </a:t>
            </a:r>
            <a:r>
              <a:rPr lang="de-DE" dirty="0" err="1" smtClean="0"/>
              <a:t>board</a:t>
            </a:r>
            <a:r>
              <a:rPr lang="de-DE" dirty="0" smtClean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agency</a:t>
            </a:r>
            <a:r>
              <a:rPr lang="de-DE" dirty="0" smtClean="0"/>
              <a:t> </a:t>
            </a:r>
            <a:r>
              <a:rPr lang="de-DE" dirty="0" err="1" smtClean="0"/>
              <a:t>science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 in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(</a:t>
            </a:r>
            <a:r>
              <a:rPr lang="de-DE" dirty="0" err="1" smtClean="0"/>
              <a:t>around</a:t>
            </a:r>
            <a:r>
              <a:rPr lang="de-DE" dirty="0" smtClean="0"/>
              <a:t> 1/3 </a:t>
            </a:r>
            <a:r>
              <a:rPr lang="de-DE" dirty="0" err="1" smtClean="0"/>
              <a:t>or</a:t>
            </a:r>
            <a:r>
              <a:rPr lang="de-DE" dirty="0" smtClean="0"/>
              <a:t> 40%) (so-</a:t>
            </a:r>
            <a:r>
              <a:rPr lang="de-DE" dirty="0" err="1" smtClean="0"/>
              <a:t>called</a:t>
            </a:r>
            <a:r>
              <a:rPr lang="de-DE" dirty="0" smtClean="0"/>
              <a:t> b-team)</a:t>
            </a:r>
          </a:p>
          <a:p>
            <a:pPr lvl="1"/>
            <a:r>
              <a:rPr lang="de-DE" dirty="0" smtClean="0"/>
              <a:t>B-team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A </a:t>
            </a:r>
            <a:r>
              <a:rPr lang="de-DE" dirty="0" err="1" smtClean="0"/>
              <a:t>balance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Europe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representative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Americas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Asia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(</a:t>
            </a:r>
            <a:r>
              <a:rPr lang="de-DE" dirty="0" err="1" smtClean="0"/>
              <a:t>However</a:t>
            </a:r>
            <a:r>
              <a:rPr lang="de-DE" dirty="0" smtClean="0"/>
              <a:t>: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board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limitations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Workshop </a:t>
            </a:r>
            <a:r>
              <a:rPr lang="de-DE" dirty="0" err="1" smtClean="0"/>
              <a:t>organization</a:t>
            </a:r>
            <a:r>
              <a:rPr lang="de-DE" dirty="0" smtClean="0"/>
              <a:t> / </a:t>
            </a:r>
            <a:r>
              <a:rPr lang="de-DE" dirty="0" err="1" smtClean="0"/>
              <a:t>programme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nominated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WGCV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agency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; in parallel </a:t>
            </a:r>
            <a:r>
              <a:rPr lang="de-DE" dirty="0" err="1" smtClean="0"/>
              <a:t>listing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/</a:t>
            </a:r>
            <a:r>
              <a:rPr lang="de-DE" dirty="0" err="1" smtClean="0"/>
              <a:t>sensor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endParaRPr lang="de-DE" dirty="0" smtClean="0"/>
          </a:p>
          <a:p>
            <a:pPr lvl="1"/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response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B-team (</a:t>
            </a:r>
            <a:r>
              <a:rPr lang="de-DE" dirty="0" err="1" smtClean="0"/>
              <a:t>members</a:t>
            </a:r>
            <a:r>
              <a:rPr lang="de-DE" dirty="0" smtClean="0"/>
              <a:t>), </a:t>
            </a:r>
            <a:r>
              <a:rPr lang="de-DE" dirty="0" err="1" smtClean="0"/>
              <a:t>establishment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programme</a:t>
            </a:r>
            <a:r>
              <a:rPr lang="de-DE" dirty="0" smtClean="0"/>
              <a:t> </a:t>
            </a:r>
            <a:r>
              <a:rPr lang="de-DE" dirty="0" err="1" smtClean="0"/>
              <a:t>comm</a:t>
            </a:r>
            <a:r>
              <a:rPr lang="de-DE" dirty="0" smtClean="0"/>
              <a:t>.</a:t>
            </a:r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on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-Launch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Calibration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Workshop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6322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de-DE" dirty="0" smtClean="0"/>
              <a:t>Phone </a:t>
            </a:r>
            <a:r>
              <a:rPr lang="de-DE" dirty="0" err="1" smtClean="0"/>
              <a:t>conference</a:t>
            </a:r>
            <a:r>
              <a:rPr lang="de-DE" dirty="0" smtClean="0"/>
              <a:t> (</a:t>
            </a:r>
            <a:r>
              <a:rPr lang="de-DE" dirty="0" err="1" smtClean="0"/>
              <a:t>june</a:t>
            </a:r>
            <a:r>
              <a:rPr lang="de-DE" dirty="0" smtClean="0"/>
              <a:t> 21, 2018) (II)</a:t>
            </a:r>
          </a:p>
          <a:p>
            <a:pPr lvl="1"/>
            <a:r>
              <a:rPr lang="de-DE" dirty="0"/>
              <a:t>Meeting </a:t>
            </a:r>
            <a:r>
              <a:rPr lang="de-DE" dirty="0" err="1"/>
              <a:t>place</a:t>
            </a:r>
            <a:endParaRPr lang="de-DE" dirty="0"/>
          </a:p>
          <a:p>
            <a:pPr lvl="2"/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reachable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attract</a:t>
            </a:r>
            <a:r>
              <a:rPr lang="de-DE" dirty="0"/>
              <a:t> </a:t>
            </a:r>
            <a:r>
              <a:rPr lang="de-DE" dirty="0" err="1"/>
              <a:t>instrument</a:t>
            </a:r>
            <a:r>
              <a:rPr lang="de-DE" dirty="0"/>
              <a:t> </a:t>
            </a:r>
            <a:r>
              <a:rPr lang="de-DE" dirty="0" err="1"/>
              <a:t>providers</a:t>
            </a:r>
            <a:endParaRPr lang="de-DE" dirty="0"/>
          </a:p>
          <a:p>
            <a:pPr lvl="2"/>
            <a:r>
              <a:rPr lang="de-DE" dirty="0"/>
              <a:t>Meeting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candidates</a:t>
            </a:r>
            <a:r>
              <a:rPr lang="de-DE" dirty="0"/>
              <a:t> in Europe: Toulouse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Munich</a:t>
            </a:r>
            <a:endParaRPr lang="de-DE" dirty="0" smtClean="0"/>
          </a:p>
          <a:p>
            <a:pPr lvl="2"/>
            <a:r>
              <a:rPr lang="de-DE" dirty="0" smtClean="0"/>
              <a:t>CNES </a:t>
            </a:r>
            <a:r>
              <a:rPr lang="de-DE" dirty="0" err="1" smtClean="0"/>
              <a:t>offers</a:t>
            </a:r>
            <a:r>
              <a:rPr lang="de-DE" dirty="0" smtClean="0"/>
              <a:t> Toulouse </a:t>
            </a:r>
            <a:endParaRPr lang="de-DE" dirty="0"/>
          </a:p>
          <a:p>
            <a:pPr lvl="1"/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attendance</a:t>
            </a:r>
            <a:r>
              <a:rPr lang="de-DE" dirty="0" smtClean="0"/>
              <a:t>: 50-100 </a:t>
            </a:r>
            <a:r>
              <a:rPr lang="de-DE" dirty="0" err="1" smtClean="0"/>
              <a:t>max</a:t>
            </a:r>
            <a:r>
              <a:rPr lang="de-DE" dirty="0" smtClean="0"/>
              <a:t>, but </a:t>
            </a:r>
            <a:r>
              <a:rPr lang="de-DE" dirty="0" err="1" smtClean="0"/>
              <a:t>may</a:t>
            </a:r>
            <a:r>
              <a:rPr lang="de-DE" dirty="0" smtClean="0"/>
              <a:t> also 150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depending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response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outside Europe)</a:t>
            </a:r>
          </a:p>
          <a:p>
            <a:pPr lvl="1"/>
            <a:r>
              <a:rPr lang="de-DE" dirty="0" smtClean="0"/>
              <a:t>Flyer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prepared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distribute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/</a:t>
            </a:r>
            <a:r>
              <a:rPr lang="de-DE" dirty="0" err="1" smtClean="0"/>
              <a:t>sensor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(Nigel Fox, </a:t>
            </a:r>
            <a:r>
              <a:rPr lang="de-DE" dirty="0" err="1" smtClean="0"/>
              <a:t>drafted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Clarification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: </a:t>
            </a:r>
            <a:r>
              <a:rPr lang="de-DE" dirty="0" err="1" smtClean="0"/>
              <a:t>conference</a:t>
            </a:r>
            <a:r>
              <a:rPr lang="de-DE" dirty="0" smtClean="0"/>
              <a:t> / </a:t>
            </a:r>
            <a:r>
              <a:rPr lang="de-DE" dirty="0" err="1" smtClean="0"/>
              <a:t>congress</a:t>
            </a:r>
            <a:r>
              <a:rPr lang="de-DE" dirty="0" smtClean="0"/>
              <a:t> / </a:t>
            </a:r>
            <a:r>
              <a:rPr lang="de-DE" dirty="0" err="1" smtClean="0"/>
              <a:t>convention</a:t>
            </a:r>
            <a:r>
              <a:rPr lang="de-DE" dirty="0" smtClean="0"/>
              <a:t> / </a:t>
            </a:r>
            <a:r>
              <a:rPr lang="de-DE" dirty="0" err="1" smtClean="0"/>
              <a:t>meeting</a:t>
            </a:r>
            <a:r>
              <a:rPr lang="de-DE" dirty="0" smtClean="0"/>
              <a:t> / </a:t>
            </a:r>
            <a:r>
              <a:rPr lang="de-DE" dirty="0" err="1" smtClean="0"/>
              <a:t>session</a:t>
            </a:r>
            <a:r>
              <a:rPr lang="de-DE" dirty="0" smtClean="0"/>
              <a:t> / </a:t>
            </a:r>
            <a:r>
              <a:rPr lang="de-DE" dirty="0" err="1" smtClean="0"/>
              <a:t>symposium</a:t>
            </a:r>
            <a:r>
              <a:rPr lang="de-DE" dirty="0" smtClean="0"/>
              <a:t> / </a:t>
            </a:r>
            <a:r>
              <a:rPr lang="de-DE" dirty="0" err="1" smtClean="0"/>
              <a:t>workshop</a:t>
            </a:r>
            <a:endParaRPr lang="de-DE" dirty="0" smtClean="0"/>
          </a:p>
          <a:p>
            <a:pPr lvl="1"/>
            <a:r>
              <a:rPr lang="de-DE" dirty="0" err="1" smtClean="0"/>
              <a:t>Hint</a:t>
            </a:r>
            <a:r>
              <a:rPr lang="de-DE" dirty="0" smtClean="0"/>
              <a:t>: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CEOS-internal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endParaRPr lang="de-DE" dirty="0" smtClean="0"/>
          </a:p>
          <a:p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endParaRPr lang="de-DE" dirty="0" smtClean="0"/>
          </a:p>
          <a:p>
            <a:pPr lvl="1"/>
            <a:r>
              <a:rPr lang="de-DE" dirty="0" smtClean="0"/>
              <a:t>See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endParaRPr lang="de-DE" dirty="0" smtClean="0"/>
          </a:p>
          <a:p>
            <a:pPr lvl="1"/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behind</a:t>
            </a:r>
            <a:r>
              <a:rPr lang="de-DE" dirty="0" smtClean="0"/>
              <a:t> but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probably</a:t>
            </a:r>
            <a:r>
              <a:rPr lang="de-DE" dirty="0" smtClean="0"/>
              <a:t> </a:t>
            </a:r>
            <a:r>
              <a:rPr lang="de-DE" dirty="0" err="1" smtClean="0"/>
              <a:t>keep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overall</a:t>
            </a:r>
            <a:r>
              <a:rPr lang="de-DE" dirty="0" smtClean="0"/>
              <a:t> (</a:t>
            </a:r>
            <a:r>
              <a:rPr lang="de-DE" dirty="0" err="1" smtClean="0"/>
              <a:t>tuner</a:t>
            </a:r>
            <a:r>
              <a:rPr lang="de-DE" dirty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!)</a:t>
            </a:r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on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-Launch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Calibration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Workshop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85534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endParaRPr lang="de-DE" dirty="0" smtClean="0"/>
          </a:p>
          <a:p>
            <a:pPr lvl="1"/>
            <a:r>
              <a:rPr lang="de-DE" dirty="0" smtClean="0"/>
              <a:t>(</a:t>
            </a:r>
            <a:r>
              <a:rPr lang="de-DE" dirty="0" err="1" smtClean="0"/>
              <a:t>telefonconference</a:t>
            </a:r>
            <a:r>
              <a:rPr lang="de-DE" dirty="0" smtClean="0"/>
              <a:t> was in June)</a:t>
            </a:r>
          </a:p>
          <a:p>
            <a:pPr lvl="1"/>
            <a:r>
              <a:rPr lang="de-DE" dirty="0" smtClean="0"/>
              <a:t>Flyer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pogram</a:t>
            </a:r>
            <a:r>
              <a:rPr lang="de-DE" dirty="0" smtClean="0"/>
              <a:t> </a:t>
            </a:r>
            <a:r>
              <a:rPr lang="de-DE" dirty="0" err="1" smtClean="0"/>
              <a:t>committee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Nigel		</a:t>
            </a:r>
            <a:r>
              <a:rPr lang="de-DE" dirty="0" err="1" smtClean="0"/>
              <a:t>mid-July</a:t>
            </a:r>
            <a:r>
              <a:rPr lang="de-DE" dirty="0" smtClean="0"/>
              <a:t> 2018</a:t>
            </a:r>
          </a:p>
          <a:p>
            <a:pPr lvl="1"/>
            <a:r>
              <a:rPr lang="de-DE" dirty="0" smtClean="0"/>
              <a:t>Listing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/ </a:t>
            </a:r>
            <a:r>
              <a:rPr lang="de-DE" dirty="0" err="1" smtClean="0"/>
              <a:t>sensor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		</a:t>
            </a:r>
            <a:r>
              <a:rPr lang="de-DE" dirty="0" err="1" smtClean="0"/>
              <a:t>mid-July</a:t>
            </a:r>
            <a:r>
              <a:rPr lang="de-DE" dirty="0" smtClean="0"/>
              <a:t> 2018</a:t>
            </a:r>
            <a:br>
              <a:rPr lang="de-DE" dirty="0" smtClean="0"/>
            </a:br>
            <a:r>
              <a:rPr lang="de-DE" dirty="0" smtClean="0"/>
              <a:t>(in </a:t>
            </a:r>
            <a:r>
              <a:rPr lang="de-DE" dirty="0" err="1" smtClean="0"/>
              <a:t>consultation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all </a:t>
            </a:r>
            <a:r>
              <a:rPr lang="de-DE" dirty="0" err="1" smtClean="0"/>
              <a:t>agencies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/ </a:t>
            </a:r>
            <a:r>
              <a:rPr lang="de-DE" dirty="0" err="1" smtClean="0"/>
              <a:t>sensor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nominate</a:t>
            </a:r>
            <a:r>
              <a:rPr lang="de-DE" dirty="0" smtClean="0"/>
              <a:t>	end-</a:t>
            </a:r>
            <a:r>
              <a:rPr lang="de-DE" dirty="0" err="1" smtClean="0"/>
              <a:t>July</a:t>
            </a:r>
            <a:r>
              <a:rPr lang="de-DE" dirty="0" smtClean="0"/>
              <a:t> 2018</a:t>
            </a:r>
            <a:br>
              <a:rPr lang="de-DE" dirty="0" smtClean="0"/>
            </a:br>
            <a:r>
              <a:rPr lang="de-DE" dirty="0" err="1" smtClean="0"/>
              <a:t>candidates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committee</a:t>
            </a:r>
            <a:endParaRPr lang="de-DE" dirty="0" smtClean="0"/>
          </a:p>
          <a:p>
            <a:pPr lvl="1"/>
            <a:r>
              <a:rPr lang="de-DE" dirty="0" smtClean="0"/>
              <a:t>Workshop/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flyer</a:t>
            </a:r>
            <a:r>
              <a:rPr lang="de-DE" dirty="0"/>
              <a:t>	</a:t>
            </a:r>
            <a:r>
              <a:rPr lang="de-DE" dirty="0" smtClean="0"/>
              <a:t>			end-Sep 2018</a:t>
            </a:r>
          </a:p>
          <a:p>
            <a:pPr lvl="1"/>
            <a:r>
              <a:rPr lang="de-DE" dirty="0" err="1" smtClean="0"/>
              <a:t>Announcement</a:t>
            </a:r>
            <a:r>
              <a:rPr lang="de-DE" dirty="0"/>
              <a:t> </a:t>
            </a:r>
            <a:r>
              <a:rPr lang="de-DE" dirty="0" smtClean="0"/>
              <a:t>(CEOS </a:t>
            </a:r>
            <a:r>
              <a:rPr lang="de-DE" dirty="0" err="1" smtClean="0"/>
              <a:t>plenary</a:t>
            </a:r>
            <a:r>
              <a:rPr lang="de-DE" dirty="0" smtClean="0"/>
              <a:t>)			</a:t>
            </a:r>
            <a:r>
              <a:rPr lang="de-DE" dirty="0" err="1" smtClean="0"/>
              <a:t>mid-Oct</a:t>
            </a:r>
            <a:r>
              <a:rPr lang="de-DE" dirty="0" smtClean="0"/>
              <a:t> 2018</a:t>
            </a:r>
          </a:p>
          <a:p>
            <a:pPr lvl="1"/>
            <a:r>
              <a:rPr lang="de-DE" dirty="0" smtClean="0"/>
              <a:t>Deadline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registration</a:t>
            </a:r>
            <a:r>
              <a:rPr lang="de-DE" dirty="0" smtClean="0"/>
              <a:t>			end-Jan-2019</a:t>
            </a:r>
          </a:p>
          <a:p>
            <a:pPr lvl="1"/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oral / </a:t>
            </a:r>
            <a:r>
              <a:rPr lang="de-DE" dirty="0" err="1" smtClean="0"/>
              <a:t>poster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			mid-Mar-2019</a:t>
            </a:r>
          </a:p>
          <a:p>
            <a:pPr lvl="1"/>
            <a:r>
              <a:rPr lang="de-DE" dirty="0" smtClean="0"/>
              <a:t>Date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venue</a:t>
            </a:r>
            <a:r>
              <a:rPr lang="de-DE" dirty="0" smtClean="0"/>
              <a:t>: </a:t>
            </a:r>
            <a:r>
              <a:rPr lang="de-DE" b="1" i="1" u="sng" cap="small" dirty="0" smtClean="0"/>
              <a:t>June 12-14 </a:t>
            </a:r>
            <a:r>
              <a:rPr lang="de-DE" b="1" i="1" u="sng" cap="small" dirty="0" err="1" smtClean="0"/>
              <a:t>or</a:t>
            </a:r>
            <a:r>
              <a:rPr lang="de-DE" b="1" i="1" u="sng" cap="small" dirty="0" smtClean="0"/>
              <a:t> 17-19, 2019</a:t>
            </a:r>
          </a:p>
          <a:p>
            <a:r>
              <a:rPr lang="de-DE" cap="small" dirty="0" smtClean="0"/>
              <a:t>Comment: </a:t>
            </a:r>
            <a:r>
              <a:rPr lang="de-DE" cap="small" dirty="0" err="1" smtClean="0"/>
              <a:t>We</a:t>
            </a:r>
            <a:r>
              <a:rPr lang="de-DE" cap="small" dirty="0" smtClean="0"/>
              <a:t> </a:t>
            </a:r>
            <a:r>
              <a:rPr lang="de-DE" cap="small" dirty="0" err="1" smtClean="0"/>
              <a:t>are</a:t>
            </a:r>
            <a:r>
              <a:rPr lang="de-DE" cap="small" dirty="0" smtClean="0"/>
              <a:t> </a:t>
            </a:r>
            <a:r>
              <a:rPr lang="de-DE" cap="small" dirty="0" err="1" smtClean="0"/>
              <a:t>behind</a:t>
            </a:r>
            <a:r>
              <a:rPr lang="de-DE" cap="small" dirty="0" smtClean="0"/>
              <a:t> </a:t>
            </a:r>
            <a:r>
              <a:rPr lang="de-DE" cap="small" dirty="0" err="1" smtClean="0"/>
              <a:t>schedule</a:t>
            </a:r>
            <a:r>
              <a:rPr lang="de-DE" cap="small" dirty="0"/>
              <a:t>!</a:t>
            </a:r>
            <a:endParaRPr lang="de-DE" cap="small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on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-Launch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Calibration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Workshop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755849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de-DE" dirty="0" err="1" smtClean="0"/>
              <a:t>Remaining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/ </a:t>
            </a:r>
            <a:r>
              <a:rPr lang="de-DE" dirty="0" err="1" smtClean="0"/>
              <a:t>topics</a:t>
            </a:r>
            <a:r>
              <a:rPr lang="de-DE" dirty="0" smtClean="0"/>
              <a:t> / </a:t>
            </a:r>
            <a:r>
              <a:rPr lang="de-DE" dirty="0" err="1" smtClean="0"/>
              <a:t>items</a:t>
            </a:r>
            <a:endParaRPr lang="de-DE" dirty="0" smtClean="0"/>
          </a:p>
          <a:p>
            <a:pPr lvl="1"/>
            <a:r>
              <a:rPr lang="de-DE" dirty="0" smtClean="0"/>
              <a:t>Integration </a:t>
            </a:r>
            <a:r>
              <a:rPr lang="de-DE" dirty="0" err="1" smtClean="0"/>
              <a:t>of</a:t>
            </a:r>
            <a:r>
              <a:rPr lang="de-DE" dirty="0" smtClean="0"/>
              <a:t> GSICS (formal </a:t>
            </a:r>
            <a:r>
              <a:rPr lang="de-DE" dirty="0" err="1" smtClean="0"/>
              <a:t>pathway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Programme </a:t>
            </a:r>
            <a:r>
              <a:rPr lang="de-DE" dirty="0" err="1" smtClean="0"/>
              <a:t>board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includes</a:t>
            </a:r>
            <a:r>
              <a:rPr lang="de-DE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strawman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Who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act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? (Best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act</a:t>
            </a:r>
            <a:r>
              <a:rPr lang="de-DE" dirty="0" smtClean="0"/>
              <a:t> on behalf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Chair</a:t>
            </a:r>
            <a:r>
              <a:rPr lang="de-DE" dirty="0" smtClean="0"/>
              <a:t>?)</a:t>
            </a:r>
          </a:p>
          <a:p>
            <a:pPr lvl="1"/>
            <a:r>
              <a:rPr lang="de-DE" dirty="0" smtClean="0"/>
              <a:t> Internal WGCV </a:t>
            </a:r>
            <a:r>
              <a:rPr lang="de-DE" dirty="0" err="1" smtClean="0"/>
              <a:t>organization</a:t>
            </a:r>
            <a:r>
              <a:rPr lang="de-DE" dirty="0" smtClean="0"/>
              <a:t> /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committee</a:t>
            </a:r>
            <a:endParaRPr lang="de-DE" dirty="0"/>
          </a:p>
          <a:p>
            <a:pPr lvl="1"/>
            <a:r>
              <a:rPr lang="de-DE" dirty="0" smtClean="0"/>
              <a:t>General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committee</a:t>
            </a:r>
            <a:endParaRPr lang="de-DE" dirty="0"/>
          </a:p>
          <a:p>
            <a:pPr lvl="2"/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in </a:t>
            </a:r>
            <a:r>
              <a:rPr lang="de-DE" dirty="0" err="1" smtClean="0"/>
              <a:t>person</a:t>
            </a:r>
            <a:r>
              <a:rPr lang="de-DE" dirty="0" smtClean="0"/>
              <a:t>!</a:t>
            </a:r>
          </a:p>
          <a:p>
            <a:pPr lvl="2"/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note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investment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industry</a:t>
            </a:r>
            <a:r>
              <a:rPr lang="de-DE" dirty="0" smtClean="0"/>
              <a:t>,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endParaRPr lang="de-DE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on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-Launch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Calibration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Workshop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320157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Bildschirmpräsentation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Default</vt:lpstr>
      <vt:lpstr>Update on CEOS Pre-Launch Calibration Workshop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DLR Bargen</cp:lastModifiedBy>
  <cp:revision>40</cp:revision>
  <dcterms:modified xsi:type="dcterms:W3CDTF">2018-08-31T06:50:25Z</dcterms:modified>
</cp:coreProperties>
</file>