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384" r:id="rId3"/>
    <p:sldId id="388" r:id="rId4"/>
    <p:sldId id="390" r:id="rId5"/>
    <p:sldId id="389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0AF"/>
    <a:srgbClr val="074DCD"/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42" autoAdjust="0"/>
    <p:restoredTop sz="94667" autoAdjust="0"/>
  </p:normalViewPr>
  <p:slideViewPr>
    <p:cSldViewPr>
      <p:cViewPr varScale="1">
        <p:scale>
          <a:sx n="97" d="100"/>
          <a:sy n="97" d="100"/>
        </p:scale>
        <p:origin x="216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EA92B-7938-47E0-950F-FCE32B215AE0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2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41910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127337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117382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396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6" r:id="rId6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GB" dirty="0" smtClean="0"/>
              <a:t>WGCV </a:t>
            </a:r>
            <a:r>
              <a:rPr lang="en-GB" dirty="0"/>
              <a:t>CARD4L </a:t>
            </a:r>
            <a:r>
              <a:rPr lang="en-AU" dirty="0" smtClean="0"/>
              <a:t>Peer Review</a:t>
            </a:r>
            <a:endParaRPr lang="en-US" dirty="0"/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Medhavy Thankappan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WGCV-45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July 15-19, 2019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6843"/>
            <a:ext cx="6553200" cy="830997"/>
          </a:xfrm>
        </p:spPr>
        <p:txBody>
          <a:bodyPr/>
          <a:lstStyle/>
          <a:p>
            <a:r>
              <a:rPr lang="en-AU" dirty="0" smtClean="0"/>
              <a:t>CARD4L </a:t>
            </a:r>
            <a:r>
              <a:rPr lang="en-AU" dirty="0"/>
              <a:t>p</a:t>
            </a:r>
            <a:r>
              <a:rPr lang="en-AU" dirty="0" smtClean="0"/>
              <a:t>roduct alignment assessment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24000"/>
            <a:ext cx="4392488" cy="453083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454730" cy="30243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A process to assess products that are CARD4L compliant has been defined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Data providers proposing products for CARD4L assessment would do a self-assessment of products against the CARD4L specs as the first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Data providers would then approach LSI-VC for endorsement of a product as CARD4L compliant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LSI-VC would work with WGCV to assess the product against CARD4L </a:t>
            </a:r>
            <a:r>
              <a:rPr lang="en-AU" sz="2000" dirty="0" smtClean="0"/>
              <a:t>specifications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5198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460375"/>
          </a:xfrm>
        </p:spPr>
        <p:txBody>
          <a:bodyPr/>
          <a:lstStyle/>
          <a:p>
            <a:r>
              <a:rPr lang="en-AU" dirty="0" smtClean="0"/>
              <a:t>Steps in the peer review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4953572" cy="450249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sz="2000" dirty="0" smtClean="0"/>
              <a:t>CARD4L peer review request from LSI-VC to WGCV </a:t>
            </a:r>
            <a:r>
              <a:rPr lang="en-AU" sz="2000" dirty="0" err="1" smtClean="0"/>
              <a:t>PoC</a:t>
            </a:r>
            <a:r>
              <a:rPr lang="en-AU" sz="20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sz="2000" dirty="0" smtClean="0"/>
              <a:t>WGCV Evaluation Lead nominated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sz="2000" dirty="0" smtClean="0"/>
              <a:t>Evaluation Lead verifies data provider's documentation and makes it available to the WGCV CARD4L Acceptance Review Panel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sz="2000" dirty="0" smtClean="0"/>
              <a:t>Acceptance Review Panel considers documentation and provides the final recommendation for vote to the WGCV membership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sz="2000" dirty="0" smtClean="0"/>
              <a:t>Outcome of the vote communicated to the LSI-VC </a:t>
            </a:r>
            <a:r>
              <a:rPr lang="en-AU" sz="2000" dirty="0" err="1" smtClean="0"/>
              <a:t>PoC</a:t>
            </a:r>
            <a:endParaRPr lang="en-AU" sz="2000" dirty="0" smtClean="0"/>
          </a:p>
          <a:p>
            <a:endParaRPr lang="en-AU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848FE9-F30E-4837-9A8E-FB12B2A8D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752600"/>
            <a:ext cx="3731468" cy="453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733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Evaluation Lead (M Thankappan)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WGCV member at large (N Fox)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IVOS subgroup member (J </a:t>
            </a:r>
            <a:r>
              <a:rPr lang="en-AU" dirty="0" err="1" smtClean="0"/>
              <a:t>Czapla</a:t>
            </a:r>
            <a:r>
              <a:rPr lang="en-AU" dirty="0" smtClean="0"/>
              <a:t>-Meyers, C Anderson, L 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LPV subgroup member </a:t>
            </a:r>
            <a:r>
              <a:rPr lang="en-AU" dirty="0" smtClean="0"/>
              <a:t>(F </a:t>
            </a:r>
            <a:r>
              <a:rPr lang="en-AU" dirty="0" err="1" smtClean="0"/>
              <a:t>Gascon</a:t>
            </a:r>
            <a:r>
              <a:rPr lang="en-AU" dirty="0" smtClean="0"/>
              <a:t>, </a:t>
            </a:r>
            <a:r>
              <a:rPr lang="en-AU" dirty="0" smtClean="0"/>
              <a:t>F </a:t>
            </a:r>
            <a:r>
              <a:rPr lang="en-AU" u="sng" dirty="0" smtClean="0"/>
              <a:t>Camacho</a:t>
            </a:r>
            <a:r>
              <a:rPr lang="en-A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SAR expertise (B </a:t>
            </a:r>
            <a:r>
              <a:rPr lang="en-AU" u="sng" dirty="0" smtClean="0"/>
              <a:t>Chapman</a:t>
            </a:r>
            <a:r>
              <a:rPr lang="en-AU" dirty="0" smtClean="0"/>
              <a:t>, D </a:t>
            </a:r>
            <a:r>
              <a:rPr lang="en-AU" u="sng" dirty="0" err="1" smtClean="0"/>
              <a:t>Guedtner</a:t>
            </a:r>
            <a:r>
              <a:rPr lang="en-AU" dirty="0" smtClean="0"/>
              <a:t>, N Miranda, T </a:t>
            </a:r>
            <a:r>
              <a:rPr lang="en-AU" dirty="0" err="1" smtClean="0"/>
              <a:t>Tadono</a:t>
            </a:r>
            <a:r>
              <a:rPr lang="en-A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Land Surface Temperature expertise (D Ghent, F </a:t>
            </a:r>
            <a:r>
              <a:rPr lang="en-AU" dirty="0" err="1" smtClean="0"/>
              <a:t>Goettsche</a:t>
            </a:r>
            <a:r>
              <a:rPr lang="en-AU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dirty="0">
              <a:ln>
                <a:noFill/>
              </a:ln>
              <a:solidFill>
                <a:srgbClr val="002569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304800"/>
            <a:ext cx="5006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Pool for Review Panel</a:t>
            </a:r>
            <a:endParaRPr kumimoji="0" lang="en-AU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6646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10384"/>
          </a:xfrm>
        </p:spPr>
        <p:txBody>
          <a:bodyPr/>
          <a:lstStyle/>
          <a:p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Arrangements for setting up the WGCV Acceptance </a:t>
            </a:r>
            <a:r>
              <a:rPr lang="en-AU" dirty="0"/>
              <a:t>R</a:t>
            </a:r>
            <a:r>
              <a:rPr lang="en-AU" dirty="0" smtClean="0"/>
              <a:t>eview </a:t>
            </a:r>
            <a:r>
              <a:rPr lang="en-AU" dirty="0" smtClean="0"/>
              <a:t>Panel – </a:t>
            </a:r>
            <a:r>
              <a:rPr lang="en-AU" dirty="0" smtClean="0">
                <a:solidFill>
                  <a:srgbClr val="00B050"/>
                </a:solidFill>
              </a:rPr>
              <a:t>Done at WGCV-45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Sub group leads to confirm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Communication to the </a:t>
            </a:r>
            <a:r>
              <a:rPr lang="en-AU" dirty="0" smtClean="0"/>
              <a:t>LSI-VC – </a:t>
            </a:r>
            <a:r>
              <a:rPr lang="en-AU" dirty="0" smtClean="0">
                <a:solidFill>
                  <a:srgbClr val="00B050"/>
                </a:solidFill>
              </a:rPr>
              <a:t>at LSI-VC / SIT TW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33600" y="228600"/>
            <a:ext cx="3276600" cy="460375"/>
          </a:xfr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AU" dirty="0" smtClean="0"/>
              <a:t>Actions</a:t>
            </a:r>
            <a:endParaRPr lang="en-AU" dirty="0" smtClean="0"/>
          </a:p>
          <a:p>
            <a:pPr defTabSz="91440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81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6863</TotalTime>
  <Words>235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Arial Bold</vt:lpstr>
      <vt:lpstr>Avenir Roman</vt:lpstr>
      <vt:lpstr>Century Gothic</vt:lpstr>
      <vt:lpstr>Courier New</vt:lpstr>
      <vt:lpstr>Droid Serif</vt:lpstr>
      <vt:lpstr>Frutiger 45 Light</vt:lpstr>
      <vt:lpstr>Proxima Nova Regular</vt:lpstr>
      <vt:lpstr>Times</vt:lpstr>
      <vt:lpstr>Times New Roman</vt:lpstr>
      <vt:lpstr>Wingdings</vt:lpstr>
      <vt:lpstr>Default</vt:lpstr>
      <vt:lpstr>WGCV CARD4L Peer Review</vt:lpstr>
      <vt:lpstr>CARD4L product alignment assessment</vt:lpstr>
      <vt:lpstr>Steps in the peer review process</vt:lpstr>
      <vt:lpstr>Discussion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Thankappan Medhavy</cp:lastModifiedBy>
  <cp:revision>203</cp:revision>
  <dcterms:modified xsi:type="dcterms:W3CDTF">2019-07-19T00:15:13Z</dcterms:modified>
</cp:coreProperties>
</file>