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0" r:id="rId2"/>
  </p:sldMasterIdLst>
  <p:notesMasterIdLst>
    <p:notesMasterId r:id="rId37"/>
  </p:notesMasterIdLst>
  <p:sldIdLst>
    <p:sldId id="495" r:id="rId3"/>
    <p:sldId id="3315" r:id="rId4"/>
    <p:sldId id="3578" r:id="rId5"/>
    <p:sldId id="3544" r:id="rId6"/>
    <p:sldId id="3599" r:id="rId7"/>
    <p:sldId id="3580" r:id="rId8"/>
    <p:sldId id="3592" r:id="rId9"/>
    <p:sldId id="3593" r:id="rId10"/>
    <p:sldId id="3594" r:id="rId11"/>
    <p:sldId id="3595" r:id="rId12"/>
    <p:sldId id="3596" r:id="rId13"/>
    <p:sldId id="3554" r:id="rId14"/>
    <p:sldId id="3557" r:id="rId15"/>
    <p:sldId id="3562" r:id="rId16"/>
    <p:sldId id="3563" r:id="rId17"/>
    <p:sldId id="3564" r:id="rId18"/>
    <p:sldId id="3567" r:id="rId19"/>
    <p:sldId id="3566" r:id="rId20"/>
    <p:sldId id="3569" r:id="rId21"/>
    <p:sldId id="3571" r:id="rId22"/>
    <p:sldId id="3570" r:id="rId23"/>
    <p:sldId id="3572" r:id="rId24"/>
    <p:sldId id="3574" r:id="rId25"/>
    <p:sldId id="3583" r:id="rId26"/>
    <p:sldId id="3584" r:id="rId27"/>
    <p:sldId id="3585" r:id="rId28"/>
    <p:sldId id="3586" r:id="rId29"/>
    <p:sldId id="3591" r:id="rId30"/>
    <p:sldId id="3588" r:id="rId31"/>
    <p:sldId id="3589" r:id="rId32"/>
    <p:sldId id="3597" r:id="rId33"/>
    <p:sldId id="3598" r:id="rId34"/>
    <p:sldId id="3581" r:id="rId35"/>
    <p:sldId id="3558"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34" autoAdjust="0"/>
    <p:restoredTop sz="94660"/>
  </p:normalViewPr>
  <p:slideViewPr>
    <p:cSldViewPr snapToGrid="0">
      <p:cViewPr varScale="1">
        <p:scale>
          <a:sx n="114" d="100"/>
          <a:sy n="114" d="100"/>
        </p:scale>
        <p:origin x="1662"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487231451440471"/>
          <c:y val="3.7691251896265272E-2"/>
          <c:w val="0.8268395169612065"/>
          <c:h val="0.80871466839840922"/>
        </c:manualLayout>
      </c:layout>
      <c:scatterChart>
        <c:scatterStyle val="lineMarker"/>
        <c:varyColors val="0"/>
        <c:ser>
          <c:idx val="0"/>
          <c:order val="0"/>
          <c:tx>
            <c:v>GF02</c:v>
          </c:tx>
          <c:spPr>
            <a:ln w="19050" cap="rnd">
              <a:noFill/>
              <a:round/>
            </a:ln>
            <a:effectLst/>
          </c:spPr>
          <c:marker>
            <c:symbol val="triangle"/>
            <c:size val="5"/>
            <c:spPr>
              <a:solidFill>
                <a:schemeClr val="accent1"/>
              </a:solidFill>
              <a:ln w="9525">
                <a:solidFill>
                  <a:schemeClr val="accent1"/>
                </a:solidFill>
              </a:ln>
              <a:effectLst/>
            </c:spPr>
          </c:marker>
          <c:xVal>
            <c:numRef>
              <c:f>Sheet1!$B$2:$B$5</c:f>
              <c:numCache>
                <c:formatCode>General</c:formatCode>
                <c:ptCount val="4"/>
                <c:pt idx="0">
                  <c:v>1</c:v>
                </c:pt>
                <c:pt idx="1">
                  <c:v>2</c:v>
                </c:pt>
                <c:pt idx="2">
                  <c:v>3</c:v>
                </c:pt>
                <c:pt idx="3">
                  <c:v>4</c:v>
                </c:pt>
              </c:numCache>
            </c:numRef>
          </c:xVal>
          <c:yVal>
            <c:numRef>
              <c:f>Sheet1!$C$2:$C$5</c:f>
              <c:numCache>
                <c:formatCode>General</c:formatCode>
                <c:ptCount val="4"/>
                <c:pt idx="0">
                  <c:v>-18.36235638783025</c:v>
                </c:pt>
                <c:pt idx="1">
                  <c:v>-16.698404917229144</c:v>
                </c:pt>
                <c:pt idx="2">
                  <c:v>-18.137344598834371</c:v>
                </c:pt>
                <c:pt idx="3">
                  <c:v>-14.524133616280142</c:v>
                </c:pt>
              </c:numCache>
            </c:numRef>
          </c:yVal>
          <c:smooth val="0"/>
          <c:extLst>
            <c:ext xmlns:c16="http://schemas.microsoft.com/office/drawing/2014/chart" uri="{C3380CC4-5D6E-409C-BE32-E72D297353CC}">
              <c16:uniqueId val="{00000000-467A-4433-A85E-31B76BD3B132}"/>
            </c:ext>
          </c:extLst>
        </c:ser>
        <c:ser>
          <c:idx val="1"/>
          <c:order val="1"/>
          <c:tx>
            <c:v>ZY02C</c:v>
          </c:tx>
          <c:spPr>
            <a:ln w="25400" cap="rnd">
              <a:noFill/>
              <a:round/>
            </a:ln>
            <a:effectLst/>
          </c:spPr>
          <c:marker>
            <c:symbol val="star"/>
            <c:size val="5"/>
            <c:spPr>
              <a:noFill/>
              <a:ln w="9525">
                <a:solidFill>
                  <a:schemeClr val="accent2"/>
                </a:solidFill>
              </a:ln>
              <a:effectLst/>
            </c:spPr>
          </c:marker>
          <c:xVal>
            <c:numRef>
              <c:f>Sheet1!$D$2:$D$5</c:f>
              <c:numCache>
                <c:formatCode>General</c:formatCode>
                <c:ptCount val="4"/>
                <c:pt idx="0">
                  <c:v>0.70000000000000018</c:v>
                </c:pt>
                <c:pt idx="1">
                  <c:v>1.7</c:v>
                </c:pt>
                <c:pt idx="2">
                  <c:v>2.7</c:v>
                </c:pt>
              </c:numCache>
            </c:numRef>
          </c:xVal>
          <c:yVal>
            <c:numRef>
              <c:f>Sheet1!$E$2:$E$5</c:f>
              <c:numCache>
                <c:formatCode>General</c:formatCode>
                <c:ptCount val="4"/>
                <c:pt idx="0">
                  <c:v>-12.500766685261834</c:v>
                </c:pt>
                <c:pt idx="1">
                  <c:v>-13.923567866737969</c:v>
                </c:pt>
                <c:pt idx="2">
                  <c:v>-2.8816727755456748</c:v>
                </c:pt>
              </c:numCache>
            </c:numRef>
          </c:yVal>
          <c:smooth val="0"/>
          <c:extLst>
            <c:ext xmlns:c16="http://schemas.microsoft.com/office/drawing/2014/chart" uri="{C3380CC4-5D6E-409C-BE32-E72D297353CC}">
              <c16:uniqueId val="{00000001-467A-4433-A85E-31B76BD3B132}"/>
            </c:ext>
          </c:extLst>
        </c:ser>
        <c:ser>
          <c:idx val="2"/>
          <c:order val="2"/>
          <c:tx>
            <c:v>GF01</c:v>
          </c:tx>
          <c:spPr>
            <a:ln w="25400" cap="rnd">
              <a:noFill/>
              <a:round/>
            </a:ln>
            <a:effectLst/>
          </c:spPr>
          <c:marker>
            <c:symbol val="circle"/>
            <c:size val="5"/>
            <c:spPr>
              <a:solidFill>
                <a:schemeClr val="accent3"/>
              </a:solidFill>
              <a:ln w="9525">
                <a:solidFill>
                  <a:schemeClr val="accent3"/>
                </a:solidFill>
              </a:ln>
              <a:effectLst/>
            </c:spPr>
          </c:marker>
          <c:errBars>
            <c:errDir val="y"/>
            <c:errBarType val="both"/>
            <c:errValType val="cust"/>
            <c:noEndCap val="0"/>
            <c:plus>
              <c:numRef>
                <c:f>Sheet1!$H$2:$H$5</c:f>
                <c:numCache>
                  <c:formatCode>General</c:formatCode>
                  <c:ptCount val="4"/>
                  <c:pt idx="0">
                    <c:v>4.3983245615057296</c:v>
                  </c:pt>
                  <c:pt idx="1">
                    <c:v>3.2112186133668867</c:v>
                  </c:pt>
                  <c:pt idx="2">
                    <c:v>4.2578656246636104</c:v>
                  </c:pt>
                  <c:pt idx="3">
                    <c:v>4.3298666511759745</c:v>
                  </c:pt>
                </c:numCache>
              </c:numRef>
            </c:plus>
            <c:minus>
              <c:numRef>
                <c:f>Sheet1!$H$2:$H$5</c:f>
                <c:numCache>
                  <c:formatCode>General</c:formatCode>
                  <c:ptCount val="4"/>
                  <c:pt idx="0">
                    <c:v>4.3983245615057296</c:v>
                  </c:pt>
                  <c:pt idx="1">
                    <c:v>3.2112186133668867</c:v>
                  </c:pt>
                  <c:pt idx="2">
                    <c:v>4.2578656246636104</c:v>
                  </c:pt>
                  <c:pt idx="3">
                    <c:v>4.3298666511759745</c:v>
                  </c:pt>
                </c:numCache>
              </c:numRef>
            </c:minus>
            <c:spPr>
              <a:noFill/>
              <a:ln w="19050" cap="flat" cmpd="sng" algn="ctr">
                <a:solidFill>
                  <a:schemeClr val="bg1">
                    <a:lumMod val="65000"/>
                  </a:schemeClr>
                </a:solidFill>
                <a:round/>
              </a:ln>
              <a:effectLst/>
            </c:spPr>
          </c:errBars>
          <c:xVal>
            <c:numRef>
              <c:f>Sheet1!$F$2:$F$5</c:f>
              <c:numCache>
                <c:formatCode>General</c:formatCode>
                <c:ptCount val="4"/>
                <c:pt idx="0">
                  <c:v>1.1000000000000001</c:v>
                </c:pt>
                <c:pt idx="1">
                  <c:v>2.1</c:v>
                </c:pt>
                <c:pt idx="2">
                  <c:v>3.1</c:v>
                </c:pt>
                <c:pt idx="3">
                  <c:v>4.0999999999999996</c:v>
                </c:pt>
              </c:numCache>
            </c:numRef>
          </c:xVal>
          <c:yVal>
            <c:numRef>
              <c:f>Sheet1!$G$2:$G$5</c:f>
              <c:numCache>
                <c:formatCode>General</c:formatCode>
                <c:ptCount val="4"/>
                <c:pt idx="0">
                  <c:v>-5.5589743642513954</c:v>
                </c:pt>
                <c:pt idx="1">
                  <c:v>-7.1434818349027651</c:v>
                </c:pt>
                <c:pt idx="2">
                  <c:v>-4.5086114428531312</c:v>
                </c:pt>
                <c:pt idx="3">
                  <c:v>0.87387541592840012</c:v>
                </c:pt>
              </c:numCache>
            </c:numRef>
          </c:yVal>
          <c:smooth val="0"/>
          <c:extLst>
            <c:ext xmlns:c16="http://schemas.microsoft.com/office/drawing/2014/chart" uri="{C3380CC4-5D6E-409C-BE32-E72D297353CC}">
              <c16:uniqueId val="{00000002-467A-4433-A85E-31B76BD3B132}"/>
            </c:ext>
          </c:extLst>
        </c:ser>
        <c:ser>
          <c:idx val="3"/>
          <c:order val="3"/>
          <c:tx>
            <c:v>ZY3</c:v>
          </c:tx>
          <c:spPr>
            <a:ln w="25400" cap="rnd">
              <a:noFill/>
              <a:round/>
            </a:ln>
            <a:effectLst/>
          </c:spPr>
          <c:marker>
            <c:symbol val="square"/>
            <c:size val="5"/>
            <c:spPr>
              <a:solidFill>
                <a:schemeClr val="accent4"/>
              </a:solidFill>
              <a:ln w="9525">
                <a:solidFill>
                  <a:schemeClr val="accent4"/>
                </a:solidFill>
              </a:ln>
              <a:effectLst/>
            </c:spPr>
          </c:marker>
          <c:errBars>
            <c:errDir val="y"/>
            <c:errBarType val="both"/>
            <c:errValType val="cust"/>
            <c:noEndCap val="0"/>
            <c:plus>
              <c:numRef>
                <c:f>Sheet1!$K$2:$K$5</c:f>
                <c:numCache>
                  <c:formatCode>General</c:formatCode>
                  <c:ptCount val="4"/>
                  <c:pt idx="0">
                    <c:v>2.4596208311547327</c:v>
                  </c:pt>
                  <c:pt idx="1">
                    <c:v>3.3905089465141827</c:v>
                  </c:pt>
                  <c:pt idx="2">
                    <c:v>3.806352287055824</c:v>
                  </c:pt>
                  <c:pt idx="3">
                    <c:v>2.3142933029763952</c:v>
                  </c:pt>
                </c:numCache>
              </c:numRef>
            </c:plus>
            <c:minus>
              <c:numRef>
                <c:f>Sheet1!$K$2:$K$5</c:f>
                <c:numCache>
                  <c:formatCode>General</c:formatCode>
                  <c:ptCount val="4"/>
                  <c:pt idx="0">
                    <c:v>2.4596208311547327</c:v>
                  </c:pt>
                  <c:pt idx="1">
                    <c:v>3.3905089465141827</c:v>
                  </c:pt>
                  <c:pt idx="2">
                    <c:v>3.806352287055824</c:v>
                  </c:pt>
                  <c:pt idx="3">
                    <c:v>2.3142933029763952</c:v>
                  </c:pt>
                </c:numCache>
              </c:numRef>
            </c:minus>
            <c:spPr>
              <a:noFill/>
              <a:ln w="19050" cap="flat" cmpd="sng" algn="ctr">
                <a:solidFill>
                  <a:srgbClr val="FFC000"/>
                </a:solidFill>
                <a:round/>
              </a:ln>
              <a:effectLst/>
            </c:spPr>
          </c:errBars>
          <c:xVal>
            <c:numRef>
              <c:f>Sheet1!$I$2:$I$5</c:f>
              <c:numCache>
                <c:formatCode>General</c:formatCode>
                <c:ptCount val="4"/>
                <c:pt idx="0">
                  <c:v>0.9</c:v>
                </c:pt>
                <c:pt idx="1">
                  <c:v>1.9000000000000001</c:v>
                </c:pt>
                <c:pt idx="2">
                  <c:v>2.9</c:v>
                </c:pt>
                <c:pt idx="3">
                  <c:v>3.9</c:v>
                </c:pt>
              </c:numCache>
            </c:numRef>
          </c:xVal>
          <c:yVal>
            <c:numRef>
              <c:f>Sheet1!$J$2:$J$5</c:f>
              <c:numCache>
                <c:formatCode>General</c:formatCode>
                <c:ptCount val="4"/>
                <c:pt idx="0">
                  <c:v>-7.3244102269835407</c:v>
                </c:pt>
                <c:pt idx="1">
                  <c:v>-10.76267294469042</c:v>
                </c:pt>
                <c:pt idx="2">
                  <c:v>-14.790799677001139</c:v>
                </c:pt>
                <c:pt idx="3">
                  <c:v>-10.262693827664604</c:v>
                </c:pt>
              </c:numCache>
            </c:numRef>
          </c:yVal>
          <c:smooth val="0"/>
          <c:extLst>
            <c:ext xmlns:c16="http://schemas.microsoft.com/office/drawing/2014/chart" uri="{C3380CC4-5D6E-409C-BE32-E72D297353CC}">
              <c16:uniqueId val="{00000003-467A-4433-A85E-31B76BD3B132}"/>
            </c:ext>
          </c:extLst>
        </c:ser>
        <c:ser>
          <c:idx val="4"/>
          <c:order val="4"/>
          <c:tx>
            <c:v>SV01</c:v>
          </c:tx>
          <c:spPr>
            <a:ln w="25400" cap="rnd">
              <a:noFill/>
              <a:round/>
            </a:ln>
            <a:effectLst/>
          </c:spPr>
          <c:marker>
            <c:symbol val="diamond"/>
            <c:size val="5"/>
            <c:spPr>
              <a:solidFill>
                <a:schemeClr val="accent5"/>
              </a:solidFill>
              <a:ln w="9525">
                <a:solidFill>
                  <a:schemeClr val="accent5"/>
                </a:solidFill>
              </a:ln>
              <a:effectLst/>
            </c:spPr>
          </c:marker>
          <c:errBars>
            <c:errDir val="y"/>
            <c:errBarType val="both"/>
            <c:errValType val="cust"/>
            <c:noEndCap val="0"/>
            <c:plus>
              <c:numRef>
                <c:f>Sheet1!$N$2:$N$5</c:f>
                <c:numCache>
                  <c:formatCode>General</c:formatCode>
                  <c:ptCount val="4"/>
                  <c:pt idx="0">
                    <c:v>9.4118569223833006</c:v>
                  </c:pt>
                  <c:pt idx="1">
                    <c:v>12.07928141051322</c:v>
                  </c:pt>
                  <c:pt idx="2">
                    <c:v>7.9971369944331094</c:v>
                  </c:pt>
                  <c:pt idx="3">
                    <c:v>11.336165243166835</c:v>
                  </c:pt>
                </c:numCache>
              </c:numRef>
            </c:plus>
            <c:minus>
              <c:numRef>
                <c:f>Sheet1!$N$2:$N$5</c:f>
                <c:numCache>
                  <c:formatCode>General</c:formatCode>
                  <c:ptCount val="4"/>
                  <c:pt idx="0">
                    <c:v>9.4118569223833006</c:v>
                  </c:pt>
                  <c:pt idx="1">
                    <c:v>12.07928141051322</c:v>
                  </c:pt>
                  <c:pt idx="2">
                    <c:v>7.9971369944331094</c:v>
                  </c:pt>
                  <c:pt idx="3">
                    <c:v>11.336165243166835</c:v>
                  </c:pt>
                </c:numCache>
              </c:numRef>
            </c:minus>
            <c:spPr>
              <a:noFill/>
              <a:ln w="19050" cap="flat" cmpd="sng" algn="ctr">
                <a:solidFill>
                  <a:schemeClr val="accent1"/>
                </a:solidFill>
                <a:round/>
              </a:ln>
              <a:effectLst/>
            </c:spPr>
          </c:errBars>
          <c:xVal>
            <c:numRef>
              <c:f>Sheet1!$L$2:$L$5</c:f>
              <c:numCache>
                <c:formatCode>General</c:formatCode>
                <c:ptCount val="4"/>
                <c:pt idx="0">
                  <c:v>1.2</c:v>
                </c:pt>
                <c:pt idx="1">
                  <c:v>2.2000000000000002</c:v>
                </c:pt>
                <c:pt idx="2">
                  <c:v>3.2</c:v>
                </c:pt>
                <c:pt idx="3">
                  <c:v>4.2</c:v>
                </c:pt>
              </c:numCache>
            </c:numRef>
          </c:xVal>
          <c:yVal>
            <c:numRef>
              <c:f>Sheet1!$M$2:$M$5</c:f>
              <c:numCache>
                <c:formatCode>General</c:formatCode>
                <c:ptCount val="4"/>
                <c:pt idx="0">
                  <c:v>9.2655097881388002</c:v>
                </c:pt>
                <c:pt idx="1">
                  <c:v>9.0685870941791258</c:v>
                </c:pt>
                <c:pt idx="2">
                  <c:v>-1.5431644361366337</c:v>
                </c:pt>
                <c:pt idx="3">
                  <c:v>9.13456841436955</c:v>
                </c:pt>
              </c:numCache>
            </c:numRef>
          </c:yVal>
          <c:smooth val="0"/>
          <c:extLst>
            <c:ext xmlns:c16="http://schemas.microsoft.com/office/drawing/2014/chart" uri="{C3380CC4-5D6E-409C-BE32-E72D297353CC}">
              <c16:uniqueId val="{00000004-467A-4433-A85E-31B76BD3B132}"/>
            </c:ext>
          </c:extLst>
        </c:ser>
        <c:dLbls>
          <c:showLegendKey val="0"/>
          <c:showVal val="0"/>
          <c:showCatName val="0"/>
          <c:showSerName val="0"/>
          <c:showPercent val="0"/>
          <c:showBubbleSize val="0"/>
        </c:dLbls>
        <c:axId val="118216192"/>
        <c:axId val="118218112"/>
      </c:scatterChart>
      <c:valAx>
        <c:axId val="118216192"/>
        <c:scaling>
          <c:orientation val="minMax"/>
        </c:scaling>
        <c:delete val="1"/>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Bands</a:t>
                </a:r>
              </a:p>
            </c:rich>
          </c:tx>
          <c:layout>
            <c:manualLayout>
              <c:xMode val="edge"/>
              <c:yMode val="edge"/>
              <c:x val="0.51095735803223929"/>
              <c:y val="0.9165091322347594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zh-CN"/>
            </a:p>
          </c:txPr>
        </c:title>
        <c:numFmt formatCode="General" sourceLinked="1"/>
        <c:majorTickMark val="none"/>
        <c:minorTickMark val="none"/>
        <c:tickLblPos val="none"/>
        <c:crossAx val="118218112"/>
        <c:crossesAt val="-30"/>
        <c:crossBetween val="midCat"/>
      </c:valAx>
      <c:valAx>
        <c:axId val="118218112"/>
        <c:scaling>
          <c:orientation val="minMax"/>
          <c:max val="40"/>
          <c:min val="-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Relative difference /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zh-CN"/>
          </a:p>
        </c:txPr>
        <c:crossAx val="118216192"/>
        <c:crosses val="autoZero"/>
        <c:crossBetween val="midCat"/>
      </c:valAx>
      <c:spPr>
        <a:noFill/>
        <a:ln>
          <a:solidFill>
            <a:schemeClr val="bg1">
              <a:lumMod val="75000"/>
            </a:schemeClr>
          </a:solidFill>
        </a:ln>
        <a:effectLst/>
      </c:spPr>
    </c:plotArea>
    <c:legend>
      <c:legendPos val="r"/>
      <c:layout>
        <c:manualLayout>
          <c:xMode val="edge"/>
          <c:yMode val="edge"/>
          <c:x val="0.25569057999981432"/>
          <c:y val="4.966697970093191E-2"/>
          <c:w val="0.59759012183854521"/>
          <c:h val="0.1116749741144741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solidFill>
        </a:defRPr>
      </a:pPr>
      <a:endParaRPr lang="zh-CN"/>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035870516185478"/>
          <c:y val="5.0925925925925923E-2"/>
          <c:w val="0.81764129483814563"/>
          <c:h val="0.73982283464566956"/>
        </c:manualLayout>
      </c:layout>
      <c:scatterChart>
        <c:scatterStyle val="smoothMarker"/>
        <c:varyColors val="0"/>
        <c:ser>
          <c:idx val="0"/>
          <c:order val="0"/>
          <c:tx>
            <c:strRef>
              <c:f>定标系数评价结果!$B$1</c:f>
              <c:strCache>
                <c:ptCount val="1"/>
                <c:pt idx="0">
                  <c:v>Observed TOA radiance</c:v>
                </c:pt>
              </c:strCache>
            </c:strRef>
          </c:tx>
          <c:spPr>
            <a:ln w="19050" cap="rnd">
              <a:solidFill>
                <a:schemeClr val="accent1"/>
              </a:solidFill>
              <a:round/>
            </a:ln>
            <a:effectLst/>
          </c:spPr>
          <c:marker>
            <c:symbol val="none"/>
          </c:marker>
          <c:xVal>
            <c:numRef>
              <c:f>定标系数评价结果!$A$2:$A$1402</c:f>
              <c:numCache>
                <c:formatCode>General</c:formatCode>
                <c:ptCount val="1401"/>
                <c:pt idx="0">
                  <c:v>390.32400000000001</c:v>
                </c:pt>
                <c:pt idx="1">
                  <c:v>394.60300000000001</c:v>
                </c:pt>
                <c:pt idx="2">
                  <c:v>398.88200000000001</c:v>
                </c:pt>
                <c:pt idx="3">
                  <c:v>403.161</c:v>
                </c:pt>
                <c:pt idx="4">
                  <c:v>407.44</c:v>
                </c:pt>
                <c:pt idx="5">
                  <c:v>411.71899999999988</c:v>
                </c:pt>
                <c:pt idx="6">
                  <c:v>415.99799999999988</c:v>
                </c:pt>
                <c:pt idx="7">
                  <c:v>420.27699999999987</c:v>
                </c:pt>
                <c:pt idx="8">
                  <c:v>424.55599999999993</c:v>
                </c:pt>
                <c:pt idx="9">
                  <c:v>428.83499999999987</c:v>
                </c:pt>
                <c:pt idx="10">
                  <c:v>433.11399999999986</c:v>
                </c:pt>
                <c:pt idx="11">
                  <c:v>437.39299999999986</c:v>
                </c:pt>
                <c:pt idx="12">
                  <c:v>441.67200000000008</c:v>
                </c:pt>
                <c:pt idx="13">
                  <c:v>445.95099999999991</c:v>
                </c:pt>
                <c:pt idx="14">
                  <c:v>450.2299999999999</c:v>
                </c:pt>
                <c:pt idx="15">
                  <c:v>454.50900000000001</c:v>
                </c:pt>
                <c:pt idx="16">
                  <c:v>458.7879999999999</c:v>
                </c:pt>
                <c:pt idx="17">
                  <c:v>463.06700000000001</c:v>
                </c:pt>
                <c:pt idx="18">
                  <c:v>467.346</c:v>
                </c:pt>
                <c:pt idx="19">
                  <c:v>471.625</c:v>
                </c:pt>
                <c:pt idx="20">
                  <c:v>475.904</c:v>
                </c:pt>
                <c:pt idx="21">
                  <c:v>480.18299999999999</c:v>
                </c:pt>
                <c:pt idx="22">
                  <c:v>484.46199999999988</c:v>
                </c:pt>
                <c:pt idx="23">
                  <c:v>488.74099999999999</c:v>
                </c:pt>
                <c:pt idx="24">
                  <c:v>493.02</c:v>
                </c:pt>
                <c:pt idx="25">
                  <c:v>497.29899999999975</c:v>
                </c:pt>
                <c:pt idx="26">
                  <c:v>501.57799999999986</c:v>
                </c:pt>
                <c:pt idx="27">
                  <c:v>505.85700000000008</c:v>
                </c:pt>
                <c:pt idx="28">
                  <c:v>510.13599999999991</c:v>
                </c:pt>
                <c:pt idx="29">
                  <c:v>514.41499999999996</c:v>
                </c:pt>
                <c:pt idx="30">
                  <c:v>518.69400000000019</c:v>
                </c:pt>
                <c:pt idx="31">
                  <c:v>522.97299999999996</c:v>
                </c:pt>
                <c:pt idx="32">
                  <c:v>527.25199999999973</c:v>
                </c:pt>
                <c:pt idx="33">
                  <c:v>531.53099999999972</c:v>
                </c:pt>
                <c:pt idx="34">
                  <c:v>535.80999999999972</c:v>
                </c:pt>
                <c:pt idx="35">
                  <c:v>540.14400000000001</c:v>
                </c:pt>
                <c:pt idx="36">
                  <c:v>544.39599999999996</c:v>
                </c:pt>
                <c:pt idx="37">
                  <c:v>548.66599999999983</c:v>
                </c:pt>
                <c:pt idx="38">
                  <c:v>552.91399999999999</c:v>
                </c:pt>
                <c:pt idx="39">
                  <c:v>557.17400000000021</c:v>
                </c:pt>
                <c:pt idx="40">
                  <c:v>561.46099999999979</c:v>
                </c:pt>
                <c:pt idx="41">
                  <c:v>565.74599999999998</c:v>
                </c:pt>
                <c:pt idx="42">
                  <c:v>570.03199999999981</c:v>
                </c:pt>
                <c:pt idx="43">
                  <c:v>574.31699999999978</c:v>
                </c:pt>
                <c:pt idx="44">
                  <c:v>578.60299999999972</c:v>
                </c:pt>
                <c:pt idx="45">
                  <c:v>582.88800000000003</c:v>
                </c:pt>
                <c:pt idx="46">
                  <c:v>587.17300000000023</c:v>
                </c:pt>
                <c:pt idx="47">
                  <c:v>591.45899999999972</c:v>
                </c:pt>
                <c:pt idx="48">
                  <c:v>595.74400000000003</c:v>
                </c:pt>
                <c:pt idx="49">
                  <c:v>600.03</c:v>
                </c:pt>
                <c:pt idx="50">
                  <c:v>604.31499999999983</c:v>
                </c:pt>
                <c:pt idx="51">
                  <c:v>608.601</c:v>
                </c:pt>
                <c:pt idx="52">
                  <c:v>612.88599999999997</c:v>
                </c:pt>
                <c:pt idx="53">
                  <c:v>617.17100000000005</c:v>
                </c:pt>
                <c:pt idx="54">
                  <c:v>621.45699999999977</c:v>
                </c:pt>
                <c:pt idx="55">
                  <c:v>625.74199999999996</c:v>
                </c:pt>
                <c:pt idx="56">
                  <c:v>630.02800000000002</c:v>
                </c:pt>
                <c:pt idx="57">
                  <c:v>634.31299999999976</c:v>
                </c:pt>
                <c:pt idx="58">
                  <c:v>638.59799999999996</c:v>
                </c:pt>
                <c:pt idx="59">
                  <c:v>642.88400000000001</c:v>
                </c:pt>
                <c:pt idx="60">
                  <c:v>647.07600000000002</c:v>
                </c:pt>
                <c:pt idx="61">
                  <c:v>651.30999999999972</c:v>
                </c:pt>
                <c:pt idx="62">
                  <c:v>655.54899999999998</c:v>
                </c:pt>
                <c:pt idx="63">
                  <c:v>659.82899999999972</c:v>
                </c:pt>
                <c:pt idx="64">
                  <c:v>664.11500000000001</c:v>
                </c:pt>
                <c:pt idx="65">
                  <c:v>668.44399999999996</c:v>
                </c:pt>
                <c:pt idx="66">
                  <c:v>672.79700000000003</c:v>
                </c:pt>
                <c:pt idx="67">
                  <c:v>677.10400000000004</c:v>
                </c:pt>
                <c:pt idx="68">
                  <c:v>681.39</c:v>
                </c:pt>
                <c:pt idx="69">
                  <c:v>685.62</c:v>
                </c:pt>
                <c:pt idx="70">
                  <c:v>689.87699999999973</c:v>
                </c:pt>
                <c:pt idx="71">
                  <c:v>694.14800000000002</c:v>
                </c:pt>
                <c:pt idx="72">
                  <c:v>698.36599999999976</c:v>
                </c:pt>
                <c:pt idx="73">
                  <c:v>702.58900000000028</c:v>
                </c:pt>
                <c:pt idx="74">
                  <c:v>706.87400000000002</c:v>
                </c:pt>
                <c:pt idx="75">
                  <c:v>711.15199999999982</c:v>
                </c:pt>
                <c:pt idx="76">
                  <c:v>715.43</c:v>
                </c:pt>
                <c:pt idx="77">
                  <c:v>719.70799999999997</c:v>
                </c:pt>
                <c:pt idx="78">
                  <c:v>723.98599999999999</c:v>
                </c:pt>
                <c:pt idx="79">
                  <c:v>728.26400000000001</c:v>
                </c:pt>
                <c:pt idx="80">
                  <c:v>732.5419999999998</c:v>
                </c:pt>
                <c:pt idx="81">
                  <c:v>736.81999999999982</c:v>
                </c:pt>
                <c:pt idx="82">
                  <c:v>741.09799999999996</c:v>
                </c:pt>
                <c:pt idx="83">
                  <c:v>745.375</c:v>
                </c:pt>
                <c:pt idx="84">
                  <c:v>749.65300000000002</c:v>
                </c:pt>
                <c:pt idx="85">
                  <c:v>753.93099999999981</c:v>
                </c:pt>
                <c:pt idx="86">
                  <c:v>758.20899999999995</c:v>
                </c:pt>
                <c:pt idx="87">
                  <c:v>762.48699999999997</c:v>
                </c:pt>
                <c:pt idx="88">
                  <c:v>766.76499999999999</c:v>
                </c:pt>
                <c:pt idx="89">
                  <c:v>771.04300000000001</c:v>
                </c:pt>
                <c:pt idx="90">
                  <c:v>775.3209999999998</c:v>
                </c:pt>
                <c:pt idx="91">
                  <c:v>779.59900000000005</c:v>
                </c:pt>
                <c:pt idx="92">
                  <c:v>783.87699999999973</c:v>
                </c:pt>
                <c:pt idx="93">
                  <c:v>788.15499999999997</c:v>
                </c:pt>
                <c:pt idx="94">
                  <c:v>792.43299999999977</c:v>
                </c:pt>
                <c:pt idx="95">
                  <c:v>796.71100000000001</c:v>
                </c:pt>
                <c:pt idx="96">
                  <c:v>800.98900000000003</c:v>
                </c:pt>
                <c:pt idx="97">
                  <c:v>805.26699999999983</c:v>
                </c:pt>
                <c:pt idx="98">
                  <c:v>809.54399999999998</c:v>
                </c:pt>
                <c:pt idx="99">
                  <c:v>813.82199999999978</c:v>
                </c:pt>
                <c:pt idx="100">
                  <c:v>818.1</c:v>
                </c:pt>
                <c:pt idx="101">
                  <c:v>822.37800000000004</c:v>
                </c:pt>
                <c:pt idx="102">
                  <c:v>826.65599999999972</c:v>
                </c:pt>
                <c:pt idx="103">
                  <c:v>830.93399999999997</c:v>
                </c:pt>
                <c:pt idx="104">
                  <c:v>835.21199999999999</c:v>
                </c:pt>
                <c:pt idx="105">
                  <c:v>839.49</c:v>
                </c:pt>
                <c:pt idx="106">
                  <c:v>843.76800000000003</c:v>
                </c:pt>
                <c:pt idx="107">
                  <c:v>848.04599999999982</c:v>
                </c:pt>
                <c:pt idx="108">
                  <c:v>852.32399999999996</c:v>
                </c:pt>
                <c:pt idx="109">
                  <c:v>856.60199999999998</c:v>
                </c:pt>
                <c:pt idx="110">
                  <c:v>860.88</c:v>
                </c:pt>
                <c:pt idx="111">
                  <c:v>865.15800000000002</c:v>
                </c:pt>
                <c:pt idx="112">
                  <c:v>869.43499999999972</c:v>
                </c:pt>
                <c:pt idx="113">
                  <c:v>873.71299999999997</c:v>
                </c:pt>
                <c:pt idx="114">
                  <c:v>877.99099999999999</c:v>
                </c:pt>
                <c:pt idx="115">
                  <c:v>882.26900000000001</c:v>
                </c:pt>
                <c:pt idx="116">
                  <c:v>886.5469999999998</c:v>
                </c:pt>
                <c:pt idx="117">
                  <c:v>890.82499999999982</c:v>
                </c:pt>
                <c:pt idx="118">
                  <c:v>895.10299999999972</c:v>
                </c:pt>
                <c:pt idx="119">
                  <c:v>899.38099999999997</c:v>
                </c:pt>
                <c:pt idx="120">
                  <c:v>903.65899999999999</c:v>
                </c:pt>
                <c:pt idx="121">
                  <c:v>907.93699999999978</c:v>
                </c:pt>
                <c:pt idx="122">
                  <c:v>912.21500000000003</c:v>
                </c:pt>
                <c:pt idx="123">
                  <c:v>916.49300000000005</c:v>
                </c:pt>
                <c:pt idx="124">
                  <c:v>920.77100000000019</c:v>
                </c:pt>
                <c:pt idx="125">
                  <c:v>925.04899999999998</c:v>
                </c:pt>
                <c:pt idx="126">
                  <c:v>929.32699999999977</c:v>
                </c:pt>
                <c:pt idx="127">
                  <c:v>933.60400000000004</c:v>
                </c:pt>
                <c:pt idx="128">
                  <c:v>937.88199999999972</c:v>
                </c:pt>
                <c:pt idx="129">
                  <c:v>942.16</c:v>
                </c:pt>
                <c:pt idx="130">
                  <c:v>946.43799999999976</c:v>
                </c:pt>
                <c:pt idx="131">
                  <c:v>950.71600000000001</c:v>
                </c:pt>
                <c:pt idx="132">
                  <c:v>954.99400000000003</c:v>
                </c:pt>
                <c:pt idx="133">
                  <c:v>959.27200000000005</c:v>
                </c:pt>
                <c:pt idx="134">
                  <c:v>963.55</c:v>
                </c:pt>
                <c:pt idx="135">
                  <c:v>967.82799999999975</c:v>
                </c:pt>
                <c:pt idx="136">
                  <c:v>972.10599999999999</c:v>
                </c:pt>
                <c:pt idx="137">
                  <c:v>976.38400000000001</c:v>
                </c:pt>
                <c:pt idx="138">
                  <c:v>980.66199999999981</c:v>
                </c:pt>
                <c:pt idx="139">
                  <c:v>984.93999999999983</c:v>
                </c:pt>
                <c:pt idx="140">
                  <c:v>989.21799999999996</c:v>
                </c:pt>
                <c:pt idx="141">
                  <c:v>993.49599999999998</c:v>
                </c:pt>
                <c:pt idx="142">
                  <c:v>997.95599999999979</c:v>
                </c:pt>
                <c:pt idx="143">
                  <c:v>1002.42</c:v>
                </c:pt>
                <c:pt idx="144">
                  <c:v>1006.88</c:v>
                </c:pt>
                <c:pt idx="145">
                  <c:v>1011.3399999999998</c:v>
                </c:pt>
                <c:pt idx="146">
                  <c:v>1015.8</c:v>
                </c:pt>
                <c:pt idx="147">
                  <c:v>1020.26</c:v>
                </c:pt>
                <c:pt idx="148">
                  <c:v>1024.72</c:v>
                </c:pt>
                <c:pt idx="149">
                  <c:v>1029.1799999999998</c:v>
                </c:pt>
              </c:numCache>
            </c:numRef>
          </c:xVal>
          <c:yVal>
            <c:numRef>
              <c:f>定标系数评价结果!$B$2:$B$1402</c:f>
              <c:numCache>
                <c:formatCode>General</c:formatCode>
                <c:ptCount val="1401"/>
                <c:pt idx="0">
                  <c:v>41.868888519999999</c:v>
                </c:pt>
                <c:pt idx="1">
                  <c:v>39.218666488400004</c:v>
                </c:pt>
                <c:pt idx="2">
                  <c:v>58.426666833599995</c:v>
                </c:pt>
                <c:pt idx="3">
                  <c:v>68.89262225440001</c:v>
                </c:pt>
                <c:pt idx="4">
                  <c:v>68.262488836799932</c:v>
                </c:pt>
                <c:pt idx="5">
                  <c:v>70.905877755899937</c:v>
                </c:pt>
                <c:pt idx="6">
                  <c:v>70.214155480800045</c:v>
                </c:pt>
                <c:pt idx="7">
                  <c:v>66.856266634799979</c:v>
                </c:pt>
                <c:pt idx="8">
                  <c:v>64.42794443030003</c:v>
                </c:pt>
                <c:pt idx="9">
                  <c:v>55.563433308600011</c:v>
                </c:pt>
                <c:pt idx="10">
                  <c:v>60.8993333556</c:v>
                </c:pt>
                <c:pt idx="11">
                  <c:v>66.911188878299981</c:v>
                </c:pt>
                <c:pt idx="12">
                  <c:v>71.01133331399997</c:v>
                </c:pt>
                <c:pt idx="13">
                  <c:v>74.665388852399914</c:v>
                </c:pt>
                <c:pt idx="14">
                  <c:v>79.782188880299955</c:v>
                </c:pt>
                <c:pt idx="15">
                  <c:v>79.318600016399969</c:v>
                </c:pt>
                <c:pt idx="16">
                  <c:v>80.052844452199963</c:v>
                </c:pt>
                <c:pt idx="17">
                  <c:v>79.526655570199978</c:v>
                </c:pt>
                <c:pt idx="18">
                  <c:v>80.063977792399939</c:v>
                </c:pt>
                <c:pt idx="19">
                  <c:v>80.045000028000004</c:v>
                </c:pt>
                <c:pt idx="20">
                  <c:v>81.443600013599962</c:v>
                </c:pt>
                <c:pt idx="21">
                  <c:v>80.816755542599964</c:v>
                </c:pt>
                <c:pt idx="22">
                  <c:v>76.726933313799975</c:v>
                </c:pt>
                <c:pt idx="23">
                  <c:v>75.310600012199956</c:v>
                </c:pt>
                <c:pt idx="24">
                  <c:v>77.567377789799963</c:v>
                </c:pt>
                <c:pt idx="25">
                  <c:v>78.446355579200031</c:v>
                </c:pt>
                <c:pt idx="26">
                  <c:v>75.881488894699942</c:v>
                </c:pt>
                <c:pt idx="27">
                  <c:v>78.730133344799981</c:v>
                </c:pt>
                <c:pt idx="28">
                  <c:v>79.929966649700035</c:v>
                </c:pt>
                <c:pt idx="29">
                  <c:v>76.792800016799958</c:v>
                </c:pt>
                <c:pt idx="30">
                  <c:v>73.395255560899983</c:v>
                </c:pt>
                <c:pt idx="31">
                  <c:v>80.091244455200041</c:v>
                </c:pt>
                <c:pt idx="32">
                  <c:v>80.2804</c:v>
                </c:pt>
                <c:pt idx="33">
                  <c:v>83.962599989400047</c:v>
                </c:pt>
                <c:pt idx="34">
                  <c:v>85.320666650999982</c:v>
                </c:pt>
                <c:pt idx="35">
                  <c:v>85.029633349099981</c:v>
                </c:pt>
                <c:pt idx="36">
                  <c:v>87.561400000000006</c:v>
                </c:pt>
                <c:pt idx="37">
                  <c:v>88.785111105999988</c:v>
                </c:pt>
                <c:pt idx="38">
                  <c:v>91.020222201999999</c:v>
                </c:pt>
                <c:pt idx="39">
                  <c:v>91.374611090799988</c:v>
                </c:pt>
                <c:pt idx="40">
                  <c:v>93.480866682600023</c:v>
                </c:pt>
                <c:pt idx="41">
                  <c:v>94.691911089599998</c:v>
                </c:pt>
                <c:pt idx="42">
                  <c:v>96.052955545199978</c:v>
                </c:pt>
                <c:pt idx="43">
                  <c:v>99.240799984800034</c:v>
                </c:pt>
                <c:pt idx="44">
                  <c:v>99.940000015199999</c:v>
                </c:pt>
                <c:pt idx="45">
                  <c:v>101.435277758</c:v>
                </c:pt>
                <c:pt idx="46">
                  <c:v>97.44606668170006</c:v>
                </c:pt>
                <c:pt idx="47">
                  <c:v>95.149466652100003</c:v>
                </c:pt>
                <c:pt idx="48">
                  <c:v>98.739799985400026</c:v>
                </c:pt>
                <c:pt idx="49">
                  <c:v>101.24126664720009</c:v>
                </c:pt>
                <c:pt idx="50">
                  <c:v>103.57168886960001</c:v>
                </c:pt>
                <c:pt idx="51">
                  <c:v>102.53279998080002</c:v>
                </c:pt>
                <c:pt idx="52">
                  <c:v>99.474777768399989</c:v>
                </c:pt>
                <c:pt idx="53">
                  <c:v>99.38679999999998</c:v>
                </c:pt>
                <c:pt idx="54">
                  <c:v>100.6096444538</c:v>
                </c:pt>
                <c:pt idx="55">
                  <c:v>98.145399990599955</c:v>
                </c:pt>
                <c:pt idx="56">
                  <c:v>97.842733342799974</c:v>
                </c:pt>
                <c:pt idx="57">
                  <c:v>98.350000013999974</c:v>
                </c:pt>
                <c:pt idx="58">
                  <c:v>98.972455550900008</c:v>
                </c:pt>
                <c:pt idx="59">
                  <c:v>97.547377782399963</c:v>
                </c:pt>
                <c:pt idx="60">
                  <c:v>93.814000014000001</c:v>
                </c:pt>
                <c:pt idx="61">
                  <c:v>94.185000000000002</c:v>
                </c:pt>
                <c:pt idx="62">
                  <c:v>90.14388888420001</c:v>
                </c:pt>
                <c:pt idx="63">
                  <c:v>95.116777786799958</c:v>
                </c:pt>
                <c:pt idx="64">
                  <c:v>97.170399995399976</c:v>
                </c:pt>
                <c:pt idx="65">
                  <c:v>97.249033328700023</c:v>
                </c:pt>
                <c:pt idx="66">
                  <c:v>96.286199999999994</c:v>
                </c:pt>
                <c:pt idx="67">
                  <c:v>95.983322226899958</c:v>
                </c:pt>
                <c:pt idx="68">
                  <c:v>95.59194443500003</c:v>
                </c:pt>
                <c:pt idx="69">
                  <c:v>85.914977787600023</c:v>
                </c:pt>
                <c:pt idx="70">
                  <c:v>77.447533351199993</c:v>
                </c:pt>
                <c:pt idx="71">
                  <c:v>84.017266647599996</c:v>
                </c:pt>
                <c:pt idx="72">
                  <c:v>87.580500000000001</c:v>
                </c:pt>
                <c:pt idx="73">
                  <c:v>87.246500014499958</c:v>
                </c:pt>
                <c:pt idx="74">
                  <c:v>89.566133347599958</c:v>
                </c:pt>
                <c:pt idx="75">
                  <c:v>90.030500014499935</c:v>
                </c:pt>
                <c:pt idx="76">
                  <c:v>79.594811121799978</c:v>
                </c:pt>
                <c:pt idx="77">
                  <c:v>68.9604777829</c:v>
                </c:pt>
                <c:pt idx="78">
                  <c:v>71.350199994599961</c:v>
                </c:pt>
                <c:pt idx="79">
                  <c:v>71.205333311999937</c:v>
                </c:pt>
                <c:pt idx="80">
                  <c:v>79.722533348599939</c:v>
                </c:pt>
                <c:pt idx="81">
                  <c:v>85.09923334379998</c:v>
                </c:pt>
                <c:pt idx="82">
                  <c:v>87.0388555607</c:v>
                </c:pt>
                <c:pt idx="83">
                  <c:v>89.326499999999982</c:v>
                </c:pt>
                <c:pt idx="84">
                  <c:v>89.493222216999982</c:v>
                </c:pt>
                <c:pt idx="85">
                  <c:v>89.369633312399969</c:v>
                </c:pt>
                <c:pt idx="86">
                  <c:v>69.951600000000028</c:v>
                </c:pt>
                <c:pt idx="87">
                  <c:v>33.703800000000001</c:v>
                </c:pt>
                <c:pt idx="88">
                  <c:v>64.078799999999973</c:v>
                </c:pt>
                <c:pt idx="89">
                  <c:v>84.020899978800003</c:v>
                </c:pt>
                <c:pt idx="90">
                  <c:v>85.876077783299962</c:v>
                </c:pt>
                <c:pt idx="91">
                  <c:v>85.851333350299939</c:v>
                </c:pt>
                <c:pt idx="92">
                  <c:v>84.849111133999955</c:v>
                </c:pt>
                <c:pt idx="93">
                  <c:v>81.541800000000023</c:v>
                </c:pt>
                <c:pt idx="94">
                  <c:v>79.7667</c:v>
                </c:pt>
                <c:pt idx="95">
                  <c:v>79.17991111719995</c:v>
                </c:pt>
                <c:pt idx="96">
                  <c:v>78.030188895099954</c:v>
                </c:pt>
                <c:pt idx="97">
                  <c:v>78.214499974800034</c:v>
                </c:pt>
                <c:pt idx="98">
                  <c:v>74.520444417999954</c:v>
                </c:pt>
                <c:pt idx="99">
                  <c:v>62.696111140000035</c:v>
                </c:pt>
                <c:pt idx="100">
                  <c:v>60.104900000000001</c:v>
                </c:pt>
                <c:pt idx="101">
                  <c:v>60.720255541400022</c:v>
                </c:pt>
                <c:pt idx="102">
                  <c:v>64.676733312099941</c:v>
                </c:pt>
                <c:pt idx="103">
                  <c:v>64.332000014399938</c:v>
                </c:pt>
                <c:pt idx="104">
                  <c:v>68.676999992999939</c:v>
                </c:pt>
                <c:pt idx="105">
                  <c:v>72.015999999999991</c:v>
                </c:pt>
                <c:pt idx="106">
                  <c:v>72.610388917999941</c:v>
                </c:pt>
                <c:pt idx="107">
                  <c:v>71.567866688400031</c:v>
                </c:pt>
                <c:pt idx="108">
                  <c:v>67.79523334110003</c:v>
                </c:pt>
                <c:pt idx="109">
                  <c:v>69.16109997869998</c:v>
                </c:pt>
                <c:pt idx="110">
                  <c:v>71.056166674499963</c:v>
                </c:pt>
                <c:pt idx="111">
                  <c:v>67.621866658800002</c:v>
                </c:pt>
                <c:pt idx="112">
                  <c:v>67.628599999999977</c:v>
                </c:pt>
                <c:pt idx="113">
                  <c:v>68.799888872399947</c:v>
                </c:pt>
                <c:pt idx="114">
                  <c:v>67.885433358099974</c:v>
                </c:pt>
                <c:pt idx="115">
                  <c:v>66.649777786399937</c:v>
                </c:pt>
                <c:pt idx="116">
                  <c:v>65.313111093999979</c:v>
                </c:pt>
                <c:pt idx="117">
                  <c:v>63.797922203400013</c:v>
                </c:pt>
                <c:pt idx="118">
                  <c:v>51.853399959599997</c:v>
                </c:pt>
                <c:pt idx="119">
                  <c:v>43.273999969200005</c:v>
                </c:pt>
                <c:pt idx="120">
                  <c:v>50.285422261600004</c:v>
                </c:pt>
                <c:pt idx="121">
                  <c:v>43.939333356000013</c:v>
                </c:pt>
                <c:pt idx="122">
                  <c:v>41.211099977399996</c:v>
                </c:pt>
                <c:pt idx="123">
                  <c:v>41.317833344699999</c:v>
                </c:pt>
                <c:pt idx="124">
                  <c:v>47.496111123000013</c:v>
                </c:pt>
                <c:pt idx="125">
                  <c:v>43.908355529200009</c:v>
                </c:pt>
                <c:pt idx="126">
                  <c:v>24.521111094199991</c:v>
                </c:pt>
                <c:pt idx="127">
                  <c:v>9.6661443788000039</c:v>
                </c:pt>
                <c:pt idx="128">
                  <c:v>15.0592000416</c:v>
                </c:pt>
                <c:pt idx="129">
                  <c:v>17.685333388599989</c:v>
                </c:pt>
                <c:pt idx="130">
                  <c:v>15.067222254800004</c:v>
                </c:pt>
                <c:pt idx="131">
                  <c:v>17.417388906500001</c:v>
                </c:pt>
                <c:pt idx="132">
                  <c:v>18.59626671720001</c:v>
                </c:pt>
                <c:pt idx="133">
                  <c:v>22.2639999264</c:v>
                </c:pt>
                <c:pt idx="134">
                  <c:v>27.711200037600001</c:v>
                </c:pt>
                <c:pt idx="135">
                  <c:v>38.695533352200016</c:v>
                </c:pt>
                <c:pt idx="136">
                  <c:v>40.764966732100014</c:v>
                </c:pt>
                <c:pt idx="137">
                  <c:v>39.040988803600001</c:v>
                </c:pt>
                <c:pt idx="138">
                  <c:v>43.929177688400003</c:v>
                </c:pt>
                <c:pt idx="139">
                  <c:v>49.080533264400003</c:v>
                </c:pt>
                <c:pt idx="140">
                  <c:v>49.943211085899996</c:v>
                </c:pt>
                <c:pt idx="141">
                  <c:v>52.350266613599985</c:v>
                </c:pt>
                <c:pt idx="142">
                  <c:v>51.538133418100017</c:v>
                </c:pt>
                <c:pt idx="143">
                  <c:v>48.824000000000005</c:v>
                </c:pt>
                <c:pt idx="144">
                  <c:v>49.088800000000006</c:v>
                </c:pt>
                <c:pt idx="145">
                  <c:v>48.004000109099991</c:v>
                </c:pt>
                <c:pt idx="146">
                  <c:v>48.165133214700035</c:v>
                </c:pt>
                <c:pt idx="147">
                  <c:v>48.753955638400022</c:v>
                </c:pt>
                <c:pt idx="148">
                  <c:v>46.030666566599997</c:v>
                </c:pt>
                <c:pt idx="149">
                  <c:v>47.132399782800022</c:v>
                </c:pt>
              </c:numCache>
            </c:numRef>
          </c:yVal>
          <c:smooth val="1"/>
          <c:extLst>
            <c:ext xmlns:c16="http://schemas.microsoft.com/office/drawing/2014/chart" uri="{C3380CC4-5D6E-409C-BE32-E72D297353CC}">
              <c16:uniqueId val="{00000000-1F07-4EC9-A7D1-CEFD6E1F42F2}"/>
            </c:ext>
          </c:extLst>
        </c:ser>
        <c:ser>
          <c:idx val="1"/>
          <c:order val="1"/>
          <c:tx>
            <c:strRef>
              <c:f>定标系数评价结果!$C$1</c:f>
              <c:strCache>
                <c:ptCount val="1"/>
                <c:pt idx="0">
                  <c:v>Simulated TOA radiance</c:v>
                </c:pt>
              </c:strCache>
            </c:strRef>
          </c:tx>
          <c:spPr>
            <a:ln w="19050" cap="rnd">
              <a:solidFill>
                <a:schemeClr val="accent2"/>
              </a:solidFill>
              <a:round/>
            </a:ln>
            <a:effectLst/>
          </c:spPr>
          <c:marker>
            <c:symbol val="none"/>
          </c:marker>
          <c:xVal>
            <c:numRef>
              <c:f>定标系数评价结果!$A$2:$A$1402</c:f>
              <c:numCache>
                <c:formatCode>General</c:formatCode>
                <c:ptCount val="1401"/>
                <c:pt idx="0">
                  <c:v>390.32400000000001</c:v>
                </c:pt>
                <c:pt idx="1">
                  <c:v>394.60300000000001</c:v>
                </c:pt>
                <c:pt idx="2">
                  <c:v>398.88200000000001</c:v>
                </c:pt>
                <c:pt idx="3">
                  <c:v>403.161</c:v>
                </c:pt>
                <c:pt idx="4">
                  <c:v>407.44</c:v>
                </c:pt>
                <c:pt idx="5">
                  <c:v>411.71899999999988</c:v>
                </c:pt>
                <c:pt idx="6">
                  <c:v>415.99799999999988</c:v>
                </c:pt>
                <c:pt idx="7">
                  <c:v>420.27699999999987</c:v>
                </c:pt>
                <c:pt idx="8">
                  <c:v>424.55599999999993</c:v>
                </c:pt>
                <c:pt idx="9">
                  <c:v>428.83499999999987</c:v>
                </c:pt>
                <c:pt idx="10">
                  <c:v>433.11399999999986</c:v>
                </c:pt>
                <c:pt idx="11">
                  <c:v>437.39299999999986</c:v>
                </c:pt>
                <c:pt idx="12">
                  <c:v>441.67200000000008</c:v>
                </c:pt>
                <c:pt idx="13">
                  <c:v>445.95099999999991</c:v>
                </c:pt>
                <c:pt idx="14">
                  <c:v>450.2299999999999</c:v>
                </c:pt>
                <c:pt idx="15">
                  <c:v>454.50900000000001</c:v>
                </c:pt>
                <c:pt idx="16">
                  <c:v>458.7879999999999</c:v>
                </c:pt>
                <c:pt idx="17">
                  <c:v>463.06700000000001</c:v>
                </c:pt>
                <c:pt idx="18">
                  <c:v>467.346</c:v>
                </c:pt>
                <c:pt idx="19">
                  <c:v>471.625</c:v>
                </c:pt>
                <c:pt idx="20">
                  <c:v>475.904</c:v>
                </c:pt>
                <c:pt idx="21">
                  <c:v>480.18299999999999</c:v>
                </c:pt>
                <c:pt idx="22">
                  <c:v>484.46199999999988</c:v>
                </c:pt>
                <c:pt idx="23">
                  <c:v>488.74099999999999</c:v>
                </c:pt>
                <c:pt idx="24">
                  <c:v>493.02</c:v>
                </c:pt>
                <c:pt idx="25">
                  <c:v>497.29899999999975</c:v>
                </c:pt>
                <c:pt idx="26">
                  <c:v>501.57799999999986</c:v>
                </c:pt>
                <c:pt idx="27">
                  <c:v>505.85700000000008</c:v>
                </c:pt>
                <c:pt idx="28">
                  <c:v>510.13599999999991</c:v>
                </c:pt>
                <c:pt idx="29">
                  <c:v>514.41499999999996</c:v>
                </c:pt>
                <c:pt idx="30">
                  <c:v>518.69400000000019</c:v>
                </c:pt>
                <c:pt idx="31">
                  <c:v>522.97299999999996</c:v>
                </c:pt>
                <c:pt idx="32">
                  <c:v>527.25199999999973</c:v>
                </c:pt>
                <c:pt idx="33">
                  <c:v>531.53099999999972</c:v>
                </c:pt>
                <c:pt idx="34">
                  <c:v>535.80999999999972</c:v>
                </c:pt>
                <c:pt idx="35">
                  <c:v>540.14400000000001</c:v>
                </c:pt>
                <c:pt idx="36">
                  <c:v>544.39599999999996</c:v>
                </c:pt>
                <c:pt idx="37">
                  <c:v>548.66599999999983</c:v>
                </c:pt>
                <c:pt idx="38">
                  <c:v>552.91399999999999</c:v>
                </c:pt>
                <c:pt idx="39">
                  <c:v>557.17400000000021</c:v>
                </c:pt>
                <c:pt idx="40">
                  <c:v>561.46099999999979</c:v>
                </c:pt>
                <c:pt idx="41">
                  <c:v>565.74599999999998</c:v>
                </c:pt>
                <c:pt idx="42">
                  <c:v>570.03199999999981</c:v>
                </c:pt>
                <c:pt idx="43">
                  <c:v>574.31699999999978</c:v>
                </c:pt>
                <c:pt idx="44">
                  <c:v>578.60299999999972</c:v>
                </c:pt>
                <c:pt idx="45">
                  <c:v>582.88800000000003</c:v>
                </c:pt>
                <c:pt idx="46">
                  <c:v>587.17300000000023</c:v>
                </c:pt>
                <c:pt idx="47">
                  <c:v>591.45899999999972</c:v>
                </c:pt>
                <c:pt idx="48">
                  <c:v>595.74400000000003</c:v>
                </c:pt>
                <c:pt idx="49">
                  <c:v>600.03</c:v>
                </c:pt>
                <c:pt idx="50">
                  <c:v>604.31499999999983</c:v>
                </c:pt>
                <c:pt idx="51">
                  <c:v>608.601</c:v>
                </c:pt>
                <c:pt idx="52">
                  <c:v>612.88599999999997</c:v>
                </c:pt>
                <c:pt idx="53">
                  <c:v>617.17100000000005</c:v>
                </c:pt>
                <c:pt idx="54">
                  <c:v>621.45699999999977</c:v>
                </c:pt>
                <c:pt idx="55">
                  <c:v>625.74199999999996</c:v>
                </c:pt>
                <c:pt idx="56">
                  <c:v>630.02800000000002</c:v>
                </c:pt>
                <c:pt idx="57">
                  <c:v>634.31299999999976</c:v>
                </c:pt>
                <c:pt idx="58">
                  <c:v>638.59799999999996</c:v>
                </c:pt>
                <c:pt idx="59">
                  <c:v>642.88400000000001</c:v>
                </c:pt>
                <c:pt idx="60">
                  <c:v>647.07600000000002</c:v>
                </c:pt>
                <c:pt idx="61">
                  <c:v>651.30999999999972</c:v>
                </c:pt>
                <c:pt idx="62">
                  <c:v>655.54899999999998</c:v>
                </c:pt>
                <c:pt idx="63">
                  <c:v>659.82899999999972</c:v>
                </c:pt>
                <c:pt idx="64">
                  <c:v>664.11500000000001</c:v>
                </c:pt>
                <c:pt idx="65">
                  <c:v>668.44399999999996</c:v>
                </c:pt>
                <c:pt idx="66">
                  <c:v>672.79700000000003</c:v>
                </c:pt>
                <c:pt idx="67">
                  <c:v>677.10400000000004</c:v>
                </c:pt>
                <c:pt idx="68">
                  <c:v>681.39</c:v>
                </c:pt>
                <c:pt idx="69">
                  <c:v>685.62</c:v>
                </c:pt>
                <c:pt idx="70">
                  <c:v>689.87699999999973</c:v>
                </c:pt>
                <c:pt idx="71">
                  <c:v>694.14800000000002</c:v>
                </c:pt>
                <c:pt idx="72">
                  <c:v>698.36599999999976</c:v>
                </c:pt>
                <c:pt idx="73">
                  <c:v>702.58900000000028</c:v>
                </c:pt>
                <c:pt idx="74">
                  <c:v>706.87400000000002</c:v>
                </c:pt>
                <c:pt idx="75">
                  <c:v>711.15199999999982</c:v>
                </c:pt>
                <c:pt idx="76">
                  <c:v>715.43</c:v>
                </c:pt>
                <c:pt idx="77">
                  <c:v>719.70799999999997</c:v>
                </c:pt>
                <c:pt idx="78">
                  <c:v>723.98599999999999</c:v>
                </c:pt>
                <c:pt idx="79">
                  <c:v>728.26400000000001</c:v>
                </c:pt>
                <c:pt idx="80">
                  <c:v>732.5419999999998</c:v>
                </c:pt>
                <c:pt idx="81">
                  <c:v>736.81999999999982</c:v>
                </c:pt>
                <c:pt idx="82">
                  <c:v>741.09799999999996</c:v>
                </c:pt>
                <c:pt idx="83">
                  <c:v>745.375</c:v>
                </c:pt>
                <c:pt idx="84">
                  <c:v>749.65300000000002</c:v>
                </c:pt>
                <c:pt idx="85">
                  <c:v>753.93099999999981</c:v>
                </c:pt>
                <c:pt idx="86">
                  <c:v>758.20899999999995</c:v>
                </c:pt>
                <c:pt idx="87">
                  <c:v>762.48699999999997</c:v>
                </c:pt>
                <c:pt idx="88">
                  <c:v>766.76499999999999</c:v>
                </c:pt>
                <c:pt idx="89">
                  <c:v>771.04300000000001</c:v>
                </c:pt>
                <c:pt idx="90">
                  <c:v>775.3209999999998</c:v>
                </c:pt>
                <c:pt idx="91">
                  <c:v>779.59900000000005</c:v>
                </c:pt>
                <c:pt idx="92">
                  <c:v>783.87699999999973</c:v>
                </c:pt>
                <c:pt idx="93">
                  <c:v>788.15499999999997</c:v>
                </c:pt>
                <c:pt idx="94">
                  <c:v>792.43299999999977</c:v>
                </c:pt>
                <c:pt idx="95">
                  <c:v>796.71100000000001</c:v>
                </c:pt>
                <c:pt idx="96">
                  <c:v>800.98900000000003</c:v>
                </c:pt>
                <c:pt idx="97">
                  <c:v>805.26699999999983</c:v>
                </c:pt>
                <c:pt idx="98">
                  <c:v>809.54399999999998</c:v>
                </c:pt>
                <c:pt idx="99">
                  <c:v>813.82199999999978</c:v>
                </c:pt>
                <c:pt idx="100">
                  <c:v>818.1</c:v>
                </c:pt>
                <c:pt idx="101">
                  <c:v>822.37800000000004</c:v>
                </c:pt>
                <c:pt idx="102">
                  <c:v>826.65599999999972</c:v>
                </c:pt>
                <c:pt idx="103">
                  <c:v>830.93399999999997</c:v>
                </c:pt>
                <c:pt idx="104">
                  <c:v>835.21199999999999</c:v>
                </c:pt>
                <c:pt idx="105">
                  <c:v>839.49</c:v>
                </c:pt>
                <c:pt idx="106">
                  <c:v>843.76800000000003</c:v>
                </c:pt>
                <c:pt idx="107">
                  <c:v>848.04599999999982</c:v>
                </c:pt>
                <c:pt idx="108">
                  <c:v>852.32399999999996</c:v>
                </c:pt>
                <c:pt idx="109">
                  <c:v>856.60199999999998</c:v>
                </c:pt>
                <c:pt idx="110">
                  <c:v>860.88</c:v>
                </c:pt>
                <c:pt idx="111">
                  <c:v>865.15800000000002</c:v>
                </c:pt>
                <c:pt idx="112">
                  <c:v>869.43499999999972</c:v>
                </c:pt>
                <c:pt idx="113">
                  <c:v>873.71299999999997</c:v>
                </c:pt>
                <c:pt idx="114">
                  <c:v>877.99099999999999</c:v>
                </c:pt>
                <c:pt idx="115">
                  <c:v>882.26900000000001</c:v>
                </c:pt>
                <c:pt idx="116">
                  <c:v>886.5469999999998</c:v>
                </c:pt>
                <c:pt idx="117">
                  <c:v>890.82499999999982</c:v>
                </c:pt>
                <c:pt idx="118">
                  <c:v>895.10299999999972</c:v>
                </c:pt>
                <c:pt idx="119">
                  <c:v>899.38099999999997</c:v>
                </c:pt>
                <c:pt idx="120">
                  <c:v>903.65899999999999</c:v>
                </c:pt>
                <c:pt idx="121">
                  <c:v>907.93699999999978</c:v>
                </c:pt>
                <c:pt idx="122">
                  <c:v>912.21500000000003</c:v>
                </c:pt>
                <c:pt idx="123">
                  <c:v>916.49300000000005</c:v>
                </c:pt>
                <c:pt idx="124">
                  <c:v>920.77100000000019</c:v>
                </c:pt>
                <c:pt idx="125">
                  <c:v>925.04899999999998</c:v>
                </c:pt>
                <c:pt idx="126">
                  <c:v>929.32699999999977</c:v>
                </c:pt>
                <c:pt idx="127">
                  <c:v>933.60400000000004</c:v>
                </c:pt>
                <c:pt idx="128">
                  <c:v>937.88199999999972</c:v>
                </c:pt>
                <c:pt idx="129">
                  <c:v>942.16</c:v>
                </c:pt>
                <c:pt idx="130">
                  <c:v>946.43799999999976</c:v>
                </c:pt>
                <c:pt idx="131">
                  <c:v>950.71600000000001</c:v>
                </c:pt>
                <c:pt idx="132">
                  <c:v>954.99400000000003</c:v>
                </c:pt>
                <c:pt idx="133">
                  <c:v>959.27200000000005</c:v>
                </c:pt>
                <c:pt idx="134">
                  <c:v>963.55</c:v>
                </c:pt>
                <c:pt idx="135">
                  <c:v>967.82799999999975</c:v>
                </c:pt>
                <c:pt idx="136">
                  <c:v>972.10599999999999</c:v>
                </c:pt>
                <c:pt idx="137">
                  <c:v>976.38400000000001</c:v>
                </c:pt>
                <c:pt idx="138">
                  <c:v>980.66199999999981</c:v>
                </c:pt>
                <c:pt idx="139">
                  <c:v>984.93999999999983</c:v>
                </c:pt>
                <c:pt idx="140">
                  <c:v>989.21799999999996</c:v>
                </c:pt>
                <c:pt idx="141">
                  <c:v>993.49599999999998</c:v>
                </c:pt>
                <c:pt idx="142">
                  <c:v>997.95599999999979</c:v>
                </c:pt>
                <c:pt idx="143">
                  <c:v>1002.42</c:v>
                </c:pt>
                <c:pt idx="144">
                  <c:v>1006.88</c:v>
                </c:pt>
                <c:pt idx="145">
                  <c:v>1011.3399999999998</c:v>
                </c:pt>
                <c:pt idx="146">
                  <c:v>1015.8</c:v>
                </c:pt>
                <c:pt idx="147">
                  <c:v>1020.26</c:v>
                </c:pt>
                <c:pt idx="148">
                  <c:v>1024.72</c:v>
                </c:pt>
                <c:pt idx="149">
                  <c:v>1029.1799999999998</c:v>
                </c:pt>
              </c:numCache>
            </c:numRef>
          </c:xVal>
          <c:yVal>
            <c:numRef>
              <c:f>定标系数评价结果!$C$2:$C$1402</c:f>
              <c:numCache>
                <c:formatCode>General</c:formatCode>
                <c:ptCount val="1401"/>
                <c:pt idx="0">
                  <c:v>53.372503567757995</c:v>
                </c:pt>
                <c:pt idx="1">
                  <c:v>48.092603945180819</c:v>
                </c:pt>
                <c:pt idx="2">
                  <c:v>67.213371850303176</c:v>
                </c:pt>
                <c:pt idx="3">
                  <c:v>77.996892536232878</c:v>
                </c:pt>
                <c:pt idx="4">
                  <c:v>76.758132133906443</c:v>
                </c:pt>
                <c:pt idx="5">
                  <c:v>80.490979967210137</c:v>
                </c:pt>
                <c:pt idx="6">
                  <c:v>80.153190316315175</c:v>
                </c:pt>
                <c:pt idx="7">
                  <c:v>75.950721065516603</c:v>
                </c:pt>
                <c:pt idx="8">
                  <c:v>72.767713032304201</c:v>
                </c:pt>
                <c:pt idx="9">
                  <c:v>63.443562500426701</c:v>
                </c:pt>
                <c:pt idx="10">
                  <c:v>69.511905739918035</c:v>
                </c:pt>
                <c:pt idx="11">
                  <c:v>76.250966112980336</c:v>
                </c:pt>
                <c:pt idx="12">
                  <c:v>80.333858493394189</c:v>
                </c:pt>
                <c:pt idx="13">
                  <c:v>84.433543208350997</c:v>
                </c:pt>
                <c:pt idx="14">
                  <c:v>90.489155449059993</c:v>
                </c:pt>
                <c:pt idx="15">
                  <c:v>90.233718239495573</c:v>
                </c:pt>
                <c:pt idx="16">
                  <c:v>91.486692559884489</c:v>
                </c:pt>
                <c:pt idx="17">
                  <c:v>91.331266608186226</c:v>
                </c:pt>
                <c:pt idx="18">
                  <c:v>92.3634512098931</c:v>
                </c:pt>
                <c:pt idx="19">
                  <c:v>92.778601758263378</c:v>
                </c:pt>
                <c:pt idx="20">
                  <c:v>93.849646477711801</c:v>
                </c:pt>
                <c:pt idx="21">
                  <c:v>93.982233499933329</c:v>
                </c:pt>
                <c:pt idx="22">
                  <c:v>89.623677966775588</c:v>
                </c:pt>
                <c:pt idx="23">
                  <c:v>88.49587305289937</c:v>
                </c:pt>
                <c:pt idx="24">
                  <c:v>91.868478546741741</c:v>
                </c:pt>
                <c:pt idx="25">
                  <c:v>91.786386445793482</c:v>
                </c:pt>
                <c:pt idx="26">
                  <c:v>88.487931766757598</c:v>
                </c:pt>
                <c:pt idx="27">
                  <c:v>91.588750365307206</c:v>
                </c:pt>
                <c:pt idx="28">
                  <c:v>93.09843055813657</c:v>
                </c:pt>
                <c:pt idx="29">
                  <c:v>89.674802093572836</c:v>
                </c:pt>
                <c:pt idx="30">
                  <c:v>85.651743617394672</c:v>
                </c:pt>
                <c:pt idx="31">
                  <c:v>92.596444633057303</c:v>
                </c:pt>
                <c:pt idx="32">
                  <c:v>92.296406333376879</c:v>
                </c:pt>
                <c:pt idx="33">
                  <c:v>95.779073262493839</c:v>
                </c:pt>
                <c:pt idx="34">
                  <c:v>97.21329959116953</c:v>
                </c:pt>
                <c:pt idx="35">
                  <c:v>96.992934896916779</c:v>
                </c:pt>
                <c:pt idx="36">
                  <c:v>99.469710763537094</c:v>
                </c:pt>
                <c:pt idx="37">
                  <c:v>100.151579659703</c:v>
                </c:pt>
                <c:pt idx="38">
                  <c:v>102.12022153657701</c:v>
                </c:pt>
                <c:pt idx="39">
                  <c:v>101.55848875624196</c:v>
                </c:pt>
                <c:pt idx="40">
                  <c:v>102.54943796652695</c:v>
                </c:pt>
                <c:pt idx="41">
                  <c:v>102.56622603585502</c:v>
                </c:pt>
                <c:pt idx="42">
                  <c:v>102.65122698587105</c:v>
                </c:pt>
                <c:pt idx="43">
                  <c:v>104.61924851373095</c:v>
                </c:pt>
                <c:pt idx="44">
                  <c:v>105.43715904037809</c:v>
                </c:pt>
                <c:pt idx="45">
                  <c:v>109.05130550050097</c:v>
                </c:pt>
                <c:pt idx="46">
                  <c:v>105.37943916440996</c:v>
                </c:pt>
                <c:pt idx="47">
                  <c:v>102.15454187049296</c:v>
                </c:pt>
                <c:pt idx="48">
                  <c:v>105.90301946678703</c:v>
                </c:pt>
                <c:pt idx="49">
                  <c:v>108.03887576705097</c:v>
                </c:pt>
                <c:pt idx="50">
                  <c:v>110.70038473701598</c:v>
                </c:pt>
                <c:pt idx="51">
                  <c:v>110.768173484409</c:v>
                </c:pt>
                <c:pt idx="52">
                  <c:v>108.52808761672894</c:v>
                </c:pt>
                <c:pt idx="53">
                  <c:v>108.74406868052399</c:v>
                </c:pt>
                <c:pt idx="54">
                  <c:v>110.96241380111505</c:v>
                </c:pt>
                <c:pt idx="55">
                  <c:v>108.38238524221597</c:v>
                </c:pt>
                <c:pt idx="56">
                  <c:v>108.27081606260298</c:v>
                </c:pt>
                <c:pt idx="57">
                  <c:v>110.097672738276</c:v>
                </c:pt>
                <c:pt idx="58">
                  <c:v>112.160129851929</c:v>
                </c:pt>
                <c:pt idx="59">
                  <c:v>111.94281334600502</c:v>
                </c:pt>
                <c:pt idx="60">
                  <c:v>108.545899670541</c:v>
                </c:pt>
                <c:pt idx="61">
                  <c:v>108.95014486652495</c:v>
                </c:pt>
                <c:pt idx="62">
                  <c:v>104.485277405611</c:v>
                </c:pt>
                <c:pt idx="63">
                  <c:v>111.03584071999897</c:v>
                </c:pt>
                <c:pt idx="64">
                  <c:v>113.94190044039006</c:v>
                </c:pt>
                <c:pt idx="65">
                  <c:v>114.402773768438</c:v>
                </c:pt>
                <c:pt idx="66">
                  <c:v>114.22683452053897</c:v>
                </c:pt>
                <c:pt idx="67">
                  <c:v>114.33785007578901</c:v>
                </c:pt>
                <c:pt idx="68">
                  <c:v>113.81888685081994</c:v>
                </c:pt>
                <c:pt idx="69">
                  <c:v>104.19399214610196</c:v>
                </c:pt>
                <c:pt idx="70">
                  <c:v>95.821766368793377</c:v>
                </c:pt>
                <c:pt idx="71">
                  <c:v>101.46770462895205</c:v>
                </c:pt>
                <c:pt idx="72">
                  <c:v>105.24166269199006</c:v>
                </c:pt>
                <c:pt idx="73">
                  <c:v>103.92979419992901</c:v>
                </c:pt>
                <c:pt idx="74">
                  <c:v>107.35366390480203</c:v>
                </c:pt>
                <c:pt idx="75">
                  <c:v>108.263698534108</c:v>
                </c:pt>
                <c:pt idx="76">
                  <c:v>98.940898117507089</c:v>
                </c:pt>
                <c:pt idx="77">
                  <c:v>80.820177238789142</c:v>
                </c:pt>
                <c:pt idx="78">
                  <c:v>86.560332997147299</c:v>
                </c:pt>
                <c:pt idx="79">
                  <c:v>84.901800677816027</c:v>
                </c:pt>
                <c:pt idx="80">
                  <c:v>94.376189896541348</c:v>
                </c:pt>
                <c:pt idx="81">
                  <c:v>102.075292528077</c:v>
                </c:pt>
                <c:pt idx="82">
                  <c:v>104.41887716915897</c:v>
                </c:pt>
                <c:pt idx="83">
                  <c:v>107.63588716418296</c:v>
                </c:pt>
                <c:pt idx="84">
                  <c:v>107.635243879816</c:v>
                </c:pt>
                <c:pt idx="85">
                  <c:v>108.05098689467597</c:v>
                </c:pt>
                <c:pt idx="86">
                  <c:v>88.60481327257618</c:v>
                </c:pt>
                <c:pt idx="87">
                  <c:v>45.384311792572298</c:v>
                </c:pt>
                <c:pt idx="88">
                  <c:v>82.346236713883172</c:v>
                </c:pt>
                <c:pt idx="89">
                  <c:v>103.029719091179</c:v>
                </c:pt>
                <c:pt idx="90">
                  <c:v>104.200985001657</c:v>
                </c:pt>
                <c:pt idx="91">
                  <c:v>104.38972282190301</c:v>
                </c:pt>
                <c:pt idx="92">
                  <c:v>103.01936211496297</c:v>
                </c:pt>
                <c:pt idx="93">
                  <c:v>99.476648517437454</c:v>
                </c:pt>
                <c:pt idx="94">
                  <c:v>96.673799806784814</c:v>
                </c:pt>
                <c:pt idx="95">
                  <c:v>96.752896866658247</c:v>
                </c:pt>
                <c:pt idx="96">
                  <c:v>95.599697390030499</c:v>
                </c:pt>
                <c:pt idx="97">
                  <c:v>96.185083594893271</c:v>
                </c:pt>
                <c:pt idx="98">
                  <c:v>93.594433186369699</c:v>
                </c:pt>
                <c:pt idx="99">
                  <c:v>79.495393424641804</c:v>
                </c:pt>
                <c:pt idx="100">
                  <c:v>72.102303913649948</c:v>
                </c:pt>
                <c:pt idx="101">
                  <c:v>74.828563383996681</c:v>
                </c:pt>
                <c:pt idx="102">
                  <c:v>80.647088217333888</c:v>
                </c:pt>
                <c:pt idx="103">
                  <c:v>80.06315274926763</c:v>
                </c:pt>
                <c:pt idx="104">
                  <c:v>85.521955206048901</c:v>
                </c:pt>
                <c:pt idx="105">
                  <c:v>89.626085686533955</c:v>
                </c:pt>
                <c:pt idx="106">
                  <c:v>90.877363106964864</c:v>
                </c:pt>
                <c:pt idx="107">
                  <c:v>90.036564622014495</c:v>
                </c:pt>
                <c:pt idx="108">
                  <c:v>84.984951223645197</c:v>
                </c:pt>
                <c:pt idx="109">
                  <c:v>86.468179889317838</c:v>
                </c:pt>
                <c:pt idx="110">
                  <c:v>89.064298254629279</c:v>
                </c:pt>
                <c:pt idx="111">
                  <c:v>84.420409748530801</c:v>
                </c:pt>
                <c:pt idx="112">
                  <c:v>85.354309303272203</c:v>
                </c:pt>
                <c:pt idx="113">
                  <c:v>86.716450055355097</c:v>
                </c:pt>
                <c:pt idx="114">
                  <c:v>85.857298507860278</c:v>
                </c:pt>
                <c:pt idx="115">
                  <c:v>83.708650320805702</c:v>
                </c:pt>
                <c:pt idx="116">
                  <c:v>81.82763819579877</c:v>
                </c:pt>
                <c:pt idx="117">
                  <c:v>80.803047936047577</c:v>
                </c:pt>
                <c:pt idx="118">
                  <c:v>67.304302612899647</c:v>
                </c:pt>
                <c:pt idx="119">
                  <c:v>53.304093081635784</c:v>
                </c:pt>
                <c:pt idx="120">
                  <c:v>61.856915360491698</c:v>
                </c:pt>
                <c:pt idx="121">
                  <c:v>54.983950055176003</c:v>
                </c:pt>
                <c:pt idx="122">
                  <c:v>51.526596228622502</c:v>
                </c:pt>
                <c:pt idx="123">
                  <c:v>50.424966764918196</c:v>
                </c:pt>
                <c:pt idx="124">
                  <c:v>58.940368883998197</c:v>
                </c:pt>
                <c:pt idx="125">
                  <c:v>55.982527119841997</c:v>
                </c:pt>
                <c:pt idx="126">
                  <c:v>37.732432602817717</c:v>
                </c:pt>
                <c:pt idx="127">
                  <c:v>14.326110302585302</c:v>
                </c:pt>
                <c:pt idx="128">
                  <c:v>17.819362921539899</c:v>
                </c:pt>
                <c:pt idx="129">
                  <c:v>23.717646636414699</c:v>
                </c:pt>
                <c:pt idx="130">
                  <c:v>20.778575724556408</c:v>
                </c:pt>
                <c:pt idx="131">
                  <c:v>24.017429541977588</c:v>
                </c:pt>
                <c:pt idx="132">
                  <c:v>25.939441410457199</c:v>
                </c:pt>
                <c:pt idx="133">
                  <c:v>30.461647008961382</c:v>
                </c:pt>
                <c:pt idx="134">
                  <c:v>36.877253566107285</c:v>
                </c:pt>
                <c:pt idx="135">
                  <c:v>48.969618707150403</c:v>
                </c:pt>
                <c:pt idx="136">
                  <c:v>54.514275334533714</c:v>
                </c:pt>
                <c:pt idx="137">
                  <c:v>51.310258674880494</c:v>
                </c:pt>
                <c:pt idx="138">
                  <c:v>57.793582082188117</c:v>
                </c:pt>
                <c:pt idx="139">
                  <c:v>64.4526794060952</c:v>
                </c:pt>
                <c:pt idx="140">
                  <c:v>68.262541169592879</c:v>
                </c:pt>
                <c:pt idx="141">
                  <c:v>70.025588402734343</c:v>
                </c:pt>
                <c:pt idx="142">
                  <c:v>70.742175420024282</c:v>
                </c:pt>
                <c:pt idx="143">
                  <c:v>69.618094007712102</c:v>
                </c:pt>
                <c:pt idx="144">
                  <c:v>69.181477494082088</c:v>
                </c:pt>
                <c:pt idx="145">
                  <c:v>70.3561250215798</c:v>
                </c:pt>
                <c:pt idx="146">
                  <c:v>70.289988065572501</c:v>
                </c:pt>
                <c:pt idx="147">
                  <c:v>69.753963612155701</c:v>
                </c:pt>
                <c:pt idx="148">
                  <c:v>70.375577318439014</c:v>
                </c:pt>
                <c:pt idx="149">
                  <c:v>70.626835068129438</c:v>
                </c:pt>
              </c:numCache>
            </c:numRef>
          </c:yVal>
          <c:smooth val="1"/>
          <c:extLst>
            <c:ext xmlns:c16="http://schemas.microsoft.com/office/drawing/2014/chart" uri="{C3380CC4-5D6E-409C-BE32-E72D297353CC}">
              <c16:uniqueId val="{00000001-1F07-4EC9-A7D1-CEFD6E1F42F2}"/>
            </c:ext>
          </c:extLst>
        </c:ser>
        <c:dLbls>
          <c:showLegendKey val="0"/>
          <c:showVal val="0"/>
          <c:showCatName val="0"/>
          <c:showSerName val="0"/>
          <c:showPercent val="0"/>
          <c:showBubbleSize val="0"/>
        </c:dLbls>
        <c:axId val="128933248"/>
        <c:axId val="128939520"/>
      </c:scatterChart>
      <c:valAx>
        <c:axId val="128933248"/>
        <c:scaling>
          <c:orientation val="minMax"/>
          <c:max val="1000"/>
          <c:min val="400"/>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Band</a:t>
                </a:r>
                <a:r>
                  <a:rPr lang="en-US" baseline="0"/>
                  <a:t> c</a:t>
                </a:r>
                <a:r>
                  <a:rPr lang="en-US"/>
                  <a:t>enter</a:t>
                </a:r>
                <a:r>
                  <a:rPr lang="en-US" baseline="0"/>
                  <a:t> wavelength </a:t>
                </a:r>
                <a:r>
                  <a:rPr lang="en-US"/>
                  <a:t>/ nm</a:t>
                </a:r>
                <a:endParaRPr lang="zh-CN"/>
              </a:p>
            </c:rich>
          </c:tx>
          <c:layout>
            <c:manualLayout>
              <c:xMode val="edge"/>
              <c:yMode val="edge"/>
              <c:x val="0.31574559433263716"/>
              <c:y val="0.9083384255460306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128939520"/>
        <c:crosses val="autoZero"/>
        <c:crossBetween val="midCat"/>
      </c:valAx>
      <c:valAx>
        <c:axId val="128939520"/>
        <c:scaling>
          <c:orientation val="minMax"/>
          <c:max val="2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tLang="zh-CN"/>
                  <a:t>TOA radiance</a:t>
                </a:r>
                <a:r>
                  <a:rPr lang="zh-CN"/>
                  <a:t> </a:t>
                </a:r>
                <a:r>
                  <a:rPr lang="en-US"/>
                  <a:t>/ W.m</a:t>
                </a:r>
                <a:r>
                  <a:rPr lang="en-US" baseline="30000"/>
                  <a:t>2</a:t>
                </a:r>
                <a:r>
                  <a:rPr lang="en-US"/>
                  <a:t>.um.sr</a:t>
                </a:r>
                <a:endParaRPr lang="zh-CN"/>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128933248"/>
        <c:crosses val="autoZero"/>
        <c:crossBetween val="midCat"/>
      </c:valAx>
      <c:spPr>
        <a:noFill/>
        <a:ln>
          <a:noFill/>
        </a:ln>
        <a:effectLst/>
      </c:spPr>
    </c:plotArea>
    <c:legend>
      <c:legendPos val="r"/>
      <c:layout>
        <c:manualLayout>
          <c:xMode val="edge"/>
          <c:yMode val="edge"/>
          <c:x val="0.5166666666666665"/>
          <c:y val="0.20428186060075817"/>
          <c:w val="0.45277777777777789"/>
          <c:h val="0.1486862058909303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Times New Roman" panose="02020603050405020304" pitchFamily="18" charset="0"/>
          <a:cs typeface="Times New Roman" panose="02020603050405020304" pitchFamily="18" charset="0"/>
        </a:defRPr>
      </a:pPr>
      <a:endParaRPr lang="zh-CN"/>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89691875413515"/>
          <c:y val="5.3912219305920113E-2"/>
          <c:w val="0.74714184683801643"/>
          <c:h val="0.6932242990654206"/>
        </c:manualLayout>
      </c:layout>
      <c:scatterChart>
        <c:scatterStyle val="smoothMarker"/>
        <c:varyColors val="0"/>
        <c:ser>
          <c:idx val="0"/>
          <c:order val="0"/>
          <c:tx>
            <c:strRef>
              <c:f>定标系数评价结果!$D$1</c:f>
              <c:strCache>
                <c:ptCount val="1"/>
                <c:pt idx="0">
                  <c:v>Relative difference / %</c:v>
                </c:pt>
              </c:strCache>
            </c:strRef>
          </c:tx>
          <c:spPr>
            <a:ln w="19050" cap="rnd">
              <a:solidFill>
                <a:schemeClr val="accent1"/>
              </a:solidFill>
              <a:round/>
            </a:ln>
            <a:effectLst/>
          </c:spPr>
          <c:marker>
            <c:symbol val="none"/>
          </c:marker>
          <c:xVal>
            <c:numRef>
              <c:f>定标系数评价结果!$A$2:$A$1402</c:f>
              <c:numCache>
                <c:formatCode>General</c:formatCode>
                <c:ptCount val="1401"/>
                <c:pt idx="0">
                  <c:v>390.32400000000001</c:v>
                </c:pt>
                <c:pt idx="1">
                  <c:v>394.60300000000001</c:v>
                </c:pt>
                <c:pt idx="2">
                  <c:v>398.88200000000001</c:v>
                </c:pt>
                <c:pt idx="3">
                  <c:v>403.161</c:v>
                </c:pt>
                <c:pt idx="4">
                  <c:v>407.44</c:v>
                </c:pt>
                <c:pt idx="5">
                  <c:v>411.71899999999988</c:v>
                </c:pt>
                <c:pt idx="6">
                  <c:v>415.99799999999988</c:v>
                </c:pt>
                <c:pt idx="7">
                  <c:v>420.27699999999987</c:v>
                </c:pt>
                <c:pt idx="8">
                  <c:v>424.55599999999993</c:v>
                </c:pt>
                <c:pt idx="9">
                  <c:v>428.83499999999987</c:v>
                </c:pt>
                <c:pt idx="10">
                  <c:v>433.11399999999986</c:v>
                </c:pt>
                <c:pt idx="11">
                  <c:v>437.39299999999986</c:v>
                </c:pt>
                <c:pt idx="12">
                  <c:v>441.67200000000008</c:v>
                </c:pt>
                <c:pt idx="13">
                  <c:v>445.95099999999991</c:v>
                </c:pt>
                <c:pt idx="14">
                  <c:v>450.2299999999999</c:v>
                </c:pt>
                <c:pt idx="15">
                  <c:v>454.50900000000001</c:v>
                </c:pt>
                <c:pt idx="16">
                  <c:v>458.7879999999999</c:v>
                </c:pt>
                <c:pt idx="17">
                  <c:v>463.06700000000001</c:v>
                </c:pt>
                <c:pt idx="18">
                  <c:v>467.346</c:v>
                </c:pt>
                <c:pt idx="19">
                  <c:v>471.625</c:v>
                </c:pt>
                <c:pt idx="20">
                  <c:v>475.904</c:v>
                </c:pt>
                <c:pt idx="21">
                  <c:v>480.18299999999999</c:v>
                </c:pt>
                <c:pt idx="22">
                  <c:v>484.46199999999988</c:v>
                </c:pt>
                <c:pt idx="23">
                  <c:v>488.74099999999999</c:v>
                </c:pt>
                <c:pt idx="24">
                  <c:v>493.02</c:v>
                </c:pt>
                <c:pt idx="25">
                  <c:v>497.29899999999975</c:v>
                </c:pt>
                <c:pt idx="26">
                  <c:v>501.57799999999986</c:v>
                </c:pt>
                <c:pt idx="27">
                  <c:v>505.85700000000008</c:v>
                </c:pt>
                <c:pt idx="28">
                  <c:v>510.13599999999991</c:v>
                </c:pt>
                <c:pt idx="29">
                  <c:v>514.41499999999996</c:v>
                </c:pt>
                <c:pt idx="30">
                  <c:v>518.69400000000019</c:v>
                </c:pt>
                <c:pt idx="31">
                  <c:v>522.97299999999996</c:v>
                </c:pt>
                <c:pt idx="32">
                  <c:v>527.25199999999973</c:v>
                </c:pt>
                <c:pt idx="33">
                  <c:v>531.53099999999972</c:v>
                </c:pt>
                <c:pt idx="34">
                  <c:v>535.80999999999972</c:v>
                </c:pt>
                <c:pt idx="35">
                  <c:v>540.14400000000001</c:v>
                </c:pt>
                <c:pt idx="36">
                  <c:v>544.39599999999996</c:v>
                </c:pt>
                <c:pt idx="37">
                  <c:v>548.66599999999983</c:v>
                </c:pt>
                <c:pt idx="38">
                  <c:v>552.91399999999999</c:v>
                </c:pt>
                <c:pt idx="39">
                  <c:v>557.17400000000021</c:v>
                </c:pt>
                <c:pt idx="40">
                  <c:v>561.46099999999979</c:v>
                </c:pt>
                <c:pt idx="41">
                  <c:v>565.74599999999998</c:v>
                </c:pt>
                <c:pt idx="42">
                  <c:v>570.03199999999981</c:v>
                </c:pt>
                <c:pt idx="43">
                  <c:v>574.31699999999978</c:v>
                </c:pt>
                <c:pt idx="44">
                  <c:v>578.60299999999972</c:v>
                </c:pt>
                <c:pt idx="45">
                  <c:v>582.88800000000003</c:v>
                </c:pt>
                <c:pt idx="46">
                  <c:v>587.17300000000023</c:v>
                </c:pt>
                <c:pt idx="47">
                  <c:v>591.45899999999972</c:v>
                </c:pt>
                <c:pt idx="48">
                  <c:v>595.74400000000003</c:v>
                </c:pt>
                <c:pt idx="49">
                  <c:v>600.03</c:v>
                </c:pt>
                <c:pt idx="50">
                  <c:v>604.31499999999983</c:v>
                </c:pt>
                <c:pt idx="51">
                  <c:v>608.601</c:v>
                </c:pt>
                <c:pt idx="52">
                  <c:v>612.88599999999997</c:v>
                </c:pt>
                <c:pt idx="53">
                  <c:v>617.17100000000005</c:v>
                </c:pt>
                <c:pt idx="54">
                  <c:v>621.45699999999977</c:v>
                </c:pt>
                <c:pt idx="55">
                  <c:v>625.74199999999996</c:v>
                </c:pt>
                <c:pt idx="56">
                  <c:v>630.02800000000002</c:v>
                </c:pt>
                <c:pt idx="57">
                  <c:v>634.31299999999976</c:v>
                </c:pt>
                <c:pt idx="58">
                  <c:v>638.59799999999996</c:v>
                </c:pt>
                <c:pt idx="59">
                  <c:v>642.88400000000001</c:v>
                </c:pt>
                <c:pt idx="60">
                  <c:v>647.07600000000002</c:v>
                </c:pt>
                <c:pt idx="61">
                  <c:v>651.30999999999972</c:v>
                </c:pt>
                <c:pt idx="62">
                  <c:v>655.54899999999998</c:v>
                </c:pt>
                <c:pt idx="63">
                  <c:v>659.82899999999972</c:v>
                </c:pt>
                <c:pt idx="64">
                  <c:v>664.11500000000001</c:v>
                </c:pt>
                <c:pt idx="65">
                  <c:v>668.44399999999996</c:v>
                </c:pt>
                <c:pt idx="66">
                  <c:v>672.79700000000003</c:v>
                </c:pt>
                <c:pt idx="67">
                  <c:v>677.10400000000004</c:v>
                </c:pt>
                <c:pt idx="68">
                  <c:v>681.39</c:v>
                </c:pt>
                <c:pt idx="69">
                  <c:v>685.62</c:v>
                </c:pt>
                <c:pt idx="70">
                  <c:v>689.87699999999973</c:v>
                </c:pt>
                <c:pt idx="71">
                  <c:v>694.14800000000002</c:v>
                </c:pt>
                <c:pt idx="72">
                  <c:v>698.36599999999976</c:v>
                </c:pt>
                <c:pt idx="73">
                  <c:v>702.58900000000028</c:v>
                </c:pt>
                <c:pt idx="74">
                  <c:v>706.87400000000002</c:v>
                </c:pt>
                <c:pt idx="75">
                  <c:v>711.15199999999982</c:v>
                </c:pt>
                <c:pt idx="76">
                  <c:v>715.43</c:v>
                </c:pt>
                <c:pt idx="77">
                  <c:v>719.70799999999997</c:v>
                </c:pt>
                <c:pt idx="78">
                  <c:v>723.98599999999999</c:v>
                </c:pt>
                <c:pt idx="79">
                  <c:v>728.26400000000001</c:v>
                </c:pt>
                <c:pt idx="80">
                  <c:v>732.5419999999998</c:v>
                </c:pt>
                <c:pt idx="81">
                  <c:v>736.81999999999982</c:v>
                </c:pt>
                <c:pt idx="82">
                  <c:v>741.09799999999996</c:v>
                </c:pt>
                <c:pt idx="83">
                  <c:v>745.375</c:v>
                </c:pt>
                <c:pt idx="84">
                  <c:v>749.65300000000002</c:v>
                </c:pt>
                <c:pt idx="85">
                  <c:v>753.93099999999981</c:v>
                </c:pt>
                <c:pt idx="86">
                  <c:v>758.20899999999995</c:v>
                </c:pt>
                <c:pt idx="87">
                  <c:v>762.48699999999997</c:v>
                </c:pt>
                <c:pt idx="88">
                  <c:v>766.76499999999999</c:v>
                </c:pt>
                <c:pt idx="89">
                  <c:v>771.04300000000001</c:v>
                </c:pt>
                <c:pt idx="90">
                  <c:v>775.3209999999998</c:v>
                </c:pt>
                <c:pt idx="91">
                  <c:v>779.59900000000005</c:v>
                </c:pt>
                <c:pt idx="92">
                  <c:v>783.87699999999973</c:v>
                </c:pt>
                <c:pt idx="93">
                  <c:v>788.15499999999997</c:v>
                </c:pt>
                <c:pt idx="94">
                  <c:v>792.43299999999977</c:v>
                </c:pt>
                <c:pt idx="95">
                  <c:v>796.71100000000001</c:v>
                </c:pt>
                <c:pt idx="96">
                  <c:v>800.98900000000003</c:v>
                </c:pt>
                <c:pt idx="97">
                  <c:v>805.26699999999983</c:v>
                </c:pt>
                <c:pt idx="98">
                  <c:v>809.54399999999998</c:v>
                </c:pt>
                <c:pt idx="99">
                  <c:v>813.82199999999978</c:v>
                </c:pt>
                <c:pt idx="100">
                  <c:v>818.1</c:v>
                </c:pt>
                <c:pt idx="101">
                  <c:v>822.37800000000004</c:v>
                </c:pt>
                <c:pt idx="102">
                  <c:v>826.65599999999972</c:v>
                </c:pt>
                <c:pt idx="103">
                  <c:v>830.93399999999997</c:v>
                </c:pt>
                <c:pt idx="104">
                  <c:v>835.21199999999999</c:v>
                </c:pt>
                <c:pt idx="105">
                  <c:v>839.49</c:v>
                </c:pt>
                <c:pt idx="106">
                  <c:v>843.76800000000003</c:v>
                </c:pt>
                <c:pt idx="107">
                  <c:v>848.04599999999982</c:v>
                </c:pt>
                <c:pt idx="108">
                  <c:v>852.32399999999996</c:v>
                </c:pt>
                <c:pt idx="109">
                  <c:v>856.60199999999998</c:v>
                </c:pt>
                <c:pt idx="110">
                  <c:v>860.88</c:v>
                </c:pt>
                <c:pt idx="111">
                  <c:v>865.15800000000002</c:v>
                </c:pt>
                <c:pt idx="112">
                  <c:v>869.43499999999972</c:v>
                </c:pt>
                <c:pt idx="113">
                  <c:v>873.71299999999997</c:v>
                </c:pt>
                <c:pt idx="114">
                  <c:v>877.99099999999999</c:v>
                </c:pt>
                <c:pt idx="115">
                  <c:v>882.26900000000001</c:v>
                </c:pt>
                <c:pt idx="116">
                  <c:v>886.5469999999998</c:v>
                </c:pt>
                <c:pt idx="117">
                  <c:v>890.82499999999982</c:v>
                </c:pt>
                <c:pt idx="118">
                  <c:v>895.10299999999972</c:v>
                </c:pt>
                <c:pt idx="119">
                  <c:v>899.38099999999997</c:v>
                </c:pt>
                <c:pt idx="120">
                  <c:v>903.65899999999999</c:v>
                </c:pt>
                <c:pt idx="121">
                  <c:v>907.93699999999978</c:v>
                </c:pt>
                <c:pt idx="122">
                  <c:v>912.21500000000003</c:v>
                </c:pt>
                <c:pt idx="123">
                  <c:v>916.49300000000005</c:v>
                </c:pt>
                <c:pt idx="124">
                  <c:v>920.77100000000019</c:v>
                </c:pt>
                <c:pt idx="125">
                  <c:v>925.04899999999998</c:v>
                </c:pt>
                <c:pt idx="126">
                  <c:v>929.32699999999977</c:v>
                </c:pt>
                <c:pt idx="127">
                  <c:v>933.60400000000004</c:v>
                </c:pt>
                <c:pt idx="128">
                  <c:v>937.88199999999972</c:v>
                </c:pt>
                <c:pt idx="129">
                  <c:v>942.16</c:v>
                </c:pt>
                <c:pt idx="130">
                  <c:v>946.43799999999976</c:v>
                </c:pt>
                <c:pt idx="131">
                  <c:v>950.71600000000001</c:v>
                </c:pt>
                <c:pt idx="132">
                  <c:v>954.99400000000003</c:v>
                </c:pt>
                <c:pt idx="133">
                  <c:v>959.27200000000005</c:v>
                </c:pt>
                <c:pt idx="134">
                  <c:v>963.55</c:v>
                </c:pt>
                <c:pt idx="135">
                  <c:v>967.82799999999975</c:v>
                </c:pt>
                <c:pt idx="136">
                  <c:v>972.10599999999999</c:v>
                </c:pt>
                <c:pt idx="137">
                  <c:v>976.38400000000001</c:v>
                </c:pt>
                <c:pt idx="138">
                  <c:v>980.66199999999981</c:v>
                </c:pt>
                <c:pt idx="139">
                  <c:v>984.93999999999983</c:v>
                </c:pt>
                <c:pt idx="140">
                  <c:v>989.21799999999996</c:v>
                </c:pt>
                <c:pt idx="141">
                  <c:v>993.49599999999998</c:v>
                </c:pt>
                <c:pt idx="142">
                  <c:v>997.95599999999979</c:v>
                </c:pt>
                <c:pt idx="143">
                  <c:v>1002.42</c:v>
                </c:pt>
                <c:pt idx="144">
                  <c:v>1006.88</c:v>
                </c:pt>
                <c:pt idx="145">
                  <c:v>1011.3399999999998</c:v>
                </c:pt>
                <c:pt idx="146">
                  <c:v>1015.8</c:v>
                </c:pt>
                <c:pt idx="147">
                  <c:v>1020.26</c:v>
                </c:pt>
                <c:pt idx="148">
                  <c:v>1024.72</c:v>
                </c:pt>
                <c:pt idx="149">
                  <c:v>1029.1799999999998</c:v>
                </c:pt>
              </c:numCache>
            </c:numRef>
          </c:xVal>
          <c:yVal>
            <c:numRef>
              <c:f>定标系数评价结果!$D$2:$D$1402</c:f>
              <c:numCache>
                <c:formatCode>General</c:formatCode>
                <c:ptCount val="1401"/>
                <c:pt idx="0">
                  <c:v>21.553448459006276</c:v>
                </c:pt>
                <c:pt idx="1">
                  <c:v>18.451771642258986</c:v>
                </c:pt>
                <c:pt idx="2">
                  <c:v>13.072852580990654</c:v>
                </c:pt>
                <c:pt idx="3">
                  <c:v>11.672606415189653</c:v>
                </c:pt>
                <c:pt idx="4">
                  <c:v>11.068069350991543</c:v>
                </c:pt>
                <c:pt idx="5">
                  <c:v>11.908293594157778</c:v>
                </c:pt>
                <c:pt idx="6">
                  <c:v>12.400048951628722</c:v>
                </c:pt>
                <c:pt idx="7">
                  <c:v>11.974151532901914</c:v>
                </c:pt>
                <c:pt idx="8">
                  <c:v>11.460808996844355</c:v>
                </c:pt>
                <c:pt idx="9">
                  <c:v>12.42069152685697</c:v>
                </c:pt>
                <c:pt idx="10">
                  <c:v>12.390067992873542</c:v>
                </c:pt>
                <c:pt idx="11">
                  <c:v>12.248732981090008</c:v>
                </c:pt>
                <c:pt idx="12">
                  <c:v>11.604727264732077</c:v>
                </c:pt>
                <c:pt idx="13">
                  <c:v>11.569044700453679</c:v>
                </c:pt>
                <c:pt idx="14">
                  <c:v>11.832320144470117</c:v>
                </c:pt>
                <c:pt idx="15">
                  <c:v>12.096496117033576</c:v>
                </c:pt>
                <c:pt idx="16">
                  <c:v>12.49782650105122</c:v>
                </c:pt>
                <c:pt idx="17">
                  <c:v>12.925049083823982</c:v>
                </c:pt>
                <c:pt idx="18">
                  <c:v>13.316385709259531</c:v>
                </c:pt>
                <c:pt idx="19">
                  <c:v>13.724718295972023</c:v>
                </c:pt>
                <c:pt idx="20">
                  <c:v>13.21906573943046</c:v>
                </c:pt>
                <c:pt idx="21">
                  <c:v>14.008475290537373</c:v>
                </c:pt>
                <c:pt idx="22">
                  <c:v>14.389885514134507</c:v>
                </c:pt>
                <c:pt idx="23">
                  <c:v>14.89930839240127</c:v>
                </c:pt>
                <c:pt idx="24">
                  <c:v>15.566928921834212</c:v>
                </c:pt>
                <c:pt idx="25">
                  <c:v>14.533779336080249</c:v>
                </c:pt>
                <c:pt idx="26">
                  <c:v>14.246510931328469</c:v>
                </c:pt>
                <c:pt idx="27">
                  <c:v>14.039515736615957</c:v>
                </c:pt>
                <c:pt idx="28">
                  <c:v>14.144667992242216</c:v>
                </c:pt>
                <c:pt idx="29">
                  <c:v>14.365241713420145</c:v>
                </c:pt>
                <c:pt idx="30">
                  <c:v>14.309677233477338</c:v>
                </c:pt>
                <c:pt idx="31">
                  <c:v>13.505054354314703</c:v>
                </c:pt>
                <c:pt idx="32">
                  <c:v>13.018931950584058</c:v>
                </c:pt>
                <c:pt idx="33">
                  <c:v>12.337218215412721</c:v>
                </c:pt>
                <c:pt idx="34">
                  <c:v>12.233545194108181</c:v>
                </c:pt>
                <c:pt idx="35">
                  <c:v>12.334198939882873</c:v>
                </c:pt>
                <c:pt idx="36">
                  <c:v>11.971795908651975</c:v>
                </c:pt>
                <c:pt idx="37">
                  <c:v>11.34926537586747</c:v>
                </c:pt>
                <c:pt idx="38">
                  <c:v>10.869540985671732</c:v>
                </c:pt>
                <c:pt idx="39">
                  <c:v>10.027598667685067</c:v>
                </c:pt>
                <c:pt idx="40">
                  <c:v>8.8431213897896193</c:v>
                </c:pt>
                <c:pt idx="41">
                  <c:v>7.6772981229730579</c:v>
                </c:pt>
                <c:pt idx="42">
                  <c:v>6.4278544294255751</c:v>
                </c:pt>
                <c:pt idx="43">
                  <c:v>5.1409741566104632</c:v>
                </c:pt>
                <c:pt idx="44">
                  <c:v>5.2136827995079305</c:v>
                </c:pt>
                <c:pt idx="45">
                  <c:v>6.9838941473891971</c:v>
                </c:pt>
                <c:pt idx="46">
                  <c:v>7.5283874592771145</c:v>
                </c:pt>
                <c:pt idx="47">
                  <c:v>6.8573311476191874</c:v>
                </c:pt>
                <c:pt idx="48">
                  <c:v>6.7639426311480291</c:v>
                </c:pt>
                <c:pt idx="49">
                  <c:v>6.2918177106060558</c:v>
                </c:pt>
                <c:pt idx="50">
                  <c:v>6.4396306158747203</c:v>
                </c:pt>
                <c:pt idx="51">
                  <c:v>7.434783155260889</c:v>
                </c:pt>
                <c:pt idx="52">
                  <c:v>8.341904890373721</c:v>
                </c:pt>
                <c:pt idx="53">
                  <c:v>8.604854309814769</c:v>
                </c:pt>
                <c:pt idx="54">
                  <c:v>9.3299784969268309</c:v>
                </c:pt>
                <c:pt idx="55">
                  <c:v>9.4452481634705769</c:v>
                </c:pt>
                <c:pt idx="56">
                  <c:v>9.6314806695216966</c:v>
                </c:pt>
                <c:pt idx="57">
                  <c:v>10.670228018536367</c:v>
                </c:pt>
                <c:pt idx="58">
                  <c:v>11.757898567377755</c:v>
                </c:pt>
                <c:pt idx="59">
                  <c:v>12.859633533695494</c:v>
                </c:pt>
                <c:pt idx="60">
                  <c:v>13.572046204651981</c:v>
                </c:pt>
                <c:pt idx="61">
                  <c:v>13.552203060045304</c:v>
                </c:pt>
                <c:pt idx="62">
                  <c:v>13.725750533960722</c:v>
                </c:pt>
                <c:pt idx="63">
                  <c:v>14.336868915454405</c:v>
                </c:pt>
                <c:pt idx="64">
                  <c:v>14.71934413957243</c:v>
                </c:pt>
                <c:pt idx="65">
                  <c:v>14.994164804481732</c:v>
                </c:pt>
                <c:pt idx="66">
                  <c:v>15.706146980124116</c:v>
                </c:pt>
                <c:pt idx="67">
                  <c:v>16.052888729954876</c:v>
                </c:pt>
                <c:pt idx="68">
                  <c:v>16.013987590398486</c:v>
                </c:pt>
                <c:pt idx="69">
                  <c:v>17.543251757616666</c:v>
                </c:pt>
                <c:pt idx="70">
                  <c:v>19.175427164299705</c:v>
                </c:pt>
                <c:pt idx="71">
                  <c:v>17.198021819025989</c:v>
                </c:pt>
                <c:pt idx="72">
                  <c:v>16.781531420383189</c:v>
                </c:pt>
                <c:pt idx="73">
                  <c:v>16.052465333795887</c:v>
                </c:pt>
                <c:pt idx="74">
                  <c:v>16.56909499891449</c:v>
                </c:pt>
                <c:pt idx="75">
                  <c:v>16.841470194059294</c:v>
                </c:pt>
                <c:pt idx="76">
                  <c:v>19.553175040649769</c:v>
                </c:pt>
                <c:pt idx="77">
                  <c:v>14.67418144957643</c:v>
                </c:pt>
                <c:pt idx="78">
                  <c:v>17.571712672418414</c:v>
                </c:pt>
                <c:pt idx="79">
                  <c:v>16.13212824282861</c:v>
                </c:pt>
                <c:pt idx="80">
                  <c:v>15.526857530490771</c:v>
                </c:pt>
                <c:pt idx="81">
                  <c:v>16.630918965632699</c:v>
                </c:pt>
                <c:pt idx="82">
                  <c:v>16.644520684036181</c:v>
                </c:pt>
                <c:pt idx="83">
                  <c:v>17.010485672176124</c:v>
                </c:pt>
                <c:pt idx="84">
                  <c:v>16.85509412054023</c:v>
                </c:pt>
                <c:pt idx="85">
                  <c:v>17.289387278328018</c:v>
                </c:pt>
                <c:pt idx="86">
                  <c:v>21.052144441852228</c:v>
                </c:pt>
                <c:pt idx="87">
                  <c:v>25.736893061103896</c:v>
                </c:pt>
                <c:pt idx="88">
                  <c:v>22.183693442305646</c:v>
                </c:pt>
                <c:pt idx="89">
                  <c:v>18.449840764446449</c:v>
                </c:pt>
                <c:pt idx="90">
                  <c:v>17.586117077555063</c:v>
                </c:pt>
                <c:pt idx="91">
                  <c:v>17.758826223948251</c:v>
                </c:pt>
                <c:pt idx="92">
                  <c:v>17.63770480415727</c:v>
                </c:pt>
                <c:pt idx="93">
                  <c:v>18.029204627147887</c:v>
                </c:pt>
                <c:pt idx="94">
                  <c:v>17.488812729587462</c:v>
                </c:pt>
                <c:pt idx="95">
                  <c:v>18.162748939369539</c:v>
                </c:pt>
                <c:pt idx="96">
                  <c:v>18.378205135158431</c:v>
                </c:pt>
                <c:pt idx="97">
                  <c:v>18.683337320556632</c:v>
                </c:pt>
                <c:pt idx="98">
                  <c:v>20.379405183627387</c:v>
                </c:pt>
                <c:pt idx="99">
                  <c:v>21.132397187978931</c:v>
                </c:pt>
                <c:pt idx="100">
                  <c:v>16.639418246632104</c:v>
                </c:pt>
                <c:pt idx="101">
                  <c:v>18.854174401554776</c:v>
                </c:pt>
                <c:pt idx="102">
                  <c:v>19.802766917257774</c:v>
                </c:pt>
                <c:pt idx="103">
                  <c:v>19.648430263710182</c:v>
                </c:pt>
                <c:pt idx="104">
                  <c:v>19.696644180391086</c:v>
                </c:pt>
                <c:pt idx="105">
                  <c:v>19.648393156569433</c:v>
                </c:pt>
                <c:pt idx="106">
                  <c:v>20.100686864631207</c:v>
                </c:pt>
                <c:pt idx="107">
                  <c:v>20.512441818663959</c:v>
                </c:pt>
                <c:pt idx="108">
                  <c:v>20.226778547308889</c:v>
                </c:pt>
                <c:pt idx="109">
                  <c:v>20.015547838258481</c:v>
                </c:pt>
                <c:pt idx="110">
                  <c:v>20.219248265612773</c:v>
                </c:pt>
                <c:pt idx="111">
                  <c:v>19.8986751423854</c:v>
                </c:pt>
                <c:pt idx="112">
                  <c:v>20.767210757093732</c:v>
                </c:pt>
                <c:pt idx="113">
                  <c:v>20.66108699274259</c:v>
                </c:pt>
                <c:pt idx="114">
                  <c:v>20.932250911802178</c:v>
                </c:pt>
                <c:pt idx="115">
                  <c:v>20.378864632304008</c:v>
                </c:pt>
                <c:pt idx="116">
                  <c:v>20.182089408816271</c:v>
                </c:pt>
                <c:pt idx="117">
                  <c:v>21.045153824032088</c:v>
                </c:pt>
                <c:pt idx="118">
                  <c:v>22.956782929860335</c:v>
                </c:pt>
                <c:pt idx="119">
                  <c:v>18.81674095284691</c:v>
                </c:pt>
                <c:pt idx="120">
                  <c:v>18.706870576159474</c:v>
                </c:pt>
                <c:pt idx="121">
                  <c:v>20.086982997934506</c:v>
                </c:pt>
                <c:pt idx="122">
                  <c:v>20.019750975695832</c:v>
                </c:pt>
                <c:pt idx="123">
                  <c:v>18.06076236534922</c:v>
                </c:pt>
                <c:pt idx="124">
                  <c:v>19.41667142179223</c:v>
                </c:pt>
                <c:pt idx="125">
                  <c:v>21.567750174612129</c:v>
                </c:pt>
                <c:pt idx="126">
                  <c:v>35.013171951259594</c:v>
                </c:pt>
                <c:pt idx="127">
                  <c:v>32.527781968454903</c:v>
                </c:pt>
                <c:pt idx="128">
                  <c:v>15.489683284936278</c:v>
                </c:pt>
                <c:pt idx="129">
                  <c:v>25.43386087282806</c:v>
                </c:pt>
                <c:pt idx="130">
                  <c:v>27.486741851158946</c:v>
                </c:pt>
                <c:pt idx="131">
                  <c:v>27.480212334721582</c:v>
                </c:pt>
                <c:pt idx="132">
                  <c:v>28.308916052050677</c:v>
                </c:pt>
                <c:pt idx="133">
                  <c:v>26.911371798608805</c:v>
                </c:pt>
                <c:pt idx="134">
                  <c:v>24.855575299489015</c:v>
                </c:pt>
                <c:pt idx="135">
                  <c:v>20.980529614477483</c:v>
                </c:pt>
                <c:pt idx="136">
                  <c:v>25.221482846574283</c:v>
                </c:pt>
                <c:pt idx="137">
                  <c:v>23.911923635043092</c:v>
                </c:pt>
                <c:pt idx="138">
                  <c:v>23.98952252876721</c:v>
                </c:pt>
                <c:pt idx="139">
                  <c:v>23.85028253804678</c:v>
                </c:pt>
                <c:pt idx="140">
                  <c:v>26.836577967673321</c:v>
                </c:pt>
                <c:pt idx="141">
                  <c:v>25.241232801185852</c:v>
                </c:pt>
                <c:pt idx="142">
                  <c:v>27.146524527839713</c:v>
                </c:pt>
                <c:pt idx="143">
                  <c:v>29.868806815378463</c:v>
                </c:pt>
                <c:pt idx="144">
                  <c:v>29.043435066562228</c:v>
                </c:pt>
                <c:pt idx="145">
                  <c:v>31.769977248780986</c:v>
                </c:pt>
                <c:pt idx="146">
                  <c:v>31.476538067174712</c:v>
                </c:pt>
                <c:pt idx="147">
                  <c:v>30.10582752045379</c:v>
                </c:pt>
                <c:pt idx="148">
                  <c:v>34.592839845109893</c:v>
                </c:pt>
                <c:pt idx="149">
                  <c:v>33.265592692445907</c:v>
                </c:pt>
              </c:numCache>
            </c:numRef>
          </c:yVal>
          <c:smooth val="1"/>
          <c:extLst>
            <c:ext xmlns:c16="http://schemas.microsoft.com/office/drawing/2014/chart" uri="{C3380CC4-5D6E-409C-BE32-E72D297353CC}">
              <c16:uniqueId val="{00000000-07F0-4507-86EE-E651DEAB8FA7}"/>
            </c:ext>
          </c:extLst>
        </c:ser>
        <c:dLbls>
          <c:showLegendKey val="0"/>
          <c:showVal val="0"/>
          <c:showCatName val="0"/>
          <c:showSerName val="0"/>
          <c:showPercent val="0"/>
          <c:showBubbleSize val="0"/>
        </c:dLbls>
        <c:axId val="128865024"/>
        <c:axId val="128866944"/>
      </c:scatterChart>
      <c:valAx>
        <c:axId val="128865024"/>
        <c:scaling>
          <c:orientation val="minMax"/>
          <c:max val="1000"/>
          <c:min val="400"/>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tLang="zh-CN"/>
                  <a:t>  Band center wavelength </a:t>
                </a:r>
                <a:r>
                  <a:rPr lang="en-US"/>
                  <a:t>/ nm</a:t>
                </a:r>
                <a:endParaRPr lang="zh-CN"/>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128866944"/>
        <c:crossesAt val="-40"/>
        <c:crossBetween val="midCat"/>
      </c:valAx>
      <c:valAx>
        <c:axId val="12886694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tLang="zh-CN"/>
                  <a:t>Relative</a:t>
                </a:r>
                <a:r>
                  <a:rPr lang="en-US" altLang="zh-CN" baseline="0"/>
                  <a:t> difference </a:t>
                </a:r>
                <a:r>
                  <a:rPr lang="en-US"/>
                  <a:t>/ %</a:t>
                </a:r>
                <a:endParaRPr lang="zh-CN"/>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128865024"/>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Times New Roman" panose="02020603050405020304" pitchFamily="18" charset="0"/>
          <a:cs typeface="Times New Roman" panose="02020603050405020304" pitchFamily="18" charset="0"/>
        </a:defRPr>
      </a:pPr>
      <a:endParaRPr lang="zh-CN"/>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552537182852142"/>
          <c:y val="5.0925925925925923E-2"/>
          <c:w val="0.79909973753280839"/>
          <c:h val="0.77489173228346453"/>
        </c:manualLayout>
      </c:layout>
      <c:scatterChart>
        <c:scatterStyle val="smoothMarker"/>
        <c:varyColors val="0"/>
        <c:ser>
          <c:idx val="6"/>
          <c:order val="0"/>
          <c:tx>
            <c:strRef>
              <c:f>Sheet2!$B$1</c:f>
              <c:strCache>
                <c:ptCount val="1"/>
                <c:pt idx="0">
                  <c:v>B1</c:v>
                </c:pt>
              </c:strCache>
            </c:strRef>
          </c:tx>
          <c:marker>
            <c:symbol val="none"/>
          </c:marker>
          <c:xVal>
            <c:numRef>
              <c:f>Sheet2!$A$2:$A$1237</c:f>
              <c:numCache>
                <c:formatCode>General</c:formatCode>
                <c:ptCount val="1236"/>
                <c:pt idx="0">
                  <c:v>2013.7519500000001</c:v>
                </c:pt>
                <c:pt idx="1">
                  <c:v>2013.76575</c:v>
                </c:pt>
                <c:pt idx="2">
                  <c:v>2013.77124</c:v>
                </c:pt>
                <c:pt idx="3">
                  <c:v>2013.7849100000001</c:v>
                </c:pt>
                <c:pt idx="4">
                  <c:v>2013.7904100000001</c:v>
                </c:pt>
                <c:pt idx="5">
                  <c:v>2013.8150599999999</c:v>
                </c:pt>
                <c:pt idx="6">
                  <c:v>2013.8287399999999</c:v>
                </c:pt>
                <c:pt idx="7">
                  <c:v>2013.85889</c:v>
                </c:pt>
                <c:pt idx="8">
                  <c:v>2013.87256</c:v>
                </c:pt>
                <c:pt idx="9">
                  <c:v>2013.87805</c:v>
                </c:pt>
                <c:pt idx="10">
                  <c:v>2013.9273700000001</c:v>
                </c:pt>
                <c:pt idx="11">
                  <c:v>2013.9657</c:v>
                </c:pt>
                <c:pt idx="12">
                  <c:v>2013.97119</c:v>
                </c:pt>
                <c:pt idx="13">
                  <c:v>2013.97119</c:v>
                </c:pt>
                <c:pt idx="14">
                  <c:v>2013.98486</c:v>
                </c:pt>
                <c:pt idx="15">
                  <c:v>2014.0150100000001</c:v>
                </c:pt>
                <c:pt idx="16">
                  <c:v>2014.0479700000001</c:v>
                </c:pt>
                <c:pt idx="17">
                  <c:v>2014.078</c:v>
                </c:pt>
                <c:pt idx="18">
                  <c:v>2014.0917999999999</c:v>
                </c:pt>
                <c:pt idx="19">
                  <c:v>2014.09717</c:v>
                </c:pt>
                <c:pt idx="20">
                  <c:v>2014.10266</c:v>
                </c:pt>
                <c:pt idx="21">
                  <c:v>2014.10266</c:v>
                </c:pt>
                <c:pt idx="22">
                  <c:v>2014.13562</c:v>
                </c:pt>
                <c:pt idx="23">
                  <c:v>2014.14111</c:v>
                </c:pt>
                <c:pt idx="24">
                  <c:v>2014.1464800000001</c:v>
                </c:pt>
                <c:pt idx="25">
                  <c:v>2014.1656499999999</c:v>
                </c:pt>
                <c:pt idx="26">
                  <c:v>2014.1794400000001</c:v>
                </c:pt>
                <c:pt idx="27">
                  <c:v>2014.19031</c:v>
                </c:pt>
                <c:pt idx="28">
                  <c:v>2014.19031</c:v>
                </c:pt>
                <c:pt idx="29">
                  <c:v>2014.22327</c:v>
                </c:pt>
                <c:pt idx="30">
                  <c:v>2014.22876</c:v>
                </c:pt>
                <c:pt idx="31">
                  <c:v>2014.2341300000001</c:v>
                </c:pt>
                <c:pt idx="32">
                  <c:v>2014.24792</c:v>
                </c:pt>
                <c:pt idx="33">
                  <c:v>2014.25342</c:v>
                </c:pt>
                <c:pt idx="34">
                  <c:v>2014.2670900000001</c:v>
                </c:pt>
                <c:pt idx="35">
                  <c:v>2014.27808</c:v>
                </c:pt>
                <c:pt idx="36">
                  <c:v>2014.2972400000001</c:v>
                </c:pt>
                <c:pt idx="37">
                  <c:v>2014.3164099999999</c:v>
                </c:pt>
                <c:pt idx="38">
                  <c:v>2014.3218999999999</c:v>
                </c:pt>
                <c:pt idx="39">
                  <c:v>2014.3218999999999</c:v>
                </c:pt>
                <c:pt idx="40">
                  <c:v>2014.35474</c:v>
                </c:pt>
                <c:pt idx="41">
                  <c:v>2014.36023</c:v>
                </c:pt>
                <c:pt idx="42">
                  <c:v>2014.36572</c:v>
                </c:pt>
                <c:pt idx="43">
                  <c:v>2014.3985600000001</c:v>
                </c:pt>
                <c:pt idx="44">
                  <c:v>2014.4095500000001</c:v>
                </c:pt>
                <c:pt idx="45">
                  <c:v>2014.4095500000001</c:v>
                </c:pt>
                <c:pt idx="46">
                  <c:v>2014.4287099999999</c:v>
                </c:pt>
                <c:pt idx="47">
                  <c:v>2014.4425000000001</c:v>
                </c:pt>
                <c:pt idx="48">
                  <c:v>2014.4478799999999</c:v>
                </c:pt>
                <c:pt idx="49">
                  <c:v>2014.46704</c:v>
                </c:pt>
                <c:pt idx="50">
                  <c:v>2014.47253</c:v>
                </c:pt>
                <c:pt idx="51">
                  <c:v>2014.48633</c:v>
                </c:pt>
                <c:pt idx="52">
                  <c:v>2014.4917</c:v>
                </c:pt>
                <c:pt idx="53">
                  <c:v>2014.49719</c:v>
                </c:pt>
                <c:pt idx="54">
                  <c:v>2014.51099</c:v>
                </c:pt>
                <c:pt idx="55">
                  <c:v>2014.5163600000001</c:v>
                </c:pt>
                <c:pt idx="56">
                  <c:v>2014.5355199999999</c:v>
                </c:pt>
                <c:pt idx="57">
                  <c:v>2014.5410199999999</c:v>
                </c:pt>
                <c:pt idx="58">
                  <c:v>2014.5601799999999</c:v>
                </c:pt>
                <c:pt idx="59">
                  <c:v>2014.5739699999999</c:v>
                </c:pt>
                <c:pt idx="60">
                  <c:v>2014.5794699999999</c:v>
                </c:pt>
                <c:pt idx="61">
                  <c:v>2014.58484</c:v>
                </c:pt>
                <c:pt idx="62">
                  <c:v>2014.59863</c:v>
                </c:pt>
                <c:pt idx="63">
                  <c:v>2014.604</c:v>
                </c:pt>
                <c:pt idx="64">
                  <c:v>2014.6178</c:v>
                </c:pt>
                <c:pt idx="65">
                  <c:v>2014.62329</c:v>
                </c:pt>
                <c:pt idx="66">
                  <c:v>2014.6286600000001</c:v>
                </c:pt>
                <c:pt idx="67">
                  <c:v>2014.64246</c:v>
                </c:pt>
                <c:pt idx="68">
                  <c:v>2014.64795</c:v>
                </c:pt>
                <c:pt idx="69">
                  <c:v>2014.6671100000001</c:v>
                </c:pt>
                <c:pt idx="70">
                  <c:v>2014.6724899999999</c:v>
                </c:pt>
                <c:pt idx="71">
                  <c:v>2014.6862799999999</c:v>
                </c:pt>
                <c:pt idx="72">
                  <c:v>2014.6917699999999</c:v>
                </c:pt>
                <c:pt idx="73">
                  <c:v>2014.70544</c:v>
                </c:pt>
                <c:pt idx="74">
                  <c:v>2014.7109399999999</c:v>
                </c:pt>
                <c:pt idx="75">
                  <c:v>2014.7164299999999</c:v>
                </c:pt>
                <c:pt idx="76">
                  <c:v>2014.7301</c:v>
                </c:pt>
                <c:pt idx="77">
                  <c:v>2014.7356</c:v>
                </c:pt>
                <c:pt idx="78">
                  <c:v>2014.75476</c:v>
                </c:pt>
                <c:pt idx="79">
                  <c:v>2014.76025</c:v>
                </c:pt>
                <c:pt idx="80">
                  <c:v>2014.7930899999999</c:v>
                </c:pt>
                <c:pt idx="81">
                  <c:v>2014.8232399999999</c:v>
                </c:pt>
                <c:pt idx="82">
                  <c:v>2014.83691</c:v>
                </c:pt>
                <c:pt idx="83">
                  <c:v>2014.8479</c:v>
                </c:pt>
                <c:pt idx="84">
                  <c:v>2014.86157</c:v>
                </c:pt>
                <c:pt idx="85">
                  <c:v>2014.86707</c:v>
                </c:pt>
                <c:pt idx="86">
                  <c:v>2014.8862300000001</c:v>
                </c:pt>
                <c:pt idx="87">
                  <c:v>2014.9054000000001</c:v>
                </c:pt>
                <c:pt idx="88">
                  <c:v>2014.9108900000001</c:v>
                </c:pt>
                <c:pt idx="89">
                  <c:v>2014.9493399999999</c:v>
                </c:pt>
                <c:pt idx="90">
                  <c:v>2014.99316</c:v>
                </c:pt>
                <c:pt idx="91">
                  <c:v>2014.99854</c:v>
                </c:pt>
                <c:pt idx="92">
                  <c:v>2015.0423599999999</c:v>
                </c:pt>
                <c:pt idx="93">
                  <c:v>2015.0561499999999</c:v>
                </c:pt>
                <c:pt idx="94">
                  <c:v>2015.0808099999999</c:v>
                </c:pt>
                <c:pt idx="95">
                  <c:v>2015.0862999999999</c:v>
                </c:pt>
                <c:pt idx="96">
                  <c:v>2015.09998</c:v>
                </c:pt>
                <c:pt idx="97">
                  <c:v>2015.1739500000001</c:v>
                </c:pt>
                <c:pt idx="98">
                  <c:v>2015.1986099999999</c:v>
                </c:pt>
                <c:pt idx="99">
                  <c:v>2015.21228</c:v>
                </c:pt>
                <c:pt idx="100">
                  <c:v>2015.21777</c:v>
                </c:pt>
                <c:pt idx="101">
                  <c:v>2015.2561000000001</c:v>
                </c:pt>
                <c:pt idx="102">
                  <c:v>2015.2616</c:v>
                </c:pt>
                <c:pt idx="103">
                  <c:v>2015.2752700000001</c:v>
                </c:pt>
                <c:pt idx="104">
                  <c:v>2015.27539</c:v>
                </c:pt>
                <c:pt idx="105">
                  <c:v>2015.2807600000001</c:v>
                </c:pt>
                <c:pt idx="106">
                  <c:v>2015.2862500000001</c:v>
                </c:pt>
                <c:pt idx="107">
                  <c:v>2015.3054199999999</c:v>
                </c:pt>
                <c:pt idx="108">
                  <c:v>2015.3192100000001</c:v>
                </c:pt>
                <c:pt idx="109">
                  <c:v>2015.3192100000001</c:v>
                </c:pt>
                <c:pt idx="110">
                  <c:v>2015.32458</c:v>
                </c:pt>
                <c:pt idx="111">
                  <c:v>2015.33008</c:v>
                </c:pt>
                <c:pt idx="112">
                  <c:v>2015.34375</c:v>
                </c:pt>
                <c:pt idx="113">
                  <c:v>2015.34924</c:v>
                </c:pt>
                <c:pt idx="114">
                  <c:v>2015.36304</c:v>
                </c:pt>
                <c:pt idx="115">
                  <c:v>2015.36841</c:v>
                </c:pt>
                <c:pt idx="116">
                  <c:v>2015.3877</c:v>
                </c:pt>
                <c:pt idx="117">
                  <c:v>2015.4068600000001</c:v>
                </c:pt>
                <c:pt idx="118">
                  <c:v>2015.4177199999999</c:v>
                </c:pt>
                <c:pt idx="119">
                  <c:v>2015.4368899999999</c:v>
                </c:pt>
                <c:pt idx="120">
                  <c:v>2015.4506799999999</c:v>
                </c:pt>
                <c:pt idx="121">
                  <c:v>2015.4561799999999</c:v>
                </c:pt>
                <c:pt idx="122">
                  <c:v>2015.46155</c:v>
                </c:pt>
                <c:pt idx="123">
                  <c:v>2015.47534</c:v>
                </c:pt>
                <c:pt idx="124">
                  <c:v>2015.48083</c:v>
                </c:pt>
                <c:pt idx="125">
                  <c:v>2015.49451</c:v>
                </c:pt>
                <c:pt idx="126">
                  <c:v>2015.5</c:v>
                </c:pt>
                <c:pt idx="127">
                  <c:v>2015.5053700000001</c:v>
                </c:pt>
                <c:pt idx="128">
                  <c:v>2015.5053700000001</c:v>
                </c:pt>
                <c:pt idx="129">
                  <c:v>2015.51917</c:v>
                </c:pt>
                <c:pt idx="130">
                  <c:v>2015.52466</c:v>
                </c:pt>
                <c:pt idx="131">
                  <c:v>2015.5383300000001</c:v>
                </c:pt>
                <c:pt idx="132">
                  <c:v>2015.5438200000001</c:v>
                </c:pt>
                <c:pt idx="133">
                  <c:v>2015.54919</c:v>
                </c:pt>
                <c:pt idx="134">
                  <c:v>2015.5629899999999</c:v>
                </c:pt>
                <c:pt idx="135">
                  <c:v>2015.5684799999999</c:v>
                </c:pt>
                <c:pt idx="136">
                  <c:v>2015.58215</c:v>
                </c:pt>
                <c:pt idx="137">
                  <c:v>2015.5876499999999</c:v>
                </c:pt>
                <c:pt idx="138">
                  <c:v>2015.5931399999999</c:v>
                </c:pt>
                <c:pt idx="139">
                  <c:v>2015.6123</c:v>
                </c:pt>
                <c:pt idx="140">
                  <c:v>2015.62598</c:v>
                </c:pt>
                <c:pt idx="141">
                  <c:v>2015.63147</c:v>
                </c:pt>
                <c:pt idx="142">
                  <c:v>2015.63696</c:v>
                </c:pt>
                <c:pt idx="143">
                  <c:v>2015.6506300000001</c:v>
                </c:pt>
                <c:pt idx="144">
                  <c:v>2015.6561300000001</c:v>
                </c:pt>
                <c:pt idx="145">
                  <c:v>2015.6697999999999</c:v>
                </c:pt>
                <c:pt idx="146">
                  <c:v>2015.6752899999999</c:v>
                </c:pt>
                <c:pt idx="147">
                  <c:v>2015.6807899999999</c:v>
                </c:pt>
                <c:pt idx="148">
                  <c:v>2015.6944599999999</c:v>
                </c:pt>
                <c:pt idx="149">
                  <c:v>2015.75757</c:v>
                </c:pt>
                <c:pt idx="150">
                  <c:v>2015.7684300000001</c:v>
                </c:pt>
                <c:pt idx="151">
                  <c:v>2015.7820999999999</c:v>
                </c:pt>
                <c:pt idx="152">
                  <c:v>2015.7876000000001</c:v>
                </c:pt>
                <c:pt idx="153">
                  <c:v>2015.83142</c:v>
                </c:pt>
                <c:pt idx="154">
                  <c:v>2015.84521</c:v>
                </c:pt>
                <c:pt idx="155">
                  <c:v>2015.85608</c:v>
                </c:pt>
                <c:pt idx="156">
                  <c:v>2015.89453</c:v>
                </c:pt>
                <c:pt idx="157">
                  <c:v>2015.94373</c:v>
                </c:pt>
                <c:pt idx="158">
                  <c:v>2016.00684</c:v>
                </c:pt>
                <c:pt idx="159">
                  <c:v>2016.0205100000001</c:v>
                </c:pt>
                <c:pt idx="160">
                  <c:v>2016.0313699999999</c:v>
                </c:pt>
                <c:pt idx="161">
                  <c:v>2016.0942399999999</c:v>
                </c:pt>
                <c:pt idx="162">
                  <c:v>2016.1134</c:v>
                </c:pt>
                <c:pt idx="163">
                  <c:v>2016.1379400000001</c:v>
                </c:pt>
                <c:pt idx="164">
                  <c:v>2016.20081</c:v>
                </c:pt>
                <c:pt idx="165">
                  <c:v>2016.2061799999999</c:v>
                </c:pt>
                <c:pt idx="166">
                  <c:v>2016.24451</c:v>
                </c:pt>
                <c:pt idx="167">
                  <c:v>2016.28271</c:v>
                </c:pt>
                <c:pt idx="168">
                  <c:v>2016.2936999999999</c:v>
                </c:pt>
                <c:pt idx="169">
                  <c:v>2016.3127400000001</c:v>
                </c:pt>
                <c:pt idx="170">
                  <c:v>2016.3319100000001</c:v>
                </c:pt>
                <c:pt idx="171">
                  <c:v>2016.3510699999999</c:v>
                </c:pt>
                <c:pt idx="172">
                  <c:v>2016.37024</c:v>
                </c:pt>
                <c:pt idx="173">
                  <c:v>2016.3811000000001</c:v>
                </c:pt>
                <c:pt idx="174">
                  <c:v>2016.3947800000001</c:v>
                </c:pt>
                <c:pt idx="175">
                  <c:v>2016.4002700000001</c:v>
                </c:pt>
                <c:pt idx="176">
                  <c:v>2016.4139399999999</c:v>
                </c:pt>
                <c:pt idx="177">
                  <c:v>2016.43848</c:v>
                </c:pt>
                <c:pt idx="178">
                  <c:v>2016.44397</c:v>
                </c:pt>
                <c:pt idx="179">
                  <c:v>2016.4576400000001</c:v>
                </c:pt>
                <c:pt idx="180">
                  <c:v>2016.4631300000001</c:v>
                </c:pt>
                <c:pt idx="181">
                  <c:v>2016.4685099999999</c:v>
                </c:pt>
                <c:pt idx="182">
                  <c:v>2016.48218</c:v>
                </c:pt>
                <c:pt idx="183">
                  <c:v>2016.48767</c:v>
                </c:pt>
                <c:pt idx="184">
                  <c:v>2016.50134</c:v>
                </c:pt>
                <c:pt idx="185">
                  <c:v>2016.50684</c:v>
                </c:pt>
                <c:pt idx="186">
                  <c:v>2016.5122100000001</c:v>
                </c:pt>
                <c:pt idx="187">
                  <c:v>2016.5258799999999</c:v>
                </c:pt>
                <c:pt idx="188">
                  <c:v>2016.5313699999999</c:v>
                </c:pt>
                <c:pt idx="189">
                  <c:v>2016.54504</c:v>
                </c:pt>
                <c:pt idx="190">
                  <c:v>2016.5697</c:v>
                </c:pt>
                <c:pt idx="191">
                  <c:v>2016.5750700000001</c:v>
                </c:pt>
                <c:pt idx="192">
                  <c:v>2016.5887499999999</c:v>
                </c:pt>
                <c:pt idx="193">
                  <c:v>2016.5942399999999</c:v>
                </c:pt>
                <c:pt idx="194">
                  <c:v>2016.59961</c:v>
                </c:pt>
                <c:pt idx="195">
                  <c:v>2016.6134</c:v>
                </c:pt>
                <c:pt idx="196">
                  <c:v>2016.61877</c:v>
                </c:pt>
                <c:pt idx="197">
                  <c:v>2016.6324500000001</c:v>
                </c:pt>
                <c:pt idx="198">
                  <c:v>2016.6379400000001</c:v>
                </c:pt>
                <c:pt idx="199">
                  <c:v>2016.6434300000001</c:v>
                </c:pt>
                <c:pt idx="200">
                  <c:v>2016.6570999999999</c:v>
                </c:pt>
                <c:pt idx="201">
                  <c:v>2016.66248</c:v>
                </c:pt>
                <c:pt idx="202">
                  <c:v>2016.66248</c:v>
                </c:pt>
                <c:pt idx="203">
                  <c:v>2016.68164</c:v>
                </c:pt>
                <c:pt idx="204">
                  <c:v>2016.68713</c:v>
                </c:pt>
                <c:pt idx="205">
                  <c:v>2016.70081</c:v>
                </c:pt>
                <c:pt idx="206">
                  <c:v>2016.7061799999999</c:v>
                </c:pt>
                <c:pt idx="207">
                  <c:v>2016.7061799999999</c:v>
                </c:pt>
                <c:pt idx="208">
                  <c:v>2016.7199700000001</c:v>
                </c:pt>
                <c:pt idx="209">
                  <c:v>2016.72534</c:v>
                </c:pt>
                <c:pt idx="210">
                  <c:v>2016.74451</c:v>
                </c:pt>
                <c:pt idx="211">
                  <c:v>2016.75</c:v>
                </c:pt>
                <c:pt idx="212">
                  <c:v>2016.75</c:v>
                </c:pt>
                <c:pt idx="213">
                  <c:v>2016.76367</c:v>
                </c:pt>
                <c:pt idx="214">
                  <c:v>2016.7690399999999</c:v>
                </c:pt>
                <c:pt idx="215">
                  <c:v>2016.7745399999999</c:v>
                </c:pt>
                <c:pt idx="216">
                  <c:v>2016.7882099999999</c:v>
                </c:pt>
                <c:pt idx="217">
                  <c:v>2016.7936999999999</c:v>
                </c:pt>
                <c:pt idx="218">
                  <c:v>2016.8127400000001</c:v>
                </c:pt>
                <c:pt idx="219">
                  <c:v>2016.8319100000001</c:v>
                </c:pt>
                <c:pt idx="220">
                  <c:v>2016.9002700000001</c:v>
                </c:pt>
                <c:pt idx="221">
                  <c:v>2016.9248</c:v>
                </c:pt>
                <c:pt idx="222">
                  <c:v>2016.93848</c:v>
                </c:pt>
                <c:pt idx="223">
                  <c:v>2016.94397</c:v>
                </c:pt>
                <c:pt idx="224">
                  <c:v>2016.9631300000001</c:v>
                </c:pt>
                <c:pt idx="225">
                  <c:v>2016.98218</c:v>
                </c:pt>
                <c:pt idx="226">
                  <c:v>2016.98767</c:v>
                </c:pt>
                <c:pt idx="227">
                  <c:v>2016.9930400000001</c:v>
                </c:pt>
              </c:numCache>
            </c:numRef>
          </c:xVal>
          <c:yVal>
            <c:numRef>
              <c:f>Sheet2!$B$2:$B$1237</c:f>
              <c:numCache>
                <c:formatCode>General</c:formatCode>
                <c:ptCount val="1236"/>
                <c:pt idx="0">
                  <c:v>0.35038999999999998</c:v>
                </c:pt>
                <c:pt idx="1">
                  <c:v>0.33555000000000001</c:v>
                </c:pt>
                <c:pt idx="2">
                  <c:v>0.33348</c:v>
                </c:pt>
                <c:pt idx="3">
                  <c:v>0.32212000000000002</c:v>
                </c:pt>
                <c:pt idx="4">
                  <c:v>0.31661</c:v>
                </c:pt>
                <c:pt idx="5">
                  <c:v>0.30234</c:v>
                </c:pt>
                <c:pt idx="6">
                  <c:v>0.29053000000000001</c:v>
                </c:pt>
                <c:pt idx="7">
                  <c:v>0.27751999999999999</c:v>
                </c:pt>
                <c:pt idx="8">
                  <c:v>0.26762999999999998</c:v>
                </c:pt>
                <c:pt idx="9">
                  <c:v>0.26334000000000002</c:v>
                </c:pt>
                <c:pt idx="10">
                  <c:v>0.25835999999999998</c:v>
                </c:pt>
                <c:pt idx="11">
                  <c:v>0.24585000000000001</c:v>
                </c:pt>
                <c:pt idx="12">
                  <c:v>0.25903999999999999</c:v>
                </c:pt>
                <c:pt idx="13">
                  <c:v>0.25779999999999997</c:v>
                </c:pt>
                <c:pt idx="14">
                  <c:v>0.24747</c:v>
                </c:pt>
                <c:pt idx="15">
                  <c:v>0.26495000000000002</c:v>
                </c:pt>
                <c:pt idx="16">
                  <c:v>0.26968999999999999</c:v>
                </c:pt>
                <c:pt idx="17">
                  <c:v>0.29124</c:v>
                </c:pt>
                <c:pt idx="18">
                  <c:v>0.29749999999999999</c:v>
                </c:pt>
                <c:pt idx="19">
                  <c:v>0.29798000000000002</c:v>
                </c:pt>
                <c:pt idx="20">
                  <c:v>0.30964999999999998</c:v>
                </c:pt>
                <c:pt idx="21">
                  <c:v>0.30803999999999998</c:v>
                </c:pt>
                <c:pt idx="22">
                  <c:v>0.32663999999999999</c:v>
                </c:pt>
                <c:pt idx="23">
                  <c:v>0.32799</c:v>
                </c:pt>
                <c:pt idx="24">
                  <c:v>0.33611000000000002</c:v>
                </c:pt>
                <c:pt idx="25">
                  <c:v>0.34205999999999998</c:v>
                </c:pt>
                <c:pt idx="26">
                  <c:v>0.34921999999999997</c:v>
                </c:pt>
                <c:pt idx="27">
                  <c:v>0.35766999999999999</c:v>
                </c:pt>
                <c:pt idx="28">
                  <c:v>0.35521000000000003</c:v>
                </c:pt>
                <c:pt idx="29">
                  <c:v>0.37552000000000002</c:v>
                </c:pt>
                <c:pt idx="30">
                  <c:v>0.37203999999999998</c:v>
                </c:pt>
                <c:pt idx="31">
                  <c:v>0.38390999999999997</c:v>
                </c:pt>
                <c:pt idx="32">
                  <c:v>0.38363999999999998</c:v>
                </c:pt>
                <c:pt idx="33">
                  <c:v>0.38528000000000001</c:v>
                </c:pt>
                <c:pt idx="34">
                  <c:v>0.39878000000000002</c:v>
                </c:pt>
                <c:pt idx="35">
                  <c:v>0.39237</c:v>
                </c:pt>
                <c:pt idx="36">
                  <c:v>0.39771000000000001</c:v>
                </c:pt>
                <c:pt idx="37">
                  <c:v>0.40734999999999999</c:v>
                </c:pt>
                <c:pt idx="38">
                  <c:v>0.39866000000000001</c:v>
                </c:pt>
                <c:pt idx="39">
                  <c:v>0.40906999999999999</c:v>
                </c:pt>
                <c:pt idx="40">
                  <c:v>0.42525000000000002</c:v>
                </c:pt>
                <c:pt idx="41">
                  <c:v>0.41350999999999999</c:v>
                </c:pt>
                <c:pt idx="42">
                  <c:v>0.41344999999999998</c:v>
                </c:pt>
                <c:pt idx="43">
                  <c:v>0.43278</c:v>
                </c:pt>
                <c:pt idx="44">
                  <c:v>0.41924</c:v>
                </c:pt>
                <c:pt idx="45">
                  <c:v>0.42088999999999999</c:v>
                </c:pt>
                <c:pt idx="46">
                  <c:v>0.41825000000000001</c:v>
                </c:pt>
                <c:pt idx="47">
                  <c:v>0.43926999999999999</c:v>
                </c:pt>
                <c:pt idx="48">
                  <c:v>0.42182999999999998</c:v>
                </c:pt>
                <c:pt idx="49">
                  <c:v>0.43303000000000003</c:v>
                </c:pt>
                <c:pt idx="50">
                  <c:v>0.41805999999999999</c:v>
                </c:pt>
                <c:pt idx="51">
                  <c:v>0.43836999999999998</c:v>
                </c:pt>
                <c:pt idx="52">
                  <c:v>0.42513000000000001</c:v>
                </c:pt>
                <c:pt idx="53">
                  <c:v>0.42169000000000001</c:v>
                </c:pt>
                <c:pt idx="54">
                  <c:v>0.43508000000000002</c:v>
                </c:pt>
                <c:pt idx="55">
                  <c:v>0.42203000000000002</c:v>
                </c:pt>
                <c:pt idx="56">
                  <c:v>0.42093999999999998</c:v>
                </c:pt>
                <c:pt idx="57">
                  <c:v>0.41674</c:v>
                </c:pt>
                <c:pt idx="58">
                  <c:v>0.41548000000000002</c:v>
                </c:pt>
                <c:pt idx="59">
                  <c:v>0.42519000000000001</c:v>
                </c:pt>
                <c:pt idx="60">
                  <c:v>0.41641</c:v>
                </c:pt>
                <c:pt idx="61">
                  <c:v>0.41421000000000002</c:v>
                </c:pt>
                <c:pt idx="62">
                  <c:v>0.41671999999999998</c:v>
                </c:pt>
                <c:pt idx="63">
                  <c:v>0.41045999999999999</c:v>
                </c:pt>
                <c:pt idx="64">
                  <c:v>0.41821999999999998</c:v>
                </c:pt>
                <c:pt idx="65">
                  <c:v>0.40483000000000002</c:v>
                </c:pt>
                <c:pt idx="66">
                  <c:v>0.40512999999999999</c:v>
                </c:pt>
                <c:pt idx="67">
                  <c:v>0.40390999999999999</c:v>
                </c:pt>
                <c:pt idx="68">
                  <c:v>0.39862999999999998</c:v>
                </c:pt>
                <c:pt idx="69">
                  <c:v>0.39058999999999999</c:v>
                </c:pt>
                <c:pt idx="70">
                  <c:v>0.38679000000000002</c:v>
                </c:pt>
                <c:pt idx="71">
                  <c:v>0.38383</c:v>
                </c:pt>
                <c:pt idx="72">
                  <c:v>0.37574000000000002</c:v>
                </c:pt>
                <c:pt idx="73">
                  <c:v>0.38296999999999998</c:v>
                </c:pt>
                <c:pt idx="74">
                  <c:v>0.36599999999999999</c:v>
                </c:pt>
                <c:pt idx="75">
                  <c:v>0.36862</c:v>
                </c:pt>
                <c:pt idx="76">
                  <c:v>0.35521999999999998</c:v>
                </c:pt>
                <c:pt idx="77">
                  <c:v>0.35470000000000002</c:v>
                </c:pt>
                <c:pt idx="78">
                  <c:v>0.34033999999999998</c:v>
                </c:pt>
                <c:pt idx="79">
                  <c:v>0.34467999999999999</c:v>
                </c:pt>
                <c:pt idx="80">
                  <c:v>0.31511</c:v>
                </c:pt>
                <c:pt idx="81">
                  <c:v>0.29868</c:v>
                </c:pt>
                <c:pt idx="82">
                  <c:v>0.2868</c:v>
                </c:pt>
                <c:pt idx="83">
                  <c:v>0.29074</c:v>
                </c:pt>
                <c:pt idx="84">
                  <c:v>0.27365</c:v>
                </c:pt>
                <c:pt idx="85">
                  <c:v>0.27334999999999998</c:v>
                </c:pt>
                <c:pt idx="86">
                  <c:v>0.25877</c:v>
                </c:pt>
                <c:pt idx="87">
                  <c:v>0.25089</c:v>
                </c:pt>
                <c:pt idx="88">
                  <c:v>0.25811000000000001</c:v>
                </c:pt>
                <c:pt idx="89">
                  <c:v>0.24464</c:v>
                </c:pt>
                <c:pt idx="90">
                  <c:v>0.25091000000000002</c:v>
                </c:pt>
                <c:pt idx="91">
                  <c:v>0.25758999999999999</c:v>
                </c:pt>
                <c:pt idx="92">
                  <c:v>0.26956999999999998</c:v>
                </c:pt>
                <c:pt idx="93">
                  <c:v>0.27759</c:v>
                </c:pt>
                <c:pt idx="94">
                  <c:v>0.28494000000000003</c:v>
                </c:pt>
                <c:pt idx="95">
                  <c:v>0.29686000000000001</c:v>
                </c:pt>
                <c:pt idx="96">
                  <c:v>0.29842000000000002</c:v>
                </c:pt>
                <c:pt idx="97">
                  <c:v>0.34542</c:v>
                </c:pt>
                <c:pt idx="98">
                  <c:v>0.36327999999999999</c:v>
                </c:pt>
                <c:pt idx="99">
                  <c:v>0.36696000000000001</c:v>
                </c:pt>
                <c:pt idx="100">
                  <c:v>0.36691000000000001</c:v>
                </c:pt>
                <c:pt idx="101">
                  <c:v>0.38866000000000001</c:v>
                </c:pt>
                <c:pt idx="102">
                  <c:v>0.38740000000000002</c:v>
                </c:pt>
                <c:pt idx="103">
                  <c:v>0.40111000000000002</c:v>
                </c:pt>
                <c:pt idx="104">
                  <c:v>0.39989000000000002</c:v>
                </c:pt>
                <c:pt idx="105">
                  <c:v>0.39246999999999999</c:v>
                </c:pt>
                <c:pt idx="106">
                  <c:v>0.38736999999999999</c:v>
                </c:pt>
                <c:pt idx="107">
                  <c:v>0.39584000000000003</c:v>
                </c:pt>
                <c:pt idx="108">
                  <c:v>0.40826000000000001</c:v>
                </c:pt>
                <c:pt idx="109">
                  <c:v>0.41578999999999999</c:v>
                </c:pt>
                <c:pt idx="110">
                  <c:v>0.40508</c:v>
                </c:pt>
                <c:pt idx="111">
                  <c:v>0.40593000000000001</c:v>
                </c:pt>
                <c:pt idx="112">
                  <c:v>0.41088000000000002</c:v>
                </c:pt>
                <c:pt idx="113">
                  <c:v>0.40394000000000002</c:v>
                </c:pt>
                <c:pt idx="114">
                  <c:v>0.42181999999999997</c:v>
                </c:pt>
                <c:pt idx="115">
                  <c:v>0.41138000000000002</c:v>
                </c:pt>
                <c:pt idx="116">
                  <c:v>0.41577999999999998</c:v>
                </c:pt>
                <c:pt idx="117">
                  <c:v>0.43346000000000001</c:v>
                </c:pt>
                <c:pt idx="118">
                  <c:v>0.41193999999999997</c:v>
                </c:pt>
                <c:pt idx="119">
                  <c:v>0.41266999999999998</c:v>
                </c:pt>
                <c:pt idx="120">
                  <c:v>0.43092999999999998</c:v>
                </c:pt>
                <c:pt idx="121">
                  <c:v>0.41879</c:v>
                </c:pt>
                <c:pt idx="122">
                  <c:v>0.41382999999999998</c:v>
                </c:pt>
                <c:pt idx="123">
                  <c:v>0.42964999999999998</c:v>
                </c:pt>
                <c:pt idx="124">
                  <c:v>0.41581000000000001</c:v>
                </c:pt>
                <c:pt idx="125">
                  <c:v>0.43761</c:v>
                </c:pt>
                <c:pt idx="126">
                  <c:v>0.42108000000000001</c:v>
                </c:pt>
                <c:pt idx="127">
                  <c:v>0.41546</c:v>
                </c:pt>
                <c:pt idx="128">
                  <c:v>0.41819000000000001</c:v>
                </c:pt>
                <c:pt idx="129">
                  <c:v>0.42863000000000001</c:v>
                </c:pt>
                <c:pt idx="130">
                  <c:v>0.41692000000000001</c:v>
                </c:pt>
                <c:pt idx="131">
                  <c:v>0.43090000000000001</c:v>
                </c:pt>
                <c:pt idx="132">
                  <c:v>0.41913</c:v>
                </c:pt>
                <c:pt idx="133">
                  <c:v>0.41363</c:v>
                </c:pt>
                <c:pt idx="134">
                  <c:v>0.42238999999999999</c:v>
                </c:pt>
                <c:pt idx="135">
                  <c:v>0.41111999999999999</c:v>
                </c:pt>
                <c:pt idx="136">
                  <c:v>0.42232999999999998</c:v>
                </c:pt>
                <c:pt idx="137">
                  <c:v>0.40762999999999999</c:v>
                </c:pt>
                <c:pt idx="138">
                  <c:v>0.40422000000000002</c:v>
                </c:pt>
                <c:pt idx="139">
                  <c:v>0.39911999999999997</c:v>
                </c:pt>
                <c:pt idx="140">
                  <c:v>0.40679999999999999</c:v>
                </c:pt>
                <c:pt idx="141">
                  <c:v>0.39567000000000002</c:v>
                </c:pt>
                <c:pt idx="142">
                  <c:v>0.39767999999999998</c:v>
                </c:pt>
                <c:pt idx="143">
                  <c:v>0.3992</c:v>
                </c:pt>
                <c:pt idx="144">
                  <c:v>0.38743</c:v>
                </c:pt>
                <c:pt idx="145">
                  <c:v>0.39248</c:v>
                </c:pt>
                <c:pt idx="146">
                  <c:v>0.3826</c:v>
                </c:pt>
                <c:pt idx="147">
                  <c:v>0.38229999999999997</c:v>
                </c:pt>
                <c:pt idx="148">
                  <c:v>0.37558000000000002</c:v>
                </c:pt>
                <c:pt idx="149">
                  <c:v>0.33810000000000001</c:v>
                </c:pt>
                <c:pt idx="150">
                  <c:v>0.33311000000000002</c:v>
                </c:pt>
                <c:pt idx="151">
                  <c:v>0.31917000000000001</c:v>
                </c:pt>
                <c:pt idx="152">
                  <c:v>0.32088</c:v>
                </c:pt>
                <c:pt idx="153">
                  <c:v>0.29115999999999997</c:v>
                </c:pt>
                <c:pt idx="154">
                  <c:v>0.27844000000000002</c:v>
                </c:pt>
                <c:pt idx="155">
                  <c:v>0.28203</c:v>
                </c:pt>
                <c:pt idx="156">
                  <c:v>0.25618000000000002</c:v>
                </c:pt>
                <c:pt idx="157">
                  <c:v>0.25439000000000001</c:v>
                </c:pt>
                <c:pt idx="158">
                  <c:v>0.25279000000000001</c:v>
                </c:pt>
                <c:pt idx="159">
                  <c:v>0.25508999999999998</c:v>
                </c:pt>
                <c:pt idx="160">
                  <c:v>0.26723999999999998</c:v>
                </c:pt>
                <c:pt idx="161">
                  <c:v>0.29304000000000002</c:v>
                </c:pt>
                <c:pt idx="162">
                  <c:v>0.30492000000000002</c:v>
                </c:pt>
                <c:pt idx="163">
                  <c:v>0.32513999999999998</c:v>
                </c:pt>
                <c:pt idx="164">
                  <c:v>0.36104999999999998</c:v>
                </c:pt>
                <c:pt idx="165">
                  <c:v>0.36376999999999998</c:v>
                </c:pt>
                <c:pt idx="166">
                  <c:v>0.37803999999999999</c:v>
                </c:pt>
                <c:pt idx="167">
                  <c:v>0.40450999999999998</c:v>
                </c:pt>
                <c:pt idx="168">
                  <c:v>0.39304</c:v>
                </c:pt>
                <c:pt idx="169">
                  <c:v>0.40195999999999998</c:v>
                </c:pt>
                <c:pt idx="170">
                  <c:v>0.40647</c:v>
                </c:pt>
                <c:pt idx="171">
                  <c:v>0.41521999999999998</c:v>
                </c:pt>
                <c:pt idx="172">
                  <c:v>0.42442999999999997</c:v>
                </c:pt>
                <c:pt idx="173">
                  <c:v>0.41827999999999999</c:v>
                </c:pt>
                <c:pt idx="174">
                  <c:v>0.42634</c:v>
                </c:pt>
                <c:pt idx="175">
                  <c:v>0.41504000000000002</c:v>
                </c:pt>
                <c:pt idx="176">
                  <c:v>0.43251000000000001</c:v>
                </c:pt>
                <c:pt idx="177">
                  <c:v>0.42997999999999997</c:v>
                </c:pt>
                <c:pt idx="178">
                  <c:v>0.43308999999999997</c:v>
                </c:pt>
                <c:pt idx="179">
                  <c:v>0.43895000000000001</c:v>
                </c:pt>
                <c:pt idx="180">
                  <c:v>0.42252000000000001</c:v>
                </c:pt>
                <c:pt idx="181">
                  <c:v>0.41883999999999999</c:v>
                </c:pt>
                <c:pt idx="182">
                  <c:v>0.42307</c:v>
                </c:pt>
                <c:pt idx="183">
                  <c:v>0.41772999999999999</c:v>
                </c:pt>
                <c:pt idx="184">
                  <c:v>0.43408000000000002</c:v>
                </c:pt>
                <c:pt idx="185">
                  <c:v>0.41810999999999998</c:v>
                </c:pt>
                <c:pt idx="186">
                  <c:v>0.41903000000000001</c:v>
                </c:pt>
                <c:pt idx="187">
                  <c:v>0.43064999999999998</c:v>
                </c:pt>
                <c:pt idx="188">
                  <c:v>0.41777999999999998</c:v>
                </c:pt>
                <c:pt idx="189">
                  <c:v>0.43923000000000001</c:v>
                </c:pt>
                <c:pt idx="190">
                  <c:v>0.42470999999999998</c:v>
                </c:pt>
                <c:pt idx="191">
                  <c:v>0.41397</c:v>
                </c:pt>
                <c:pt idx="192">
                  <c:v>0.42454999999999998</c:v>
                </c:pt>
                <c:pt idx="193">
                  <c:v>0.41535</c:v>
                </c:pt>
                <c:pt idx="194">
                  <c:v>0.40736</c:v>
                </c:pt>
                <c:pt idx="195">
                  <c:v>0.41653000000000001</c:v>
                </c:pt>
                <c:pt idx="196">
                  <c:v>0.40472000000000002</c:v>
                </c:pt>
                <c:pt idx="197">
                  <c:v>0.41626999999999997</c:v>
                </c:pt>
                <c:pt idx="198">
                  <c:v>0.39994000000000002</c:v>
                </c:pt>
                <c:pt idx="199">
                  <c:v>0.39489999999999997</c:v>
                </c:pt>
                <c:pt idx="200">
                  <c:v>0.39548</c:v>
                </c:pt>
                <c:pt idx="201">
                  <c:v>0.38408999999999999</c:v>
                </c:pt>
                <c:pt idx="202">
                  <c:v>0.39156999999999997</c:v>
                </c:pt>
                <c:pt idx="203">
                  <c:v>0.38261000000000001</c:v>
                </c:pt>
                <c:pt idx="204">
                  <c:v>0.38190000000000002</c:v>
                </c:pt>
                <c:pt idx="205">
                  <c:v>0.37162000000000001</c:v>
                </c:pt>
                <c:pt idx="206">
                  <c:v>0.36564999999999998</c:v>
                </c:pt>
                <c:pt idx="207">
                  <c:v>0.37054999999999999</c:v>
                </c:pt>
                <c:pt idx="208">
                  <c:v>0.36534</c:v>
                </c:pt>
                <c:pt idx="209">
                  <c:v>0.35633999999999999</c:v>
                </c:pt>
                <c:pt idx="210">
                  <c:v>0.34526000000000001</c:v>
                </c:pt>
                <c:pt idx="211">
                  <c:v>0.34165000000000001</c:v>
                </c:pt>
                <c:pt idx="212">
                  <c:v>0.34619</c:v>
                </c:pt>
                <c:pt idx="213">
                  <c:v>0.33483000000000002</c:v>
                </c:pt>
                <c:pt idx="214">
                  <c:v>0.33046999999999999</c:v>
                </c:pt>
                <c:pt idx="215">
                  <c:v>0.33507999999999999</c:v>
                </c:pt>
                <c:pt idx="216">
                  <c:v>0.31805</c:v>
                </c:pt>
                <c:pt idx="217">
                  <c:v>0.31988</c:v>
                </c:pt>
                <c:pt idx="218">
                  <c:v>0.29998999999999998</c:v>
                </c:pt>
                <c:pt idx="219">
                  <c:v>0.28811999999999999</c:v>
                </c:pt>
                <c:pt idx="220">
                  <c:v>0.24951999999999999</c:v>
                </c:pt>
                <c:pt idx="221">
                  <c:v>0.25269000000000003</c:v>
                </c:pt>
                <c:pt idx="222">
                  <c:v>0.24417</c:v>
                </c:pt>
                <c:pt idx="223">
                  <c:v>0.24631</c:v>
                </c:pt>
                <c:pt idx="224">
                  <c:v>0.24521999999999999</c:v>
                </c:pt>
                <c:pt idx="225">
                  <c:v>0.24686</c:v>
                </c:pt>
                <c:pt idx="226">
                  <c:v>0.24987000000000001</c:v>
                </c:pt>
                <c:pt idx="227">
                  <c:v>0.25999</c:v>
                </c:pt>
              </c:numCache>
            </c:numRef>
          </c:yVal>
          <c:smooth val="1"/>
          <c:extLst>
            <c:ext xmlns:c16="http://schemas.microsoft.com/office/drawing/2014/chart" uri="{C3380CC4-5D6E-409C-BE32-E72D297353CC}">
              <c16:uniqueId val="{00000000-9E1A-4407-B870-7677F4733FC6}"/>
            </c:ext>
          </c:extLst>
        </c:ser>
        <c:ser>
          <c:idx val="7"/>
          <c:order val="1"/>
          <c:tx>
            <c:strRef>
              <c:f>Sheet2!$C$1</c:f>
              <c:strCache>
                <c:ptCount val="1"/>
                <c:pt idx="0">
                  <c:v>B2</c:v>
                </c:pt>
              </c:strCache>
            </c:strRef>
          </c:tx>
          <c:marker>
            <c:symbol val="none"/>
          </c:marker>
          <c:xVal>
            <c:numRef>
              <c:f>Sheet2!$A$2:$A$1237</c:f>
              <c:numCache>
                <c:formatCode>General</c:formatCode>
                <c:ptCount val="1236"/>
                <c:pt idx="0">
                  <c:v>2013.7519500000001</c:v>
                </c:pt>
                <c:pt idx="1">
                  <c:v>2013.76575</c:v>
                </c:pt>
                <c:pt idx="2">
                  <c:v>2013.77124</c:v>
                </c:pt>
                <c:pt idx="3">
                  <c:v>2013.7849100000001</c:v>
                </c:pt>
                <c:pt idx="4">
                  <c:v>2013.7904100000001</c:v>
                </c:pt>
                <c:pt idx="5">
                  <c:v>2013.8150599999999</c:v>
                </c:pt>
                <c:pt idx="6">
                  <c:v>2013.8287399999999</c:v>
                </c:pt>
                <c:pt idx="7">
                  <c:v>2013.85889</c:v>
                </c:pt>
                <c:pt idx="8">
                  <c:v>2013.87256</c:v>
                </c:pt>
                <c:pt idx="9">
                  <c:v>2013.87805</c:v>
                </c:pt>
                <c:pt idx="10">
                  <c:v>2013.9273700000001</c:v>
                </c:pt>
                <c:pt idx="11">
                  <c:v>2013.9657</c:v>
                </c:pt>
                <c:pt idx="12">
                  <c:v>2013.97119</c:v>
                </c:pt>
                <c:pt idx="13">
                  <c:v>2013.97119</c:v>
                </c:pt>
                <c:pt idx="14">
                  <c:v>2013.98486</c:v>
                </c:pt>
                <c:pt idx="15">
                  <c:v>2014.0150100000001</c:v>
                </c:pt>
                <c:pt idx="16">
                  <c:v>2014.0479700000001</c:v>
                </c:pt>
                <c:pt idx="17">
                  <c:v>2014.078</c:v>
                </c:pt>
                <c:pt idx="18">
                  <c:v>2014.0917999999999</c:v>
                </c:pt>
                <c:pt idx="19">
                  <c:v>2014.09717</c:v>
                </c:pt>
                <c:pt idx="20">
                  <c:v>2014.10266</c:v>
                </c:pt>
                <c:pt idx="21">
                  <c:v>2014.10266</c:v>
                </c:pt>
                <c:pt idx="22">
                  <c:v>2014.13562</c:v>
                </c:pt>
                <c:pt idx="23">
                  <c:v>2014.14111</c:v>
                </c:pt>
                <c:pt idx="24">
                  <c:v>2014.1464800000001</c:v>
                </c:pt>
                <c:pt idx="25">
                  <c:v>2014.1656499999999</c:v>
                </c:pt>
                <c:pt idx="26">
                  <c:v>2014.1794400000001</c:v>
                </c:pt>
                <c:pt idx="27">
                  <c:v>2014.19031</c:v>
                </c:pt>
                <c:pt idx="28">
                  <c:v>2014.19031</c:v>
                </c:pt>
                <c:pt idx="29">
                  <c:v>2014.22327</c:v>
                </c:pt>
                <c:pt idx="30">
                  <c:v>2014.22876</c:v>
                </c:pt>
                <c:pt idx="31">
                  <c:v>2014.2341300000001</c:v>
                </c:pt>
                <c:pt idx="32">
                  <c:v>2014.24792</c:v>
                </c:pt>
                <c:pt idx="33">
                  <c:v>2014.25342</c:v>
                </c:pt>
                <c:pt idx="34">
                  <c:v>2014.2670900000001</c:v>
                </c:pt>
                <c:pt idx="35">
                  <c:v>2014.27808</c:v>
                </c:pt>
                <c:pt idx="36">
                  <c:v>2014.2972400000001</c:v>
                </c:pt>
                <c:pt idx="37">
                  <c:v>2014.3164099999999</c:v>
                </c:pt>
                <c:pt idx="38">
                  <c:v>2014.3218999999999</c:v>
                </c:pt>
                <c:pt idx="39">
                  <c:v>2014.3218999999999</c:v>
                </c:pt>
                <c:pt idx="40">
                  <c:v>2014.35474</c:v>
                </c:pt>
                <c:pt idx="41">
                  <c:v>2014.36023</c:v>
                </c:pt>
                <c:pt idx="42">
                  <c:v>2014.36572</c:v>
                </c:pt>
                <c:pt idx="43">
                  <c:v>2014.3985600000001</c:v>
                </c:pt>
                <c:pt idx="44">
                  <c:v>2014.4095500000001</c:v>
                </c:pt>
                <c:pt idx="45">
                  <c:v>2014.4095500000001</c:v>
                </c:pt>
                <c:pt idx="46">
                  <c:v>2014.4287099999999</c:v>
                </c:pt>
                <c:pt idx="47">
                  <c:v>2014.4425000000001</c:v>
                </c:pt>
                <c:pt idx="48">
                  <c:v>2014.4478799999999</c:v>
                </c:pt>
                <c:pt idx="49">
                  <c:v>2014.46704</c:v>
                </c:pt>
                <c:pt idx="50">
                  <c:v>2014.47253</c:v>
                </c:pt>
                <c:pt idx="51">
                  <c:v>2014.48633</c:v>
                </c:pt>
                <c:pt idx="52">
                  <c:v>2014.4917</c:v>
                </c:pt>
                <c:pt idx="53">
                  <c:v>2014.49719</c:v>
                </c:pt>
                <c:pt idx="54">
                  <c:v>2014.51099</c:v>
                </c:pt>
                <c:pt idx="55">
                  <c:v>2014.5163600000001</c:v>
                </c:pt>
                <c:pt idx="56">
                  <c:v>2014.5355199999999</c:v>
                </c:pt>
                <c:pt idx="57">
                  <c:v>2014.5410199999999</c:v>
                </c:pt>
                <c:pt idx="58">
                  <c:v>2014.5601799999999</c:v>
                </c:pt>
                <c:pt idx="59">
                  <c:v>2014.5739699999999</c:v>
                </c:pt>
                <c:pt idx="60">
                  <c:v>2014.5794699999999</c:v>
                </c:pt>
                <c:pt idx="61">
                  <c:v>2014.58484</c:v>
                </c:pt>
                <c:pt idx="62">
                  <c:v>2014.59863</c:v>
                </c:pt>
                <c:pt idx="63">
                  <c:v>2014.604</c:v>
                </c:pt>
                <c:pt idx="64">
                  <c:v>2014.6178</c:v>
                </c:pt>
                <c:pt idx="65">
                  <c:v>2014.62329</c:v>
                </c:pt>
                <c:pt idx="66">
                  <c:v>2014.6286600000001</c:v>
                </c:pt>
                <c:pt idx="67">
                  <c:v>2014.64246</c:v>
                </c:pt>
                <c:pt idx="68">
                  <c:v>2014.64795</c:v>
                </c:pt>
                <c:pt idx="69">
                  <c:v>2014.6671100000001</c:v>
                </c:pt>
                <c:pt idx="70">
                  <c:v>2014.6724899999999</c:v>
                </c:pt>
                <c:pt idx="71">
                  <c:v>2014.6862799999999</c:v>
                </c:pt>
                <c:pt idx="72">
                  <c:v>2014.6917699999999</c:v>
                </c:pt>
                <c:pt idx="73">
                  <c:v>2014.70544</c:v>
                </c:pt>
                <c:pt idx="74">
                  <c:v>2014.7109399999999</c:v>
                </c:pt>
                <c:pt idx="75">
                  <c:v>2014.7164299999999</c:v>
                </c:pt>
                <c:pt idx="76">
                  <c:v>2014.7301</c:v>
                </c:pt>
                <c:pt idx="77">
                  <c:v>2014.7356</c:v>
                </c:pt>
                <c:pt idx="78">
                  <c:v>2014.75476</c:v>
                </c:pt>
                <c:pt idx="79">
                  <c:v>2014.76025</c:v>
                </c:pt>
                <c:pt idx="80">
                  <c:v>2014.7930899999999</c:v>
                </c:pt>
                <c:pt idx="81">
                  <c:v>2014.8232399999999</c:v>
                </c:pt>
                <c:pt idx="82">
                  <c:v>2014.83691</c:v>
                </c:pt>
                <c:pt idx="83">
                  <c:v>2014.8479</c:v>
                </c:pt>
                <c:pt idx="84">
                  <c:v>2014.86157</c:v>
                </c:pt>
                <c:pt idx="85">
                  <c:v>2014.86707</c:v>
                </c:pt>
                <c:pt idx="86">
                  <c:v>2014.8862300000001</c:v>
                </c:pt>
                <c:pt idx="87">
                  <c:v>2014.9054000000001</c:v>
                </c:pt>
                <c:pt idx="88">
                  <c:v>2014.9108900000001</c:v>
                </c:pt>
                <c:pt idx="89">
                  <c:v>2014.9493399999999</c:v>
                </c:pt>
                <c:pt idx="90">
                  <c:v>2014.99316</c:v>
                </c:pt>
                <c:pt idx="91">
                  <c:v>2014.99854</c:v>
                </c:pt>
                <c:pt idx="92">
                  <c:v>2015.0423599999999</c:v>
                </c:pt>
                <c:pt idx="93">
                  <c:v>2015.0561499999999</c:v>
                </c:pt>
                <c:pt idx="94">
                  <c:v>2015.0808099999999</c:v>
                </c:pt>
                <c:pt idx="95">
                  <c:v>2015.0862999999999</c:v>
                </c:pt>
                <c:pt idx="96">
                  <c:v>2015.09998</c:v>
                </c:pt>
                <c:pt idx="97">
                  <c:v>2015.1739500000001</c:v>
                </c:pt>
                <c:pt idx="98">
                  <c:v>2015.1986099999999</c:v>
                </c:pt>
                <c:pt idx="99">
                  <c:v>2015.21228</c:v>
                </c:pt>
                <c:pt idx="100">
                  <c:v>2015.21777</c:v>
                </c:pt>
                <c:pt idx="101">
                  <c:v>2015.2561000000001</c:v>
                </c:pt>
                <c:pt idx="102">
                  <c:v>2015.2616</c:v>
                </c:pt>
                <c:pt idx="103">
                  <c:v>2015.2752700000001</c:v>
                </c:pt>
                <c:pt idx="104">
                  <c:v>2015.27539</c:v>
                </c:pt>
                <c:pt idx="105">
                  <c:v>2015.2807600000001</c:v>
                </c:pt>
                <c:pt idx="106">
                  <c:v>2015.2862500000001</c:v>
                </c:pt>
                <c:pt idx="107">
                  <c:v>2015.3054199999999</c:v>
                </c:pt>
                <c:pt idx="108">
                  <c:v>2015.3192100000001</c:v>
                </c:pt>
                <c:pt idx="109">
                  <c:v>2015.3192100000001</c:v>
                </c:pt>
                <c:pt idx="110">
                  <c:v>2015.32458</c:v>
                </c:pt>
                <c:pt idx="111">
                  <c:v>2015.33008</c:v>
                </c:pt>
                <c:pt idx="112">
                  <c:v>2015.34375</c:v>
                </c:pt>
                <c:pt idx="113">
                  <c:v>2015.34924</c:v>
                </c:pt>
                <c:pt idx="114">
                  <c:v>2015.36304</c:v>
                </c:pt>
                <c:pt idx="115">
                  <c:v>2015.36841</c:v>
                </c:pt>
                <c:pt idx="116">
                  <c:v>2015.3877</c:v>
                </c:pt>
                <c:pt idx="117">
                  <c:v>2015.4068600000001</c:v>
                </c:pt>
                <c:pt idx="118">
                  <c:v>2015.4177199999999</c:v>
                </c:pt>
                <c:pt idx="119">
                  <c:v>2015.4368899999999</c:v>
                </c:pt>
                <c:pt idx="120">
                  <c:v>2015.4506799999999</c:v>
                </c:pt>
                <c:pt idx="121">
                  <c:v>2015.4561799999999</c:v>
                </c:pt>
                <c:pt idx="122">
                  <c:v>2015.46155</c:v>
                </c:pt>
                <c:pt idx="123">
                  <c:v>2015.47534</c:v>
                </c:pt>
                <c:pt idx="124">
                  <c:v>2015.48083</c:v>
                </c:pt>
                <c:pt idx="125">
                  <c:v>2015.49451</c:v>
                </c:pt>
                <c:pt idx="126">
                  <c:v>2015.5</c:v>
                </c:pt>
                <c:pt idx="127">
                  <c:v>2015.5053700000001</c:v>
                </c:pt>
                <c:pt idx="128">
                  <c:v>2015.5053700000001</c:v>
                </c:pt>
                <c:pt idx="129">
                  <c:v>2015.51917</c:v>
                </c:pt>
                <c:pt idx="130">
                  <c:v>2015.52466</c:v>
                </c:pt>
                <c:pt idx="131">
                  <c:v>2015.5383300000001</c:v>
                </c:pt>
                <c:pt idx="132">
                  <c:v>2015.5438200000001</c:v>
                </c:pt>
                <c:pt idx="133">
                  <c:v>2015.54919</c:v>
                </c:pt>
                <c:pt idx="134">
                  <c:v>2015.5629899999999</c:v>
                </c:pt>
                <c:pt idx="135">
                  <c:v>2015.5684799999999</c:v>
                </c:pt>
                <c:pt idx="136">
                  <c:v>2015.58215</c:v>
                </c:pt>
                <c:pt idx="137">
                  <c:v>2015.5876499999999</c:v>
                </c:pt>
                <c:pt idx="138">
                  <c:v>2015.5931399999999</c:v>
                </c:pt>
                <c:pt idx="139">
                  <c:v>2015.6123</c:v>
                </c:pt>
                <c:pt idx="140">
                  <c:v>2015.62598</c:v>
                </c:pt>
                <c:pt idx="141">
                  <c:v>2015.63147</c:v>
                </c:pt>
                <c:pt idx="142">
                  <c:v>2015.63696</c:v>
                </c:pt>
                <c:pt idx="143">
                  <c:v>2015.6506300000001</c:v>
                </c:pt>
                <c:pt idx="144">
                  <c:v>2015.6561300000001</c:v>
                </c:pt>
                <c:pt idx="145">
                  <c:v>2015.6697999999999</c:v>
                </c:pt>
                <c:pt idx="146">
                  <c:v>2015.6752899999999</c:v>
                </c:pt>
                <c:pt idx="147">
                  <c:v>2015.6807899999999</c:v>
                </c:pt>
                <c:pt idx="148">
                  <c:v>2015.6944599999999</c:v>
                </c:pt>
                <c:pt idx="149">
                  <c:v>2015.75757</c:v>
                </c:pt>
                <c:pt idx="150">
                  <c:v>2015.7684300000001</c:v>
                </c:pt>
                <c:pt idx="151">
                  <c:v>2015.7820999999999</c:v>
                </c:pt>
                <c:pt idx="152">
                  <c:v>2015.7876000000001</c:v>
                </c:pt>
                <c:pt idx="153">
                  <c:v>2015.83142</c:v>
                </c:pt>
                <c:pt idx="154">
                  <c:v>2015.84521</c:v>
                </c:pt>
                <c:pt idx="155">
                  <c:v>2015.85608</c:v>
                </c:pt>
                <c:pt idx="156">
                  <c:v>2015.89453</c:v>
                </c:pt>
                <c:pt idx="157">
                  <c:v>2015.94373</c:v>
                </c:pt>
                <c:pt idx="158">
                  <c:v>2016.00684</c:v>
                </c:pt>
                <c:pt idx="159">
                  <c:v>2016.0205100000001</c:v>
                </c:pt>
                <c:pt idx="160">
                  <c:v>2016.0313699999999</c:v>
                </c:pt>
                <c:pt idx="161">
                  <c:v>2016.0942399999999</c:v>
                </c:pt>
                <c:pt idx="162">
                  <c:v>2016.1134</c:v>
                </c:pt>
                <c:pt idx="163">
                  <c:v>2016.1379400000001</c:v>
                </c:pt>
                <c:pt idx="164">
                  <c:v>2016.20081</c:v>
                </c:pt>
                <c:pt idx="165">
                  <c:v>2016.2061799999999</c:v>
                </c:pt>
                <c:pt idx="166">
                  <c:v>2016.24451</c:v>
                </c:pt>
                <c:pt idx="167">
                  <c:v>2016.28271</c:v>
                </c:pt>
                <c:pt idx="168">
                  <c:v>2016.2936999999999</c:v>
                </c:pt>
                <c:pt idx="169">
                  <c:v>2016.3127400000001</c:v>
                </c:pt>
                <c:pt idx="170">
                  <c:v>2016.3319100000001</c:v>
                </c:pt>
                <c:pt idx="171">
                  <c:v>2016.3510699999999</c:v>
                </c:pt>
                <c:pt idx="172">
                  <c:v>2016.37024</c:v>
                </c:pt>
                <c:pt idx="173">
                  <c:v>2016.3811000000001</c:v>
                </c:pt>
                <c:pt idx="174">
                  <c:v>2016.3947800000001</c:v>
                </c:pt>
                <c:pt idx="175">
                  <c:v>2016.4002700000001</c:v>
                </c:pt>
                <c:pt idx="176">
                  <c:v>2016.4139399999999</c:v>
                </c:pt>
                <c:pt idx="177">
                  <c:v>2016.43848</c:v>
                </c:pt>
                <c:pt idx="178">
                  <c:v>2016.44397</c:v>
                </c:pt>
                <c:pt idx="179">
                  <c:v>2016.4576400000001</c:v>
                </c:pt>
                <c:pt idx="180">
                  <c:v>2016.4631300000001</c:v>
                </c:pt>
                <c:pt idx="181">
                  <c:v>2016.4685099999999</c:v>
                </c:pt>
                <c:pt idx="182">
                  <c:v>2016.48218</c:v>
                </c:pt>
                <c:pt idx="183">
                  <c:v>2016.48767</c:v>
                </c:pt>
                <c:pt idx="184">
                  <c:v>2016.50134</c:v>
                </c:pt>
                <c:pt idx="185">
                  <c:v>2016.50684</c:v>
                </c:pt>
                <c:pt idx="186">
                  <c:v>2016.5122100000001</c:v>
                </c:pt>
                <c:pt idx="187">
                  <c:v>2016.5258799999999</c:v>
                </c:pt>
                <c:pt idx="188">
                  <c:v>2016.5313699999999</c:v>
                </c:pt>
                <c:pt idx="189">
                  <c:v>2016.54504</c:v>
                </c:pt>
                <c:pt idx="190">
                  <c:v>2016.5697</c:v>
                </c:pt>
                <c:pt idx="191">
                  <c:v>2016.5750700000001</c:v>
                </c:pt>
                <c:pt idx="192">
                  <c:v>2016.5887499999999</c:v>
                </c:pt>
                <c:pt idx="193">
                  <c:v>2016.5942399999999</c:v>
                </c:pt>
                <c:pt idx="194">
                  <c:v>2016.59961</c:v>
                </c:pt>
                <c:pt idx="195">
                  <c:v>2016.6134</c:v>
                </c:pt>
                <c:pt idx="196">
                  <c:v>2016.61877</c:v>
                </c:pt>
                <c:pt idx="197">
                  <c:v>2016.6324500000001</c:v>
                </c:pt>
                <c:pt idx="198">
                  <c:v>2016.6379400000001</c:v>
                </c:pt>
                <c:pt idx="199">
                  <c:v>2016.6434300000001</c:v>
                </c:pt>
                <c:pt idx="200">
                  <c:v>2016.6570999999999</c:v>
                </c:pt>
                <c:pt idx="201">
                  <c:v>2016.66248</c:v>
                </c:pt>
                <c:pt idx="202">
                  <c:v>2016.66248</c:v>
                </c:pt>
                <c:pt idx="203">
                  <c:v>2016.68164</c:v>
                </c:pt>
                <c:pt idx="204">
                  <c:v>2016.68713</c:v>
                </c:pt>
                <c:pt idx="205">
                  <c:v>2016.70081</c:v>
                </c:pt>
                <c:pt idx="206">
                  <c:v>2016.7061799999999</c:v>
                </c:pt>
                <c:pt idx="207">
                  <c:v>2016.7061799999999</c:v>
                </c:pt>
                <c:pt idx="208">
                  <c:v>2016.7199700000001</c:v>
                </c:pt>
                <c:pt idx="209">
                  <c:v>2016.72534</c:v>
                </c:pt>
                <c:pt idx="210">
                  <c:v>2016.74451</c:v>
                </c:pt>
                <c:pt idx="211">
                  <c:v>2016.75</c:v>
                </c:pt>
                <c:pt idx="212">
                  <c:v>2016.75</c:v>
                </c:pt>
                <c:pt idx="213">
                  <c:v>2016.76367</c:v>
                </c:pt>
                <c:pt idx="214">
                  <c:v>2016.7690399999999</c:v>
                </c:pt>
                <c:pt idx="215">
                  <c:v>2016.7745399999999</c:v>
                </c:pt>
                <c:pt idx="216">
                  <c:v>2016.7882099999999</c:v>
                </c:pt>
                <c:pt idx="217">
                  <c:v>2016.7936999999999</c:v>
                </c:pt>
                <c:pt idx="218">
                  <c:v>2016.8127400000001</c:v>
                </c:pt>
                <c:pt idx="219">
                  <c:v>2016.8319100000001</c:v>
                </c:pt>
                <c:pt idx="220">
                  <c:v>2016.9002700000001</c:v>
                </c:pt>
                <c:pt idx="221">
                  <c:v>2016.9248</c:v>
                </c:pt>
                <c:pt idx="222">
                  <c:v>2016.93848</c:v>
                </c:pt>
                <c:pt idx="223">
                  <c:v>2016.94397</c:v>
                </c:pt>
                <c:pt idx="224">
                  <c:v>2016.9631300000001</c:v>
                </c:pt>
                <c:pt idx="225">
                  <c:v>2016.98218</c:v>
                </c:pt>
                <c:pt idx="226">
                  <c:v>2016.98767</c:v>
                </c:pt>
                <c:pt idx="227">
                  <c:v>2016.9930400000001</c:v>
                </c:pt>
              </c:numCache>
            </c:numRef>
          </c:xVal>
          <c:yVal>
            <c:numRef>
              <c:f>Sheet2!$C$2:$C$1237</c:f>
              <c:numCache>
                <c:formatCode>General</c:formatCode>
                <c:ptCount val="1236"/>
                <c:pt idx="0">
                  <c:v>0.44782</c:v>
                </c:pt>
                <c:pt idx="1">
                  <c:v>0.42469000000000001</c:v>
                </c:pt>
                <c:pt idx="2">
                  <c:v>0.42499999999999999</c:v>
                </c:pt>
                <c:pt idx="3">
                  <c:v>0.40493000000000001</c:v>
                </c:pt>
                <c:pt idx="4">
                  <c:v>0.40322000000000002</c:v>
                </c:pt>
                <c:pt idx="5">
                  <c:v>0.38636999999999999</c:v>
                </c:pt>
                <c:pt idx="6">
                  <c:v>0.36748999999999998</c:v>
                </c:pt>
                <c:pt idx="7">
                  <c:v>0.35381000000000001</c:v>
                </c:pt>
                <c:pt idx="8">
                  <c:v>0.33823999999999999</c:v>
                </c:pt>
                <c:pt idx="9">
                  <c:v>0.33628999999999998</c:v>
                </c:pt>
                <c:pt idx="10">
                  <c:v>0.33115</c:v>
                </c:pt>
                <c:pt idx="11">
                  <c:v>0.31458999999999998</c:v>
                </c:pt>
                <c:pt idx="12">
                  <c:v>0.33161000000000002</c:v>
                </c:pt>
                <c:pt idx="13">
                  <c:v>0.33040000000000003</c:v>
                </c:pt>
                <c:pt idx="14">
                  <c:v>0.31502999999999998</c:v>
                </c:pt>
                <c:pt idx="15">
                  <c:v>0.34239999999999998</c:v>
                </c:pt>
                <c:pt idx="16">
                  <c:v>0.34212999999999999</c:v>
                </c:pt>
                <c:pt idx="17">
                  <c:v>0.37348999999999999</c:v>
                </c:pt>
                <c:pt idx="18">
                  <c:v>0.37680999999999998</c:v>
                </c:pt>
                <c:pt idx="19">
                  <c:v>0.38009999999999999</c:v>
                </c:pt>
                <c:pt idx="20">
                  <c:v>0.39616000000000001</c:v>
                </c:pt>
                <c:pt idx="21">
                  <c:v>0.39500000000000002</c:v>
                </c:pt>
                <c:pt idx="22">
                  <c:v>0.41286</c:v>
                </c:pt>
                <c:pt idx="23">
                  <c:v>0.41893999999999998</c:v>
                </c:pt>
                <c:pt idx="24">
                  <c:v>0.43075000000000002</c:v>
                </c:pt>
                <c:pt idx="25">
                  <c:v>0.43786000000000003</c:v>
                </c:pt>
                <c:pt idx="26">
                  <c:v>0.44280000000000003</c:v>
                </c:pt>
                <c:pt idx="27">
                  <c:v>0.45823999999999998</c:v>
                </c:pt>
                <c:pt idx="28">
                  <c:v>0.45499000000000001</c:v>
                </c:pt>
                <c:pt idx="29">
                  <c:v>0.47783999999999999</c:v>
                </c:pt>
                <c:pt idx="30">
                  <c:v>0.47720000000000001</c:v>
                </c:pt>
                <c:pt idx="31">
                  <c:v>0.49335000000000001</c:v>
                </c:pt>
                <c:pt idx="32">
                  <c:v>0.48827999999999999</c:v>
                </c:pt>
                <c:pt idx="33">
                  <c:v>0.49582999999999999</c:v>
                </c:pt>
                <c:pt idx="34">
                  <c:v>0.50627999999999995</c:v>
                </c:pt>
                <c:pt idx="35">
                  <c:v>0.50975000000000004</c:v>
                </c:pt>
                <c:pt idx="36">
                  <c:v>0.51249</c:v>
                </c:pt>
                <c:pt idx="37">
                  <c:v>0.52037</c:v>
                </c:pt>
                <c:pt idx="38">
                  <c:v>0.51556999999999997</c:v>
                </c:pt>
                <c:pt idx="39">
                  <c:v>0.52595000000000003</c:v>
                </c:pt>
                <c:pt idx="40">
                  <c:v>0.53905999999999998</c:v>
                </c:pt>
                <c:pt idx="41">
                  <c:v>0.52922000000000002</c:v>
                </c:pt>
                <c:pt idx="42">
                  <c:v>0.53254000000000001</c:v>
                </c:pt>
                <c:pt idx="43">
                  <c:v>0.54505999999999999</c:v>
                </c:pt>
                <c:pt idx="44">
                  <c:v>0.53554999999999997</c:v>
                </c:pt>
                <c:pt idx="45">
                  <c:v>0.53939999999999999</c:v>
                </c:pt>
                <c:pt idx="46">
                  <c:v>0.53613</c:v>
                </c:pt>
                <c:pt idx="47">
                  <c:v>0.55274000000000001</c:v>
                </c:pt>
                <c:pt idx="48">
                  <c:v>0.53608</c:v>
                </c:pt>
                <c:pt idx="49">
                  <c:v>0.54984999999999995</c:v>
                </c:pt>
                <c:pt idx="50">
                  <c:v>0.53508999999999995</c:v>
                </c:pt>
                <c:pt idx="51">
                  <c:v>0.55303999999999998</c:v>
                </c:pt>
                <c:pt idx="52">
                  <c:v>0.54137000000000002</c:v>
                </c:pt>
                <c:pt idx="53">
                  <c:v>0.54208000000000001</c:v>
                </c:pt>
                <c:pt idx="54">
                  <c:v>0.54990000000000006</c:v>
                </c:pt>
                <c:pt idx="55">
                  <c:v>0.53786</c:v>
                </c:pt>
                <c:pt idx="56">
                  <c:v>0.53493000000000002</c:v>
                </c:pt>
                <c:pt idx="57">
                  <c:v>0.53193999999999997</c:v>
                </c:pt>
                <c:pt idx="58">
                  <c:v>0.52986</c:v>
                </c:pt>
                <c:pt idx="59">
                  <c:v>0.53642999999999996</c:v>
                </c:pt>
                <c:pt idx="60">
                  <c:v>0.53100000000000003</c:v>
                </c:pt>
                <c:pt idx="61">
                  <c:v>0.53132000000000001</c:v>
                </c:pt>
                <c:pt idx="62">
                  <c:v>0.52749999999999997</c:v>
                </c:pt>
                <c:pt idx="63">
                  <c:v>0.52341000000000004</c:v>
                </c:pt>
                <c:pt idx="64">
                  <c:v>0.52783999999999998</c:v>
                </c:pt>
                <c:pt idx="65">
                  <c:v>0.51517000000000002</c:v>
                </c:pt>
                <c:pt idx="66">
                  <c:v>0.51737</c:v>
                </c:pt>
                <c:pt idx="67">
                  <c:v>0.5101</c:v>
                </c:pt>
                <c:pt idx="68">
                  <c:v>0.50871</c:v>
                </c:pt>
                <c:pt idx="69">
                  <c:v>0.49507000000000001</c:v>
                </c:pt>
                <c:pt idx="70">
                  <c:v>0.49490000000000001</c:v>
                </c:pt>
                <c:pt idx="71">
                  <c:v>0.48551</c:v>
                </c:pt>
                <c:pt idx="72">
                  <c:v>0.47866999999999998</c:v>
                </c:pt>
                <c:pt idx="73">
                  <c:v>0.47624</c:v>
                </c:pt>
                <c:pt idx="74">
                  <c:v>0.46423999999999999</c:v>
                </c:pt>
                <c:pt idx="75">
                  <c:v>0.47136</c:v>
                </c:pt>
                <c:pt idx="76">
                  <c:v>0.44996000000000003</c:v>
                </c:pt>
                <c:pt idx="77">
                  <c:v>0.45280999999999999</c:v>
                </c:pt>
                <c:pt idx="78">
                  <c:v>0.43314999999999998</c:v>
                </c:pt>
                <c:pt idx="79">
                  <c:v>0.44140000000000001</c:v>
                </c:pt>
                <c:pt idx="80">
                  <c:v>0.39657999999999999</c:v>
                </c:pt>
                <c:pt idx="81">
                  <c:v>0.38153999999999999</c:v>
                </c:pt>
                <c:pt idx="82">
                  <c:v>0.36242000000000002</c:v>
                </c:pt>
                <c:pt idx="83">
                  <c:v>0.37114000000000003</c:v>
                </c:pt>
                <c:pt idx="84">
                  <c:v>0.34800999999999999</c:v>
                </c:pt>
                <c:pt idx="85">
                  <c:v>0.34958</c:v>
                </c:pt>
                <c:pt idx="86">
                  <c:v>0.33056999999999997</c:v>
                </c:pt>
                <c:pt idx="87">
                  <c:v>0.31911</c:v>
                </c:pt>
                <c:pt idx="88">
                  <c:v>0.33029999999999998</c:v>
                </c:pt>
                <c:pt idx="89">
                  <c:v>0.31224000000000002</c:v>
                </c:pt>
                <c:pt idx="90">
                  <c:v>0.32022</c:v>
                </c:pt>
                <c:pt idx="91">
                  <c:v>0.33078999999999997</c:v>
                </c:pt>
                <c:pt idx="92">
                  <c:v>0.34673999999999999</c:v>
                </c:pt>
                <c:pt idx="93">
                  <c:v>0.35225000000000001</c:v>
                </c:pt>
                <c:pt idx="94">
                  <c:v>0.36788999999999999</c:v>
                </c:pt>
                <c:pt idx="95">
                  <c:v>0.38149</c:v>
                </c:pt>
                <c:pt idx="96">
                  <c:v>0.37952999999999998</c:v>
                </c:pt>
                <c:pt idx="97">
                  <c:v>0.43856000000000001</c:v>
                </c:pt>
                <c:pt idx="98">
                  <c:v>0.46694999999999998</c:v>
                </c:pt>
                <c:pt idx="99">
                  <c:v>0.46711999999999998</c:v>
                </c:pt>
                <c:pt idx="100">
                  <c:v>0.46916999999999998</c:v>
                </c:pt>
                <c:pt idx="101">
                  <c:v>0.49425000000000002</c:v>
                </c:pt>
                <c:pt idx="102">
                  <c:v>0.49647000000000002</c:v>
                </c:pt>
                <c:pt idx="103">
                  <c:v>0.51012000000000002</c:v>
                </c:pt>
                <c:pt idx="104">
                  <c:v>0.51024999999999998</c:v>
                </c:pt>
                <c:pt idx="105">
                  <c:v>0.50317000000000001</c:v>
                </c:pt>
                <c:pt idx="106">
                  <c:v>0.50626000000000004</c:v>
                </c:pt>
                <c:pt idx="107">
                  <c:v>0.51022000000000001</c:v>
                </c:pt>
                <c:pt idx="108">
                  <c:v>0.51809000000000005</c:v>
                </c:pt>
                <c:pt idx="109">
                  <c:v>0.52644999999999997</c:v>
                </c:pt>
                <c:pt idx="110">
                  <c:v>0.51783000000000001</c:v>
                </c:pt>
                <c:pt idx="111">
                  <c:v>0.52232000000000001</c:v>
                </c:pt>
                <c:pt idx="112">
                  <c:v>0.52322000000000002</c:v>
                </c:pt>
                <c:pt idx="113">
                  <c:v>0.51915999999999995</c:v>
                </c:pt>
                <c:pt idx="114">
                  <c:v>0.53608999999999996</c:v>
                </c:pt>
                <c:pt idx="115">
                  <c:v>0.52588999999999997</c:v>
                </c:pt>
                <c:pt idx="116">
                  <c:v>0.52859</c:v>
                </c:pt>
                <c:pt idx="117">
                  <c:v>0.54734000000000005</c:v>
                </c:pt>
                <c:pt idx="118">
                  <c:v>0.53007000000000004</c:v>
                </c:pt>
                <c:pt idx="119">
                  <c:v>0.52780000000000005</c:v>
                </c:pt>
                <c:pt idx="120">
                  <c:v>0.54383000000000004</c:v>
                </c:pt>
                <c:pt idx="121">
                  <c:v>0.53417000000000003</c:v>
                </c:pt>
                <c:pt idx="122">
                  <c:v>0.53147999999999995</c:v>
                </c:pt>
                <c:pt idx="123">
                  <c:v>0.54446000000000006</c:v>
                </c:pt>
                <c:pt idx="124">
                  <c:v>0.53149999999999997</c:v>
                </c:pt>
                <c:pt idx="125">
                  <c:v>0.54888000000000003</c:v>
                </c:pt>
                <c:pt idx="126">
                  <c:v>0.53327000000000002</c:v>
                </c:pt>
                <c:pt idx="127">
                  <c:v>0.53183000000000002</c:v>
                </c:pt>
                <c:pt idx="128">
                  <c:v>0.53696999999999995</c:v>
                </c:pt>
                <c:pt idx="129">
                  <c:v>0.54259000000000002</c:v>
                </c:pt>
                <c:pt idx="130">
                  <c:v>0.53215000000000001</c:v>
                </c:pt>
                <c:pt idx="131">
                  <c:v>0.54330000000000001</c:v>
                </c:pt>
                <c:pt idx="132">
                  <c:v>0.53232999999999997</c:v>
                </c:pt>
                <c:pt idx="133">
                  <c:v>0.52954000000000001</c:v>
                </c:pt>
                <c:pt idx="134">
                  <c:v>0.53524000000000005</c:v>
                </c:pt>
                <c:pt idx="135">
                  <c:v>0.52288000000000001</c:v>
                </c:pt>
                <c:pt idx="136">
                  <c:v>0.53274999999999995</c:v>
                </c:pt>
                <c:pt idx="137">
                  <c:v>0.51870000000000005</c:v>
                </c:pt>
                <c:pt idx="138">
                  <c:v>0.51763000000000003</c:v>
                </c:pt>
                <c:pt idx="139">
                  <c:v>0.50921000000000005</c:v>
                </c:pt>
                <c:pt idx="140">
                  <c:v>0.51244999999999996</c:v>
                </c:pt>
                <c:pt idx="141">
                  <c:v>0.50329000000000002</c:v>
                </c:pt>
                <c:pt idx="142">
                  <c:v>0.50675000000000003</c:v>
                </c:pt>
                <c:pt idx="143">
                  <c:v>0.50458000000000003</c:v>
                </c:pt>
                <c:pt idx="144">
                  <c:v>0.49334</c:v>
                </c:pt>
                <c:pt idx="145">
                  <c:v>0.49508999999999997</c:v>
                </c:pt>
                <c:pt idx="146">
                  <c:v>0.48585</c:v>
                </c:pt>
                <c:pt idx="147">
                  <c:v>0.48991000000000001</c:v>
                </c:pt>
                <c:pt idx="148">
                  <c:v>0.47563</c:v>
                </c:pt>
                <c:pt idx="149">
                  <c:v>0.42455999999999999</c:v>
                </c:pt>
                <c:pt idx="150">
                  <c:v>0.42555999999999999</c:v>
                </c:pt>
                <c:pt idx="151">
                  <c:v>0.40300999999999998</c:v>
                </c:pt>
                <c:pt idx="152">
                  <c:v>0.40790999999999999</c:v>
                </c:pt>
                <c:pt idx="153">
                  <c:v>0.37060999999999999</c:v>
                </c:pt>
                <c:pt idx="154">
                  <c:v>0.35347000000000001</c:v>
                </c:pt>
                <c:pt idx="155">
                  <c:v>0.3624</c:v>
                </c:pt>
                <c:pt idx="156">
                  <c:v>0.32623000000000002</c:v>
                </c:pt>
                <c:pt idx="157">
                  <c:v>0.32434000000000002</c:v>
                </c:pt>
                <c:pt idx="158">
                  <c:v>0.32368999999999998</c:v>
                </c:pt>
                <c:pt idx="159">
                  <c:v>0.32177</c:v>
                </c:pt>
                <c:pt idx="160">
                  <c:v>0.34106999999999998</c:v>
                </c:pt>
                <c:pt idx="161">
                  <c:v>0.37494</c:v>
                </c:pt>
                <c:pt idx="162">
                  <c:v>0.38984999999999997</c:v>
                </c:pt>
                <c:pt idx="163">
                  <c:v>0.41521999999999998</c:v>
                </c:pt>
                <c:pt idx="164">
                  <c:v>0.46038000000000001</c:v>
                </c:pt>
                <c:pt idx="165">
                  <c:v>0.46843000000000001</c:v>
                </c:pt>
                <c:pt idx="166">
                  <c:v>0.48291000000000001</c:v>
                </c:pt>
                <c:pt idx="167">
                  <c:v>0.51141000000000003</c:v>
                </c:pt>
                <c:pt idx="168">
                  <c:v>0.50863999999999998</c:v>
                </c:pt>
                <c:pt idx="169">
                  <c:v>0.51520999999999995</c:v>
                </c:pt>
                <c:pt idx="170">
                  <c:v>0.51654999999999995</c:v>
                </c:pt>
                <c:pt idx="171">
                  <c:v>0.52615000000000001</c:v>
                </c:pt>
                <c:pt idx="172">
                  <c:v>0.53285000000000005</c:v>
                </c:pt>
                <c:pt idx="173">
                  <c:v>0.53458000000000006</c:v>
                </c:pt>
                <c:pt idx="174">
                  <c:v>0.54079999999999995</c:v>
                </c:pt>
                <c:pt idx="175">
                  <c:v>0.53232999999999997</c:v>
                </c:pt>
                <c:pt idx="176">
                  <c:v>0.54393000000000002</c:v>
                </c:pt>
                <c:pt idx="177">
                  <c:v>0.54295000000000004</c:v>
                </c:pt>
                <c:pt idx="178">
                  <c:v>0.54091</c:v>
                </c:pt>
                <c:pt idx="179">
                  <c:v>0.55162999999999995</c:v>
                </c:pt>
                <c:pt idx="180">
                  <c:v>0.53849000000000002</c:v>
                </c:pt>
                <c:pt idx="181">
                  <c:v>0.53925999999999996</c:v>
                </c:pt>
                <c:pt idx="182">
                  <c:v>0.53571999999999997</c:v>
                </c:pt>
                <c:pt idx="183">
                  <c:v>0.53293000000000001</c:v>
                </c:pt>
                <c:pt idx="184">
                  <c:v>0.54586999999999997</c:v>
                </c:pt>
                <c:pt idx="185">
                  <c:v>0.53171999999999997</c:v>
                </c:pt>
                <c:pt idx="186">
                  <c:v>0.53415999999999997</c:v>
                </c:pt>
                <c:pt idx="187">
                  <c:v>0.54257999999999995</c:v>
                </c:pt>
                <c:pt idx="188">
                  <c:v>0.53122999999999998</c:v>
                </c:pt>
                <c:pt idx="189">
                  <c:v>0.55083000000000004</c:v>
                </c:pt>
                <c:pt idx="190">
                  <c:v>0.53929000000000005</c:v>
                </c:pt>
                <c:pt idx="191">
                  <c:v>0.52727000000000002</c:v>
                </c:pt>
                <c:pt idx="192">
                  <c:v>0.53744999999999998</c:v>
                </c:pt>
                <c:pt idx="193">
                  <c:v>0.52936000000000005</c:v>
                </c:pt>
                <c:pt idx="194">
                  <c:v>0.51924000000000003</c:v>
                </c:pt>
                <c:pt idx="195">
                  <c:v>0.52783000000000002</c:v>
                </c:pt>
                <c:pt idx="196">
                  <c:v>0.51497000000000004</c:v>
                </c:pt>
                <c:pt idx="197">
                  <c:v>0.52647999999999995</c:v>
                </c:pt>
                <c:pt idx="198">
                  <c:v>0.50885000000000002</c:v>
                </c:pt>
                <c:pt idx="199">
                  <c:v>0.50305</c:v>
                </c:pt>
                <c:pt idx="200">
                  <c:v>0.50073000000000001</c:v>
                </c:pt>
                <c:pt idx="201">
                  <c:v>0.49142000000000002</c:v>
                </c:pt>
                <c:pt idx="202">
                  <c:v>0.49917</c:v>
                </c:pt>
                <c:pt idx="203">
                  <c:v>0.48899999999999999</c:v>
                </c:pt>
                <c:pt idx="204">
                  <c:v>0.48781000000000002</c:v>
                </c:pt>
                <c:pt idx="205">
                  <c:v>0.47272999999999998</c:v>
                </c:pt>
                <c:pt idx="206">
                  <c:v>0.46645999999999999</c:v>
                </c:pt>
                <c:pt idx="207">
                  <c:v>0.47206999999999999</c:v>
                </c:pt>
                <c:pt idx="208">
                  <c:v>0.46217999999999998</c:v>
                </c:pt>
                <c:pt idx="209">
                  <c:v>0.45441999999999999</c:v>
                </c:pt>
                <c:pt idx="210">
                  <c:v>0.43847999999999998</c:v>
                </c:pt>
                <c:pt idx="211">
                  <c:v>0.43672</c:v>
                </c:pt>
                <c:pt idx="212">
                  <c:v>0.44217000000000001</c:v>
                </c:pt>
                <c:pt idx="213">
                  <c:v>0.42293999999999998</c:v>
                </c:pt>
                <c:pt idx="214">
                  <c:v>0.42154000000000003</c:v>
                </c:pt>
                <c:pt idx="215">
                  <c:v>0.42788999999999999</c:v>
                </c:pt>
                <c:pt idx="216">
                  <c:v>0.40583999999999998</c:v>
                </c:pt>
                <c:pt idx="217">
                  <c:v>0.40833999999999998</c:v>
                </c:pt>
                <c:pt idx="218">
                  <c:v>0.38313000000000003</c:v>
                </c:pt>
                <c:pt idx="219">
                  <c:v>0.36706</c:v>
                </c:pt>
                <c:pt idx="220">
                  <c:v>0.31995000000000001</c:v>
                </c:pt>
                <c:pt idx="221">
                  <c:v>0.32368999999999998</c:v>
                </c:pt>
                <c:pt idx="222">
                  <c:v>0.30964000000000003</c:v>
                </c:pt>
                <c:pt idx="223">
                  <c:v>0.31472</c:v>
                </c:pt>
                <c:pt idx="224">
                  <c:v>0.31318000000000001</c:v>
                </c:pt>
                <c:pt idx="225">
                  <c:v>0.31530000000000002</c:v>
                </c:pt>
                <c:pt idx="226">
                  <c:v>0.3216</c:v>
                </c:pt>
                <c:pt idx="227">
                  <c:v>0.33482000000000001</c:v>
                </c:pt>
              </c:numCache>
            </c:numRef>
          </c:yVal>
          <c:smooth val="1"/>
          <c:extLst>
            <c:ext xmlns:c16="http://schemas.microsoft.com/office/drawing/2014/chart" uri="{C3380CC4-5D6E-409C-BE32-E72D297353CC}">
              <c16:uniqueId val="{00000001-9E1A-4407-B870-7677F4733FC6}"/>
            </c:ext>
          </c:extLst>
        </c:ser>
        <c:ser>
          <c:idx val="8"/>
          <c:order val="2"/>
          <c:tx>
            <c:strRef>
              <c:f>Sheet2!$D$1</c:f>
              <c:strCache>
                <c:ptCount val="1"/>
                <c:pt idx="0">
                  <c:v>B3</c:v>
                </c:pt>
              </c:strCache>
            </c:strRef>
          </c:tx>
          <c:marker>
            <c:symbol val="none"/>
          </c:marker>
          <c:xVal>
            <c:numRef>
              <c:f>Sheet2!$A$2:$A$1237</c:f>
              <c:numCache>
                <c:formatCode>General</c:formatCode>
                <c:ptCount val="1236"/>
                <c:pt idx="0">
                  <c:v>2013.7519500000001</c:v>
                </c:pt>
                <c:pt idx="1">
                  <c:v>2013.76575</c:v>
                </c:pt>
                <c:pt idx="2">
                  <c:v>2013.77124</c:v>
                </c:pt>
                <c:pt idx="3">
                  <c:v>2013.7849100000001</c:v>
                </c:pt>
                <c:pt idx="4">
                  <c:v>2013.7904100000001</c:v>
                </c:pt>
                <c:pt idx="5">
                  <c:v>2013.8150599999999</c:v>
                </c:pt>
                <c:pt idx="6">
                  <c:v>2013.8287399999999</c:v>
                </c:pt>
                <c:pt idx="7">
                  <c:v>2013.85889</c:v>
                </c:pt>
                <c:pt idx="8">
                  <c:v>2013.87256</c:v>
                </c:pt>
                <c:pt idx="9">
                  <c:v>2013.87805</c:v>
                </c:pt>
                <c:pt idx="10">
                  <c:v>2013.9273700000001</c:v>
                </c:pt>
                <c:pt idx="11">
                  <c:v>2013.9657</c:v>
                </c:pt>
                <c:pt idx="12">
                  <c:v>2013.97119</c:v>
                </c:pt>
                <c:pt idx="13">
                  <c:v>2013.97119</c:v>
                </c:pt>
                <c:pt idx="14">
                  <c:v>2013.98486</c:v>
                </c:pt>
                <c:pt idx="15">
                  <c:v>2014.0150100000001</c:v>
                </c:pt>
                <c:pt idx="16">
                  <c:v>2014.0479700000001</c:v>
                </c:pt>
                <c:pt idx="17">
                  <c:v>2014.078</c:v>
                </c:pt>
                <c:pt idx="18">
                  <c:v>2014.0917999999999</c:v>
                </c:pt>
                <c:pt idx="19">
                  <c:v>2014.09717</c:v>
                </c:pt>
                <c:pt idx="20">
                  <c:v>2014.10266</c:v>
                </c:pt>
                <c:pt idx="21">
                  <c:v>2014.10266</c:v>
                </c:pt>
                <c:pt idx="22">
                  <c:v>2014.13562</c:v>
                </c:pt>
                <c:pt idx="23">
                  <c:v>2014.14111</c:v>
                </c:pt>
                <c:pt idx="24">
                  <c:v>2014.1464800000001</c:v>
                </c:pt>
                <c:pt idx="25">
                  <c:v>2014.1656499999999</c:v>
                </c:pt>
                <c:pt idx="26">
                  <c:v>2014.1794400000001</c:v>
                </c:pt>
                <c:pt idx="27">
                  <c:v>2014.19031</c:v>
                </c:pt>
                <c:pt idx="28">
                  <c:v>2014.19031</c:v>
                </c:pt>
                <c:pt idx="29">
                  <c:v>2014.22327</c:v>
                </c:pt>
                <c:pt idx="30">
                  <c:v>2014.22876</c:v>
                </c:pt>
                <c:pt idx="31">
                  <c:v>2014.2341300000001</c:v>
                </c:pt>
                <c:pt idx="32">
                  <c:v>2014.24792</c:v>
                </c:pt>
                <c:pt idx="33">
                  <c:v>2014.25342</c:v>
                </c:pt>
                <c:pt idx="34">
                  <c:v>2014.2670900000001</c:v>
                </c:pt>
                <c:pt idx="35">
                  <c:v>2014.27808</c:v>
                </c:pt>
                <c:pt idx="36">
                  <c:v>2014.2972400000001</c:v>
                </c:pt>
                <c:pt idx="37">
                  <c:v>2014.3164099999999</c:v>
                </c:pt>
                <c:pt idx="38">
                  <c:v>2014.3218999999999</c:v>
                </c:pt>
                <c:pt idx="39">
                  <c:v>2014.3218999999999</c:v>
                </c:pt>
                <c:pt idx="40">
                  <c:v>2014.35474</c:v>
                </c:pt>
                <c:pt idx="41">
                  <c:v>2014.36023</c:v>
                </c:pt>
                <c:pt idx="42">
                  <c:v>2014.36572</c:v>
                </c:pt>
                <c:pt idx="43">
                  <c:v>2014.3985600000001</c:v>
                </c:pt>
                <c:pt idx="44">
                  <c:v>2014.4095500000001</c:v>
                </c:pt>
                <c:pt idx="45">
                  <c:v>2014.4095500000001</c:v>
                </c:pt>
                <c:pt idx="46">
                  <c:v>2014.4287099999999</c:v>
                </c:pt>
                <c:pt idx="47">
                  <c:v>2014.4425000000001</c:v>
                </c:pt>
                <c:pt idx="48">
                  <c:v>2014.4478799999999</c:v>
                </c:pt>
                <c:pt idx="49">
                  <c:v>2014.46704</c:v>
                </c:pt>
                <c:pt idx="50">
                  <c:v>2014.47253</c:v>
                </c:pt>
                <c:pt idx="51">
                  <c:v>2014.48633</c:v>
                </c:pt>
                <c:pt idx="52">
                  <c:v>2014.4917</c:v>
                </c:pt>
                <c:pt idx="53">
                  <c:v>2014.49719</c:v>
                </c:pt>
                <c:pt idx="54">
                  <c:v>2014.51099</c:v>
                </c:pt>
                <c:pt idx="55">
                  <c:v>2014.5163600000001</c:v>
                </c:pt>
                <c:pt idx="56">
                  <c:v>2014.5355199999999</c:v>
                </c:pt>
                <c:pt idx="57">
                  <c:v>2014.5410199999999</c:v>
                </c:pt>
                <c:pt idx="58">
                  <c:v>2014.5601799999999</c:v>
                </c:pt>
                <c:pt idx="59">
                  <c:v>2014.5739699999999</c:v>
                </c:pt>
                <c:pt idx="60">
                  <c:v>2014.5794699999999</c:v>
                </c:pt>
                <c:pt idx="61">
                  <c:v>2014.58484</c:v>
                </c:pt>
                <c:pt idx="62">
                  <c:v>2014.59863</c:v>
                </c:pt>
                <c:pt idx="63">
                  <c:v>2014.604</c:v>
                </c:pt>
                <c:pt idx="64">
                  <c:v>2014.6178</c:v>
                </c:pt>
                <c:pt idx="65">
                  <c:v>2014.62329</c:v>
                </c:pt>
                <c:pt idx="66">
                  <c:v>2014.6286600000001</c:v>
                </c:pt>
                <c:pt idx="67">
                  <c:v>2014.64246</c:v>
                </c:pt>
                <c:pt idx="68">
                  <c:v>2014.64795</c:v>
                </c:pt>
                <c:pt idx="69">
                  <c:v>2014.6671100000001</c:v>
                </c:pt>
                <c:pt idx="70">
                  <c:v>2014.6724899999999</c:v>
                </c:pt>
                <c:pt idx="71">
                  <c:v>2014.6862799999999</c:v>
                </c:pt>
                <c:pt idx="72">
                  <c:v>2014.6917699999999</c:v>
                </c:pt>
                <c:pt idx="73">
                  <c:v>2014.70544</c:v>
                </c:pt>
                <c:pt idx="74">
                  <c:v>2014.7109399999999</c:v>
                </c:pt>
                <c:pt idx="75">
                  <c:v>2014.7164299999999</c:v>
                </c:pt>
                <c:pt idx="76">
                  <c:v>2014.7301</c:v>
                </c:pt>
                <c:pt idx="77">
                  <c:v>2014.7356</c:v>
                </c:pt>
                <c:pt idx="78">
                  <c:v>2014.75476</c:v>
                </c:pt>
                <c:pt idx="79">
                  <c:v>2014.76025</c:v>
                </c:pt>
                <c:pt idx="80">
                  <c:v>2014.7930899999999</c:v>
                </c:pt>
                <c:pt idx="81">
                  <c:v>2014.8232399999999</c:v>
                </c:pt>
                <c:pt idx="82">
                  <c:v>2014.83691</c:v>
                </c:pt>
                <c:pt idx="83">
                  <c:v>2014.8479</c:v>
                </c:pt>
                <c:pt idx="84">
                  <c:v>2014.86157</c:v>
                </c:pt>
                <c:pt idx="85">
                  <c:v>2014.86707</c:v>
                </c:pt>
                <c:pt idx="86">
                  <c:v>2014.8862300000001</c:v>
                </c:pt>
                <c:pt idx="87">
                  <c:v>2014.9054000000001</c:v>
                </c:pt>
                <c:pt idx="88">
                  <c:v>2014.9108900000001</c:v>
                </c:pt>
                <c:pt idx="89">
                  <c:v>2014.9493399999999</c:v>
                </c:pt>
                <c:pt idx="90">
                  <c:v>2014.99316</c:v>
                </c:pt>
                <c:pt idx="91">
                  <c:v>2014.99854</c:v>
                </c:pt>
                <c:pt idx="92">
                  <c:v>2015.0423599999999</c:v>
                </c:pt>
                <c:pt idx="93">
                  <c:v>2015.0561499999999</c:v>
                </c:pt>
                <c:pt idx="94">
                  <c:v>2015.0808099999999</c:v>
                </c:pt>
                <c:pt idx="95">
                  <c:v>2015.0862999999999</c:v>
                </c:pt>
                <c:pt idx="96">
                  <c:v>2015.09998</c:v>
                </c:pt>
                <c:pt idx="97">
                  <c:v>2015.1739500000001</c:v>
                </c:pt>
                <c:pt idx="98">
                  <c:v>2015.1986099999999</c:v>
                </c:pt>
                <c:pt idx="99">
                  <c:v>2015.21228</c:v>
                </c:pt>
                <c:pt idx="100">
                  <c:v>2015.21777</c:v>
                </c:pt>
                <c:pt idx="101">
                  <c:v>2015.2561000000001</c:v>
                </c:pt>
                <c:pt idx="102">
                  <c:v>2015.2616</c:v>
                </c:pt>
                <c:pt idx="103">
                  <c:v>2015.2752700000001</c:v>
                </c:pt>
                <c:pt idx="104">
                  <c:v>2015.27539</c:v>
                </c:pt>
                <c:pt idx="105">
                  <c:v>2015.2807600000001</c:v>
                </c:pt>
                <c:pt idx="106">
                  <c:v>2015.2862500000001</c:v>
                </c:pt>
                <c:pt idx="107">
                  <c:v>2015.3054199999999</c:v>
                </c:pt>
                <c:pt idx="108">
                  <c:v>2015.3192100000001</c:v>
                </c:pt>
                <c:pt idx="109">
                  <c:v>2015.3192100000001</c:v>
                </c:pt>
                <c:pt idx="110">
                  <c:v>2015.32458</c:v>
                </c:pt>
                <c:pt idx="111">
                  <c:v>2015.33008</c:v>
                </c:pt>
                <c:pt idx="112">
                  <c:v>2015.34375</c:v>
                </c:pt>
                <c:pt idx="113">
                  <c:v>2015.34924</c:v>
                </c:pt>
                <c:pt idx="114">
                  <c:v>2015.36304</c:v>
                </c:pt>
                <c:pt idx="115">
                  <c:v>2015.36841</c:v>
                </c:pt>
                <c:pt idx="116">
                  <c:v>2015.3877</c:v>
                </c:pt>
                <c:pt idx="117">
                  <c:v>2015.4068600000001</c:v>
                </c:pt>
                <c:pt idx="118">
                  <c:v>2015.4177199999999</c:v>
                </c:pt>
                <c:pt idx="119">
                  <c:v>2015.4368899999999</c:v>
                </c:pt>
                <c:pt idx="120">
                  <c:v>2015.4506799999999</c:v>
                </c:pt>
                <c:pt idx="121">
                  <c:v>2015.4561799999999</c:v>
                </c:pt>
                <c:pt idx="122">
                  <c:v>2015.46155</c:v>
                </c:pt>
                <c:pt idx="123">
                  <c:v>2015.47534</c:v>
                </c:pt>
                <c:pt idx="124">
                  <c:v>2015.48083</c:v>
                </c:pt>
                <c:pt idx="125">
                  <c:v>2015.49451</c:v>
                </c:pt>
                <c:pt idx="126">
                  <c:v>2015.5</c:v>
                </c:pt>
                <c:pt idx="127">
                  <c:v>2015.5053700000001</c:v>
                </c:pt>
                <c:pt idx="128">
                  <c:v>2015.5053700000001</c:v>
                </c:pt>
                <c:pt idx="129">
                  <c:v>2015.51917</c:v>
                </c:pt>
                <c:pt idx="130">
                  <c:v>2015.52466</c:v>
                </c:pt>
                <c:pt idx="131">
                  <c:v>2015.5383300000001</c:v>
                </c:pt>
                <c:pt idx="132">
                  <c:v>2015.5438200000001</c:v>
                </c:pt>
                <c:pt idx="133">
                  <c:v>2015.54919</c:v>
                </c:pt>
                <c:pt idx="134">
                  <c:v>2015.5629899999999</c:v>
                </c:pt>
                <c:pt idx="135">
                  <c:v>2015.5684799999999</c:v>
                </c:pt>
                <c:pt idx="136">
                  <c:v>2015.58215</c:v>
                </c:pt>
                <c:pt idx="137">
                  <c:v>2015.5876499999999</c:v>
                </c:pt>
                <c:pt idx="138">
                  <c:v>2015.5931399999999</c:v>
                </c:pt>
                <c:pt idx="139">
                  <c:v>2015.6123</c:v>
                </c:pt>
                <c:pt idx="140">
                  <c:v>2015.62598</c:v>
                </c:pt>
                <c:pt idx="141">
                  <c:v>2015.63147</c:v>
                </c:pt>
                <c:pt idx="142">
                  <c:v>2015.63696</c:v>
                </c:pt>
                <c:pt idx="143">
                  <c:v>2015.6506300000001</c:v>
                </c:pt>
                <c:pt idx="144">
                  <c:v>2015.6561300000001</c:v>
                </c:pt>
                <c:pt idx="145">
                  <c:v>2015.6697999999999</c:v>
                </c:pt>
                <c:pt idx="146">
                  <c:v>2015.6752899999999</c:v>
                </c:pt>
                <c:pt idx="147">
                  <c:v>2015.6807899999999</c:v>
                </c:pt>
                <c:pt idx="148">
                  <c:v>2015.6944599999999</c:v>
                </c:pt>
                <c:pt idx="149">
                  <c:v>2015.75757</c:v>
                </c:pt>
                <c:pt idx="150">
                  <c:v>2015.7684300000001</c:v>
                </c:pt>
                <c:pt idx="151">
                  <c:v>2015.7820999999999</c:v>
                </c:pt>
                <c:pt idx="152">
                  <c:v>2015.7876000000001</c:v>
                </c:pt>
                <c:pt idx="153">
                  <c:v>2015.83142</c:v>
                </c:pt>
                <c:pt idx="154">
                  <c:v>2015.84521</c:v>
                </c:pt>
                <c:pt idx="155">
                  <c:v>2015.85608</c:v>
                </c:pt>
                <c:pt idx="156">
                  <c:v>2015.89453</c:v>
                </c:pt>
                <c:pt idx="157">
                  <c:v>2015.94373</c:v>
                </c:pt>
                <c:pt idx="158">
                  <c:v>2016.00684</c:v>
                </c:pt>
                <c:pt idx="159">
                  <c:v>2016.0205100000001</c:v>
                </c:pt>
                <c:pt idx="160">
                  <c:v>2016.0313699999999</c:v>
                </c:pt>
                <c:pt idx="161">
                  <c:v>2016.0942399999999</c:v>
                </c:pt>
                <c:pt idx="162">
                  <c:v>2016.1134</c:v>
                </c:pt>
                <c:pt idx="163">
                  <c:v>2016.1379400000001</c:v>
                </c:pt>
                <c:pt idx="164">
                  <c:v>2016.20081</c:v>
                </c:pt>
                <c:pt idx="165">
                  <c:v>2016.2061799999999</c:v>
                </c:pt>
                <c:pt idx="166">
                  <c:v>2016.24451</c:v>
                </c:pt>
                <c:pt idx="167">
                  <c:v>2016.28271</c:v>
                </c:pt>
                <c:pt idx="168">
                  <c:v>2016.2936999999999</c:v>
                </c:pt>
                <c:pt idx="169">
                  <c:v>2016.3127400000001</c:v>
                </c:pt>
                <c:pt idx="170">
                  <c:v>2016.3319100000001</c:v>
                </c:pt>
                <c:pt idx="171">
                  <c:v>2016.3510699999999</c:v>
                </c:pt>
                <c:pt idx="172">
                  <c:v>2016.37024</c:v>
                </c:pt>
                <c:pt idx="173">
                  <c:v>2016.3811000000001</c:v>
                </c:pt>
                <c:pt idx="174">
                  <c:v>2016.3947800000001</c:v>
                </c:pt>
                <c:pt idx="175">
                  <c:v>2016.4002700000001</c:v>
                </c:pt>
                <c:pt idx="176">
                  <c:v>2016.4139399999999</c:v>
                </c:pt>
                <c:pt idx="177">
                  <c:v>2016.43848</c:v>
                </c:pt>
                <c:pt idx="178">
                  <c:v>2016.44397</c:v>
                </c:pt>
                <c:pt idx="179">
                  <c:v>2016.4576400000001</c:v>
                </c:pt>
                <c:pt idx="180">
                  <c:v>2016.4631300000001</c:v>
                </c:pt>
                <c:pt idx="181">
                  <c:v>2016.4685099999999</c:v>
                </c:pt>
                <c:pt idx="182">
                  <c:v>2016.48218</c:v>
                </c:pt>
                <c:pt idx="183">
                  <c:v>2016.48767</c:v>
                </c:pt>
                <c:pt idx="184">
                  <c:v>2016.50134</c:v>
                </c:pt>
                <c:pt idx="185">
                  <c:v>2016.50684</c:v>
                </c:pt>
                <c:pt idx="186">
                  <c:v>2016.5122100000001</c:v>
                </c:pt>
                <c:pt idx="187">
                  <c:v>2016.5258799999999</c:v>
                </c:pt>
                <c:pt idx="188">
                  <c:v>2016.5313699999999</c:v>
                </c:pt>
                <c:pt idx="189">
                  <c:v>2016.54504</c:v>
                </c:pt>
                <c:pt idx="190">
                  <c:v>2016.5697</c:v>
                </c:pt>
                <c:pt idx="191">
                  <c:v>2016.5750700000001</c:v>
                </c:pt>
                <c:pt idx="192">
                  <c:v>2016.5887499999999</c:v>
                </c:pt>
                <c:pt idx="193">
                  <c:v>2016.5942399999999</c:v>
                </c:pt>
                <c:pt idx="194">
                  <c:v>2016.59961</c:v>
                </c:pt>
                <c:pt idx="195">
                  <c:v>2016.6134</c:v>
                </c:pt>
                <c:pt idx="196">
                  <c:v>2016.61877</c:v>
                </c:pt>
                <c:pt idx="197">
                  <c:v>2016.6324500000001</c:v>
                </c:pt>
                <c:pt idx="198">
                  <c:v>2016.6379400000001</c:v>
                </c:pt>
                <c:pt idx="199">
                  <c:v>2016.6434300000001</c:v>
                </c:pt>
                <c:pt idx="200">
                  <c:v>2016.6570999999999</c:v>
                </c:pt>
                <c:pt idx="201">
                  <c:v>2016.66248</c:v>
                </c:pt>
                <c:pt idx="202">
                  <c:v>2016.66248</c:v>
                </c:pt>
                <c:pt idx="203">
                  <c:v>2016.68164</c:v>
                </c:pt>
                <c:pt idx="204">
                  <c:v>2016.68713</c:v>
                </c:pt>
                <c:pt idx="205">
                  <c:v>2016.70081</c:v>
                </c:pt>
                <c:pt idx="206">
                  <c:v>2016.7061799999999</c:v>
                </c:pt>
                <c:pt idx="207">
                  <c:v>2016.7061799999999</c:v>
                </c:pt>
                <c:pt idx="208">
                  <c:v>2016.7199700000001</c:v>
                </c:pt>
                <c:pt idx="209">
                  <c:v>2016.72534</c:v>
                </c:pt>
                <c:pt idx="210">
                  <c:v>2016.74451</c:v>
                </c:pt>
                <c:pt idx="211">
                  <c:v>2016.75</c:v>
                </c:pt>
                <c:pt idx="212">
                  <c:v>2016.75</c:v>
                </c:pt>
                <c:pt idx="213">
                  <c:v>2016.76367</c:v>
                </c:pt>
                <c:pt idx="214">
                  <c:v>2016.7690399999999</c:v>
                </c:pt>
                <c:pt idx="215">
                  <c:v>2016.7745399999999</c:v>
                </c:pt>
                <c:pt idx="216">
                  <c:v>2016.7882099999999</c:v>
                </c:pt>
                <c:pt idx="217">
                  <c:v>2016.7936999999999</c:v>
                </c:pt>
                <c:pt idx="218">
                  <c:v>2016.8127400000001</c:v>
                </c:pt>
                <c:pt idx="219">
                  <c:v>2016.8319100000001</c:v>
                </c:pt>
                <c:pt idx="220">
                  <c:v>2016.9002700000001</c:v>
                </c:pt>
                <c:pt idx="221">
                  <c:v>2016.9248</c:v>
                </c:pt>
                <c:pt idx="222">
                  <c:v>2016.93848</c:v>
                </c:pt>
                <c:pt idx="223">
                  <c:v>2016.94397</c:v>
                </c:pt>
                <c:pt idx="224">
                  <c:v>2016.9631300000001</c:v>
                </c:pt>
                <c:pt idx="225">
                  <c:v>2016.98218</c:v>
                </c:pt>
                <c:pt idx="226">
                  <c:v>2016.98767</c:v>
                </c:pt>
                <c:pt idx="227">
                  <c:v>2016.9930400000001</c:v>
                </c:pt>
              </c:numCache>
            </c:numRef>
          </c:xVal>
          <c:yVal>
            <c:numRef>
              <c:f>Sheet2!$D$2:$D$1237</c:f>
              <c:numCache>
                <c:formatCode>General</c:formatCode>
                <c:ptCount val="1236"/>
                <c:pt idx="0">
                  <c:v>0.18079000000000001</c:v>
                </c:pt>
                <c:pt idx="1">
                  <c:v>0.17984</c:v>
                </c:pt>
                <c:pt idx="2">
                  <c:v>0.17226</c:v>
                </c:pt>
                <c:pt idx="3">
                  <c:v>0.18168000000000001</c:v>
                </c:pt>
                <c:pt idx="4">
                  <c:v>0.16755999999999999</c:v>
                </c:pt>
                <c:pt idx="5">
                  <c:v>0.159</c:v>
                </c:pt>
                <c:pt idx="6">
                  <c:v>0.16538</c:v>
                </c:pt>
                <c:pt idx="7">
                  <c:v>0.14663999999999999</c:v>
                </c:pt>
                <c:pt idx="8">
                  <c:v>0.15432000000000001</c:v>
                </c:pt>
                <c:pt idx="9">
                  <c:v>0.14293</c:v>
                </c:pt>
                <c:pt idx="10">
                  <c:v>0.14194999999999999</c:v>
                </c:pt>
                <c:pt idx="11">
                  <c:v>0.13572000000000001</c:v>
                </c:pt>
                <c:pt idx="12">
                  <c:v>0.13919999999999999</c:v>
                </c:pt>
                <c:pt idx="13">
                  <c:v>0.13972999999999999</c:v>
                </c:pt>
                <c:pt idx="14">
                  <c:v>0.14004</c:v>
                </c:pt>
                <c:pt idx="15">
                  <c:v>0.14616999999999999</c:v>
                </c:pt>
                <c:pt idx="16">
                  <c:v>0.15486</c:v>
                </c:pt>
                <c:pt idx="17">
                  <c:v>0.15709999999999999</c:v>
                </c:pt>
                <c:pt idx="18">
                  <c:v>0.16938</c:v>
                </c:pt>
                <c:pt idx="19">
                  <c:v>0.15937999999999999</c:v>
                </c:pt>
                <c:pt idx="20">
                  <c:v>0.16322</c:v>
                </c:pt>
                <c:pt idx="21">
                  <c:v>0.16431999999999999</c:v>
                </c:pt>
                <c:pt idx="22">
                  <c:v>0.18226999999999999</c:v>
                </c:pt>
                <c:pt idx="23">
                  <c:v>0.17352000000000001</c:v>
                </c:pt>
                <c:pt idx="24">
                  <c:v>0.17457</c:v>
                </c:pt>
                <c:pt idx="25">
                  <c:v>0.17957999999999999</c:v>
                </c:pt>
                <c:pt idx="26">
                  <c:v>0.20025000000000001</c:v>
                </c:pt>
                <c:pt idx="27">
                  <c:v>0.18579000000000001</c:v>
                </c:pt>
                <c:pt idx="28">
                  <c:v>0.18759999999999999</c:v>
                </c:pt>
                <c:pt idx="29">
                  <c:v>0.20816999999999999</c:v>
                </c:pt>
                <c:pt idx="30">
                  <c:v>0.19596</c:v>
                </c:pt>
                <c:pt idx="31">
                  <c:v>0.20044000000000001</c:v>
                </c:pt>
                <c:pt idx="32">
                  <c:v>0.20874999999999999</c:v>
                </c:pt>
                <c:pt idx="33">
                  <c:v>0.19783999999999999</c:v>
                </c:pt>
                <c:pt idx="34">
                  <c:v>0.22062000000000001</c:v>
                </c:pt>
                <c:pt idx="35">
                  <c:v>0.20227999999999999</c:v>
                </c:pt>
                <c:pt idx="36">
                  <c:v>0.20571999999999999</c:v>
                </c:pt>
                <c:pt idx="37">
                  <c:v>0.21288000000000001</c:v>
                </c:pt>
                <c:pt idx="38">
                  <c:v>0.20435</c:v>
                </c:pt>
                <c:pt idx="39">
                  <c:v>0.21056</c:v>
                </c:pt>
                <c:pt idx="40">
                  <c:v>0.23627000000000001</c:v>
                </c:pt>
                <c:pt idx="41">
                  <c:v>0.21709000000000001</c:v>
                </c:pt>
                <c:pt idx="42">
                  <c:v>0.21065</c:v>
                </c:pt>
                <c:pt idx="43">
                  <c:v>0.23857</c:v>
                </c:pt>
                <c:pt idx="44">
                  <c:v>0.21936</c:v>
                </c:pt>
                <c:pt idx="45">
                  <c:v>0.22092000000000001</c:v>
                </c:pt>
                <c:pt idx="46">
                  <c:v>0.21767</c:v>
                </c:pt>
                <c:pt idx="47">
                  <c:v>0.24579999999999999</c:v>
                </c:pt>
                <c:pt idx="48">
                  <c:v>0.22345999999999999</c:v>
                </c:pt>
                <c:pt idx="49">
                  <c:v>0.22922000000000001</c:v>
                </c:pt>
                <c:pt idx="50">
                  <c:v>0.21629999999999999</c:v>
                </c:pt>
                <c:pt idx="51">
                  <c:v>0.23904</c:v>
                </c:pt>
                <c:pt idx="52">
                  <c:v>0.22086</c:v>
                </c:pt>
                <c:pt idx="53">
                  <c:v>0.21525</c:v>
                </c:pt>
                <c:pt idx="54">
                  <c:v>0.23280999999999999</c:v>
                </c:pt>
                <c:pt idx="55">
                  <c:v>0.21784000000000001</c:v>
                </c:pt>
                <c:pt idx="56">
                  <c:v>0.22067999999999999</c:v>
                </c:pt>
                <c:pt idx="57">
                  <c:v>0.21607000000000001</c:v>
                </c:pt>
                <c:pt idx="58">
                  <c:v>0.21412</c:v>
                </c:pt>
                <c:pt idx="59">
                  <c:v>0.23341000000000001</c:v>
                </c:pt>
                <c:pt idx="60">
                  <c:v>0.21695999999999999</c:v>
                </c:pt>
                <c:pt idx="61">
                  <c:v>0.21218999999999999</c:v>
                </c:pt>
                <c:pt idx="62">
                  <c:v>0.22336</c:v>
                </c:pt>
                <c:pt idx="63">
                  <c:v>0.21045</c:v>
                </c:pt>
                <c:pt idx="64">
                  <c:v>0.22986000000000001</c:v>
                </c:pt>
                <c:pt idx="65">
                  <c:v>0.21207999999999999</c:v>
                </c:pt>
                <c:pt idx="66">
                  <c:v>0.20985999999999999</c:v>
                </c:pt>
                <c:pt idx="67">
                  <c:v>0.21801999999999999</c:v>
                </c:pt>
                <c:pt idx="68">
                  <c:v>0.20610999999999999</c:v>
                </c:pt>
                <c:pt idx="69">
                  <c:v>0.20502000000000001</c:v>
                </c:pt>
                <c:pt idx="70">
                  <c:v>0.20058999999999999</c:v>
                </c:pt>
                <c:pt idx="71">
                  <c:v>0.20599999999999999</c:v>
                </c:pt>
                <c:pt idx="72">
                  <c:v>0.19547999999999999</c:v>
                </c:pt>
                <c:pt idx="73">
                  <c:v>0.22785</c:v>
                </c:pt>
                <c:pt idx="74">
                  <c:v>0.19367999999999999</c:v>
                </c:pt>
                <c:pt idx="75">
                  <c:v>0.19095000000000001</c:v>
                </c:pt>
                <c:pt idx="76">
                  <c:v>0.19292000000000001</c:v>
                </c:pt>
                <c:pt idx="77">
                  <c:v>0.18490000000000001</c:v>
                </c:pt>
                <c:pt idx="78">
                  <c:v>0.17971999999999999</c:v>
                </c:pt>
                <c:pt idx="79">
                  <c:v>0.17842</c:v>
                </c:pt>
                <c:pt idx="80">
                  <c:v>0.17971000000000001</c:v>
                </c:pt>
                <c:pt idx="81">
                  <c:v>0.15659999999999999</c:v>
                </c:pt>
                <c:pt idx="82">
                  <c:v>0.16422</c:v>
                </c:pt>
                <c:pt idx="83">
                  <c:v>0.15798999999999999</c:v>
                </c:pt>
                <c:pt idx="84">
                  <c:v>0.15285000000000001</c:v>
                </c:pt>
                <c:pt idx="85">
                  <c:v>0.14957999999999999</c:v>
                </c:pt>
                <c:pt idx="86">
                  <c:v>0.14233999999999999</c:v>
                </c:pt>
                <c:pt idx="87">
                  <c:v>0.14151</c:v>
                </c:pt>
                <c:pt idx="88">
                  <c:v>0.1394</c:v>
                </c:pt>
                <c:pt idx="89">
                  <c:v>0.13719000000000001</c:v>
                </c:pt>
                <c:pt idx="90">
                  <c:v>0.13886999999999999</c:v>
                </c:pt>
                <c:pt idx="91">
                  <c:v>0.13839000000000001</c:v>
                </c:pt>
                <c:pt idx="92">
                  <c:v>0.14496999999999999</c:v>
                </c:pt>
                <c:pt idx="93">
                  <c:v>0.15834000000000001</c:v>
                </c:pt>
                <c:pt idx="94">
                  <c:v>0.15798999999999999</c:v>
                </c:pt>
                <c:pt idx="95">
                  <c:v>0.15661</c:v>
                </c:pt>
                <c:pt idx="96">
                  <c:v>0.16853000000000001</c:v>
                </c:pt>
                <c:pt idx="97">
                  <c:v>0.18118000000000001</c:v>
                </c:pt>
                <c:pt idx="98">
                  <c:v>0.18776999999999999</c:v>
                </c:pt>
                <c:pt idx="99">
                  <c:v>0.19711000000000001</c:v>
                </c:pt>
                <c:pt idx="100">
                  <c:v>0.19173999999999999</c:v>
                </c:pt>
                <c:pt idx="101">
                  <c:v>0.21174000000000001</c:v>
                </c:pt>
                <c:pt idx="102">
                  <c:v>0.20446</c:v>
                </c:pt>
                <c:pt idx="103">
                  <c:v>0.22181999999999999</c:v>
                </c:pt>
                <c:pt idx="104">
                  <c:v>0.22377</c:v>
                </c:pt>
                <c:pt idx="105">
                  <c:v>0.20577000000000001</c:v>
                </c:pt>
                <c:pt idx="106">
                  <c:v>0.20205999999999999</c:v>
                </c:pt>
                <c:pt idx="107">
                  <c:v>0.20630000000000001</c:v>
                </c:pt>
                <c:pt idx="108">
                  <c:v>0.22597999999999999</c:v>
                </c:pt>
                <c:pt idx="109">
                  <c:v>0.23008000000000001</c:v>
                </c:pt>
                <c:pt idx="110">
                  <c:v>0.21371000000000001</c:v>
                </c:pt>
                <c:pt idx="111">
                  <c:v>0.21090999999999999</c:v>
                </c:pt>
                <c:pt idx="112">
                  <c:v>0.22145000000000001</c:v>
                </c:pt>
                <c:pt idx="113">
                  <c:v>0.21013000000000001</c:v>
                </c:pt>
                <c:pt idx="114">
                  <c:v>0.23980000000000001</c:v>
                </c:pt>
                <c:pt idx="115">
                  <c:v>0.21482999999999999</c:v>
                </c:pt>
                <c:pt idx="116">
                  <c:v>0.22342000000000001</c:v>
                </c:pt>
                <c:pt idx="117">
                  <c:v>0.23846999999999999</c:v>
                </c:pt>
                <c:pt idx="118">
                  <c:v>0.21199999999999999</c:v>
                </c:pt>
                <c:pt idx="119">
                  <c:v>0.21445</c:v>
                </c:pt>
                <c:pt idx="120">
                  <c:v>0.23693</c:v>
                </c:pt>
                <c:pt idx="121">
                  <c:v>0.21712000000000001</c:v>
                </c:pt>
                <c:pt idx="122">
                  <c:v>0.21465999999999999</c:v>
                </c:pt>
                <c:pt idx="123">
                  <c:v>0.22856000000000001</c:v>
                </c:pt>
                <c:pt idx="124">
                  <c:v>0.21432000000000001</c:v>
                </c:pt>
                <c:pt idx="125">
                  <c:v>0.24215999999999999</c:v>
                </c:pt>
                <c:pt idx="126">
                  <c:v>0.22242000000000001</c:v>
                </c:pt>
                <c:pt idx="127">
                  <c:v>0.21462000000000001</c:v>
                </c:pt>
                <c:pt idx="128">
                  <c:v>0.21612000000000001</c:v>
                </c:pt>
                <c:pt idx="129">
                  <c:v>0.22914999999999999</c:v>
                </c:pt>
                <c:pt idx="130">
                  <c:v>0.21625</c:v>
                </c:pt>
                <c:pt idx="131">
                  <c:v>0.23821000000000001</c:v>
                </c:pt>
                <c:pt idx="132">
                  <c:v>0.22284000000000001</c:v>
                </c:pt>
                <c:pt idx="133">
                  <c:v>0.21367</c:v>
                </c:pt>
                <c:pt idx="134">
                  <c:v>0.22642000000000001</c:v>
                </c:pt>
                <c:pt idx="135">
                  <c:v>0.21367</c:v>
                </c:pt>
                <c:pt idx="136">
                  <c:v>0.23249</c:v>
                </c:pt>
                <c:pt idx="137">
                  <c:v>0.2162</c:v>
                </c:pt>
                <c:pt idx="138">
                  <c:v>0.21110999999999999</c:v>
                </c:pt>
                <c:pt idx="139">
                  <c:v>0.20796000000000001</c:v>
                </c:pt>
                <c:pt idx="140">
                  <c:v>0.22484000000000001</c:v>
                </c:pt>
                <c:pt idx="141">
                  <c:v>0.20860999999999999</c:v>
                </c:pt>
                <c:pt idx="142">
                  <c:v>0.20680000000000001</c:v>
                </c:pt>
                <c:pt idx="143">
                  <c:v>0.21473999999999999</c:v>
                </c:pt>
                <c:pt idx="144">
                  <c:v>0.20263999999999999</c:v>
                </c:pt>
                <c:pt idx="145">
                  <c:v>0.21779999999999999</c:v>
                </c:pt>
                <c:pt idx="146">
                  <c:v>0.20115</c:v>
                </c:pt>
                <c:pt idx="147">
                  <c:v>0.19772000000000001</c:v>
                </c:pt>
                <c:pt idx="148">
                  <c:v>0.2021</c:v>
                </c:pt>
                <c:pt idx="149">
                  <c:v>0.18840000000000001</c:v>
                </c:pt>
                <c:pt idx="150">
                  <c:v>0.1774</c:v>
                </c:pt>
                <c:pt idx="151">
                  <c:v>0.17519000000000001</c:v>
                </c:pt>
                <c:pt idx="152">
                  <c:v>0.16800000000000001</c:v>
                </c:pt>
                <c:pt idx="153">
                  <c:v>0.15436</c:v>
                </c:pt>
                <c:pt idx="154">
                  <c:v>0.16098999999999999</c:v>
                </c:pt>
                <c:pt idx="155">
                  <c:v>0.15307999999999999</c:v>
                </c:pt>
                <c:pt idx="156">
                  <c:v>0.13922000000000001</c:v>
                </c:pt>
                <c:pt idx="157">
                  <c:v>0.14036000000000001</c:v>
                </c:pt>
                <c:pt idx="158">
                  <c:v>0.1371</c:v>
                </c:pt>
                <c:pt idx="159">
                  <c:v>0.14996999999999999</c:v>
                </c:pt>
                <c:pt idx="160">
                  <c:v>0.1454</c:v>
                </c:pt>
                <c:pt idx="161">
                  <c:v>0.15689</c:v>
                </c:pt>
                <c:pt idx="162">
                  <c:v>0.16217000000000001</c:v>
                </c:pt>
                <c:pt idx="163">
                  <c:v>0.17097999999999999</c:v>
                </c:pt>
                <c:pt idx="164">
                  <c:v>0.18909000000000001</c:v>
                </c:pt>
                <c:pt idx="165">
                  <c:v>0.18908</c:v>
                </c:pt>
                <c:pt idx="166">
                  <c:v>0.20004</c:v>
                </c:pt>
                <c:pt idx="167">
                  <c:v>0.22181999999999999</c:v>
                </c:pt>
                <c:pt idx="168">
                  <c:v>0.20380999999999999</c:v>
                </c:pt>
                <c:pt idx="169">
                  <c:v>0.20937</c:v>
                </c:pt>
                <c:pt idx="170">
                  <c:v>0.21576000000000001</c:v>
                </c:pt>
                <c:pt idx="171">
                  <c:v>0.22722999999999999</c:v>
                </c:pt>
                <c:pt idx="172">
                  <c:v>0.2369</c:v>
                </c:pt>
                <c:pt idx="173">
                  <c:v>0.21839</c:v>
                </c:pt>
                <c:pt idx="174">
                  <c:v>0.22805</c:v>
                </c:pt>
                <c:pt idx="175">
                  <c:v>0.21464</c:v>
                </c:pt>
                <c:pt idx="176">
                  <c:v>0.2392</c:v>
                </c:pt>
                <c:pt idx="177">
                  <c:v>0.22941</c:v>
                </c:pt>
                <c:pt idx="178">
                  <c:v>0.23846999999999999</c:v>
                </c:pt>
                <c:pt idx="179">
                  <c:v>0.23821000000000001</c:v>
                </c:pt>
                <c:pt idx="180">
                  <c:v>0.21915999999999999</c:v>
                </c:pt>
                <c:pt idx="181">
                  <c:v>0.21401999999999999</c:v>
                </c:pt>
                <c:pt idx="182">
                  <c:v>0.22769</c:v>
                </c:pt>
                <c:pt idx="183">
                  <c:v>0.21634</c:v>
                </c:pt>
                <c:pt idx="184">
                  <c:v>0.23727999999999999</c:v>
                </c:pt>
                <c:pt idx="185">
                  <c:v>0.21929000000000001</c:v>
                </c:pt>
                <c:pt idx="186">
                  <c:v>0.21740000000000001</c:v>
                </c:pt>
                <c:pt idx="187">
                  <c:v>0.23108000000000001</c:v>
                </c:pt>
                <c:pt idx="188">
                  <c:v>0.21890000000000001</c:v>
                </c:pt>
                <c:pt idx="189">
                  <c:v>0.23902000000000001</c:v>
                </c:pt>
                <c:pt idx="190">
                  <c:v>0.22647</c:v>
                </c:pt>
                <c:pt idx="191">
                  <c:v>0.21479000000000001</c:v>
                </c:pt>
                <c:pt idx="192">
                  <c:v>0.23462</c:v>
                </c:pt>
                <c:pt idx="193">
                  <c:v>0.21634</c:v>
                </c:pt>
                <c:pt idx="194">
                  <c:v>0.21179999999999999</c:v>
                </c:pt>
                <c:pt idx="195">
                  <c:v>0.22234999999999999</c:v>
                </c:pt>
                <c:pt idx="196">
                  <c:v>0.21082000000000001</c:v>
                </c:pt>
                <c:pt idx="197">
                  <c:v>0.22616</c:v>
                </c:pt>
                <c:pt idx="198">
                  <c:v>0.20879</c:v>
                </c:pt>
                <c:pt idx="199">
                  <c:v>0.20635999999999999</c:v>
                </c:pt>
                <c:pt idx="200">
                  <c:v>0.21271999999999999</c:v>
                </c:pt>
                <c:pt idx="201">
                  <c:v>0.19886000000000001</c:v>
                </c:pt>
                <c:pt idx="202">
                  <c:v>0.20263</c:v>
                </c:pt>
                <c:pt idx="203">
                  <c:v>0.19857</c:v>
                </c:pt>
                <c:pt idx="204">
                  <c:v>0.19647999999999999</c:v>
                </c:pt>
                <c:pt idx="205">
                  <c:v>0.19864999999999999</c:v>
                </c:pt>
                <c:pt idx="206">
                  <c:v>0.18929000000000001</c:v>
                </c:pt>
                <c:pt idx="207">
                  <c:v>0.19153999999999999</c:v>
                </c:pt>
                <c:pt idx="208">
                  <c:v>0.20227000000000001</c:v>
                </c:pt>
                <c:pt idx="209">
                  <c:v>0.18628</c:v>
                </c:pt>
                <c:pt idx="210">
                  <c:v>0.18629000000000001</c:v>
                </c:pt>
                <c:pt idx="211">
                  <c:v>0.17574000000000001</c:v>
                </c:pt>
                <c:pt idx="212">
                  <c:v>0.17768999999999999</c:v>
                </c:pt>
                <c:pt idx="213">
                  <c:v>0.18797</c:v>
                </c:pt>
                <c:pt idx="214">
                  <c:v>0.17329</c:v>
                </c:pt>
                <c:pt idx="215">
                  <c:v>0.17621999999999999</c:v>
                </c:pt>
                <c:pt idx="216">
                  <c:v>0.17146</c:v>
                </c:pt>
                <c:pt idx="217">
                  <c:v>0.16868</c:v>
                </c:pt>
                <c:pt idx="218">
                  <c:v>0.15906000000000001</c:v>
                </c:pt>
                <c:pt idx="219">
                  <c:v>0.15687000000000001</c:v>
                </c:pt>
                <c:pt idx="220">
                  <c:v>0.13464999999999999</c:v>
                </c:pt>
                <c:pt idx="221">
                  <c:v>0.13632</c:v>
                </c:pt>
                <c:pt idx="222">
                  <c:v>0.14241999999999999</c:v>
                </c:pt>
                <c:pt idx="223">
                  <c:v>0.13355</c:v>
                </c:pt>
                <c:pt idx="224">
                  <c:v>0.13711000000000001</c:v>
                </c:pt>
                <c:pt idx="225">
                  <c:v>0.14285</c:v>
                </c:pt>
                <c:pt idx="226">
                  <c:v>0.13444999999999999</c:v>
                </c:pt>
                <c:pt idx="227">
                  <c:v>0.14197000000000001</c:v>
                </c:pt>
              </c:numCache>
            </c:numRef>
          </c:yVal>
          <c:smooth val="1"/>
          <c:extLst>
            <c:ext xmlns:c16="http://schemas.microsoft.com/office/drawing/2014/chart" uri="{C3380CC4-5D6E-409C-BE32-E72D297353CC}">
              <c16:uniqueId val="{00000002-9E1A-4407-B870-7677F4733FC6}"/>
            </c:ext>
          </c:extLst>
        </c:ser>
        <c:ser>
          <c:idx val="9"/>
          <c:order val="3"/>
          <c:tx>
            <c:strRef>
              <c:f>Sheet2!$E$1</c:f>
              <c:strCache>
                <c:ptCount val="1"/>
                <c:pt idx="0">
                  <c:v>B4</c:v>
                </c:pt>
              </c:strCache>
            </c:strRef>
          </c:tx>
          <c:marker>
            <c:symbol val="none"/>
          </c:marker>
          <c:xVal>
            <c:numRef>
              <c:f>Sheet2!$A$2:$A$1237</c:f>
              <c:numCache>
                <c:formatCode>General</c:formatCode>
                <c:ptCount val="1236"/>
                <c:pt idx="0">
                  <c:v>2013.7519500000001</c:v>
                </c:pt>
                <c:pt idx="1">
                  <c:v>2013.76575</c:v>
                </c:pt>
                <c:pt idx="2">
                  <c:v>2013.77124</c:v>
                </c:pt>
                <c:pt idx="3">
                  <c:v>2013.7849100000001</c:v>
                </c:pt>
                <c:pt idx="4">
                  <c:v>2013.7904100000001</c:v>
                </c:pt>
                <c:pt idx="5">
                  <c:v>2013.8150599999999</c:v>
                </c:pt>
                <c:pt idx="6">
                  <c:v>2013.8287399999999</c:v>
                </c:pt>
                <c:pt idx="7">
                  <c:v>2013.85889</c:v>
                </c:pt>
                <c:pt idx="8">
                  <c:v>2013.87256</c:v>
                </c:pt>
                <c:pt idx="9">
                  <c:v>2013.87805</c:v>
                </c:pt>
                <c:pt idx="10">
                  <c:v>2013.9273700000001</c:v>
                </c:pt>
                <c:pt idx="11">
                  <c:v>2013.9657</c:v>
                </c:pt>
                <c:pt idx="12">
                  <c:v>2013.97119</c:v>
                </c:pt>
                <c:pt idx="13">
                  <c:v>2013.97119</c:v>
                </c:pt>
                <c:pt idx="14">
                  <c:v>2013.98486</c:v>
                </c:pt>
                <c:pt idx="15">
                  <c:v>2014.0150100000001</c:v>
                </c:pt>
                <c:pt idx="16">
                  <c:v>2014.0479700000001</c:v>
                </c:pt>
                <c:pt idx="17">
                  <c:v>2014.078</c:v>
                </c:pt>
                <c:pt idx="18">
                  <c:v>2014.0917999999999</c:v>
                </c:pt>
                <c:pt idx="19">
                  <c:v>2014.09717</c:v>
                </c:pt>
                <c:pt idx="20">
                  <c:v>2014.10266</c:v>
                </c:pt>
                <c:pt idx="21">
                  <c:v>2014.10266</c:v>
                </c:pt>
                <c:pt idx="22">
                  <c:v>2014.13562</c:v>
                </c:pt>
                <c:pt idx="23">
                  <c:v>2014.14111</c:v>
                </c:pt>
                <c:pt idx="24">
                  <c:v>2014.1464800000001</c:v>
                </c:pt>
                <c:pt idx="25">
                  <c:v>2014.1656499999999</c:v>
                </c:pt>
                <c:pt idx="26">
                  <c:v>2014.1794400000001</c:v>
                </c:pt>
                <c:pt idx="27">
                  <c:v>2014.19031</c:v>
                </c:pt>
                <c:pt idx="28">
                  <c:v>2014.19031</c:v>
                </c:pt>
                <c:pt idx="29">
                  <c:v>2014.22327</c:v>
                </c:pt>
                <c:pt idx="30">
                  <c:v>2014.22876</c:v>
                </c:pt>
                <c:pt idx="31">
                  <c:v>2014.2341300000001</c:v>
                </c:pt>
                <c:pt idx="32">
                  <c:v>2014.24792</c:v>
                </c:pt>
                <c:pt idx="33">
                  <c:v>2014.25342</c:v>
                </c:pt>
                <c:pt idx="34">
                  <c:v>2014.2670900000001</c:v>
                </c:pt>
                <c:pt idx="35">
                  <c:v>2014.27808</c:v>
                </c:pt>
                <c:pt idx="36">
                  <c:v>2014.2972400000001</c:v>
                </c:pt>
                <c:pt idx="37">
                  <c:v>2014.3164099999999</c:v>
                </c:pt>
                <c:pt idx="38">
                  <c:v>2014.3218999999999</c:v>
                </c:pt>
                <c:pt idx="39">
                  <c:v>2014.3218999999999</c:v>
                </c:pt>
                <c:pt idx="40">
                  <c:v>2014.35474</c:v>
                </c:pt>
                <c:pt idx="41">
                  <c:v>2014.36023</c:v>
                </c:pt>
                <c:pt idx="42">
                  <c:v>2014.36572</c:v>
                </c:pt>
                <c:pt idx="43">
                  <c:v>2014.3985600000001</c:v>
                </c:pt>
                <c:pt idx="44">
                  <c:v>2014.4095500000001</c:v>
                </c:pt>
                <c:pt idx="45">
                  <c:v>2014.4095500000001</c:v>
                </c:pt>
                <c:pt idx="46">
                  <c:v>2014.4287099999999</c:v>
                </c:pt>
                <c:pt idx="47">
                  <c:v>2014.4425000000001</c:v>
                </c:pt>
                <c:pt idx="48">
                  <c:v>2014.4478799999999</c:v>
                </c:pt>
                <c:pt idx="49">
                  <c:v>2014.46704</c:v>
                </c:pt>
                <c:pt idx="50">
                  <c:v>2014.47253</c:v>
                </c:pt>
                <c:pt idx="51">
                  <c:v>2014.48633</c:v>
                </c:pt>
                <c:pt idx="52">
                  <c:v>2014.4917</c:v>
                </c:pt>
                <c:pt idx="53">
                  <c:v>2014.49719</c:v>
                </c:pt>
                <c:pt idx="54">
                  <c:v>2014.51099</c:v>
                </c:pt>
                <c:pt idx="55">
                  <c:v>2014.5163600000001</c:v>
                </c:pt>
                <c:pt idx="56">
                  <c:v>2014.5355199999999</c:v>
                </c:pt>
                <c:pt idx="57">
                  <c:v>2014.5410199999999</c:v>
                </c:pt>
                <c:pt idx="58">
                  <c:v>2014.5601799999999</c:v>
                </c:pt>
                <c:pt idx="59">
                  <c:v>2014.5739699999999</c:v>
                </c:pt>
                <c:pt idx="60">
                  <c:v>2014.5794699999999</c:v>
                </c:pt>
                <c:pt idx="61">
                  <c:v>2014.58484</c:v>
                </c:pt>
                <c:pt idx="62">
                  <c:v>2014.59863</c:v>
                </c:pt>
                <c:pt idx="63">
                  <c:v>2014.604</c:v>
                </c:pt>
                <c:pt idx="64">
                  <c:v>2014.6178</c:v>
                </c:pt>
                <c:pt idx="65">
                  <c:v>2014.62329</c:v>
                </c:pt>
                <c:pt idx="66">
                  <c:v>2014.6286600000001</c:v>
                </c:pt>
                <c:pt idx="67">
                  <c:v>2014.64246</c:v>
                </c:pt>
                <c:pt idx="68">
                  <c:v>2014.64795</c:v>
                </c:pt>
                <c:pt idx="69">
                  <c:v>2014.6671100000001</c:v>
                </c:pt>
                <c:pt idx="70">
                  <c:v>2014.6724899999999</c:v>
                </c:pt>
                <c:pt idx="71">
                  <c:v>2014.6862799999999</c:v>
                </c:pt>
                <c:pt idx="72">
                  <c:v>2014.6917699999999</c:v>
                </c:pt>
                <c:pt idx="73">
                  <c:v>2014.70544</c:v>
                </c:pt>
                <c:pt idx="74">
                  <c:v>2014.7109399999999</c:v>
                </c:pt>
                <c:pt idx="75">
                  <c:v>2014.7164299999999</c:v>
                </c:pt>
                <c:pt idx="76">
                  <c:v>2014.7301</c:v>
                </c:pt>
                <c:pt idx="77">
                  <c:v>2014.7356</c:v>
                </c:pt>
                <c:pt idx="78">
                  <c:v>2014.75476</c:v>
                </c:pt>
                <c:pt idx="79">
                  <c:v>2014.76025</c:v>
                </c:pt>
                <c:pt idx="80">
                  <c:v>2014.7930899999999</c:v>
                </c:pt>
                <c:pt idx="81">
                  <c:v>2014.8232399999999</c:v>
                </c:pt>
                <c:pt idx="82">
                  <c:v>2014.83691</c:v>
                </c:pt>
                <c:pt idx="83">
                  <c:v>2014.8479</c:v>
                </c:pt>
                <c:pt idx="84">
                  <c:v>2014.86157</c:v>
                </c:pt>
                <c:pt idx="85">
                  <c:v>2014.86707</c:v>
                </c:pt>
                <c:pt idx="86">
                  <c:v>2014.8862300000001</c:v>
                </c:pt>
                <c:pt idx="87">
                  <c:v>2014.9054000000001</c:v>
                </c:pt>
                <c:pt idx="88">
                  <c:v>2014.9108900000001</c:v>
                </c:pt>
                <c:pt idx="89">
                  <c:v>2014.9493399999999</c:v>
                </c:pt>
                <c:pt idx="90">
                  <c:v>2014.99316</c:v>
                </c:pt>
                <c:pt idx="91">
                  <c:v>2014.99854</c:v>
                </c:pt>
                <c:pt idx="92">
                  <c:v>2015.0423599999999</c:v>
                </c:pt>
                <c:pt idx="93">
                  <c:v>2015.0561499999999</c:v>
                </c:pt>
                <c:pt idx="94">
                  <c:v>2015.0808099999999</c:v>
                </c:pt>
                <c:pt idx="95">
                  <c:v>2015.0862999999999</c:v>
                </c:pt>
                <c:pt idx="96">
                  <c:v>2015.09998</c:v>
                </c:pt>
                <c:pt idx="97">
                  <c:v>2015.1739500000001</c:v>
                </c:pt>
                <c:pt idx="98">
                  <c:v>2015.1986099999999</c:v>
                </c:pt>
                <c:pt idx="99">
                  <c:v>2015.21228</c:v>
                </c:pt>
                <c:pt idx="100">
                  <c:v>2015.21777</c:v>
                </c:pt>
                <c:pt idx="101">
                  <c:v>2015.2561000000001</c:v>
                </c:pt>
                <c:pt idx="102">
                  <c:v>2015.2616</c:v>
                </c:pt>
                <c:pt idx="103">
                  <c:v>2015.2752700000001</c:v>
                </c:pt>
                <c:pt idx="104">
                  <c:v>2015.27539</c:v>
                </c:pt>
                <c:pt idx="105">
                  <c:v>2015.2807600000001</c:v>
                </c:pt>
                <c:pt idx="106">
                  <c:v>2015.2862500000001</c:v>
                </c:pt>
                <c:pt idx="107">
                  <c:v>2015.3054199999999</c:v>
                </c:pt>
                <c:pt idx="108">
                  <c:v>2015.3192100000001</c:v>
                </c:pt>
                <c:pt idx="109">
                  <c:v>2015.3192100000001</c:v>
                </c:pt>
                <c:pt idx="110">
                  <c:v>2015.32458</c:v>
                </c:pt>
                <c:pt idx="111">
                  <c:v>2015.33008</c:v>
                </c:pt>
                <c:pt idx="112">
                  <c:v>2015.34375</c:v>
                </c:pt>
                <c:pt idx="113">
                  <c:v>2015.34924</c:v>
                </c:pt>
                <c:pt idx="114">
                  <c:v>2015.36304</c:v>
                </c:pt>
                <c:pt idx="115">
                  <c:v>2015.36841</c:v>
                </c:pt>
                <c:pt idx="116">
                  <c:v>2015.3877</c:v>
                </c:pt>
                <c:pt idx="117">
                  <c:v>2015.4068600000001</c:v>
                </c:pt>
                <c:pt idx="118">
                  <c:v>2015.4177199999999</c:v>
                </c:pt>
                <c:pt idx="119">
                  <c:v>2015.4368899999999</c:v>
                </c:pt>
                <c:pt idx="120">
                  <c:v>2015.4506799999999</c:v>
                </c:pt>
                <c:pt idx="121">
                  <c:v>2015.4561799999999</c:v>
                </c:pt>
                <c:pt idx="122">
                  <c:v>2015.46155</c:v>
                </c:pt>
                <c:pt idx="123">
                  <c:v>2015.47534</c:v>
                </c:pt>
                <c:pt idx="124">
                  <c:v>2015.48083</c:v>
                </c:pt>
                <c:pt idx="125">
                  <c:v>2015.49451</c:v>
                </c:pt>
                <c:pt idx="126">
                  <c:v>2015.5</c:v>
                </c:pt>
                <c:pt idx="127">
                  <c:v>2015.5053700000001</c:v>
                </c:pt>
                <c:pt idx="128">
                  <c:v>2015.5053700000001</c:v>
                </c:pt>
                <c:pt idx="129">
                  <c:v>2015.51917</c:v>
                </c:pt>
                <c:pt idx="130">
                  <c:v>2015.52466</c:v>
                </c:pt>
                <c:pt idx="131">
                  <c:v>2015.5383300000001</c:v>
                </c:pt>
                <c:pt idx="132">
                  <c:v>2015.5438200000001</c:v>
                </c:pt>
                <c:pt idx="133">
                  <c:v>2015.54919</c:v>
                </c:pt>
                <c:pt idx="134">
                  <c:v>2015.5629899999999</c:v>
                </c:pt>
                <c:pt idx="135">
                  <c:v>2015.5684799999999</c:v>
                </c:pt>
                <c:pt idx="136">
                  <c:v>2015.58215</c:v>
                </c:pt>
                <c:pt idx="137">
                  <c:v>2015.5876499999999</c:v>
                </c:pt>
                <c:pt idx="138">
                  <c:v>2015.5931399999999</c:v>
                </c:pt>
                <c:pt idx="139">
                  <c:v>2015.6123</c:v>
                </c:pt>
                <c:pt idx="140">
                  <c:v>2015.62598</c:v>
                </c:pt>
                <c:pt idx="141">
                  <c:v>2015.63147</c:v>
                </c:pt>
                <c:pt idx="142">
                  <c:v>2015.63696</c:v>
                </c:pt>
                <c:pt idx="143">
                  <c:v>2015.6506300000001</c:v>
                </c:pt>
                <c:pt idx="144">
                  <c:v>2015.6561300000001</c:v>
                </c:pt>
                <c:pt idx="145">
                  <c:v>2015.6697999999999</c:v>
                </c:pt>
                <c:pt idx="146">
                  <c:v>2015.6752899999999</c:v>
                </c:pt>
                <c:pt idx="147">
                  <c:v>2015.6807899999999</c:v>
                </c:pt>
                <c:pt idx="148">
                  <c:v>2015.6944599999999</c:v>
                </c:pt>
                <c:pt idx="149">
                  <c:v>2015.75757</c:v>
                </c:pt>
                <c:pt idx="150">
                  <c:v>2015.7684300000001</c:v>
                </c:pt>
                <c:pt idx="151">
                  <c:v>2015.7820999999999</c:v>
                </c:pt>
                <c:pt idx="152">
                  <c:v>2015.7876000000001</c:v>
                </c:pt>
                <c:pt idx="153">
                  <c:v>2015.83142</c:v>
                </c:pt>
                <c:pt idx="154">
                  <c:v>2015.84521</c:v>
                </c:pt>
                <c:pt idx="155">
                  <c:v>2015.85608</c:v>
                </c:pt>
                <c:pt idx="156">
                  <c:v>2015.89453</c:v>
                </c:pt>
                <c:pt idx="157">
                  <c:v>2015.94373</c:v>
                </c:pt>
                <c:pt idx="158">
                  <c:v>2016.00684</c:v>
                </c:pt>
                <c:pt idx="159">
                  <c:v>2016.0205100000001</c:v>
                </c:pt>
                <c:pt idx="160">
                  <c:v>2016.0313699999999</c:v>
                </c:pt>
                <c:pt idx="161">
                  <c:v>2016.0942399999999</c:v>
                </c:pt>
                <c:pt idx="162">
                  <c:v>2016.1134</c:v>
                </c:pt>
                <c:pt idx="163">
                  <c:v>2016.1379400000001</c:v>
                </c:pt>
                <c:pt idx="164">
                  <c:v>2016.20081</c:v>
                </c:pt>
                <c:pt idx="165">
                  <c:v>2016.2061799999999</c:v>
                </c:pt>
                <c:pt idx="166">
                  <c:v>2016.24451</c:v>
                </c:pt>
                <c:pt idx="167">
                  <c:v>2016.28271</c:v>
                </c:pt>
                <c:pt idx="168">
                  <c:v>2016.2936999999999</c:v>
                </c:pt>
                <c:pt idx="169">
                  <c:v>2016.3127400000001</c:v>
                </c:pt>
                <c:pt idx="170">
                  <c:v>2016.3319100000001</c:v>
                </c:pt>
                <c:pt idx="171">
                  <c:v>2016.3510699999999</c:v>
                </c:pt>
                <c:pt idx="172">
                  <c:v>2016.37024</c:v>
                </c:pt>
                <c:pt idx="173">
                  <c:v>2016.3811000000001</c:v>
                </c:pt>
                <c:pt idx="174">
                  <c:v>2016.3947800000001</c:v>
                </c:pt>
                <c:pt idx="175">
                  <c:v>2016.4002700000001</c:v>
                </c:pt>
                <c:pt idx="176">
                  <c:v>2016.4139399999999</c:v>
                </c:pt>
                <c:pt idx="177">
                  <c:v>2016.43848</c:v>
                </c:pt>
                <c:pt idx="178">
                  <c:v>2016.44397</c:v>
                </c:pt>
                <c:pt idx="179">
                  <c:v>2016.4576400000001</c:v>
                </c:pt>
                <c:pt idx="180">
                  <c:v>2016.4631300000001</c:v>
                </c:pt>
                <c:pt idx="181">
                  <c:v>2016.4685099999999</c:v>
                </c:pt>
                <c:pt idx="182">
                  <c:v>2016.48218</c:v>
                </c:pt>
                <c:pt idx="183">
                  <c:v>2016.48767</c:v>
                </c:pt>
                <c:pt idx="184">
                  <c:v>2016.50134</c:v>
                </c:pt>
                <c:pt idx="185">
                  <c:v>2016.50684</c:v>
                </c:pt>
                <c:pt idx="186">
                  <c:v>2016.5122100000001</c:v>
                </c:pt>
                <c:pt idx="187">
                  <c:v>2016.5258799999999</c:v>
                </c:pt>
                <c:pt idx="188">
                  <c:v>2016.5313699999999</c:v>
                </c:pt>
                <c:pt idx="189">
                  <c:v>2016.54504</c:v>
                </c:pt>
                <c:pt idx="190">
                  <c:v>2016.5697</c:v>
                </c:pt>
                <c:pt idx="191">
                  <c:v>2016.5750700000001</c:v>
                </c:pt>
                <c:pt idx="192">
                  <c:v>2016.5887499999999</c:v>
                </c:pt>
                <c:pt idx="193">
                  <c:v>2016.5942399999999</c:v>
                </c:pt>
                <c:pt idx="194">
                  <c:v>2016.59961</c:v>
                </c:pt>
                <c:pt idx="195">
                  <c:v>2016.6134</c:v>
                </c:pt>
                <c:pt idx="196">
                  <c:v>2016.61877</c:v>
                </c:pt>
                <c:pt idx="197">
                  <c:v>2016.6324500000001</c:v>
                </c:pt>
                <c:pt idx="198">
                  <c:v>2016.6379400000001</c:v>
                </c:pt>
                <c:pt idx="199">
                  <c:v>2016.6434300000001</c:v>
                </c:pt>
                <c:pt idx="200">
                  <c:v>2016.6570999999999</c:v>
                </c:pt>
                <c:pt idx="201">
                  <c:v>2016.66248</c:v>
                </c:pt>
                <c:pt idx="202">
                  <c:v>2016.66248</c:v>
                </c:pt>
                <c:pt idx="203">
                  <c:v>2016.68164</c:v>
                </c:pt>
                <c:pt idx="204">
                  <c:v>2016.68713</c:v>
                </c:pt>
                <c:pt idx="205">
                  <c:v>2016.70081</c:v>
                </c:pt>
                <c:pt idx="206">
                  <c:v>2016.7061799999999</c:v>
                </c:pt>
                <c:pt idx="207">
                  <c:v>2016.7061799999999</c:v>
                </c:pt>
                <c:pt idx="208">
                  <c:v>2016.7199700000001</c:v>
                </c:pt>
                <c:pt idx="209">
                  <c:v>2016.72534</c:v>
                </c:pt>
                <c:pt idx="210">
                  <c:v>2016.74451</c:v>
                </c:pt>
                <c:pt idx="211">
                  <c:v>2016.75</c:v>
                </c:pt>
                <c:pt idx="212">
                  <c:v>2016.75</c:v>
                </c:pt>
                <c:pt idx="213">
                  <c:v>2016.76367</c:v>
                </c:pt>
                <c:pt idx="214">
                  <c:v>2016.7690399999999</c:v>
                </c:pt>
                <c:pt idx="215">
                  <c:v>2016.7745399999999</c:v>
                </c:pt>
                <c:pt idx="216">
                  <c:v>2016.7882099999999</c:v>
                </c:pt>
                <c:pt idx="217">
                  <c:v>2016.7936999999999</c:v>
                </c:pt>
                <c:pt idx="218">
                  <c:v>2016.8127400000001</c:v>
                </c:pt>
                <c:pt idx="219">
                  <c:v>2016.8319100000001</c:v>
                </c:pt>
                <c:pt idx="220">
                  <c:v>2016.9002700000001</c:v>
                </c:pt>
                <c:pt idx="221">
                  <c:v>2016.9248</c:v>
                </c:pt>
                <c:pt idx="222">
                  <c:v>2016.93848</c:v>
                </c:pt>
                <c:pt idx="223">
                  <c:v>2016.94397</c:v>
                </c:pt>
                <c:pt idx="224">
                  <c:v>2016.9631300000001</c:v>
                </c:pt>
                <c:pt idx="225">
                  <c:v>2016.98218</c:v>
                </c:pt>
                <c:pt idx="226">
                  <c:v>2016.98767</c:v>
                </c:pt>
                <c:pt idx="227">
                  <c:v>2016.9930400000001</c:v>
                </c:pt>
              </c:numCache>
            </c:numRef>
          </c:xVal>
          <c:yVal>
            <c:numRef>
              <c:f>Sheet2!$E$2:$E$1237</c:f>
              <c:numCache>
                <c:formatCode>General</c:formatCode>
                <c:ptCount val="1236"/>
                <c:pt idx="0">
                  <c:v>0.25377</c:v>
                </c:pt>
                <c:pt idx="1">
                  <c:v>0.24656</c:v>
                </c:pt>
                <c:pt idx="2">
                  <c:v>0.24174000000000001</c:v>
                </c:pt>
                <c:pt idx="3">
                  <c:v>0.24126</c:v>
                </c:pt>
                <c:pt idx="4">
                  <c:v>0.23077</c:v>
                </c:pt>
                <c:pt idx="5">
                  <c:v>0.22011</c:v>
                </c:pt>
                <c:pt idx="6">
                  <c:v>0.21726000000000001</c:v>
                </c:pt>
                <c:pt idx="7">
                  <c:v>0.20294000000000001</c:v>
                </c:pt>
                <c:pt idx="8">
                  <c:v>0.20143</c:v>
                </c:pt>
                <c:pt idx="9">
                  <c:v>0.19413</c:v>
                </c:pt>
                <c:pt idx="10">
                  <c:v>0.19139</c:v>
                </c:pt>
                <c:pt idx="11">
                  <c:v>0.18190000000000001</c:v>
                </c:pt>
                <c:pt idx="12">
                  <c:v>0.19061</c:v>
                </c:pt>
                <c:pt idx="13">
                  <c:v>0.19022</c:v>
                </c:pt>
                <c:pt idx="14">
                  <c:v>0.18522</c:v>
                </c:pt>
                <c:pt idx="15">
                  <c:v>0.19547</c:v>
                </c:pt>
                <c:pt idx="16">
                  <c:v>0.20279</c:v>
                </c:pt>
                <c:pt idx="17">
                  <c:v>0.21387999999999999</c:v>
                </c:pt>
                <c:pt idx="18">
                  <c:v>0.22325999999999999</c:v>
                </c:pt>
                <c:pt idx="19">
                  <c:v>0.21884999999999999</c:v>
                </c:pt>
                <c:pt idx="20">
                  <c:v>0.22647999999999999</c:v>
                </c:pt>
                <c:pt idx="21">
                  <c:v>0.22586999999999999</c:v>
                </c:pt>
                <c:pt idx="22">
                  <c:v>0.2432</c:v>
                </c:pt>
                <c:pt idx="23">
                  <c:v>0.23921999999999999</c:v>
                </c:pt>
                <c:pt idx="24">
                  <c:v>0.24374999999999999</c:v>
                </c:pt>
                <c:pt idx="25">
                  <c:v>0.24886</c:v>
                </c:pt>
                <c:pt idx="26">
                  <c:v>0.26146999999999998</c:v>
                </c:pt>
                <c:pt idx="27">
                  <c:v>0.25923000000000002</c:v>
                </c:pt>
                <c:pt idx="28">
                  <c:v>0.2591</c:v>
                </c:pt>
                <c:pt idx="29">
                  <c:v>0.27762999999999999</c:v>
                </c:pt>
                <c:pt idx="30">
                  <c:v>0.2697</c:v>
                </c:pt>
                <c:pt idx="31">
                  <c:v>0.27789000000000003</c:v>
                </c:pt>
                <c:pt idx="32">
                  <c:v>0.28236</c:v>
                </c:pt>
                <c:pt idx="33">
                  <c:v>0.27607999999999999</c:v>
                </c:pt>
                <c:pt idx="34">
                  <c:v>0.29493000000000003</c:v>
                </c:pt>
                <c:pt idx="35">
                  <c:v>0.28049000000000002</c:v>
                </c:pt>
                <c:pt idx="36">
                  <c:v>0.28619</c:v>
                </c:pt>
                <c:pt idx="37">
                  <c:v>0.29426999999999998</c:v>
                </c:pt>
                <c:pt idx="38">
                  <c:v>0.28483000000000003</c:v>
                </c:pt>
                <c:pt idx="39">
                  <c:v>0.29382999999999998</c:v>
                </c:pt>
                <c:pt idx="40">
                  <c:v>0.31480000000000002</c:v>
                </c:pt>
                <c:pt idx="41">
                  <c:v>0.29857</c:v>
                </c:pt>
                <c:pt idx="42">
                  <c:v>0.29503000000000001</c:v>
                </c:pt>
                <c:pt idx="43">
                  <c:v>0.32069999999999999</c:v>
                </c:pt>
                <c:pt idx="44">
                  <c:v>0.30482999999999999</c:v>
                </c:pt>
                <c:pt idx="45">
                  <c:v>0.30621999999999999</c:v>
                </c:pt>
                <c:pt idx="46">
                  <c:v>0.30125999999999997</c:v>
                </c:pt>
                <c:pt idx="47">
                  <c:v>0.32722000000000001</c:v>
                </c:pt>
                <c:pt idx="48">
                  <c:v>0.30747999999999998</c:v>
                </c:pt>
                <c:pt idx="49">
                  <c:v>0.31520999999999999</c:v>
                </c:pt>
                <c:pt idx="50">
                  <c:v>0.30065999999999998</c:v>
                </c:pt>
                <c:pt idx="51">
                  <c:v>0.32294</c:v>
                </c:pt>
                <c:pt idx="52">
                  <c:v>0.30686999999999998</c:v>
                </c:pt>
                <c:pt idx="53">
                  <c:v>0.30131000000000002</c:v>
                </c:pt>
                <c:pt idx="54">
                  <c:v>0.31822</c:v>
                </c:pt>
                <c:pt idx="55">
                  <c:v>0.30414999999999998</c:v>
                </c:pt>
                <c:pt idx="56">
                  <c:v>0.30565999999999999</c:v>
                </c:pt>
                <c:pt idx="57">
                  <c:v>0.30127999999999999</c:v>
                </c:pt>
                <c:pt idx="58">
                  <c:v>0.29918</c:v>
                </c:pt>
                <c:pt idx="59">
                  <c:v>0.31445000000000001</c:v>
                </c:pt>
                <c:pt idx="60">
                  <c:v>0.30066999999999999</c:v>
                </c:pt>
                <c:pt idx="61">
                  <c:v>0.29669000000000001</c:v>
                </c:pt>
                <c:pt idx="62">
                  <c:v>0.30520000000000003</c:v>
                </c:pt>
                <c:pt idx="63">
                  <c:v>0.29491000000000001</c:v>
                </c:pt>
                <c:pt idx="64">
                  <c:v>0.30842999999999998</c:v>
                </c:pt>
                <c:pt idx="65">
                  <c:v>0.29264000000000001</c:v>
                </c:pt>
                <c:pt idx="66">
                  <c:v>0.29269000000000001</c:v>
                </c:pt>
                <c:pt idx="67">
                  <c:v>0.29653000000000002</c:v>
                </c:pt>
                <c:pt idx="68">
                  <c:v>0.28691</c:v>
                </c:pt>
                <c:pt idx="69">
                  <c:v>0.28382000000000002</c:v>
                </c:pt>
                <c:pt idx="70">
                  <c:v>0.27948000000000001</c:v>
                </c:pt>
                <c:pt idx="71">
                  <c:v>0.28116999999999998</c:v>
                </c:pt>
                <c:pt idx="72">
                  <c:v>0.27216000000000001</c:v>
                </c:pt>
                <c:pt idx="73">
                  <c:v>0.29133999999999999</c:v>
                </c:pt>
                <c:pt idx="74">
                  <c:v>0.26717999999999997</c:v>
                </c:pt>
                <c:pt idx="75">
                  <c:v>0.26656999999999997</c:v>
                </c:pt>
                <c:pt idx="76">
                  <c:v>0.26068000000000002</c:v>
                </c:pt>
                <c:pt idx="77">
                  <c:v>0.25650000000000001</c:v>
                </c:pt>
                <c:pt idx="78">
                  <c:v>0.24725</c:v>
                </c:pt>
                <c:pt idx="79">
                  <c:v>0.24873999999999999</c:v>
                </c:pt>
                <c:pt idx="80">
                  <c:v>0.23579</c:v>
                </c:pt>
                <c:pt idx="81">
                  <c:v>0.21698999999999999</c:v>
                </c:pt>
                <c:pt idx="82">
                  <c:v>0.21465000000000001</c:v>
                </c:pt>
                <c:pt idx="83">
                  <c:v>0.21468999999999999</c:v>
                </c:pt>
                <c:pt idx="84">
                  <c:v>0.20275000000000001</c:v>
                </c:pt>
                <c:pt idx="85">
                  <c:v>0.20197000000000001</c:v>
                </c:pt>
                <c:pt idx="86">
                  <c:v>0.19136</c:v>
                </c:pt>
                <c:pt idx="87">
                  <c:v>0.18725</c:v>
                </c:pt>
                <c:pt idx="88">
                  <c:v>0.19003999999999999</c:v>
                </c:pt>
                <c:pt idx="89">
                  <c:v>0.18196999999999999</c:v>
                </c:pt>
                <c:pt idx="90">
                  <c:v>0.18575</c:v>
                </c:pt>
                <c:pt idx="91">
                  <c:v>0.1893</c:v>
                </c:pt>
                <c:pt idx="92">
                  <c:v>0.19747000000000001</c:v>
                </c:pt>
                <c:pt idx="93">
                  <c:v>0.20705999999999999</c:v>
                </c:pt>
                <c:pt idx="94">
                  <c:v>0.20952000000000001</c:v>
                </c:pt>
                <c:pt idx="95">
                  <c:v>0.21598999999999999</c:v>
                </c:pt>
                <c:pt idx="96">
                  <c:v>0.22183</c:v>
                </c:pt>
                <c:pt idx="97">
                  <c:v>0.25224999999999997</c:v>
                </c:pt>
                <c:pt idx="98">
                  <c:v>0.26222000000000001</c:v>
                </c:pt>
                <c:pt idx="99">
                  <c:v>0.26801999999999998</c:v>
                </c:pt>
                <c:pt idx="100">
                  <c:v>0.26652999999999999</c:v>
                </c:pt>
                <c:pt idx="101">
                  <c:v>0.28541</c:v>
                </c:pt>
                <c:pt idx="102">
                  <c:v>0.28083999999999998</c:v>
                </c:pt>
                <c:pt idx="103">
                  <c:v>0.29583999999999999</c:v>
                </c:pt>
                <c:pt idx="104">
                  <c:v>0.29558000000000001</c:v>
                </c:pt>
                <c:pt idx="105">
                  <c:v>0.28301999999999999</c:v>
                </c:pt>
                <c:pt idx="106">
                  <c:v>0.27694000000000002</c:v>
                </c:pt>
                <c:pt idx="107">
                  <c:v>0.28537000000000001</c:v>
                </c:pt>
                <c:pt idx="108">
                  <c:v>0.30092000000000002</c:v>
                </c:pt>
                <c:pt idx="109">
                  <c:v>0.30682999999999999</c:v>
                </c:pt>
                <c:pt idx="110">
                  <c:v>0.29372999999999999</c:v>
                </c:pt>
                <c:pt idx="111">
                  <c:v>0.29225000000000001</c:v>
                </c:pt>
                <c:pt idx="112">
                  <c:v>0.30037999999999998</c:v>
                </c:pt>
                <c:pt idx="113">
                  <c:v>0.29076000000000002</c:v>
                </c:pt>
                <c:pt idx="114">
                  <c:v>0.31419000000000002</c:v>
                </c:pt>
                <c:pt idx="115">
                  <c:v>0.29605999999999999</c:v>
                </c:pt>
                <c:pt idx="116">
                  <c:v>0.30353000000000002</c:v>
                </c:pt>
                <c:pt idx="117">
                  <c:v>0.31975999999999999</c:v>
                </c:pt>
                <c:pt idx="118">
                  <c:v>0.29527999999999999</c:v>
                </c:pt>
                <c:pt idx="119">
                  <c:v>0.29680000000000001</c:v>
                </c:pt>
                <c:pt idx="120">
                  <c:v>0.31746999999999997</c:v>
                </c:pt>
                <c:pt idx="121">
                  <c:v>0.30064000000000002</c:v>
                </c:pt>
                <c:pt idx="122">
                  <c:v>0.29804000000000003</c:v>
                </c:pt>
                <c:pt idx="123">
                  <c:v>0.31263999999999997</c:v>
                </c:pt>
                <c:pt idx="124">
                  <c:v>0.29876000000000003</c:v>
                </c:pt>
                <c:pt idx="125">
                  <c:v>0.32468000000000002</c:v>
                </c:pt>
                <c:pt idx="126">
                  <c:v>0.30601</c:v>
                </c:pt>
                <c:pt idx="127">
                  <c:v>0.29820000000000002</c:v>
                </c:pt>
                <c:pt idx="128">
                  <c:v>0.29958000000000001</c:v>
                </c:pt>
                <c:pt idx="129">
                  <c:v>0.31253999999999998</c:v>
                </c:pt>
                <c:pt idx="130">
                  <c:v>0.29975000000000002</c:v>
                </c:pt>
                <c:pt idx="131">
                  <c:v>0.31805</c:v>
                </c:pt>
                <c:pt idx="132">
                  <c:v>0.30409999999999998</c:v>
                </c:pt>
                <c:pt idx="133">
                  <c:v>0.29697000000000001</c:v>
                </c:pt>
                <c:pt idx="134">
                  <c:v>0.3075</c:v>
                </c:pt>
                <c:pt idx="135">
                  <c:v>0.29694999999999999</c:v>
                </c:pt>
                <c:pt idx="136">
                  <c:v>0.31130999999999998</c:v>
                </c:pt>
                <c:pt idx="137">
                  <c:v>0.29565000000000002</c:v>
                </c:pt>
                <c:pt idx="138">
                  <c:v>0.29139999999999999</c:v>
                </c:pt>
                <c:pt idx="139">
                  <c:v>0.28816000000000003</c:v>
                </c:pt>
                <c:pt idx="140">
                  <c:v>0.30092999999999998</c:v>
                </c:pt>
                <c:pt idx="141">
                  <c:v>0.28727000000000003</c:v>
                </c:pt>
                <c:pt idx="142">
                  <c:v>0.28833999999999999</c:v>
                </c:pt>
                <c:pt idx="143">
                  <c:v>0.29218</c:v>
                </c:pt>
                <c:pt idx="144">
                  <c:v>0.28054000000000001</c:v>
                </c:pt>
                <c:pt idx="145">
                  <c:v>0.29056999999999999</c:v>
                </c:pt>
                <c:pt idx="146">
                  <c:v>0.27787000000000001</c:v>
                </c:pt>
                <c:pt idx="147">
                  <c:v>0.27487</c:v>
                </c:pt>
                <c:pt idx="148">
                  <c:v>0.27492</c:v>
                </c:pt>
                <c:pt idx="149">
                  <c:v>0.25140000000000001</c:v>
                </c:pt>
                <c:pt idx="150">
                  <c:v>0.24374000000000001</c:v>
                </c:pt>
                <c:pt idx="151">
                  <c:v>0.23602000000000001</c:v>
                </c:pt>
                <c:pt idx="152">
                  <c:v>0.23363</c:v>
                </c:pt>
                <c:pt idx="153">
                  <c:v>0.21324000000000001</c:v>
                </c:pt>
                <c:pt idx="154">
                  <c:v>0.20849999999999999</c:v>
                </c:pt>
                <c:pt idx="155">
                  <c:v>0.20673</c:v>
                </c:pt>
                <c:pt idx="156">
                  <c:v>0.18845000000000001</c:v>
                </c:pt>
                <c:pt idx="157">
                  <c:v>0.18898999999999999</c:v>
                </c:pt>
                <c:pt idx="158">
                  <c:v>0.18654000000000001</c:v>
                </c:pt>
                <c:pt idx="159">
                  <c:v>0.19359000000000001</c:v>
                </c:pt>
                <c:pt idx="160">
                  <c:v>0.1976</c:v>
                </c:pt>
                <c:pt idx="161">
                  <c:v>0.21461</c:v>
                </c:pt>
                <c:pt idx="162">
                  <c:v>0.22256000000000001</c:v>
                </c:pt>
                <c:pt idx="163">
                  <c:v>0.23587</c:v>
                </c:pt>
                <c:pt idx="164">
                  <c:v>0.26240999999999998</c:v>
                </c:pt>
                <c:pt idx="165">
                  <c:v>0.26240999999999998</c:v>
                </c:pt>
                <c:pt idx="166">
                  <c:v>0.27450999999999998</c:v>
                </c:pt>
                <c:pt idx="167">
                  <c:v>0.29848999999999998</c:v>
                </c:pt>
                <c:pt idx="168">
                  <c:v>0.28173999999999999</c:v>
                </c:pt>
                <c:pt idx="169">
                  <c:v>0.29010999999999998</c:v>
                </c:pt>
                <c:pt idx="170">
                  <c:v>0.29683999999999999</c:v>
                </c:pt>
                <c:pt idx="171">
                  <c:v>0.30538999999999999</c:v>
                </c:pt>
                <c:pt idx="172">
                  <c:v>0.31625999999999999</c:v>
                </c:pt>
                <c:pt idx="173">
                  <c:v>0.30266999999999999</c:v>
                </c:pt>
                <c:pt idx="174">
                  <c:v>0.31106</c:v>
                </c:pt>
                <c:pt idx="175">
                  <c:v>0.29824000000000001</c:v>
                </c:pt>
                <c:pt idx="176">
                  <c:v>0.31999</c:v>
                </c:pt>
                <c:pt idx="177">
                  <c:v>0.31435999999999997</c:v>
                </c:pt>
                <c:pt idx="178">
                  <c:v>0.31964999999999999</c:v>
                </c:pt>
                <c:pt idx="179">
                  <c:v>0.32291999999999998</c:v>
                </c:pt>
                <c:pt idx="180">
                  <c:v>0.30373</c:v>
                </c:pt>
                <c:pt idx="181">
                  <c:v>0.29829</c:v>
                </c:pt>
                <c:pt idx="182">
                  <c:v>0.30997999999999998</c:v>
                </c:pt>
                <c:pt idx="183">
                  <c:v>0.30097000000000002</c:v>
                </c:pt>
                <c:pt idx="184">
                  <c:v>0.32042999999999999</c:v>
                </c:pt>
                <c:pt idx="185">
                  <c:v>0.30306</c:v>
                </c:pt>
                <c:pt idx="186">
                  <c:v>0.30252000000000001</c:v>
                </c:pt>
                <c:pt idx="187">
                  <c:v>0.31578000000000001</c:v>
                </c:pt>
                <c:pt idx="188">
                  <c:v>0.30281999999999998</c:v>
                </c:pt>
                <c:pt idx="189">
                  <c:v>0.3246</c:v>
                </c:pt>
                <c:pt idx="190">
                  <c:v>0.30881999999999998</c:v>
                </c:pt>
                <c:pt idx="191">
                  <c:v>0.29866999999999999</c:v>
                </c:pt>
                <c:pt idx="192">
                  <c:v>0.31272</c:v>
                </c:pt>
                <c:pt idx="193">
                  <c:v>0.29904999999999998</c:v>
                </c:pt>
                <c:pt idx="194">
                  <c:v>0.29471999999999998</c:v>
                </c:pt>
                <c:pt idx="195">
                  <c:v>0.30336999999999997</c:v>
                </c:pt>
                <c:pt idx="196">
                  <c:v>0.29309000000000002</c:v>
                </c:pt>
                <c:pt idx="197">
                  <c:v>0.30484</c:v>
                </c:pt>
                <c:pt idx="198">
                  <c:v>0.28911999999999999</c:v>
                </c:pt>
                <c:pt idx="199">
                  <c:v>0.28675</c:v>
                </c:pt>
                <c:pt idx="200">
                  <c:v>0.28969</c:v>
                </c:pt>
                <c:pt idx="201">
                  <c:v>0.27707999999999999</c:v>
                </c:pt>
                <c:pt idx="202">
                  <c:v>0.28282000000000002</c:v>
                </c:pt>
                <c:pt idx="203">
                  <c:v>0.27540999999999999</c:v>
                </c:pt>
                <c:pt idx="204">
                  <c:v>0.27603</c:v>
                </c:pt>
                <c:pt idx="205">
                  <c:v>0.27111000000000002</c:v>
                </c:pt>
                <c:pt idx="206">
                  <c:v>0.26463999999999999</c:v>
                </c:pt>
                <c:pt idx="207">
                  <c:v>0.26788000000000001</c:v>
                </c:pt>
                <c:pt idx="208">
                  <c:v>0.26939999999999997</c:v>
                </c:pt>
                <c:pt idx="209">
                  <c:v>0.25807999999999998</c:v>
                </c:pt>
                <c:pt idx="210">
                  <c:v>0.25266</c:v>
                </c:pt>
                <c:pt idx="211">
                  <c:v>0.24671999999999999</c:v>
                </c:pt>
                <c:pt idx="212">
                  <c:v>0.24959000000000001</c:v>
                </c:pt>
                <c:pt idx="213">
                  <c:v>0.24823000000000001</c:v>
                </c:pt>
                <c:pt idx="214">
                  <c:v>0.23924999999999999</c:v>
                </c:pt>
                <c:pt idx="215">
                  <c:v>0.24406</c:v>
                </c:pt>
                <c:pt idx="216">
                  <c:v>0.23208000000000001</c:v>
                </c:pt>
                <c:pt idx="217">
                  <c:v>0.23311999999999999</c:v>
                </c:pt>
                <c:pt idx="218">
                  <c:v>0.21878</c:v>
                </c:pt>
                <c:pt idx="219">
                  <c:v>0.21126</c:v>
                </c:pt>
                <c:pt idx="220">
                  <c:v>0.18310999999999999</c:v>
                </c:pt>
                <c:pt idx="221">
                  <c:v>0.1862</c:v>
                </c:pt>
                <c:pt idx="222">
                  <c:v>0.18396999999999999</c:v>
                </c:pt>
                <c:pt idx="223">
                  <c:v>0.18146999999999999</c:v>
                </c:pt>
                <c:pt idx="224">
                  <c:v>0.18187</c:v>
                </c:pt>
                <c:pt idx="225">
                  <c:v>0.18465000000000001</c:v>
                </c:pt>
                <c:pt idx="226">
                  <c:v>0.18274000000000001</c:v>
                </c:pt>
                <c:pt idx="227">
                  <c:v>0.19203000000000001</c:v>
                </c:pt>
              </c:numCache>
            </c:numRef>
          </c:yVal>
          <c:smooth val="1"/>
          <c:extLst>
            <c:ext xmlns:c16="http://schemas.microsoft.com/office/drawing/2014/chart" uri="{C3380CC4-5D6E-409C-BE32-E72D297353CC}">
              <c16:uniqueId val="{00000003-9E1A-4407-B870-7677F4733FC6}"/>
            </c:ext>
          </c:extLst>
        </c:ser>
        <c:ser>
          <c:idx val="10"/>
          <c:order val="4"/>
          <c:tx>
            <c:strRef>
              <c:f>Sheet2!$F$1</c:f>
              <c:strCache>
                <c:ptCount val="1"/>
                <c:pt idx="0">
                  <c:v>B5</c:v>
                </c:pt>
              </c:strCache>
            </c:strRef>
          </c:tx>
          <c:marker>
            <c:symbol val="none"/>
          </c:marker>
          <c:xVal>
            <c:numRef>
              <c:f>Sheet2!$A$2:$A$1237</c:f>
              <c:numCache>
                <c:formatCode>General</c:formatCode>
                <c:ptCount val="1236"/>
                <c:pt idx="0">
                  <c:v>2013.7519500000001</c:v>
                </c:pt>
                <c:pt idx="1">
                  <c:v>2013.76575</c:v>
                </c:pt>
                <c:pt idx="2">
                  <c:v>2013.77124</c:v>
                </c:pt>
                <c:pt idx="3">
                  <c:v>2013.7849100000001</c:v>
                </c:pt>
                <c:pt idx="4">
                  <c:v>2013.7904100000001</c:v>
                </c:pt>
                <c:pt idx="5">
                  <c:v>2013.8150599999999</c:v>
                </c:pt>
                <c:pt idx="6">
                  <c:v>2013.8287399999999</c:v>
                </c:pt>
                <c:pt idx="7">
                  <c:v>2013.85889</c:v>
                </c:pt>
                <c:pt idx="8">
                  <c:v>2013.87256</c:v>
                </c:pt>
                <c:pt idx="9">
                  <c:v>2013.87805</c:v>
                </c:pt>
                <c:pt idx="10">
                  <c:v>2013.9273700000001</c:v>
                </c:pt>
                <c:pt idx="11">
                  <c:v>2013.9657</c:v>
                </c:pt>
                <c:pt idx="12">
                  <c:v>2013.97119</c:v>
                </c:pt>
                <c:pt idx="13">
                  <c:v>2013.97119</c:v>
                </c:pt>
                <c:pt idx="14">
                  <c:v>2013.98486</c:v>
                </c:pt>
                <c:pt idx="15">
                  <c:v>2014.0150100000001</c:v>
                </c:pt>
                <c:pt idx="16">
                  <c:v>2014.0479700000001</c:v>
                </c:pt>
                <c:pt idx="17">
                  <c:v>2014.078</c:v>
                </c:pt>
                <c:pt idx="18">
                  <c:v>2014.0917999999999</c:v>
                </c:pt>
                <c:pt idx="19">
                  <c:v>2014.09717</c:v>
                </c:pt>
                <c:pt idx="20">
                  <c:v>2014.10266</c:v>
                </c:pt>
                <c:pt idx="21">
                  <c:v>2014.10266</c:v>
                </c:pt>
                <c:pt idx="22">
                  <c:v>2014.13562</c:v>
                </c:pt>
                <c:pt idx="23">
                  <c:v>2014.14111</c:v>
                </c:pt>
                <c:pt idx="24">
                  <c:v>2014.1464800000001</c:v>
                </c:pt>
                <c:pt idx="25">
                  <c:v>2014.1656499999999</c:v>
                </c:pt>
                <c:pt idx="26">
                  <c:v>2014.1794400000001</c:v>
                </c:pt>
                <c:pt idx="27">
                  <c:v>2014.19031</c:v>
                </c:pt>
                <c:pt idx="28">
                  <c:v>2014.19031</c:v>
                </c:pt>
                <c:pt idx="29">
                  <c:v>2014.22327</c:v>
                </c:pt>
                <c:pt idx="30">
                  <c:v>2014.22876</c:v>
                </c:pt>
                <c:pt idx="31">
                  <c:v>2014.2341300000001</c:v>
                </c:pt>
                <c:pt idx="32">
                  <c:v>2014.24792</c:v>
                </c:pt>
                <c:pt idx="33">
                  <c:v>2014.25342</c:v>
                </c:pt>
                <c:pt idx="34">
                  <c:v>2014.2670900000001</c:v>
                </c:pt>
                <c:pt idx="35">
                  <c:v>2014.27808</c:v>
                </c:pt>
                <c:pt idx="36">
                  <c:v>2014.2972400000001</c:v>
                </c:pt>
                <c:pt idx="37">
                  <c:v>2014.3164099999999</c:v>
                </c:pt>
                <c:pt idx="38">
                  <c:v>2014.3218999999999</c:v>
                </c:pt>
                <c:pt idx="39">
                  <c:v>2014.3218999999999</c:v>
                </c:pt>
                <c:pt idx="40">
                  <c:v>2014.35474</c:v>
                </c:pt>
                <c:pt idx="41">
                  <c:v>2014.36023</c:v>
                </c:pt>
                <c:pt idx="42">
                  <c:v>2014.36572</c:v>
                </c:pt>
                <c:pt idx="43">
                  <c:v>2014.3985600000001</c:v>
                </c:pt>
                <c:pt idx="44">
                  <c:v>2014.4095500000001</c:v>
                </c:pt>
                <c:pt idx="45">
                  <c:v>2014.4095500000001</c:v>
                </c:pt>
                <c:pt idx="46">
                  <c:v>2014.4287099999999</c:v>
                </c:pt>
                <c:pt idx="47">
                  <c:v>2014.4425000000001</c:v>
                </c:pt>
                <c:pt idx="48">
                  <c:v>2014.4478799999999</c:v>
                </c:pt>
                <c:pt idx="49">
                  <c:v>2014.46704</c:v>
                </c:pt>
                <c:pt idx="50">
                  <c:v>2014.47253</c:v>
                </c:pt>
                <c:pt idx="51">
                  <c:v>2014.48633</c:v>
                </c:pt>
                <c:pt idx="52">
                  <c:v>2014.4917</c:v>
                </c:pt>
                <c:pt idx="53">
                  <c:v>2014.49719</c:v>
                </c:pt>
                <c:pt idx="54">
                  <c:v>2014.51099</c:v>
                </c:pt>
                <c:pt idx="55">
                  <c:v>2014.5163600000001</c:v>
                </c:pt>
                <c:pt idx="56">
                  <c:v>2014.5355199999999</c:v>
                </c:pt>
                <c:pt idx="57">
                  <c:v>2014.5410199999999</c:v>
                </c:pt>
                <c:pt idx="58">
                  <c:v>2014.5601799999999</c:v>
                </c:pt>
                <c:pt idx="59">
                  <c:v>2014.5739699999999</c:v>
                </c:pt>
                <c:pt idx="60">
                  <c:v>2014.5794699999999</c:v>
                </c:pt>
                <c:pt idx="61">
                  <c:v>2014.58484</c:v>
                </c:pt>
                <c:pt idx="62">
                  <c:v>2014.59863</c:v>
                </c:pt>
                <c:pt idx="63">
                  <c:v>2014.604</c:v>
                </c:pt>
                <c:pt idx="64">
                  <c:v>2014.6178</c:v>
                </c:pt>
                <c:pt idx="65">
                  <c:v>2014.62329</c:v>
                </c:pt>
                <c:pt idx="66">
                  <c:v>2014.6286600000001</c:v>
                </c:pt>
                <c:pt idx="67">
                  <c:v>2014.64246</c:v>
                </c:pt>
                <c:pt idx="68">
                  <c:v>2014.64795</c:v>
                </c:pt>
                <c:pt idx="69">
                  <c:v>2014.6671100000001</c:v>
                </c:pt>
                <c:pt idx="70">
                  <c:v>2014.6724899999999</c:v>
                </c:pt>
                <c:pt idx="71">
                  <c:v>2014.6862799999999</c:v>
                </c:pt>
                <c:pt idx="72">
                  <c:v>2014.6917699999999</c:v>
                </c:pt>
                <c:pt idx="73">
                  <c:v>2014.70544</c:v>
                </c:pt>
                <c:pt idx="74">
                  <c:v>2014.7109399999999</c:v>
                </c:pt>
                <c:pt idx="75">
                  <c:v>2014.7164299999999</c:v>
                </c:pt>
                <c:pt idx="76">
                  <c:v>2014.7301</c:v>
                </c:pt>
                <c:pt idx="77">
                  <c:v>2014.7356</c:v>
                </c:pt>
                <c:pt idx="78">
                  <c:v>2014.75476</c:v>
                </c:pt>
                <c:pt idx="79">
                  <c:v>2014.76025</c:v>
                </c:pt>
                <c:pt idx="80">
                  <c:v>2014.7930899999999</c:v>
                </c:pt>
                <c:pt idx="81">
                  <c:v>2014.8232399999999</c:v>
                </c:pt>
                <c:pt idx="82">
                  <c:v>2014.83691</c:v>
                </c:pt>
                <c:pt idx="83">
                  <c:v>2014.8479</c:v>
                </c:pt>
                <c:pt idx="84">
                  <c:v>2014.86157</c:v>
                </c:pt>
                <c:pt idx="85">
                  <c:v>2014.86707</c:v>
                </c:pt>
                <c:pt idx="86">
                  <c:v>2014.8862300000001</c:v>
                </c:pt>
                <c:pt idx="87">
                  <c:v>2014.9054000000001</c:v>
                </c:pt>
                <c:pt idx="88">
                  <c:v>2014.9108900000001</c:v>
                </c:pt>
                <c:pt idx="89">
                  <c:v>2014.9493399999999</c:v>
                </c:pt>
                <c:pt idx="90">
                  <c:v>2014.99316</c:v>
                </c:pt>
                <c:pt idx="91">
                  <c:v>2014.99854</c:v>
                </c:pt>
                <c:pt idx="92">
                  <c:v>2015.0423599999999</c:v>
                </c:pt>
                <c:pt idx="93">
                  <c:v>2015.0561499999999</c:v>
                </c:pt>
                <c:pt idx="94">
                  <c:v>2015.0808099999999</c:v>
                </c:pt>
                <c:pt idx="95">
                  <c:v>2015.0862999999999</c:v>
                </c:pt>
                <c:pt idx="96">
                  <c:v>2015.09998</c:v>
                </c:pt>
                <c:pt idx="97">
                  <c:v>2015.1739500000001</c:v>
                </c:pt>
                <c:pt idx="98">
                  <c:v>2015.1986099999999</c:v>
                </c:pt>
                <c:pt idx="99">
                  <c:v>2015.21228</c:v>
                </c:pt>
                <c:pt idx="100">
                  <c:v>2015.21777</c:v>
                </c:pt>
                <c:pt idx="101">
                  <c:v>2015.2561000000001</c:v>
                </c:pt>
                <c:pt idx="102">
                  <c:v>2015.2616</c:v>
                </c:pt>
                <c:pt idx="103">
                  <c:v>2015.2752700000001</c:v>
                </c:pt>
                <c:pt idx="104">
                  <c:v>2015.27539</c:v>
                </c:pt>
                <c:pt idx="105">
                  <c:v>2015.2807600000001</c:v>
                </c:pt>
                <c:pt idx="106">
                  <c:v>2015.2862500000001</c:v>
                </c:pt>
                <c:pt idx="107">
                  <c:v>2015.3054199999999</c:v>
                </c:pt>
                <c:pt idx="108">
                  <c:v>2015.3192100000001</c:v>
                </c:pt>
                <c:pt idx="109">
                  <c:v>2015.3192100000001</c:v>
                </c:pt>
                <c:pt idx="110">
                  <c:v>2015.32458</c:v>
                </c:pt>
                <c:pt idx="111">
                  <c:v>2015.33008</c:v>
                </c:pt>
                <c:pt idx="112">
                  <c:v>2015.34375</c:v>
                </c:pt>
                <c:pt idx="113">
                  <c:v>2015.34924</c:v>
                </c:pt>
                <c:pt idx="114">
                  <c:v>2015.36304</c:v>
                </c:pt>
                <c:pt idx="115">
                  <c:v>2015.36841</c:v>
                </c:pt>
                <c:pt idx="116">
                  <c:v>2015.3877</c:v>
                </c:pt>
                <c:pt idx="117">
                  <c:v>2015.4068600000001</c:v>
                </c:pt>
                <c:pt idx="118">
                  <c:v>2015.4177199999999</c:v>
                </c:pt>
                <c:pt idx="119">
                  <c:v>2015.4368899999999</c:v>
                </c:pt>
                <c:pt idx="120">
                  <c:v>2015.4506799999999</c:v>
                </c:pt>
                <c:pt idx="121">
                  <c:v>2015.4561799999999</c:v>
                </c:pt>
                <c:pt idx="122">
                  <c:v>2015.46155</c:v>
                </c:pt>
                <c:pt idx="123">
                  <c:v>2015.47534</c:v>
                </c:pt>
                <c:pt idx="124">
                  <c:v>2015.48083</c:v>
                </c:pt>
                <c:pt idx="125">
                  <c:v>2015.49451</c:v>
                </c:pt>
                <c:pt idx="126">
                  <c:v>2015.5</c:v>
                </c:pt>
                <c:pt idx="127">
                  <c:v>2015.5053700000001</c:v>
                </c:pt>
                <c:pt idx="128">
                  <c:v>2015.5053700000001</c:v>
                </c:pt>
                <c:pt idx="129">
                  <c:v>2015.51917</c:v>
                </c:pt>
                <c:pt idx="130">
                  <c:v>2015.52466</c:v>
                </c:pt>
                <c:pt idx="131">
                  <c:v>2015.5383300000001</c:v>
                </c:pt>
                <c:pt idx="132">
                  <c:v>2015.5438200000001</c:v>
                </c:pt>
                <c:pt idx="133">
                  <c:v>2015.54919</c:v>
                </c:pt>
                <c:pt idx="134">
                  <c:v>2015.5629899999999</c:v>
                </c:pt>
                <c:pt idx="135">
                  <c:v>2015.5684799999999</c:v>
                </c:pt>
                <c:pt idx="136">
                  <c:v>2015.58215</c:v>
                </c:pt>
                <c:pt idx="137">
                  <c:v>2015.5876499999999</c:v>
                </c:pt>
                <c:pt idx="138">
                  <c:v>2015.5931399999999</c:v>
                </c:pt>
                <c:pt idx="139">
                  <c:v>2015.6123</c:v>
                </c:pt>
                <c:pt idx="140">
                  <c:v>2015.62598</c:v>
                </c:pt>
                <c:pt idx="141">
                  <c:v>2015.63147</c:v>
                </c:pt>
                <c:pt idx="142">
                  <c:v>2015.63696</c:v>
                </c:pt>
                <c:pt idx="143">
                  <c:v>2015.6506300000001</c:v>
                </c:pt>
                <c:pt idx="144">
                  <c:v>2015.6561300000001</c:v>
                </c:pt>
                <c:pt idx="145">
                  <c:v>2015.6697999999999</c:v>
                </c:pt>
                <c:pt idx="146">
                  <c:v>2015.6752899999999</c:v>
                </c:pt>
                <c:pt idx="147">
                  <c:v>2015.6807899999999</c:v>
                </c:pt>
                <c:pt idx="148">
                  <c:v>2015.6944599999999</c:v>
                </c:pt>
                <c:pt idx="149">
                  <c:v>2015.75757</c:v>
                </c:pt>
                <c:pt idx="150">
                  <c:v>2015.7684300000001</c:v>
                </c:pt>
                <c:pt idx="151">
                  <c:v>2015.7820999999999</c:v>
                </c:pt>
                <c:pt idx="152">
                  <c:v>2015.7876000000001</c:v>
                </c:pt>
                <c:pt idx="153">
                  <c:v>2015.83142</c:v>
                </c:pt>
                <c:pt idx="154">
                  <c:v>2015.84521</c:v>
                </c:pt>
                <c:pt idx="155">
                  <c:v>2015.85608</c:v>
                </c:pt>
                <c:pt idx="156">
                  <c:v>2015.89453</c:v>
                </c:pt>
                <c:pt idx="157">
                  <c:v>2015.94373</c:v>
                </c:pt>
                <c:pt idx="158">
                  <c:v>2016.00684</c:v>
                </c:pt>
                <c:pt idx="159">
                  <c:v>2016.0205100000001</c:v>
                </c:pt>
                <c:pt idx="160">
                  <c:v>2016.0313699999999</c:v>
                </c:pt>
                <c:pt idx="161">
                  <c:v>2016.0942399999999</c:v>
                </c:pt>
                <c:pt idx="162">
                  <c:v>2016.1134</c:v>
                </c:pt>
                <c:pt idx="163">
                  <c:v>2016.1379400000001</c:v>
                </c:pt>
                <c:pt idx="164">
                  <c:v>2016.20081</c:v>
                </c:pt>
                <c:pt idx="165">
                  <c:v>2016.2061799999999</c:v>
                </c:pt>
                <c:pt idx="166">
                  <c:v>2016.24451</c:v>
                </c:pt>
                <c:pt idx="167">
                  <c:v>2016.28271</c:v>
                </c:pt>
                <c:pt idx="168">
                  <c:v>2016.2936999999999</c:v>
                </c:pt>
                <c:pt idx="169">
                  <c:v>2016.3127400000001</c:v>
                </c:pt>
                <c:pt idx="170">
                  <c:v>2016.3319100000001</c:v>
                </c:pt>
                <c:pt idx="171">
                  <c:v>2016.3510699999999</c:v>
                </c:pt>
                <c:pt idx="172">
                  <c:v>2016.37024</c:v>
                </c:pt>
                <c:pt idx="173">
                  <c:v>2016.3811000000001</c:v>
                </c:pt>
                <c:pt idx="174">
                  <c:v>2016.3947800000001</c:v>
                </c:pt>
                <c:pt idx="175">
                  <c:v>2016.4002700000001</c:v>
                </c:pt>
                <c:pt idx="176">
                  <c:v>2016.4139399999999</c:v>
                </c:pt>
                <c:pt idx="177">
                  <c:v>2016.43848</c:v>
                </c:pt>
                <c:pt idx="178">
                  <c:v>2016.44397</c:v>
                </c:pt>
                <c:pt idx="179">
                  <c:v>2016.4576400000001</c:v>
                </c:pt>
                <c:pt idx="180">
                  <c:v>2016.4631300000001</c:v>
                </c:pt>
                <c:pt idx="181">
                  <c:v>2016.4685099999999</c:v>
                </c:pt>
                <c:pt idx="182">
                  <c:v>2016.48218</c:v>
                </c:pt>
                <c:pt idx="183">
                  <c:v>2016.48767</c:v>
                </c:pt>
                <c:pt idx="184">
                  <c:v>2016.50134</c:v>
                </c:pt>
                <c:pt idx="185">
                  <c:v>2016.50684</c:v>
                </c:pt>
                <c:pt idx="186">
                  <c:v>2016.5122100000001</c:v>
                </c:pt>
                <c:pt idx="187">
                  <c:v>2016.5258799999999</c:v>
                </c:pt>
                <c:pt idx="188">
                  <c:v>2016.5313699999999</c:v>
                </c:pt>
                <c:pt idx="189">
                  <c:v>2016.54504</c:v>
                </c:pt>
                <c:pt idx="190">
                  <c:v>2016.5697</c:v>
                </c:pt>
                <c:pt idx="191">
                  <c:v>2016.5750700000001</c:v>
                </c:pt>
                <c:pt idx="192">
                  <c:v>2016.5887499999999</c:v>
                </c:pt>
                <c:pt idx="193">
                  <c:v>2016.5942399999999</c:v>
                </c:pt>
                <c:pt idx="194">
                  <c:v>2016.59961</c:v>
                </c:pt>
                <c:pt idx="195">
                  <c:v>2016.6134</c:v>
                </c:pt>
                <c:pt idx="196">
                  <c:v>2016.61877</c:v>
                </c:pt>
                <c:pt idx="197">
                  <c:v>2016.6324500000001</c:v>
                </c:pt>
                <c:pt idx="198">
                  <c:v>2016.6379400000001</c:v>
                </c:pt>
                <c:pt idx="199">
                  <c:v>2016.6434300000001</c:v>
                </c:pt>
                <c:pt idx="200">
                  <c:v>2016.6570999999999</c:v>
                </c:pt>
                <c:pt idx="201">
                  <c:v>2016.66248</c:v>
                </c:pt>
                <c:pt idx="202">
                  <c:v>2016.66248</c:v>
                </c:pt>
                <c:pt idx="203">
                  <c:v>2016.68164</c:v>
                </c:pt>
                <c:pt idx="204">
                  <c:v>2016.68713</c:v>
                </c:pt>
                <c:pt idx="205">
                  <c:v>2016.70081</c:v>
                </c:pt>
                <c:pt idx="206">
                  <c:v>2016.7061799999999</c:v>
                </c:pt>
                <c:pt idx="207">
                  <c:v>2016.7061799999999</c:v>
                </c:pt>
                <c:pt idx="208">
                  <c:v>2016.7199700000001</c:v>
                </c:pt>
                <c:pt idx="209">
                  <c:v>2016.72534</c:v>
                </c:pt>
                <c:pt idx="210">
                  <c:v>2016.74451</c:v>
                </c:pt>
                <c:pt idx="211">
                  <c:v>2016.75</c:v>
                </c:pt>
                <c:pt idx="212">
                  <c:v>2016.75</c:v>
                </c:pt>
                <c:pt idx="213">
                  <c:v>2016.76367</c:v>
                </c:pt>
                <c:pt idx="214">
                  <c:v>2016.7690399999999</c:v>
                </c:pt>
                <c:pt idx="215">
                  <c:v>2016.7745399999999</c:v>
                </c:pt>
                <c:pt idx="216">
                  <c:v>2016.7882099999999</c:v>
                </c:pt>
                <c:pt idx="217">
                  <c:v>2016.7936999999999</c:v>
                </c:pt>
                <c:pt idx="218">
                  <c:v>2016.8127400000001</c:v>
                </c:pt>
                <c:pt idx="219">
                  <c:v>2016.8319100000001</c:v>
                </c:pt>
                <c:pt idx="220">
                  <c:v>2016.9002700000001</c:v>
                </c:pt>
                <c:pt idx="221">
                  <c:v>2016.9248</c:v>
                </c:pt>
                <c:pt idx="222">
                  <c:v>2016.93848</c:v>
                </c:pt>
                <c:pt idx="223">
                  <c:v>2016.94397</c:v>
                </c:pt>
                <c:pt idx="224">
                  <c:v>2016.9631300000001</c:v>
                </c:pt>
                <c:pt idx="225">
                  <c:v>2016.98218</c:v>
                </c:pt>
                <c:pt idx="226">
                  <c:v>2016.98767</c:v>
                </c:pt>
                <c:pt idx="227">
                  <c:v>2016.9930400000001</c:v>
                </c:pt>
              </c:numCache>
            </c:numRef>
          </c:xVal>
          <c:yVal>
            <c:numRef>
              <c:f>Sheet2!$F$2:$F$1237</c:f>
              <c:numCache>
                <c:formatCode>General</c:formatCode>
                <c:ptCount val="1236"/>
                <c:pt idx="0">
                  <c:v>0.51371</c:v>
                </c:pt>
                <c:pt idx="1">
                  <c:v>0.48970000000000002</c:v>
                </c:pt>
                <c:pt idx="2">
                  <c:v>0.48859999999999998</c:v>
                </c:pt>
                <c:pt idx="3">
                  <c:v>0.46583999999999998</c:v>
                </c:pt>
                <c:pt idx="4">
                  <c:v>0.46415000000000001</c:v>
                </c:pt>
                <c:pt idx="5">
                  <c:v>0.44386999999999999</c:v>
                </c:pt>
                <c:pt idx="6">
                  <c:v>0.42194999999999999</c:v>
                </c:pt>
                <c:pt idx="7">
                  <c:v>0.40354000000000001</c:v>
                </c:pt>
                <c:pt idx="8">
                  <c:v>0.38527</c:v>
                </c:pt>
                <c:pt idx="9">
                  <c:v>0.38384000000000001</c:v>
                </c:pt>
                <c:pt idx="10">
                  <c:v>0.37197000000000002</c:v>
                </c:pt>
                <c:pt idx="11">
                  <c:v>0.35759000000000002</c:v>
                </c:pt>
                <c:pt idx="12">
                  <c:v>0.37465999999999999</c:v>
                </c:pt>
                <c:pt idx="13">
                  <c:v>0.37128</c:v>
                </c:pt>
                <c:pt idx="14">
                  <c:v>0.35855999999999999</c:v>
                </c:pt>
                <c:pt idx="15">
                  <c:v>0.38516</c:v>
                </c:pt>
                <c:pt idx="16">
                  <c:v>0.39190000000000003</c:v>
                </c:pt>
                <c:pt idx="17">
                  <c:v>0.42580000000000001</c:v>
                </c:pt>
                <c:pt idx="18">
                  <c:v>0.43074000000000001</c:v>
                </c:pt>
                <c:pt idx="19">
                  <c:v>0.43572</c:v>
                </c:pt>
                <c:pt idx="20">
                  <c:v>0.45180999999999999</c:v>
                </c:pt>
                <c:pt idx="21">
                  <c:v>0.44785999999999998</c:v>
                </c:pt>
                <c:pt idx="22">
                  <c:v>0.47438999999999998</c:v>
                </c:pt>
                <c:pt idx="23">
                  <c:v>0.48361999999999999</c:v>
                </c:pt>
                <c:pt idx="24">
                  <c:v>0.49425999999999998</c:v>
                </c:pt>
                <c:pt idx="25">
                  <c:v>0.50270999999999999</c:v>
                </c:pt>
                <c:pt idx="26">
                  <c:v>0.51290000000000002</c:v>
                </c:pt>
                <c:pt idx="27">
                  <c:v>0.52790999999999999</c:v>
                </c:pt>
                <c:pt idx="28">
                  <c:v>0.52139000000000002</c:v>
                </c:pt>
                <c:pt idx="29">
                  <c:v>0.55366000000000004</c:v>
                </c:pt>
                <c:pt idx="30">
                  <c:v>0.55379999999999996</c:v>
                </c:pt>
                <c:pt idx="31">
                  <c:v>0.56645000000000001</c:v>
                </c:pt>
                <c:pt idx="32">
                  <c:v>0.56842999999999999</c:v>
                </c:pt>
                <c:pt idx="33">
                  <c:v>0.57499999999999996</c:v>
                </c:pt>
                <c:pt idx="34">
                  <c:v>0.58791000000000004</c:v>
                </c:pt>
                <c:pt idx="35">
                  <c:v>0.58943000000000001</c:v>
                </c:pt>
                <c:pt idx="36">
                  <c:v>0.59423999999999999</c:v>
                </c:pt>
                <c:pt idx="37">
                  <c:v>0.60379000000000005</c:v>
                </c:pt>
                <c:pt idx="38">
                  <c:v>0.60289000000000004</c:v>
                </c:pt>
                <c:pt idx="39">
                  <c:v>0.60475000000000001</c:v>
                </c:pt>
                <c:pt idx="40">
                  <c:v>0.62548000000000004</c:v>
                </c:pt>
                <c:pt idx="41">
                  <c:v>0.61423000000000005</c:v>
                </c:pt>
                <c:pt idx="42">
                  <c:v>0.61431000000000002</c:v>
                </c:pt>
                <c:pt idx="43">
                  <c:v>0.63339999999999996</c:v>
                </c:pt>
                <c:pt idx="44">
                  <c:v>0.61682000000000003</c:v>
                </c:pt>
                <c:pt idx="45">
                  <c:v>0.61875000000000002</c:v>
                </c:pt>
                <c:pt idx="46">
                  <c:v>0.61978</c:v>
                </c:pt>
                <c:pt idx="47">
                  <c:v>0.64132</c:v>
                </c:pt>
                <c:pt idx="48">
                  <c:v>0.62244999999999995</c:v>
                </c:pt>
                <c:pt idx="49">
                  <c:v>0.64100999999999997</c:v>
                </c:pt>
                <c:pt idx="50">
                  <c:v>0.62285000000000001</c:v>
                </c:pt>
                <c:pt idx="51">
                  <c:v>0.64524000000000004</c:v>
                </c:pt>
                <c:pt idx="52">
                  <c:v>0.63202999999999998</c:v>
                </c:pt>
                <c:pt idx="53">
                  <c:v>0.62797000000000003</c:v>
                </c:pt>
                <c:pt idx="54">
                  <c:v>0.63936999999999999</c:v>
                </c:pt>
                <c:pt idx="55">
                  <c:v>0.624</c:v>
                </c:pt>
                <c:pt idx="56">
                  <c:v>0.62368000000000001</c:v>
                </c:pt>
                <c:pt idx="57">
                  <c:v>0.61626999999999998</c:v>
                </c:pt>
                <c:pt idx="58">
                  <c:v>0.61702000000000001</c:v>
                </c:pt>
                <c:pt idx="59">
                  <c:v>0.62619999999999998</c:v>
                </c:pt>
                <c:pt idx="60">
                  <c:v>0.62007999999999996</c:v>
                </c:pt>
                <c:pt idx="61">
                  <c:v>0.61561999999999995</c:v>
                </c:pt>
                <c:pt idx="62">
                  <c:v>0.61646000000000001</c:v>
                </c:pt>
                <c:pt idx="63">
                  <c:v>0.60880999999999996</c:v>
                </c:pt>
                <c:pt idx="64">
                  <c:v>0.61534</c:v>
                </c:pt>
                <c:pt idx="65">
                  <c:v>0.60163</c:v>
                </c:pt>
                <c:pt idx="66">
                  <c:v>0.59765000000000001</c:v>
                </c:pt>
                <c:pt idx="67">
                  <c:v>0.59316999999999998</c:v>
                </c:pt>
                <c:pt idx="68">
                  <c:v>0.58957999999999999</c:v>
                </c:pt>
                <c:pt idx="69">
                  <c:v>0.57454000000000005</c:v>
                </c:pt>
                <c:pt idx="70">
                  <c:v>0.57213999999999998</c:v>
                </c:pt>
                <c:pt idx="71">
                  <c:v>0.56388000000000005</c:v>
                </c:pt>
                <c:pt idx="72">
                  <c:v>0.55432999999999999</c:v>
                </c:pt>
                <c:pt idx="73">
                  <c:v>0.54998000000000002</c:v>
                </c:pt>
                <c:pt idx="74">
                  <c:v>0.53695999999999999</c:v>
                </c:pt>
                <c:pt idx="75">
                  <c:v>0.54186000000000001</c:v>
                </c:pt>
                <c:pt idx="76">
                  <c:v>0.52219000000000004</c:v>
                </c:pt>
                <c:pt idx="77">
                  <c:v>0.52314000000000005</c:v>
                </c:pt>
                <c:pt idx="78">
                  <c:v>0.50009999999999999</c:v>
                </c:pt>
                <c:pt idx="79">
                  <c:v>0.50585999999999998</c:v>
                </c:pt>
                <c:pt idx="80">
                  <c:v>0.45624999999999999</c:v>
                </c:pt>
                <c:pt idx="81">
                  <c:v>0.43717</c:v>
                </c:pt>
                <c:pt idx="82">
                  <c:v>0.41510999999999998</c:v>
                </c:pt>
                <c:pt idx="83">
                  <c:v>0.42226000000000002</c:v>
                </c:pt>
                <c:pt idx="84">
                  <c:v>0.39668999999999999</c:v>
                </c:pt>
                <c:pt idx="85">
                  <c:v>0.39868999999999999</c:v>
                </c:pt>
                <c:pt idx="86">
                  <c:v>0.37718000000000002</c:v>
                </c:pt>
                <c:pt idx="87">
                  <c:v>0.36362</c:v>
                </c:pt>
                <c:pt idx="88">
                  <c:v>0.37463999999999997</c:v>
                </c:pt>
                <c:pt idx="89">
                  <c:v>0.35580000000000001</c:v>
                </c:pt>
                <c:pt idx="90">
                  <c:v>0.36520999999999998</c:v>
                </c:pt>
                <c:pt idx="91">
                  <c:v>0.37557000000000001</c:v>
                </c:pt>
                <c:pt idx="92">
                  <c:v>0.39463999999999999</c:v>
                </c:pt>
                <c:pt idx="93">
                  <c:v>0.40193000000000001</c:v>
                </c:pt>
                <c:pt idx="94">
                  <c:v>0.42193999999999998</c:v>
                </c:pt>
                <c:pt idx="95">
                  <c:v>0.43506</c:v>
                </c:pt>
                <c:pt idx="96">
                  <c:v>0.43759999999999999</c:v>
                </c:pt>
                <c:pt idx="97">
                  <c:v>0.50466999999999995</c:v>
                </c:pt>
                <c:pt idx="98">
                  <c:v>0.53586999999999996</c:v>
                </c:pt>
                <c:pt idx="99">
                  <c:v>0.54110000000000003</c:v>
                </c:pt>
                <c:pt idx="100">
                  <c:v>0.54234000000000004</c:v>
                </c:pt>
                <c:pt idx="101">
                  <c:v>0.57171000000000005</c:v>
                </c:pt>
                <c:pt idx="102">
                  <c:v>0.57676000000000005</c:v>
                </c:pt>
                <c:pt idx="103">
                  <c:v>0.59174000000000004</c:v>
                </c:pt>
                <c:pt idx="104">
                  <c:v>0.58969000000000005</c:v>
                </c:pt>
                <c:pt idx="105">
                  <c:v>0.58420000000000005</c:v>
                </c:pt>
                <c:pt idx="106">
                  <c:v>0.58606000000000003</c:v>
                </c:pt>
                <c:pt idx="107">
                  <c:v>0.59286000000000005</c:v>
                </c:pt>
                <c:pt idx="108">
                  <c:v>0.60994000000000004</c:v>
                </c:pt>
                <c:pt idx="109">
                  <c:v>0.61197000000000001</c:v>
                </c:pt>
                <c:pt idx="110">
                  <c:v>0.60355999999999999</c:v>
                </c:pt>
                <c:pt idx="111">
                  <c:v>0.60450999999999999</c:v>
                </c:pt>
                <c:pt idx="112">
                  <c:v>0.61092000000000002</c:v>
                </c:pt>
                <c:pt idx="113">
                  <c:v>0.60523000000000005</c:v>
                </c:pt>
                <c:pt idx="114">
                  <c:v>0.62287999999999999</c:v>
                </c:pt>
                <c:pt idx="115">
                  <c:v>0.61253999999999997</c:v>
                </c:pt>
                <c:pt idx="116">
                  <c:v>0.61807999999999996</c:v>
                </c:pt>
                <c:pt idx="117">
                  <c:v>0.63846999999999998</c:v>
                </c:pt>
                <c:pt idx="118">
                  <c:v>0.61663999999999997</c:v>
                </c:pt>
                <c:pt idx="119">
                  <c:v>0.61602999999999997</c:v>
                </c:pt>
                <c:pt idx="120">
                  <c:v>0.63561000000000001</c:v>
                </c:pt>
                <c:pt idx="121">
                  <c:v>0.62512000000000001</c:v>
                </c:pt>
                <c:pt idx="122">
                  <c:v>0.61912999999999996</c:v>
                </c:pt>
                <c:pt idx="123">
                  <c:v>0.63649</c:v>
                </c:pt>
                <c:pt idx="124">
                  <c:v>0.62041000000000002</c:v>
                </c:pt>
                <c:pt idx="125">
                  <c:v>0.63866000000000001</c:v>
                </c:pt>
                <c:pt idx="126">
                  <c:v>0.62089000000000005</c:v>
                </c:pt>
                <c:pt idx="127">
                  <c:v>0.61768999999999996</c:v>
                </c:pt>
                <c:pt idx="128">
                  <c:v>0.62111000000000005</c:v>
                </c:pt>
                <c:pt idx="129">
                  <c:v>0.63397000000000003</c:v>
                </c:pt>
                <c:pt idx="130">
                  <c:v>0.61990000000000001</c:v>
                </c:pt>
                <c:pt idx="131">
                  <c:v>0.63419000000000003</c:v>
                </c:pt>
                <c:pt idx="132">
                  <c:v>0.62239</c:v>
                </c:pt>
                <c:pt idx="133">
                  <c:v>0.61558000000000002</c:v>
                </c:pt>
                <c:pt idx="134">
                  <c:v>0.62602999999999998</c:v>
                </c:pt>
                <c:pt idx="135">
                  <c:v>0.60918000000000005</c:v>
                </c:pt>
                <c:pt idx="136">
                  <c:v>0.62241000000000002</c:v>
                </c:pt>
                <c:pt idx="137">
                  <c:v>0.60711000000000004</c:v>
                </c:pt>
                <c:pt idx="138">
                  <c:v>0.60226999999999997</c:v>
                </c:pt>
                <c:pt idx="139">
                  <c:v>0.59450000000000003</c:v>
                </c:pt>
                <c:pt idx="140">
                  <c:v>0.59987999999999997</c:v>
                </c:pt>
                <c:pt idx="141">
                  <c:v>0.59021999999999997</c:v>
                </c:pt>
                <c:pt idx="142">
                  <c:v>0.58657999999999999</c:v>
                </c:pt>
                <c:pt idx="143">
                  <c:v>0.58823000000000003</c:v>
                </c:pt>
                <c:pt idx="144">
                  <c:v>0.57367999999999997</c:v>
                </c:pt>
                <c:pt idx="145">
                  <c:v>0.57632000000000005</c:v>
                </c:pt>
                <c:pt idx="146">
                  <c:v>0.56572999999999996</c:v>
                </c:pt>
                <c:pt idx="147">
                  <c:v>0.56740000000000002</c:v>
                </c:pt>
                <c:pt idx="148">
                  <c:v>0.55401999999999996</c:v>
                </c:pt>
                <c:pt idx="149">
                  <c:v>0.49204999999999999</c:v>
                </c:pt>
                <c:pt idx="150">
                  <c:v>0.48916999999999999</c:v>
                </c:pt>
                <c:pt idx="151">
                  <c:v>0.46487000000000001</c:v>
                </c:pt>
                <c:pt idx="152">
                  <c:v>0.46938000000000002</c:v>
                </c:pt>
                <c:pt idx="153">
                  <c:v>0.42370000000000002</c:v>
                </c:pt>
                <c:pt idx="154">
                  <c:v>0.40388000000000002</c:v>
                </c:pt>
                <c:pt idx="155">
                  <c:v>0.41197</c:v>
                </c:pt>
                <c:pt idx="156">
                  <c:v>0.37153999999999998</c:v>
                </c:pt>
                <c:pt idx="157">
                  <c:v>0.36659999999999998</c:v>
                </c:pt>
                <c:pt idx="158">
                  <c:v>0.36875000000000002</c:v>
                </c:pt>
                <c:pt idx="159">
                  <c:v>0.36553000000000002</c:v>
                </c:pt>
                <c:pt idx="160">
                  <c:v>0.38636999999999999</c:v>
                </c:pt>
                <c:pt idx="161">
                  <c:v>0.42986999999999997</c:v>
                </c:pt>
                <c:pt idx="162">
                  <c:v>0.44885000000000003</c:v>
                </c:pt>
                <c:pt idx="163">
                  <c:v>0.47777999999999998</c:v>
                </c:pt>
                <c:pt idx="164">
                  <c:v>0.53420000000000001</c:v>
                </c:pt>
                <c:pt idx="165">
                  <c:v>0.54032000000000002</c:v>
                </c:pt>
                <c:pt idx="166">
                  <c:v>0.55911999999999995</c:v>
                </c:pt>
                <c:pt idx="167">
                  <c:v>0.59418000000000004</c:v>
                </c:pt>
                <c:pt idx="168">
                  <c:v>0.59177999999999997</c:v>
                </c:pt>
                <c:pt idx="169">
                  <c:v>0.59836</c:v>
                </c:pt>
                <c:pt idx="170">
                  <c:v>0.60250000000000004</c:v>
                </c:pt>
                <c:pt idx="171">
                  <c:v>0.61314000000000002</c:v>
                </c:pt>
                <c:pt idx="172">
                  <c:v>0.62075000000000002</c:v>
                </c:pt>
                <c:pt idx="173">
                  <c:v>0.61556999999999995</c:v>
                </c:pt>
                <c:pt idx="174">
                  <c:v>0.62868999999999997</c:v>
                </c:pt>
                <c:pt idx="175">
                  <c:v>0.61807999999999996</c:v>
                </c:pt>
                <c:pt idx="176">
                  <c:v>0.63178000000000001</c:v>
                </c:pt>
                <c:pt idx="177">
                  <c:v>0.63236000000000003</c:v>
                </c:pt>
                <c:pt idx="178">
                  <c:v>0.62424000000000002</c:v>
                </c:pt>
                <c:pt idx="179">
                  <c:v>0.64383999999999997</c:v>
                </c:pt>
                <c:pt idx="180">
                  <c:v>0.62932999999999995</c:v>
                </c:pt>
                <c:pt idx="181">
                  <c:v>0.62685000000000002</c:v>
                </c:pt>
                <c:pt idx="182">
                  <c:v>0.62783999999999995</c:v>
                </c:pt>
                <c:pt idx="183">
                  <c:v>0.62207999999999997</c:v>
                </c:pt>
                <c:pt idx="184">
                  <c:v>0.63802000000000003</c:v>
                </c:pt>
                <c:pt idx="185">
                  <c:v>0.62295999999999996</c:v>
                </c:pt>
                <c:pt idx="186">
                  <c:v>0.61770000000000003</c:v>
                </c:pt>
                <c:pt idx="187">
                  <c:v>0.63222</c:v>
                </c:pt>
                <c:pt idx="188">
                  <c:v>0.61755000000000004</c:v>
                </c:pt>
                <c:pt idx="189">
                  <c:v>0.64078999999999997</c:v>
                </c:pt>
                <c:pt idx="190">
                  <c:v>0.62461999999999995</c:v>
                </c:pt>
                <c:pt idx="191">
                  <c:v>0.61138999999999999</c:v>
                </c:pt>
                <c:pt idx="192">
                  <c:v>0.62224000000000002</c:v>
                </c:pt>
                <c:pt idx="193">
                  <c:v>0.61240000000000006</c:v>
                </c:pt>
                <c:pt idx="194">
                  <c:v>0.60245000000000004</c:v>
                </c:pt>
                <c:pt idx="195">
                  <c:v>0.60953000000000002</c:v>
                </c:pt>
                <c:pt idx="196">
                  <c:v>0.59648000000000001</c:v>
                </c:pt>
                <c:pt idx="197">
                  <c:v>0.60770000000000002</c:v>
                </c:pt>
                <c:pt idx="198">
                  <c:v>0.58867999999999998</c:v>
                </c:pt>
                <c:pt idx="199">
                  <c:v>0.58347000000000004</c:v>
                </c:pt>
                <c:pt idx="200">
                  <c:v>0.57818999999999998</c:v>
                </c:pt>
                <c:pt idx="201">
                  <c:v>0.57349000000000006</c:v>
                </c:pt>
                <c:pt idx="202">
                  <c:v>0.57523999999999997</c:v>
                </c:pt>
                <c:pt idx="203">
                  <c:v>0.56442000000000003</c:v>
                </c:pt>
                <c:pt idx="204">
                  <c:v>0.56433999999999995</c:v>
                </c:pt>
                <c:pt idx="205">
                  <c:v>0.54583999999999999</c:v>
                </c:pt>
                <c:pt idx="206">
                  <c:v>0.54185000000000005</c:v>
                </c:pt>
                <c:pt idx="207">
                  <c:v>0.54325999999999997</c:v>
                </c:pt>
                <c:pt idx="208">
                  <c:v>0.53222000000000003</c:v>
                </c:pt>
                <c:pt idx="209">
                  <c:v>0.52344999999999997</c:v>
                </c:pt>
                <c:pt idx="210">
                  <c:v>0.50365000000000004</c:v>
                </c:pt>
                <c:pt idx="211">
                  <c:v>0.50580999999999998</c:v>
                </c:pt>
                <c:pt idx="212">
                  <c:v>0.50705999999999996</c:v>
                </c:pt>
                <c:pt idx="213">
                  <c:v>0.48496</c:v>
                </c:pt>
                <c:pt idx="214">
                  <c:v>0.48355999999999999</c:v>
                </c:pt>
                <c:pt idx="215">
                  <c:v>0.49117</c:v>
                </c:pt>
                <c:pt idx="216">
                  <c:v>0.46306999999999998</c:v>
                </c:pt>
                <c:pt idx="217">
                  <c:v>0.46498</c:v>
                </c:pt>
                <c:pt idx="218">
                  <c:v>0.43731999999999999</c:v>
                </c:pt>
                <c:pt idx="219">
                  <c:v>0.41760000000000003</c:v>
                </c:pt>
                <c:pt idx="220">
                  <c:v>0.36401</c:v>
                </c:pt>
                <c:pt idx="221">
                  <c:v>0.36480000000000001</c:v>
                </c:pt>
                <c:pt idx="222">
                  <c:v>0.34861999999999999</c:v>
                </c:pt>
                <c:pt idx="223">
                  <c:v>0.35427999999999998</c:v>
                </c:pt>
                <c:pt idx="224">
                  <c:v>0.35228999999999999</c:v>
                </c:pt>
                <c:pt idx="225">
                  <c:v>0.35502</c:v>
                </c:pt>
                <c:pt idx="226">
                  <c:v>0.36241000000000001</c:v>
                </c:pt>
                <c:pt idx="227">
                  <c:v>0.37835999999999997</c:v>
                </c:pt>
              </c:numCache>
            </c:numRef>
          </c:yVal>
          <c:smooth val="1"/>
          <c:extLst>
            <c:ext xmlns:c16="http://schemas.microsoft.com/office/drawing/2014/chart" uri="{C3380CC4-5D6E-409C-BE32-E72D297353CC}">
              <c16:uniqueId val="{00000004-9E1A-4407-B870-7677F4733FC6}"/>
            </c:ext>
          </c:extLst>
        </c:ser>
        <c:ser>
          <c:idx val="11"/>
          <c:order val="5"/>
          <c:tx>
            <c:strRef>
              <c:f>Sheet2!$G$1</c:f>
              <c:strCache>
                <c:ptCount val="1"/>
                <c:pt idx="0">
                  <c:v>B7</c:v>
                </c:pt>
              </c:strCache>
            </c:strRef>
          </c:tx>
          <c:marker>
            <c:symbol val="none"/>
          </c:marker>
          <c:xVal>
            <c:numRef>
              <c:f>Sheet2!$A$2:$A$1237</c:f>
              <c:numCache>
                <c:formatCode>General</c:formatCode>
                <c:ptCount val="1236"/>
                <c:pt idx="0">
                  <c:v>2013.7519500000001</c:v>
                </c:pt>
                <c:pt idx="1">
                  <c:v>2013.76575</c:v>
                </c:pt>
                <c:pt idx="2">
                  <c:v>2013.77124</c:v>
                </c:pt>
                <c:pt idx="3">
                  <c:v>2013.7849100000001</c:v>
                </c:pt>
                <c:pt idx="4">
                  <c:v>2013.7904100000001</c:v>
                </c:pt>
                <c:pt idx="5">
                  <c:v>2013.8150599999999</c:v>
                </c:pt>
                <c:pt idx="6">
                  <c:v>2013.8287399999999</c:v>
                </c:pt>
                <c:pt idx="7">
                  <c:v>2013.85889</c:v>
                </c:pt>
                <c:pt idx="8">
                  <c:v>2013.87256</c:v>
                </c:pt>
                <c:pt idx="9">
                  <c:v>2013.87805</c:v>
                </c:pt>
                <c:pt idx="10">
                  <c:v>2013.9273700000001</c:v>
                </c:pt>
                <c:pt idx="11">
                  <c:v>2013.9657</c:v>
                </c:pt>
                <c:pt idx="12">
                  <c:v>2013.97119</c:v>
                </c:pt>
                <c:pt idx="13">
                  <c:v>2013.97119</c:v>
                </c:pt>
                <c:pt idx="14">
                  <c:v>2013.98486</c:v>
                </c:pt>
                <c:pt idx="15">
                  <c:v>2014.0150100000001</c:v>
                </c:pt>
                <c:pt idx="16">
                  <c:v>2014.0479700000001</c:v>
                </c:pt>
                <c:pt idx="17">
                  <c:v>2014.078</c:v>
                </c:pt>
                <c:pt idx="18">
                  <c:v>2014.0917999999999</c:v>
                </c:pt>
                <c:pt idx="19">
                  <c:v>2014.09717</c:v>
                </c:pt>
                <c:pt idx="20">
                  <c:v>2014.10266</c:v>
                </c:pt>
                <c:pt idx="21">
                  <c:v>2014.10266</c:v>
                </c:pt>
                <c:pt idx="22">
                  <c:v>2014.13562</c:v>
                </c:pt>
                <c:pt idx="23">
                  <c:v>2014.14111</c:v>
                </c:pt>
                <c:pt idx="24">
                  <c:v>2014.1464800000001</c:v>
                </c:pt>
                <c:pt idx="25">
                  <c:v>2014.1656499999999</c:v>
                </c:pt>
                <c:pt idx="26">
                  <c:v>2014.1794400000001</c:v>
                </c:pt>
                <c:pt idx="27">
                  <c:v>2014.19031</c:v>
                </c:pt>
                <c:pt idx="28">
                  <c:v>2014.19031</c:v>
                </c:pt>
                <c:pt idx="29">
                  <c:v>2014.22327</c:v>
                </c:pt>
                <c:pt idx="30">
                  <c:v>2014.22876</c:v>
                </c:pt>
                <c:pt idx="31">
                  <c:v>2014.2341300000001</c:v>
                </c:pt>
                <c:pt idx="32">
                  <c:v>2014.24792</c:v>
                </c:pt>
                <c:pt idx="33">
                  <c:v>2014.25342</c:v>
                </c:pt>
                <c:pt idx="34">
                  <c:v>2014.2670900000001</c:v>
                </c:pt>
                <c:pt idx="35">
                  <c:v>2014.27808</c:v>
                </c:pt>
                <c:pt idx="36">
                  <c:v>2014.2972400000001</c:v>
                </c:pt>
                <c:pt idx="37">
                  <c:v>2014.3164099999999</c:v>
                </c:pt>
                <c:pt idx="38">
                  <c:v>2014.3218999999999</c:v>
                </c:pt>
                <c:pt idx="39">
                  <c:v>2014.3218999999999</c:v>
                </c:pt>
                <c:pt idx="40">
                  <c:v>2014.35474</c:v>
                </c:pt>
                <c:pt idx="41">
                  <c:v>2014.36023</c:v>
                </c:pt>
                <c:pt idx="42">
                  <c:v>2014.36572</c:v>
                </c:pt>
                <c:pt idx="43">
                  <c:v>2014.3985600000001</c:v>
                </c:pt>
                <c:pt idx="44">
                  <c:v>2014.4095500000001</c:v>
                </c:pt>
                <c:pt idx="45">
                  <c:v>2014.4095500000001</c:v>
                </c:pt>
                <c:pt idx="46">
                  <c:v>2014.4287099999999</c:v>
                </c:pt>
                <c:pt idx="47">
                  <c:v>2014.4425000000001</c:v>
                </c:pt>
                <c:pt idx="48">
                  <c:v>2014.4478799999999</c:v>
                </c:pt>
                <c:pt idx="49">
                  <c:v>2014.46704</c:v>
                </c:pt>
                <c:pt idx="50">
                  <c:v>2014.47253</c:v>
                </c:pt>
                <c:pt idx="51">
                  <c:v>2014.48633</c:v>
                </c:pt>
                <c:pt idx="52">
                  <c:v>2014.4917</c:v>
                </c:pt>
                <c:pt idx="53">
                  <c:v>2014.49719</c:v>
                </c:pt>
                <c:pt idx="54">
                  <c:v>2014.51099</c:v>
                </c:pt>
                <c:pt idx="55">
                  <c:v>2014.5163600000001</c:v>
                </c:pt>
                <c:pt idx="56">
                  <c:v>2014.5355199999999</c:v>
                </c:pt>
                <c:pt idx="57">
                  <c:v>2014.5410199999999</c:v>
                </c:pt>
                <c:pt idx="58">
                  <c:v>2014.5601799999999</c:v>
                </c:pt>
                <c:pt idx="59">
                  <c:v>2014.5739699999999</c:v>
                </c:pt>
                <c:pt idx="60">
                  <c:v>2014.5794699999999</c:v>
                </c:pt>
                <c:pt idx="61">
                  <c:v>2014.58484</c:v>
                </c:pt>
                <c:pt idx="62">
                  <c:v>2014.59863</c:v>
                </c:pt>
                <c:pt idx="63">
                  <c:v>2014.604</c:v>
                </c:pt>
                <c:pt idx="64">
                  <c:v>2014.6178</c:v>
                </c:pt>
                <c:pt idx="65">
                  <c:v>2014.62329</c:v>
                </c:pt>
                <c:pt idx="66">
                  <c:v>2014.6286600000001</c:v>
                </c:pt>
                <c:pt idx="67">
                  <c:v>2014.64246</c:v>
                </c:pt>
                <c:pt idx="68">
                  <c:v>2014.64795</c:v>
                </c:pt>
                <c:pt idx="69">
                  <c:v>2014.6671100000001</c:v>
                </c:pt>
                <c:pt idx="70">
                  <c:v>2014.6724899999999</c:v>
                </c:pt>
                <c:pt idx="71">
                  <c:v>2014.6862799999999</c:v>
                </c:pt>
                <c:pt idx="72">
                  <c:v>2014.6917699999999</c:v>
                </c:pt>
                <c:pt idx="73">
                  <c:v>2014.70544</c:v>
                </c:pt>
                <c:pt idx="74">
                  <c:v>2014.7109399999999</c:v>
                </c:pt>
                <c:pt idx="75">
                  <c:v>2014.7164299999999</c:v>
                </c:pt>
                <c:pt idx="76">
                  <c:v>2014.7301</c:v>
                </c:pt>
                <c:pt idx="77">
                  <c:v>2014.7356</c:v>
                </c:pt>
                <c:pt idx="78">
                  <c:v>2014.75476</c:v>
                </c:pt>
                <c:pt idx="79">
                  <c:v>2014.76025</c:v>
                </c:pt>
                <c:pt idx="80">
                  <c:v>2014.7930899999999</c:v>
                </c:pt>
                <c:pt idx="81">
                  <c:v>2014.8232399999999</c:v>
                </c:pt>
                <c:pt idx="82">
                  <c:v>2014.83691</c:v>
                </c:pt>
                <c:pt idx="83">
                  <c:v>2014.8479</c:v>
                </c:pt>
                <c:pt idx="84">
                  <c:v>2014.86157</c:v>
                </c:pt>
                <c:pt idx="85">
                  <c:v>2014.86707</c:v>
                </c:pt>
                <c:pt idx="86">
                  <c:v>2014.8862300000001</c:v>
                </c:pt>
                <c:pt idx="87">
                  <c:v>2014.9054000000001</c:v>
                </c:pt>
                <c:pt idx="88">
                  <c:v>2014.9108900000001</c:v>
                </c:pt>
                <c:pt idx="89">
                  <c:v>2014.9493399999999</c:v>
                </c:pt>
                <c:pt idx="90">
                  <c:v>2014.99316</c:v>
                </c:pt>
                <c:pt idx="91">
                  <c:v>2014.99854</c:v>
                </c:pt>
                <c:pt idx="92">
                  <c:v>2015.0423599999999</c:v>
                </c:pt>
                <c:pt idx="93">
                  <c:v>2015.0561499999999</c:v>
                </c:pt>
                <c:pt idx="94">
                  <c:v>2015.0808099999999</c:v>
                </c:pt>
                <c:pt idx="95">
                  <c:v>2015.0862999999999</c:v>
                </c:pt>
                <c:pt idx="96">
                  <c:v>2015.09998</c:v>
                </c:pt>
                <c:pt idx="97">
                  <c:v>2015.1739500000001</c:v>
                </c:pt>
                <c:pt idx="98">
                  <c:v>2015.1986099999999</c:v>
                </c:pt>
                <c:pt idx="99">
                  <c:v>2015.21228</c:v>
                </c:pt>
                <c:pt idx="100">
                  <c:v>2015.21777</c:v>
                </c:pt>
                <c:pt idx="101">
                  <c:v>2015.2561000000001</c:v>
                </c:pt>
                <c:pt idx="102">
                  <c:v>2015.2616</c:v>
                </c:pt>
                <c:pt idx="103">
                  <c:v>2015.2752700000001</c:v>
                </c:pt>
                <c:pt idx="104">
                  <c:v>2015.27539</c:v>
                </c:pt>
                <c:pt idx="105">
                  <c:v>2015.2807600000001</c:v>
                </c:pt>
                <c:pt idx="106">
                  <c:v>2015.2862500000001</c:v>
                </c:pt>
                <c:pt idx="107">
                  <c:v>2015.3054199999999</c:v>
                </c:pt>
                <c:pt idx="108">
                  <c:v>2015.3192100000001</c:v>
                </c:pt>
                <c:pt idx="109">
                  <c:v>2015.3192100000001</c:v>
                </c:pt>
                <c:pt idx="110">
                  <c:v>2015.32458</c:v>
                </c:pt>
                <c:pt idx="111">
                  <c:v>2015.33008</c:v>
                </c:pt>
                <c:pt idx="112">
                  <c:v>2015.34375</c:v>
                </c:pt>
                <c:pt idx="113">
                  <c:v>2015.34924</c:v>
                </c:pt>
                <c:pt idx="114">
                  <c:v>2015.36304</c:v>
                </c:pt>
                <c:pt idx="115">
                  <c:v>2015.36841</c:v>
                </c:pt>
                <c:pt idx="116">
                  <c:v>2015.3877</c:v>
                </c:pt>
                <c:pt idx="117">
                  <c:v>2015.4068600000001</c:v>
                </c:pt>
                <c:pt idx="118">
                  <c:v>2015.4177199999999</c:v>
                </c:pt>
                <c:pt idx="119">
                  <c:v>2015.4368899999999</c:v>
                </c:pt>
                <c:pt idx="120">
                  <c:v>2015.4506799999999</c:v>
                </c:pt>
                <c:pt idx="121">
                  <c:v>2015.4561799999999</c:v>
                </c:pt>
                <c:pt idx="122">
                  <c:v>2015.46155</c:v>
                </c:pt>
                <c:pt idx="123">
                  <c:v>2015.47534</c:v>
                </c:pt>
                <c:pt idx="124">
                  <c:v>2015.48083</c:v>
                </c:pt>
                <c:pt idx="125">
                  <c:v>2015.49451</c:v>
                </c:pt>
                <c:pt idx="126">
                  <c:v>2015.5</c:v>
                </c:pt>
                <c:pt idx="127">
                  <c:v>2015.5053700000001</c:v>
                </c:pt>
                <c:pt idx="128">
                  <c:v>2015.5053700000001</c:v>
                </c:pt>
                <c:pt idx="129">
                  <c:v>2015.51917</c:v>
                </c:pt>
                <c:pt idx="130">
                  <c:v>2015.52466</c:v>
                </c:pt>
                <c:pt idx="131">
                  <c:v>2015.5383300000001</c:v>
                </c:pt>
                <c:pt idx="132">
                  <c:v>2015.5438200000001</c:v>
                </c:pt>
                <c:pt idx="133">
                  <c:v>2015.54919</c:v>
                </c:pt>
                <c:pt idx="134">
                  <c:v>2015.5629899999999</c:v>
                </c:pt>
                <c:pt idx="135">
                  <c:v>2015.5684799999999</c:v>
                </c:pt>
                <c:pt idx="136">
                  <c:v>2015.58215</c:v>
                </c:pt>
                <c:pt idx="137">
                  <c:v>2015.5876499999999</c:v>
                </c:pt>
                <c:pt idx="138">
                  <c:v>2015.5931399999999</c:v>
                </c:pt>
                <c:pt idx="139">
                  <c:v>2015.6123</c:v>
                </c:pt>
                <c:pt idx="140">
                  <c:v>2015.62598</c:v>
                </c:pt>
                <c:pt idx="141">
                  <c:v>2015.63147</c:v>
                </c:pt>
                <c:pt idx="142">
                  <c:v>2015.63696</c:v>
                </c:pt>
                <c:pt idx="143">
                  <c:v>2015.6506300000001</c:v>
                </c:pt>
                <c:pt idx="144">
                  <c:v>2015.6561300000001</c:v>
                </c:pt>
                <c:pt idx="145">
                  <c:v>2015.6697999999999</c:v>
                </c:pt>
                <c:pt idx="146">
                  <c:v>2015.6752899999999</c:v>
                </c:pt>
                <c:pt idx="147">
                  <c:v>2015.6807899999999</c:v>
                </c:pt>
                <c:pt idx="148">
                  <c:v>2015.6944599999999</c:v>
                </c:pt>
                <c:pt idx="149">
                  <c:v>2015.75757</c:v>
                </c:pt>
                <c:pt idx="150">
                  <c:v>2015.7684300000001</c:v>
                </c:pt>
                <c:pt idx="151">
                  <c:v>2015.7820999999999</c:v>
                </c:pt>
                <c:pt idx="152">
                  <c:v>2015.7876000000001</c:v>
                </c:pt>
                <c:pt idx="153">
                  <c:v>2015.83142</c:v>
                </c:pt>
                <c:pt idx="154">
                  <c:v>2015.84521</c:v>
                </c:pt>
                <c:pt idx="155">
                  <c:v>2015.85608</c:v>
                </c:pt>
                <c:pt idx="156">
                  <c:v>2015.89453</c:v>
                </c:pt>
                <c:pt idx="157">
                  <c:v>2015.94373</c:v>
                </c:pt>
                <c:pt idx="158">
                  <c:v>2016.00684</c:v>
                </c:pt>
                <c:pt idx="159">
                  <c:v>2016.0205100000001</c:v>
                </c:pt>
                <c:pt idx="160">
                  <c:v>2016.0313699999999</c:v>
                </c:pt>
                <c:pt idx="161">
                  <c:v>2016.0942399999999</c:v>
                </c:pt>
                <c:pt idx="162">
                  <c:v>2016.1134</c:v>
                </c:pt>
                <c:pt idx="163">
                  <c:v>2016.1379400000001</c:v>
                </c:pt>
                <c:pt idx="164">
                  <c:v>2016.20081</c:v>
                </c:pt>
                <c:pt idx="165">
                  <c:v>2016.2061799999999</c:v>
                </c:pt>
                <c:pt idx="166">
                  <c:v>2016.24451</c:v>
                </c:pt>
                <c:pt idx="167">
                  <c:v>2016.28271</c:v>
                </c:pt>
                <c:pt idx="168">
                  <c:v>2016.2936999999999</c:v>
                </c:pt>
                <c:pt idx="169">
                  <c:v>2016.3127400000001</c:v>
                </c:pt>
                <c:pt idx="170">
                  <c:v>2016.3319100000001</c:v>
                </c:pt>
                <c:pt idx="171">
                  <c:v>2016.3510699999999</c:v>
                </c:pt>
                <c:pt idx="172">
                  <c:v>2016.37024</c:v>
                </c:pt>
                <c:pt idx="173">
                  <c:v>2016.3811000000001</c:v>
                </c:pt>
                <c:pt idx="174">
                  <c:v>2016.3947800000001</c:v>
                </c:pt>
                <c:pt idx="175">
                  <c:v>2016.4002700000001</c:v>
                </c:pt>
                <c:pt idx="176">
                  <c:v>2016.4139399999999</c:v>
                </c:pt>
                <c:pt idx="177">
                  <c:v>2016.43848</c:v>
                </c:pt>
                <c:pt idx="178">
                  <c:v>2016.44397</c:v>
                </c:pt>
                <c:pt idx="179">
                  <c:v>2016.4576400000001</c:v>
                </c:pt>
                <c:pt idx="180">
                  <c:v>2016.4631300000001</c:v>
                </c:pt>
                <c:pt idx="181">
                  <c:v>2016.4685099999999</c:v>
                </c:pt>
                <c:pt idx="182">
                  <c:v>2016.48218</c:v>
                </c:pt>
                <c:pt idx="183">
                  <c:v>2016.48767</c:v>
                </c:pt>
                <c:pt idx="184">
                  <c:v>2016.50134</c:v>
                </c:pt>
                <c:pt idx="185">
                  <c:v>2016.50684</c:v>
                </c:pt>
                <c:pt idx="186">
                  <c:v>2016.5122100000001</c:v>
                </c:pt>
                <c:pt idx="187">
                  <c:v>2016.5258799999999</c:v>
                </c:pt>
                <c:pt idx="188">
                  <c:v>2016.5313699999999</c:v>
                </c:pt>
                <c:pt idx="189">
                  <c:v>2016.54504</c:v>
                </c:pt>
                <c:pt idx="190">
                  <c:v>2016.5697</c:v>
                </c:pt>
                <c:pt idx="191">
                  <c:v>2016.5750700000001</c:v>
                </c:pt>
                <c:pt idx="192">
                  <c:v>2016.5887499999999</c:v>
                </c:pt>
                <c:pt idx="193">
                  <c:v>2016.5942399999999</c:v>
                </c:pt>
                <c:pt idx="194">
                  <c:v>2016.59961</c:v>
                </c:pt>
                <c:pt idx="195">
                  <c:v>2016.6134</c:v>
                </c:pt>
                <c:pt idx="196">
                  <c:v>2016.61877</c:v>
                </c:pt>
                <c:pt idx="197">
                  <c:v>2016.6324500000001</c:v>
                </c:pt>
                <c:pt idx="198">
                  <c:v>2016.6379400000001</c:v>
                </c:pt>
                <c:pt idx="199">
                  <c:v>2016.6434300000001</c:v>
                </c:pt>
                <c:pt idx="200">
                  <c:v>2016.6570999999999</c:v>
                </c:pt>
                <c:pt idx="201">
                  <c:v>2016.66248</c:v>
                </c:pt>
                <c:pt idx="202">
                  <c:v>2016.66248</c:v>
                </c:pt>
                <c:pt idx="203">
                  <c:v>2016.68164</c:v>
                </c:pt>
                <c:pt idx="204">
                  <c:v>2016.68713</c:v>
                </c:pt>
                <c:pt idx="205">
                  <c:v>2016.70081</c:v>
                </c:pt>
                <c:pt idx="206">
                  <c:v>2016.7061799999999</c:v>
                </c:pt>
                <c:pt idx="207">
                  <c:v>2016.7061799999999</c:v>
                </c:pt>
                <c:pt idx="208">
                  <c:v>2016.7199700000001</c:v>
                </c:pt>
                <c:pt idx="209">
                  <c:v>2016.72534</c:v>
                </c:pt>
                <c:pt idx="210">
                  <c:v>2016.74451</c:v>
                </c:pt>
                <c:pt idx="211">
                  <c:v>2016.75</c:v>
                </c:pt>
                <c:pt idx="212">
                  <c:v>2016.75</c:v>
                </c:pt>
                <c:pt idx="213">
                  <c:v>2016.76367</c:v>
                </c:pt>
                <c:pt idx="214">
                  <c:v>2016.7690399999999</c:v>
                </c:pt>
                <c:pt idx="215">
                  <c:v>2016.7745399999999</c:v>
                </c:pt>
                <c:pt idx="216">
                  <c:v>2016.7882099999999</c:v>
                </c:pt>
                <c:pt idx="217">
                  <c:v>2016.7936999999999</c:v>
                </c:pt>
                <c:pt idx="218">
                  <c:v>2016.8127400000001</c:v>
                </c:pt>
                <c:pt idx="219">
                  <c:v>2016.8319100000001</c:v>
                </c:pt>
                <c:pt idx="220">
                  <c:v>2016.9002700000001</c:v>
                </c:pt>
                <c:pt idx="221">
                  <c:v>2016.9248</c:v>
                </c:pt>
                <c:pt idx="222">
                  <c:v>2016.93848</c:v>
                </c:pt>
                <c:pt idx="223">
                  <c:v>2016.94397</c:v>
                </c:pt>
                <c:pt idx="224">
                  <c:v>2016.9631300000001</c:v>
                </c:pt>
                <c:pt idx="225">
                  <c:v>2016.98218</c:v>
                </c:pt>
                <c:pt idx="226">
                  <c:v>2016.98767</c:v>
                </c:pt>
                <c:pt idx="227">
                  <c:v>2016.9930400000001</c:v>
                </c:pt>
              </c:numCache>
            </c:numRef>
          </c:xVal>
          <c:yVal>
            <c:numRef>
              <c:f>Sheet2!$G$2:$G$1237</c:f>
              <c:numCache>
                <c:formatCode>General</c:formatCode>
                <c:ptCount val="1236"/>
                <c:pt idx="0">
                  <c:v>0.48803999999999997</c:v>
                </c:pt>
                <c:pt idx="1">
                  <c:v>0.47599000000000002</c:v>
                </c:pt>
                <c:pt idx="2">
                  <c:v>0.47310999999999998</c:v>
                </c:pt>
                <c:pt idx="3">
                  <c:v>0.44613000000000003</c:v>
                </c:pt>
                <c:pt idx="4">
                  <c:v>0.44840000000000002</c:v>
                </c:pt>
                <c:pt idx="5">
                  <c:v>0.42852000000000001</c:v>
                </c:pt>
                <c:pt idx="6">
                  <c:v>0.40804000000000001</c:v>
                </c:pt>
                <c:pt idx="7">
                  <c:v>0.38844000000000001</c:v>
                </c:pt>
                <c:pt idx="8">
                  <c:v>0.37064000000000002</c:v>
                </c:pt>
                <c:pt idx="9">
                  <c:v>0.36936000000000002</c:v>
                </c:pt>
                <c:pt idx="10">
                  <c:v>0.35437999999999997</c:v>
                </c:pt>
                <c:pt idx="11">
                  <c:v>0.34548000000000001</c:v>
                </c:pt>
                <c:pt idx="12">
                  <c:v>0.36281000000000002</c:v>
                </c:pt>
                <c:pt idx="13">
                  <c:v>0.35722999999999999</c:v>
                </c:pt>
                <c:pt idx="14">
                  <c:v>0.34528999999999999</c:v>
                </c:pt>
                <c:pt idx="15">
                  <c:v>0.37245</c:v>
                </c:pt>
                <c:pt idx="16">
                  <c:v>0.38081999999999999</c:v>
                </c:pt>
                <c:pt idx="17">
                  <c:v>0.41713</c:v>
                </c:pt>
                <c:pt idx="18">
                  <c:v>0.42449999999999999</c:v>
                </c:pt>
                <c:pt idx="19">
                  <c:v>0.42619000000000001</c:v>
                </c:pt>
                <c:pt idx="20">
                  <c:v>0.43858999999999998</c:v>
                </c:pt>
                <c:pt idx="21">
                  <c:v>0.43441999999999997</c:v>
                </c:pt>
                <c:pt idx="22">
                  <c:v>0.47054000000000001</c:v>
                </c:pt>
                <c:pt idx="23">
                  <c:v>0.47802</c:v>
                </c:pt>
                <c:pt idx="24">
                  <c:v>0.4824</c:v>
                </c:pt>
                <c:pt idx="25">
                  <c:v>0.49241000000000001</c:v>
                </c:pt>
                <c:pt idx="26">
                  <c:v>0.50221000000000005</c:v>
                </c:pt>
                <c:pt idx="27">
                  <c:v>0.51739999999999997</c:v>
                </c:pt>
                <c:pt idx="28">
                  <c:v>0.50682000000000005</c:v>
                </c:pt>
                <c:pt idx="29">
                  <c:v>0.54981999999999998</c:v>
                </c:pt>
                <c:pt idx="30">
                  <c:v>0.54786000000000001</c:v>
                </c:pt>
                <c:pt idx="31">
                  <c:v>0.56191999999999998</c:v>
                </c:pt>
                <c:pt idx="32">
                  <c:v>0.55432999999999999</c:v>
                </c:pt>
                <c:pt idx="33">
                  <c:v>0.57325999999999999</c:v>
                </c:pt>
                <c:pt idx="34">
                  <c:v>0.57833000000000001</c:v>
                </c:pt>
                <c:pt idx="35">
                  <c:v>0.5827</c:v>
                </c:pt>
                <c:pt idx="36">
                  <c:v>0.58791000000000004</c:v>
                </c:pt>
                <c:pt idx="37">
                  <c:v>0.60163999999999995</c:v>
                </c:pt>
                <c:pt idx="38">
                  <c:v>0.59558999999999995</c:v>
                </c:pt>
                <c:pt idx="39">
                  <c:v>0.59487999999999996</c:v>
                </c:pt>
                <c:pt idx="40">
                  <c:v>0.62021000000000004</c:v>
                </c:pt>
                <c:pt idx="41">
                  <c:v>0.61046999999999996</c:v>
                </c:pt>
                <c:pt idx="42">
                  <c:v>0.61107999999999996</c:v>
                </c:pt>
                <c:pt idx="43">
                  <c:v>0.62136999999999998</c:v>
                </c:pt>
                <c:pt idx="44">
                  <c:v>0.58953999999999995</c:v>
                </c:pt>
                <c:pt idx="45">
                  <c:v>0.59269000000000005</c:v>
                </c:pt>
                <c:pt idx="46">
                  <c:v>0.61151999999999995</c:v>
                </c:pt>
                <c:pt idx="47">
                  <c:v>0.62939999999999996</c:v>
                </c:pt>
                <c:pt idx="48">
                  <c:v>0.60360999999999998</c:v>
                </c:pt>
                <c:pt idx="49">
                  <c:v>0.63653000000000004</c:v>
                </c:pt>
                <c:pt idx="50">
                  <c:v>0.60487000000000002</c:v>
                </c:pt>
                <c:pt idx="51">
                  <c:v>0.63705000000000001</c:v>
                </c:pt>
                <c:pt idx="52">
                  <c:v>0.61997000000000002</c:v>
                </c:pt>
                <c:pt idx="53">
                  <c:v>0.61658999999999997</c:v>
                </c:pt>
                <c:pt idx="54">
                  <c:v>0.63119000000000003</c:v>
                </c:pt>
                <c:pt idx="55">
                  <c:v>0.61114000000000002</c:v>
                </c:pt>
                <c:pt idx="56">
                  <c:v>0.60072000000000003</c:v>
                </c:pt>
                <c:pt idx="57">
                  <c:v>0.58514999999999995</c:v>
                </c:pt>
                <c:pt idx="58">
                  <c:v>0.59789999999999999</c:v>
                </c:pt>
                <c:pt idx="59">
                  <c:v>0.60631999999999997</c:v>
                </c:pt>
                <c:pt idx="60">
                  <c:v>0.60528999999999999</c:v>
                </c:pt>
                <c:pt idx="61">
                  <c:v>0.59875999999999996</c:v>
                </c:pt>
                <c:pt idx="62">
                  <c:v>0.59545999999999999</c:v>
                </c:pt>
                <c:pt idx="63">
                  <c:v>0.59097999999999995</c:v>
                </c:pt>
                <c:pt idx="64">
                  <c:v>0.60358000000000001</c:v>
                </c:pt>
                <c:pt idx="65">
                  <c:v>0.58779000000000003</c:v>
                </c:pt>
                <c:pt idx="66">
                  <c:v>0.57252999999999998</c:v>
                </c:pt>
                <c:pt idx="67">
                  <c:v>0.57667999999999997</c:v>
                </c:pt>
                <c:pt idx="68">
                  <c:v>0.57369000000000003</c:v>
                </c:pt>
                <c:pt idx="69">
                  <c:v>0.55561000000000005</c:v>
                </c:pt>
                <c:pt idx="70">
                  <c:v>0.54854000000000003</c:v>
                </c:pt>
                <c:pt idx="71">
                  <c:v>0.54539000000000004</c:v>
                </c:pt>
                <c:pt idx="72">
                  <c:v>0.52847</c:v>
                </c:pt>
                <c:pt idx="73">
                  <c:v>0.53173000000000004</c:v>
                </c:pt>
                <c:pt idx="74">
                  <c:v>0.51351999999999998</c:v>
                </c:pt>
                <c:pt idx="75">
                  <c:v>0.52053000000000005</c:v>
                </c:pt>
                <c:pt idx="76">
                  <c:v>0.50251000000000001</c:v>
                </c:pt>
                <c:pt idx="77">
                  <c:v>0.50348999999999999</c:v>
                </c:pt>
                <c:pt idx="78">
                  <c:v>0.48701</c:v>
                </c:pt>
                <c:pt idx="79">
                  <c:v>0.49248999999999998</c:v>
                </c:pt>
                <c:pt idx="80">
                  <c:v>0.43897999999999998</c:v>
                </c:pt>
                <c:pt idx="81">
                  <c:v>0.42259999999999998</c:v>
                </c:pt>
                <c:pt idx="82">
                  <c:v>0.40017999999999998</c:v>
                </c:pt>
                <c:pt idx="83">
                  <c:v>0.40107999999999999</c:v>
                </c:pt>
                <c:pt idx="84">
                  <c:v>0.38802999999999999</c:v>
                </c:pt>
                <c:pt idx="85">
                  <c:v>0.38406000000000001</c:v>
                </c:pt>
                <c:pt idx="86">
                  <c:v>0.36270999999999998</c:v>
                </c:pt>
                <c:pt idx="87">
                  <c:v>0.34974</c:v>
                </c:pt>
                <c:pt idx="88">
                  <c:v>0.36264999999999997</c:v>
                </c:pt>
                <c:pt idx="89">
                  <c:v>0.34361999999999998</c:v>
                </c:pt>
                <c:pt idx="90">
                  <c:v>0.35937999999999998</c:v>
                </c:pt>
                <c:pt idx="91">
                  <c:v>0.36809999999999998</c:v>
                </c:pt>
                <c:pt idx="92">
                  <c:v>0.38566</c:v>
                </c:pt>
                <c:pt idx="93">
                  <c:v>0.40028999999999998</c:v>
                </c:pt>
                <c:pt idx="94">
                  <c:v>0.41661999999999999</c:v>
                </c:pt>
                <c:pt idx="95">
                  <c:v>0.43236999999999998</c:v>
                </c:pt>
                <c:pt idx="96">
                  <c:v>0.43092000000000003</c:v>
                </c:pt>
                <c:pt idx="97">
                  <c:v>0.48942999999999998</c:v>
                </c:pt>
                <c:pt idx="98">
                  <c:v>0.53156000000000003</c:v>
                </c:pt>
                <c:pt idx="99">
                  <c:v>0.53915999999999997</c:v>
                </c:pt>
                <c:pt idx="100">
                  <c:v>0.52837999999999996</c:v>
                </c:pt>
                <c:pt idx="101">
                  <c:v>0.56442000000000003</c:v>
                </c:pt>
                <c:pt idx="102">
                  <c:v>0.56501999999999997</c:v>
                </c:pt>
                <c:pt idx="103">
                  <c:v>0.59236</c:v>
                </c:pt>
                <c:pt idx="104">
                  <c:v>0.58809</c:v>
                </c:pt>
                <c:pt idx="105">
                  <c:v>0.58465</c:v>
                </c:pt>
                <c:pt idx="106">
                  <c:v>0.58116000000000001</c:v>
                </c:pt>
                <c:pt idx="107">
                  <c:v>0.57813999999999999</c:v>
                </c:pt>
                <c:pt idx="108">
                  <c:v>0.60477999999999998</c:v>
                </c:pt>
                <c:pt idx="109">
                  <c:v>0.60397000000000001</c:v>
                </c:pt>
                <c:pt idx="110">
                  <c:v>0.59453</c:v>
                </c:pt>
                <c:pt idx="111">
                  <c:v>0.59172000000000002</c:v>
                </c:pt>
                <c:pt idx="112">
                  <c:v>0.59743999999999997</c:v>
                </c:pt>
                <c:pt idx="113">
                  <c:v>0.58835999999999999</c:v>
                </c:pt>
                <c:pt idx="114">
                  <c:v>0.60668999999999995</c:v>
                </c:pt>
                <c:pt idx="115">
                  <c:v>0.60975999999999997</c:v>
                </c:pt>
                <c:pt idx="116">
                  <c:v>0.60589000000000004</c:v>
                </c:pt>
                <c:pt idx="117">
                  <c:v>0.63305999999999996</c:v>
                </c:pt>
                <c:pt idx="118">
                  <c:v>0.59748000000000001</c:v>
                </c:pt>
                <c:pt idx="119">
                  <c:v>0.60026999999999997</c:v>
                </c:pt>
                <c:pt idx="120">
                  <c:v>0.62802000000000002</c:v>
                </c:pt>
                <c:pt idx="121">
                  <c:v>0.61928000000000005</c:v>
                </c:pt>
                <c:pt idx="122">
                  <c:v>0.59921000000000002</c:v>
                </c:pt>
                <c:pt idx="123">
                  <c:v>0.63170000000000004</c:v>
                </c:pt>
                <c:pt idx="124">
                  <c:v>0.60297000000000001</c:v>
                </c:pt>
                <c:pt idx="125">
                  <c:v>0.62541000000000002</c:v>
                </c:pt>
                <c:pt idx="126">
                  <c:v>0.60409000000000002</c:v>
                </c:pt>
                <c:pt idx="127">
                  <c:v>0.60038000000000002</c:v>
                </c:pt>
                <c:pt idx="128">
                  <c:v>0.60597999999999996</c:v>
                </c:pt>
                <c:pt idx="129">
                  <c:v>0.626</c:v>
                </c:pt>
                <c:pt idx="130">
                  <c:v>0.60804000000000002</c:v>
                </c:pt>
                <c:pt idx="131">
                  <c:v>0.62422999999999995</c:v>
                </c:pt>
                <c:pt idx="132">
                  <c:v>0.60643999999999998</c:v>
                </c:pt>
                <c:pt idx="133">
                  <c:v>0.59670999999999996</c:v>
                </c:pt>
                <c:pt idx="134">
                  <c:v>0.61463000000000001</c:v>
                </c:pt>
                <c:pt idx="135">
                  <c:v>0.58218000000000003</c:v>
                </c:pt>
                <c:pt idx="136">
                  <c:v>0.60407</c:v>
                </c:pt>
                <c:pt idx="137">
                  <c:v>0.58284000000000002</c:v>
                </c:pt>
                <c:pt idx="138">
                  <c:v>0.57430000000000003</c:v>
                </c:pt>
                <c:pt idx="139">
                  <c:v>0.56391999999999998</c:v>
                </c:pt>
                <c:pt idx="140">
                  <c:v>0.57294</c:v>
                </c:pt>
                <c:pt idx="141">
                  <c:v>0.56233</c:v>
                </c:pt>
                <c:pt idx="142">
                  <c:v>0.55425999999999997</c:v>
                </c:pt>
                <c:pt idx="143">
                  <c:v>0.57196000000000002</c:v>
                </c:pt>
                <c:pt idx="144">
                  <c:v>0.54947000000000001</c:v>
                </c:pt>
                <c:pt idx="145">
                  <c:v>0.55630000000000002</c:v>
                </c:pt>
                <c:pt idx="146">
                  <c:v>0.54566999999999999</c:v>
                </c:pt>
                <c:pt idx="147">
                  <c:v>0.55171000000000003</c:v>
                </c:pt>
                <c:pt idx="148">
                  <c:v>0.53520999999999996</c:v>
                </c:pt>
                <c:pt idx="149">
                  <c:v>0.47011999999999998</c:v>
                </c:pt>
                <c:pt idx="150">
                  <c:v>0.45865</c:v>
                </c:pt>
                <c:pt idx="151">
                  <c:v>0.44568999999999998</c:v>
                </c:pt>
                <c:pt idx="152">
                  <c:v>0.44853999999999999</c:v>
                </c:pt>
                <c:pt idx="153">
                  <c:v>0.40783000000000003</c:v>
                </c:pt>
                <c:pt idx="154">
                  <c:v>0.39273999999999998</c:v>
                </c:pt>
                <c:pt idx="155">
                  <c:v>0.40089999999999998</c:v>
                </c:pt>
                <c:pt idx="156">
                  <c:v>0.36152000000000001</c:v>
                </c:pt>
                <c:pt idx="157">
                  <c:v>0.34949999999999998</c:v>
                </c:pt>
                <c:pt idx="158">
                  <c:v>0.35500999999999999</c:v>
                </c:pt>
                <c:pt idx="159">
                  <c:v>0.35115000000000002</c:v>
                </c:pt>
                <c:pt idx="160">
                  <c:v>0.37197000000000002</c:v>
                </c:pt>
                <c:pt idx="161">
                  <c:v>0.41899999999999998</c:v>
                </c:pt>
                <c:pt idx="162">
                  <c:v>0.44107000000000002</c:v>
                </c:pt>
                <c:pt idx="163">
                  <c:v>0.46557999999999999</c:v>
                </c:pt>
                <c:pt idx="164">
                  <c:v>0.52768000000000004</c:v>
                </c:pt>
                <c:pt idx="165">
                  <c:v>0.53234999999999999</c:v>
                </c:pt>
                <c:pt idx="166">
                  <c:v>0.55552999999999997</c:v>
                </c:pt>
                <c:pt idx="167">
                  <c:v>0.59511000000000003</c:v>
                </c:pt>
                <c:pt idx="168">
                  <c:v>0.58509999999999995</c:v>
                </c:pt>
                <c:pt idx="169">
                  <c:v>0.58974000000000004</c:v>
                </c:pt>
                <c:pt idx="170">
                  <c:v>0.58409999999999995</c:v>
                </c:pt>
                <c:pt idx="171">
                  <c:v>0.60289000000000004</c:v>
                </c:pt>
                <c:pt idx="172">
                  <c:v>0.60443000000000002</c:v>
                </c:pt>
                <c:pt idx="173">
                  <c:v>0.60202</c:v>
                </c:pt>
                <c:pt idx="174">
                  <c:v>0.62385999999999997</c:v>
                </c:pt>
                <c:pt idx="175">
                  <c:v>0.60697999999999996</c:v>
                </c:pt>
                <c:pt idx="176">
                  <c:v>0.62153000000000003</c:v>
                </c:pt>
                <c:pt idx="177">
                  <c:v>0.62053000000000003</c:v>
                </c:pt>
                <c:pt idx="178">
                  <c:v>0.60699999999999998</c:v>
                </c:pt>
                <c:pt idx="179">
                  <c:v>0.63422999999999996</c:v>
                </c:pt>
                <c:pt idx="180">
                  <c:v>0.62160000000000004</c:v>
                </c:pt>
                <c:pt idx="181">
                  <c:v>0.61929999999999996</c:v>
                </c:pt>
                <c:pt idx="182">
                  <c:v>0.60372999999999999</c:v>
                </c:pt>
                <c:pt idx="183">
                  <c:v>0.59802999999999995</c:v>
                </c:pt>
                <c:pt idx="184">
                  <c:v>0.61968000000000001</c:v>
                </c:pt>
                <c:pt idx="185">
                  <c:v>0.59799000000000002</c:v>
                </c:pt>
                <c:pt idx="186">
                  <c:v>0.59728999999999999</c:v>
                </c:pt>
                <c:pt idx="187">
                  <c:v>0.61424999999999996</c:v>
                </c:pt>
                <c:pt idx="188">
                  <c:v>0.59358999999999995</c:v>
                </c:pt>
                <c:pt idx="189">
                  <c:v>0.62722</c:v>
                </c:pt>
                <c:pt idx="190">
                  <c:v>0.60984000000000005</c:v>
                </c:pt>
                <c:pt idx="191">
                  <c:v>0.59065999999999996</c:v>
                </c:pt>
                <c:pt idx="192">
                  <c:v>0.60795999999999994</c:v>
                </c:pt>
                <c:pt idx="193">
                  <c:v>0.59933000000000003</c:v>
                </c:pt>
                <c:pt idx="194">
                  <c:v>0.5796</c:v>
                </c:pt>
                <c:pt idx="195">
                  <c:v>0.59494000000000002</c:v>
                </c:pt>
                <c:pt idx="196">
                  <c:v>0.57140999999999997</c:v>
                </c:pt>
                <c:pt idx="197">
                  <c:v>0.60016999999999998</c:v>
                </c:pt>
                <c:pt idx="198">
                  <c:v>0.56635999999999997</c:v>
                </c:pt>
                <c:pt idx="199">
                  <c:v>0.55608000000000002</c:v>
                </c:pt>
                <c:pt idx="200">
                  <c:v>0.54937999999999998</c:v>
                </c:pt>
                <c:pt idx="201">
                  <c:v>0.55488999999999999</c:v>
                </c:pt>
                <c:pt idx="202">
                  <c:v>0.55476999999999999</c:v>
                </c:pt>
                <c:pt idx="203">
                  <c:v>0.55164000000000002</c:v>
                </c:pt>
                <c:pt idx="204">
                  <c:v>0.54722999999999999</c:v>
                </c:pt>
                <c:pt idx="205">
                  <c:v>0.52337999999999996</c:v>
                </c:pt>
                <c:pt idx="206">
                  <c:v>0.51976999999999995</c:v>
                </c:pt>
                <c:pt idx="207">
                  <c:v>0.51927000000000001</c:v>
                </c:pt>
                <c:pt idx="208">
                  <c:v>0.51361999999999997</c:v>
                </c:pt>
                <c:pt idx="209">
                  <c:v>0.49853999999999998</c:v>
                </c:pt>
                <c:pt idx="210">
                  <c:v>0.47970000000000002</c:v>
                </c:pt>
                <c:pt idx="211">
                  <c:v>0.48973</c:v>
                </c:pt>
                <c:pt idx="212">
                  <c:v>0.48953000000000002</c:v>
                </c:pt>
                <c:pt idx="213">
                  <c:v>0.46417000000000003</c:v>
                </c:pt>
                <c:pt idx="214">
                  <c:v>0.46590999999999999</c:v>
                </c:pt>
                <c:pt idx="215">
                  <c:v>0.47244999999999998</c:v>
                </c:pt>
                <c:pt idx="216">
                  <c:v>0.45035999999999998</c:v>
                </c:pt>
                <c:pt idx="217">
                  <c:v>0.44591999999999998</c:v>
                </c:pt>
                <c:pt idx="218">
                  <c:v>0.41847000000000001</c:v>
                </c:pt>
                <c:pt idx="219">
                  <c:v>0.40467999999999998</c:v>
                </c:pt>
                <c:pt idx="220">
                  <c:v>0.35271999999999998</c:v>
                </c:pt>
                <c:pt idx="221">
                  <c:v>0.35393999999999998</c:v>
                </c:pt>
                <c:pt idx="222">
                  <c:v>0.33526</c:v>
                </c:pt>
                <c:pt idx="223">
                  <c:v>0.34195999999999999</c:v>
                </c:pt>
                <c:pt idx="224">
                  <c:v>0.34211000000000003</c:v>
                </c:pt>
                <c:pt idx="225">
                  <c:v>0.34523999999999999</c:v>
                </c:pt>
                <c:pt idx="226">
                  <c:v>0.35505999999999999</c:v>
                </c:pt>
                <c:pt idx="227">
                  <c:v>0.37017</c:v>
                </c:pt>
              </c:numCache>
            </c:numRef>
          </c:yVal>
          <c:smooth val="1"/>
          <c:extLst>
            <c:ext xmlns:c16="http://schemas.microsoft.com/office/drawing/2014/chart" uri="{C3380CC4-5D6E-409C-BE32-E72D297353CC}">
              <c16:uniqueId val="{00000005-9E1A-4407-B870-7677F4733FC6}"/>
            </c:ext>
          </c:extLst>
        </c:ser>
        <c:ser>
          <c:idx val="0"/>
          <c:order val="6"/>
          <c:tx>
            <c:strRef>
              <c:f>Sheet2!$B$1</c:f>
              <c:strCache>
                <c:ptCount val="1"/>
                <c:pt idx="0">
                  <c:v>B1</c:v>
                </c:pt>
              </c:strCache>
            </c:strRef>
          </c:tx>
          <c:spPr>
            <a:ln w="19050" cap="rnd">
              <a:solidFill>
                <a:schemeClr val="accent1"/>
              </a:solidFill>
              <a:round/>
            </a:ln>
            <a:effectLst/>
          </c:spPr>
          <c:marker>
            <c:symbol val="none"/>
          </c:marker>
          <c:xVal>
            <c:numRef>
              <c:f>Sheet2!$A$2:$A$1237</c:f>
              <c:numCache>
                <c:formatCode>General</c:formatCode>
                <c:ptCount val="1236"/>
                <c:pt idx="0">
                  <c:v>2013.7519500000001</c:v>
                </c:pt>
                <c:pt idx="1">
                  <c:v>2013.76575</c:v>
                </c:pt>
                <c:pt idx="2">
                  <c:v>2013.77124</c:v>
                </c:pt>
                <c:pt idx="3">
                  <c:v>2013.7849100000001</c:v>
                </c:pt>
                <c:pt idx="4">
                  <c:v>2013.7904100000001</c:v>
                </c:pt>
                <c:pt idx="5">
                  <c:v>2013.8150599999999</c:v>
                </c:pt>
                <c:pt idx="6">
                  <c:v>2013.8287399999999</c:v>
                </c:pt>
                <c:pt idx="7">
                  <c:v>2013.85889</c:v>
                </c:pt>
                <c:pt idx="8">
                  <c:v>2013.87256</c:v>
                </c:pt>
                <c:pt idx="9">
                  <c:v>2013.87805</c:v>
                </c:pt>
                <c:pt idx="10">
                  <c:v>2013.9273700000001</c:v>
                </c:pt>
                <c:pt idx="11">
                  <c:v>2013.9657</c:v>
                </c:pt>
                <c:pt idx="12">
                  <c:v>2013.97119</c:v>
                </c:pt>
                <c:pt idx="13">
                  <c:v>2013.97119</c:v>
                </c:pt>
                <c:pt idx="14">
                  <c:v>2013.98486</c:v>
                </c:pt>
                <c:pt idx="15">
                  <c:v>2014.0150100000001</c:v>
                </c:pt>
                <c:pt idx="16">
                  <c:v>2014.0479700000001</c:v>
                </c:pt>
                <c:pt idx="17">
                  <c:v>2014.078</c:v>
                </c:pt>
                <c:pt idx="18">
                  <c:v>2014.0917999999999</c:v>
                </c:pt>
                <c:pt idx="19">
                  <c:v>2014.09717</c:v>
                </c:pt>
                <c:pt idx="20">
                  <c:v>2014.10266</c:v>
                </c:pt>
                <c:pt idx="21">
                  <c:v>2014.10266</c:v>
                </c:pt>
                <c:pt idx="22">
                  <c:v>2014.13562</c:v>
                </c:pt>
                <c:pt idx="23">
                  <c:v>2014.14111</c:v>
                </c:pt>
                <c:pt idx="24">
                  <c:v>2014.1464800000001</c:v>
                </c:pt>
                <c:pt idx="25">
                  <c:v>2014.1656499999999</c:v>
                </c:pt>
                <c:pt idx="26">
                  <c:v>2014.1794400000001</c:v>
                </c:pt>
                <c:pt idx="27">
                  <c:v>2014.19031</c:v>
                </c:pt>
                <c:pt idx="28">
                  <c:v>2014.19031</c:v>
                </c:pt>
                <c:pt idx="29">
                  <c:v>2014.22327</c:v>
                </c:pt>
                <c:pt idx="30">
                  <c:v>2014.22876</c:v>
                </c:pt>
                <c:pt idx="31">
                  <c:v>2014.2341300000001</c:v>
                </c:pt>
                <c:pt idx="32">
                  <c:v>2014.24792</c:v>
                </c:pt>
                <c:pt idx="33">
                  <c:v>2014.25342</c:v>
                </c:pt>
                <c:pt idx="34">
                  <c:v>2014.2670900000001</c:v>
                </c:pt>
                <c:pt idx="35">
                  <c:v>2014.27808</c:v>
                </c:pt>
                <c:pt idx="36">
                  <c:v>2014.2972400000001</c:v>
                </c:pt>
                <c:pt idx="37">
                  <c:v>2014.3164099999999</c:v>
                </c:pt>
                <c:pt idx="38">
                  <c:v>2014.3218999999999</c:v>
                </c:pt>
                <c:pt idx="39">
                  <c:v>2014.3218999999999</c:v>
                </c:pt>
                <c:pt idx="40">
                  <c:v>2014.35474</c:v>
                </c:pt>
                <c:pt idx="41">
                  <c:v>2014.36023</c:v>
                </c:pt>
                <c:pt idx="42">
                  <c:v>2014.36572</c:v>
                </c:pt>
                <c:pt idx="43">
                  <c:v>2014.3985600000001</c:v>
                </c:pt>
                <c:pt idx="44">
                  <c:v>2014.4095500000001</c:v>
                </c:pt>
                <c:pt idx="45">
                  <c:v>2014.4095500000001</c:v>
                </c:pt>
                <c:pt idx="46">
                  <c:v>2014.4287099999999</c:v>
                </c:pt>
                <c:pt idx="47">
                  <c:v>2014.4425000000001</c:v>
                </c:pt>
                <c:pt idx="48">
                  <c:v>2014.4478799999999</c:v>
                </c:pt>
                <c:pt idx="49">
                  <c:v>2014.46704</c:v>
                </c:pt>
                <c:pt idx="50">
                  <c:v>2014.47253</c:v>
                </c:pt>
                <c:pt idx="51">
                  <c:v>2014.48633</c:v>
                </c:pt>
                <c:pt idx="52">
                  <c:v>2014.4917</c:v>
                </c:pt>
                <c:pt idx="53">
                  <c:v>2014.49719</c:v>
                </c:pt>
                <c:pt idx="54">
                  <c:v>2014.51099</c:v>
                </c:pt>
                <c:pt idx="55">
                  <c:v>2014.5163600000001</c:v>
                </c:pt>
                <c:pt idx="56">
                  <c:v>2014.5355199999999</c:v>
                </c:pt>
                <c:pt idx="57">
                  <c:v>2014.5410199999999</c:v>
                </c:pt>
                <c:pt idx="58">
                  <c:v>2014.5601799999999</c:v>
                </c:pt>
                <c:pt idx="59">
                  <c:v>2014.5739699999999</c:v>
                </c:pt>
                <c:pt idx="60">
                  <c:v>2014.5794699999999</c:v>
                </c:pt>
                <c:pt idx="61">
                  <c:v>2014.58484</c:v>
                </c:pt>
                <c:pt idx="62">
                  <c:v>2014.59863</c:v>
                </c:pt>
                <c:pt idx="63">
                  <c:v>2014.604</c:v>
                </c:pt>
                <c:pt idx="64">
                  <c:v>2014.6178</c:v>
                </c:pt>
                <c:pt idx="65">
                  <c:v>2014.62329</c:v>
                </c:pt>
                <c:pt idx="66">
                  <c:v>2014.6286600000001</c:v>
                </c:pt>
                <c:pt idx="67">
                  <c:v>2014.64246</c:v>
                </c:pt>
                <c:pt idx="68">
                  <c:v>2014.64795</c:v>
                </c:pt>
                <c:pt idx="69">
                  <c:v>2014.6671100000001</c:v>
                </c:pt>
                <c:pt idx="70">
                  <c:v>2014.6724899999999</c:v>
                </c:pt>
                <c:pt idx="71">
                  <c:v>2014.6862799999999</c:v>
                </c:pt>
                <c:pt idx="72">
                  <c:v>2014.6917699999999</c:v>
                </c:pt>
                <c:pt idx="73">
                  <c:v>2014.70544</c:v>
                </c:pt>
                <c:pt idx="74">
                  <c:v>2014.7109399999999</c:v>
                </c:pt>
                <c:pt idx="75">
                  <c:v>2014.7164299999999</c:v>
                </c:pt>
                <c:pt idx="76">
                  <c:v>2014.7301</c:v>
                </c:pt>
                <c:pt idx="77">
                  <c:v>2014.7356</c:v>
                </c:pt>
                <c:pt idx="78">
                  <c:v>2014.75476</c:v>
                </c:pt>
                <c:pt idx="79">
                  <c:v>2014.76025</c:v>
                </c:pt>
                <c:pt idx="80">
                  <c:v>2014.7930899999999</c:v>
                </c:pt>
                <c:pt idx="81">
                  <c:v>2014.8232399999999</c:v>
                </c:pt>
                <c:pt idx="82">
                  <c:v>2014.83691</c:v>
                </c:pt>
                <c:pt idx="83">
                  <c:v>2014.8479</c:v>
                </c:pt>
                <c:pt idx="84">
                  <c:v>2014.86157</c:v>
                </c:pt>
                <c:pt idx="85">
                  <c:v>2014.86707</c:v>
                </c:pt>
                <c:pt idx="86">
                  <c:v>2014.8862300000001</c:v>
                </c:pt>
                <c:pt idx="87">
                  <c:v>2014.9054000000001</c:v>
                </c:pt>
                <c:pt idx="88">
                  <c:v>2014.9108900000001</c:v>
                </c:pt>
                <c:pt idx="89">
                  <c:v>2014.9493399999999</c:v>
                </c:pt>
                <c:pt idx="90">
                  <c:v>2014.99316</c:v>
                </c:pt>
                <c:pt idx="91">
                  <c:v>2014.99854</c:v>
                </c:pt>
                <c:pt idx="92">
                  <c:v>2015.0423599999999</c:v>
                </c:pt>
                <c:pt idx="93">
                  <c:v>2015.0561499999999</c:v>
                </c:pt>
                <c:pt idx="94">
                  <c:v>2015.0808099999999</c:v>
                </c:pt>
                <c:pt idx="95">
                  <c:v>2015.0862999999999</c:v>
                </c:pt>
                <c:pt idx="96">
                  <c:v>2015.09998</c:v>
                </c:pt>
                <c:pt idx="97">
                  <c:v>2015.1739500000001</c:v>
                </c:pt>
                <c:pt idx="98">
                  <c:v>2015.1986099999999</c:v>
                </c:pt>
                <c:pt idx="99">
                  <c:v>2015.21228</c:v>
                </c:pt>
                <c:pt idx="100">
                  <c:v>2015.21777</c:v>
                </c:pt>
                <c:pt idx="101">
                  <c:v>2015.2561000000001</c:v>
                </c:pt>
                <c:pt idx="102">
                  <c:v>2015.2616</c:v>
                </c:pt>
                <c:pt idx="103">
                  <c:v>2015.2752700000001</c:v>
                </c:pt>
                <c:pt idx="104">
                  <c:v>2015.27539</c:v>
                </c:pt>
                <c:pt idx="105">
                  <c:v>2015.2807600000001</c:v>
                </c:pt>
                <c:pt idx="106">
                  <c:v>2015.2862500000001</c:v>
                </c:pt>
                <c:pt idx="107">
                  <c:v>2015.3054199999999</c:v>
                </c:pt>
                <c:pt idx="108">
                  <c:v>2015.3192100000001</c:v>
                </c:pt>
                <c:pt idx="109">
                  <c:v>2015.3192100000001</c:v>
                </c:pt>
                <c:pt idx="110">
                  <c:v>2015.32458</c:v>
                </c:pt>
                <c:pt idx="111">
                  <c:v>2015.33008</c:v>
                </c:pt>
                <c:pt idx="112">
                  <c:v>2015.34375</c:v>
                </c:pt>
                <c:pt idx="113">
                  <c:v>2015.34924</c:v>
                </c:pt>
                <c:pt idx="114">
                  <c:v>2015.36304</c:v>
                </c:pt>
                <c:pt idx="115">
                  <c:v>2015.36841</c:v>
                </c:pt>
                <c:pt idx="116">
                  <c:v>2015.3877</c:v>
                </c:pt>
                <c:pt idx="117">
                  <c:v>2015.4068600000001</c:v>
                </c:pt>
                <c:pt idx="118">
                  <c:v>2015.4177199999999</c:v>
                </c:pt>
                <c:pt idx="119">
                  <c:v>2015.4368899999999</c:v>
                </c:pt>
                <c:pt idx="120">
                  <c:v>2015.4506799999999</c:v>
                </c:pt>
                <c:pt idx="121">
                  <c:v>2015.4561799999999</c:v>
                </c:pt>
                <c:pt idx="122">
                  <c:v>2015.46155</c:v>
                </c:pt>
                <c:pt idx="123">
                  <c:v>2015.47534</c:v>
                </c:pt>
                <c:pt idx="124">
                  <c:v>2015.48083</c:v>
                </c:pt>
                <c:pt idx="125">
                  <c:v>2015.49451</c:v>
                </c:pt>
                <c:pt idx="126">
                  <c:v>2015.5</c:v>
                </c:pt>
                <c:pt idx="127">
                  <c:v>2015.5053700000001</c:v>
                </c:pt>
                <c:pt idx="128">
                  <c:v>2015.5053700000001</c:v>
                </c:pt>
                <c:pt idx="129">
                  <c:v>2015.51917</c:v>
                </c:pt>
                <c:pt idx="130">
                  <c:v>2015.52466</c:v>
                </c:pt>
                <c:pt idx="131">
                  <c:v>2015.5383300000001</c:v>
                </c:pt>
                <c:pt idx="132">
                  <c:v>2015.5438200000001</c:v>
                </c:pt>
                <c:pt idx="133">
                  <c:v>2015.54919</c:v>
                </c:pt>
                <c:pt idx="134">
                  <c:v>2015.5629899999999</c:v>
                </c:pt>
                <c:pt idx="135">
                  <c:v>2015.5684799999999</c:v>
                </c:pt>
                <c:pt idx="136">
                  <c:v>2015.58215</c:v>
                </c:pt>
                <c:pt idx="137">
                  <c:v>2015.5876499999999</c:v>
                </c:pt>
                <c:pt idx="138">
                  <c:v>2015.5931399999999</c:v>
                </c:pt>
                <c:pt idx="139">
                  <c:v>2015.6123</c:v>
                </c:pt>
                <c:pt idx="140">
                  <c:v>2015.62598</c:v>
                </c:pt>
                <c:pt idx="141">
                  <c:v>2015.63147</c:v>
                </c:pt>
                <c:pt idx="142">
                  <c:v>2015.63696</c:v>
                </c:pt>
                <c:pt idx="143">
                  <c:v>2015.6506300000001</c:v>
                </c:pt>
                <c:pt idx="144">
                  <c:v>2015.6561300000001</c:v>
                </c:pt>
                <c:pt idx="145">
                  <c:v>2015.6697999999999</c:v>
                </c:pt>
                <c:pt idx="146">
                  <c:v>2015.6752899999999</c:v>
                </c:pt>
                <c:pt idx="147">
                  <c:v>2015.6807899999999</c:v>
                </c:pt>
                <c:pt idx="148">
                  <c:v>2015.6944599999999</c:v>
                </c:pt>
                <c:pt idx="149">
                  <c:v>2015.75757</c:v>
                </c:pt>
                <c:pt idx="150">
                  <c:v>2015.7684300000001</c:v>
                </c:pt>
                <c:pt idx="151">
                  <c:v>2015.7820999999999</c:v>
                </c:pt>
                <c:pt idx="152">
                  <c:v>2015.7876000000001</c:v>
                </c:pt>
                <c:pt idx="153">
                  <c:v>2015.83142</c:v>
                </c:pt>
                <c:pt idx="154">
                  <c:v>2015.84521</c:v>
                </c:pt>
                <c:pt idx="155">
                  <c:v>2015.85608</c:v>
                </c:pt>
                <c:pt idx="156">
                  <c:v>2015.89453</c:v>
                </c:pt>
                <c:pt idx="157">
                  <c:v>2015.94373</c:v>
                </c:pt>
                <c:pt idx="158">
                  <c:v>2016.00684</c:v>
                </c:pt>
                <c:pt idx="159">
                  <c:v>2016.0205100000001</c:v>
                </c:pt>
                <c:pt idx="160">
                  <c:v>2016.0313699999999</c:v>
                </c:pt>
                <c:pt idx="161">
                  <c:v>2016.0942399999999</c:v>
                </c:pt>
                <c:pt idx="162">
                  <c:v>2016.1134</c:v>
                </c:pt>
                <c:pt idx="163">
                  <c:v>2016.1379400000001</c:v>
                </c:pt>
                <c:pt idx="164">
                  <c:v>2016.20081</c:v>
                </c:pt>
                <c:pt idx="165">
                  <c:v>2016.2061799999999</c:v>
                </c:pt>
                <c:pt idx="166">
                  <c:v>2016.24451</c:v>
                </c:pt>
                <c:pt idx="167">
                  <c:v>2016.28271</c:v>
                </c:pt>
                <c:pt idx="168">
                  <c:v>2016.2936999999999</c:v>
                </c:pt>
                <c:pt idx="169">
                  <c:v>2016.3127400000001</c:v>
                </c:pt>
                <c:pt idx="170">
                  <c:v>2016.3319100000001</c:v>
                </c:pt>
                <c:pt idx="171">
                  <c:v>2016.3510699999999</c:v>
                </c:pt>
                <c:pt idx="172">
                  <c:v>2016.37024</c:v>
                </c:pt>
                <c:pt idx="173">
                  <c:v>2016.3811000000001</c:v>
                </c:pt>
                <c:pt idx="174">
                  <c:v>2016.3947800000001</c:v>
                </c:pt>
                <c:pt idx="175">
                  <c:v>2016.4002700000001</c:v>
                </c:pt>
                <c:pt idx="176">
                  <c:v>2016.4139399999999</c:v>
                </c:pt>
                <c:pt idx="177">
                  <c:v>2016.43848</c:v>
                </c:pt>
                <c:pt idx="178">
                  <c:v>2016.44397</c:v>
                </c:pt>
                <c:pt idx="179">
                  <c:v>2016.4576400000001</c:v>
                </c:pt>
                <c:pt idx="180">
                  <c:v>2016.4631300000001</c:v>
                </c:pt>
                <c:pt idx="181">
                  <c:v>2016.4685099999999</c:v>
                </c:pt>
                <c:pt idx="182">
                  <c:v>2016.48218</c:v>
                </c:pt>
                <c:pt idx="183">
                  <c:v>2016.48767</c:v>
                </c:pt>
                <c:pt idx="184">
                  <c:v>2016.50134</c:v>
                </c:pt>
                <c:pt idx="185">
                  <c:v>2016.50684</c:v>
                </c:pt>
                <c:pt idx="186">
                  <c:v>2016.5122100000001</c:v>
                </c:pt>
                <c:pt idx="187">
                  <c:v>2016.5258799999999</c:v>
                </c:pt>
                <c:pt idx="188">
                  <c:v>2016.5313699999999</c:v>
                </c:pt>
                <c:pt idx="189">
                  <c:v>2016.54504</c:v>
                </c:pt>
                <c:pt idx="190">
                  <c:v>2016.5697</c:v>
                </c:pt>
                <c:pt idx="191">
                  <c:v>2016.5750700000001</c:v>
                </c:pt>
                <c:pt idx="192">
                  <c:v>2016.5887499999999</c:v>
                </c:pt>
                <c:pt idx="193">
                  <c:v>2016.5942399999999</c:v>
                </c:pt>
                <c:pt idx="194">
                  <c:v>2016.59961</c:v>
                </c:pt>
                <c:pt idx="195">
                  <c:v>2016.6134</c:v>
                </c:pt>
                <c:pt idx="196">
                  <c:v>2016.61877</c:v>
                </c:pt>
                <c:pt idx="197">
                  <c:v>2016.6324500000001</c:v>
                </c:pt>
                <c:pt idx="198">
                  <c:v>2016.6379400000001</c:v>
                </c:pt>
                <c:pt idx="199">
                  <c:v>2016.6434300000001</c:v>
                </c:pt>
                <c:pt idx="200">
                  <c:v>2016.6570999999999</c:v>
                </c:pt>
                <c:pt idx="201">
                  <c:v>2016.66248</c:v>
                </c:pt>
                <c:pt idx="202">
                  <c:v>2016.66248</c:v>
                </c:pt>
                <c:pt idx="203">
                  <c:v>2016.68164</c:v>
                </c:pt>
                <c:pt idx="204">
                  <c:v>2016.68713</c:v>
                </c:pt>
                <c:pt idx="205">
                  <c:v>2016.70081</c:v>
                </c:pt>
                <c:pt idx="206">
                  <c:v>2016.7061799999999</c:v>
                </c:pt>
                <c:pt idx="207">
                  <c:v>2016.7061799999999</c:v>
                </c:pt>
                <c:pt idx="208">
                  <c:v>2016.7199700000001</c:v>
                </c:pt>
                <c:pt idx="209">
                  <c:v>2016.72534</c:v>
                </c:pt>
                <c:pt idx="210">
                  <c:v>2016.74451</c:v>
                </c:pt>
                <c:pt idx="211">
                  <c:v>2016.75</c:v>
                </c:pt>
                <c:pt idx="212">
                  <c:v>2016.75</c:v>
                </c:pt>
                <c:pt idx="213">
                  <c:v>2016.76367</c:v>
                </c:pt>
                <c:pt idx="214">
                  <c:v>2016.7690399999999</c:v>
                </c:pt>
                <c:pt idx="215">
                  <c:v>2016.7745399999999</c:v>
                </c:pt>
                <c:pt idx="216">
                  <c:v>2016.7882099999999</c:v>
                </c:pt>
                <c:pt idx="217">
                  <c:v>2016.7936999999999</c:v>
                </c:pt>
                <c:pt idx="218">
                  <c:v>2016.8127400000001</c:v>
                </c:pt>
                <c:pt idx="219">
                  <c:v>2016.8319100000001</c:v>
                </c:pt>
                <c:pt idx="220">
                  <c:v>2016.9002700000001</c:v>
                </c:pt>
                <c:pt idx="221">
                  <c:v>2016.9248</c:v>
                </c:pt>
                <c:pt idx="222">
                  <c:v>2016.93848</c:v>
                </c:pt>
                <c:pt idx="223">
                  <c:v>2016.94397</c:v>
                </c:pt>
                <c:pt idx="224">
                  <c:v>2016.9631300000001</c:v>
                </c:pt>
                <c:pt idx="225">
                  <c:v>2016.98218</c:v>
                </c:pt>
                <c:pt idx="226">
                  <c:v>2016.98767</c:v>
                </c:pt>
                <c:pt idx="227">
                  <c:v>2016.9930400000001</c:v>
                </c:pt>
              </c:numCache>
            </c:numRef>
          </c:xVal>
          <c:yVal>
            <c:numRef>
              <c:f>Sheet2!$B$2:$B$1237</c:f>
              <c:numCache>
                <c:formatCode>General</c:formatCode>
                <c:ptCount val="1236"/>
                <c:pt idx="0">
                  <c:v>0.35038999999999998</c:v>
                </c:pt>
                <c:pt idx="1">
                  <c:v>0.33555000000000001</c:v>
                </c:pt>
                <c:pt idx="2">
                  <c:v>0.33348</c:v>
                </c:pt>
                <c:pt idx="3">
                  <c:v>0.32212000000000002</c:v>
                </c:pt>
                <c:pt idx="4">
                  <c:v>0.31661</c:v>
                </c:pt>
                <c:pt idx="5">
                  <c:v>0.30234</c:v>
                </c:pt>
                <c:pt idx="6">
                  <c:v>0.29053000000000001</c:v>
                </c:pt>
                <c:pt idx="7">
                  <c:v>0.27751999999999999</c:v>
                </c:pt>
                <c:pt idx="8">
                  <c:v>0.26762999999999998</c:v>
                </c:pt>
                <c:pt idx="9">
                  <c:v>0.26334000000000002</c:v>
                </c:pt>
                <c:pt idx="10">
                  <c:v>0.25835999999999998</c:v>
                </c:pt>
                <c:pt idx="11">
                  <c:v>0.24585000000000001</c:v>
                </c:pt>
                <c:pt idx="12">
                  <c:v>0.25903999999999999</c:v>
                </c:pt>
                <c:pt idx="13">
                  <c:v>0.25779999999999997</c:v>
                </c:pt>
                <c:pt idx="14">
                  <c:v>0.24747</c:v>
                </c:pt>
                <c:pt idx="15">
                  <c:v>0.26495000000000002</c:v>
                </c:pt>
                <c:pt idx="16">
                  <c:v>0.26968999999999999</c:v>
                </c:pt>
                <c:pt idx="17">
                  <c:v>0.29124</c:v>
                </c:pt>
                <c:pt idx="18">
                  <c:v>0.29749999999999999</c:v>
                </c:pt>
                <c:pt idx="19">
                  <c:v>0.29798000000000002</c:v>
                </c:pt>
                <c:pt idx="20">
                  <c:v>0.30964999999999998</c:v>
                </c:pt>
                <c:pt idx="21">
                  <c:v>0.30803999999999998</c:v>
                </c:pt>
                <c:pt idx="22">
                  <c:v>0.32663999999999999</c:v>
                </c:pt>
                <c:pt idx="23">
                  <c:v>0.32799</c:v>
                </c:pt>
                <c:pt idx="24">
                  <c:v>0.33611000000000002</c:v>
                </c:pt>
                <c:pt idx="25">
                  <c:v>0.34205999999999998</c:v>
                </c:pt>
                <c:pt idx="26">
                  <c:v>0.34921999999999997</c:v>
                </c:pt>
                <c:pt idx="27">
                  <c:v>0.35766999999999999</c:v>
                </c:pt>
                <c:pt idx="28">
                  <c:v>0.35521000000000003</c:v>
                </c:pt>
                <c:pt idx="29">
                  <c:v>0.37552000000000002</c:v>
                </c:pt>
                <c:pt idx="30">
                  <c:v>0.37203999999999998</c:v>
                </c:pt>
                <c:pt idx="31">
                  <c:v>0.38390999999999997</c:v>
                </c:pt>
                <c:pt idx="32">
                  <c:v>0.38363999999999998</c:v>
                </c:pt>
                <c:pt idx="33">
                  <c:v>0.38528000000000001</c:v>
                </c:pt>
                <c:pt idx="34">
                  <c:v>0.39878000000000002</c:v>
                </c:pt>
                <c:pt idx="35">
                  <c:v>0.39237</c:v>
                </c:pt>
                <c:pt idx="36">
                  <c:v>0.39771000000000001</c:v>
                </c:pt>
                <c:pt idx="37">
                  <c:v>0.40734999999999999</c:v>
                </c:pt>
                <c:pt idx="38">
                  <c:v>0.39866000000000001</c:v>
                </c:pt>
                <c:pt idx="39">
                  <c:v>0.40906999999999999</c:v>
                </c:pt>
                <c:pt idx="40">
                  <c:v>0.42525000000000002</c:v>
                </c:pt>
                <c:pt idx="41">
                  <c:v>0.41350999999999999</c:v>
                </c:pt>
                <c:pt idx="42">
                  <c:v>0.41344999999999998</c:v>
                </c:pt>
                <c:pt idx="43">
                  <c:v>0.43278</c:v>
                </c:pt>
                <c:pt idx="44">
                  <c:v>0.41924</c:v>
                </c:pt>
                <c:pt idx="45">
                  <c:v>0.42088999999999999</c:v>
                </c:pt>
                <c:pt idx="46">
                  <c:v>0.41825000000000001</c:v>
                </c:pt>
                <c:pt idx="47">
                  <c:v>0.43926999999999999</c:v>
                </c:pt>
                <c:pt idx="48">
                  <c:v>0.42182999999999998</c:v>
                </c:pt>
                <c:pt idx="49">
                  <c:v>0.43303000000000003</c:v>
                </c:pt>
                <c:pt idx="50">
                  <c:v>0.41805999999999999</c:v>
                </c:pt>
                <c:pt idx="51">
                  <c:v>0.43836999999999998</c:v>
                </c:pt>
                <c:pt idx="52">
                  <c:v>0.42513000000000001</c:v>
                </c:pt>
                <c:pt idx="53">
                  <c:v>0.42169000000000001</c:v>
                </c:pt>
                <c:pt idx="54">
                  <c:v>0.43508000000000002</c:v>
                </c:pt>
                <c:pt idx="55">
                  <c:v>0.42203000000000002</c:v>
                </c:pt>
                <c:pt idx="56">
                  <c:v>0.42093999999999998</c:v>
                </c:pt>
                <c:pt idx="57">
                  <c:v>0.41674</c:v>
                </c:pt>
                <c:pt idx="58">
                  <c:v>0.41548000000000002</c:v>
                </c:pt>
                <c:pt idx="59">
                  <c:v>0.42519000000000001</c:v>
                </c:pt>
                <c:pt idx="60">
                  <c:v>0.41641</c:v>
                </c:pt>
                <c:pt idx="61">
                  <c:v>0.41421000000000002</c:v>
                </c:pt>
                <c:pt idx="62">
                  <c:v>0.41671999999999998</c:v>
                </c:pt>
                <c:pt idx="63">
                  <c:v>0.41045999999999999</c:v>
                </c:pt>
                <c:pt idx="64">
                  <c:v>0.41821999999999998</c:v>
                </c:pt>
                <c:pt idx="65">
                  <c:v>0.40483000000000002</c:v>
                </c:pt>
                <c:pt idx="66">
                  <c:v>0.40512999999999999</c:v>
                </c:pt>
                <c:pt idx="67">
                  <c:v>0.40390999999999999</c:v>
                </c:pt>
                <c:pt idx="68">
                  <c:v>0.39862999999999998</c:v>
                </c:pt>
                <c:pt idx="69">
                  <c:v>0.39058999999999999</c:v>
                </c:pt>
                <c:pt idx="70">
                  <c:v>0.38679000000000002</c:v>
                </c:pt>
                <c:pt idx="71">
                  <c:v>0.38383</c:v>
                </c:pt>
                <c:pt idx="72">
                  <c:v>0.37574000000000002</c:v>
                </c:pt>
                <c:pt idx="73">
                  <c:v>0.38296999999999998</c:v>
                </c:pt>
                <c:pt idx="74">
                  <c:v>0.36599999999999999</c:v>
                </c:pt>
                <c:pt idx="75">
                  <c:v>0.36862</c:v>
                </c:pt>
                <c:pt idx="76">
                  <c:v>0.35521999999999998</c:v>
                </c:pt>
                <c:pt idx="77">
                  <c:v>0.35470000000000002</c:v>
                </c:pt>
                <c:pt idx="78">
                  <c:v>0.34033999999999998</c:v>
                </c:pt>
                <c:pt idx="79">
                  <c:v>0.34467999999999999</c:v>
                </c:pt>
                <c:pt idx="80">
                  <c:v>0.31511</c:v>
                </c:pt>
                <c:pt idx="81">
                  <c:v>0.29868</c:v>
                </c:pt>
                <c:pt idx="82">
                  <c:v>0.2868</c:v>
                </c:pt>
                <c:pt idx="83">
                  <c:v>0.29074</c:v>
                </c:pt>
                <c:pt idx="84">
                  <c:v>0.27365</c:v>
                </c:pt>
                <c:pt idx="85">
                  <c:v>0.27334999999999998</c:v>
                </c:pt>
                <c:pt idx="86">
                  <c:v>0.25877</c:v>
                </c:pt>
                <c:pt idx="87">
                  <c:v>0.25089</c:v>
                </c:pt>
                <c:pt idx="88">
                  <c:v>0.25811000000000001</c:v>
                </c:pt>
                <c:pt idx="89">
                  <c:v>0.24464</c:v>
                </c:pt>
                <c:pt idx="90">
                  <c:v>0.25091000000000002</c:v>
                </c:pt>
                <c:pt idx="91">
                  <c:v>0.25758999999999999</c:v>
                </c:pt>
                <c:pt idx="92">
                  <c:v>0.26956999999999998</c:v>
                </c:pt>
                <c:pt idx="93">
                  <c:v>0.27759</c:v>
                </c:pt>
                <c:pt idx="94">
                  <c:v>0.28494000000000003</c:v>
                </c:pt>
                <c:pt idx="95">
                  <c:v>0.29686000000000001</c:v>
                </c:pt>
                <c:pt idx="96">
                  <c:v>0.29842000000000002</c:v>
                </c:pt>
                <c:pt idx="97">
                  <c:v>0.34542</c:v>
                </c:pt>
                <c:pt idx="98">
                  <c:v>0.36327999999999999</c:v>
                </c:pt>
                <c:pt idx="99">
                  <c:v>0.36696000000000001</c:v>
                </c:pt>
                <c:pt idx="100">
                  <c:v>0.36691000000000001</c:v>
                </c:pt>
                <c:pt idx="101">
                  <c:v>0.38866000000000001</c:v>
                </c:pt>
                <c:pt idx="102">
                  <c:v>0.38740000000000002</c:v>
                </c:pt>
                <c:pt idx="103">
                  <c:v>0.40111000000000002</c:v>
                </c:pt>
                <c:pt idx="104">
                  <c:v>0.39989000000000002</c:v>
                </c:pt>
                <c:pt idx="105">
                  <c:v>0.39246999999999999</c:v>
                </c:pt>
                <c:pt idx="106">
                  <c:v>0.38736999999999999</c:v>
                </c:pt>
                <c:pt idx="107">
                  <c:v>0.39584000000000003</c:v>
                </c:pt>
                <c:pt idx="108">
                  <c:v>0.40826000000000001</c:v>
                </c:pt>
                <c:pt idx="109">
                  <c:v>0.41578999999999999</c:v>
                </c:pt>
                <c:pt idx="110">
                  <c:v>0.40508</c:v>
                </c:pt>
                <c:pt idx="111">
                  <c:v>0.40593000000000001</c:v>
                </c:pt>
                <c:pt idx="112">
                  <c:v>0.41088000000000002</c:v>
                </c:pt>
                <c:pt idx="113">
                  <c:v>0.40394000000000002</c:v>
                </c:pt>
                <c:pt idx="114">
                  <c:v>0.42181999999999997</c:v>
                </c:pt>
                <c:pt idx="115">
                  <c:v>0.41138000000000002</c:v>
                </c:pt>
                <c:pt idx="116">
                  <c:v>0.41577999999999998</c:v>
                </c:pt>
                <c:pt idx="117">
                  <c:v>0.43346000000000001</c:v>
                </c:pt>
                <c:pt idx="118">
                  <c:v>0.41193999999999997</c:v>
                </c:pt>
                <c:pt idx="119">
                  <c:v>0.41266999999999998</c:v>
                </c:pt>
                <c:pt idx="120">
                  <c:v>0.43092999999999998</c:v>
                </c:pt>
                <c:pt idx="121">
                  <c:v>0.41879</c:v>
                </c:pt>
                <c:pt idx="122">
                  <c:v>0.41382999999999998</c:v>
                </c:pt>
                <c:pt idx="123">
                  <c:v>0.42964999999999998</c:v>
                </c:pt>
                <c:pt idx="124">
                  <c:v>0.41581000000000001</c:v>
                </c:pt>
                <c:pt idx="125">
                  <c:v>0.43761</c:v>
                </c:pt>
                <c:pt idx="126">
                  <c:v>0.42108000000000001</c:v>
                </c:pt>
                <c:pt idx="127">
                  <c:v>0.41546</c:v>
                </c:pt>
                <c:pt idx="128">
                  <c:v>0.41819000000000001</c:v>
                </c:pt>
                <c:pt idx="129">
                  <c:v>0.42863000000000001</c:v>
                </c:pt>
                <c:pt idx="130">
                  <c:v>0.41692000000000001</c:v>
                </c:pt>
                <c:pt idx="131">
                  <c:v>0.43090000000000001</c:v>
                </c:pt>
                <c:pt idx="132">
                  <c:v>0.41913</c:v>
                </c:pt>
                <c:pt idx="133">
                  <c:v>0.41363</c:v>
                </c:pt>
                <c:pt idx="134">
                  <c:v>0.42238999999999999</c:v>
                </c:pt>
                <c:pt idx="135">
                  <c:v>0.41111999999999999</c:v>
                </c:pt>
                <c:pt idx="136">
                  <c:v>0.42232999999999998</c:v>
                </c:pt>
                <c:pt idx="137">
                  <c:v>0.40762999999999999</c:v>
                </c:pt>
                <c:pt idx="138">
                  <c:v>0.40422000000000002</c:v>
                </c:pt>
                <c:pt idx="139">
                  <c:v>0.39911999999999997</c:v>
                </c:pt>
                <c:pt idx="140">
                  <c:v>0.40679999999999999</c:v>
                </c:pt>
                <c:pt idx="141">
                  <c:v>0.39567000000000002</c:v>
                </c:pt>
                <c:pt idx="142">
                  <c:v>0.39767999999999998</c:v>
                </c:pt>
                <c:pt idx="143">
                  <c:v>0.3992</c:v>
                </c:pt>
                <c:pt idx="144">
                  <c:v>0.38743</c:v>
                </c:pt>
                <c:pt idx="145">
                  <c:v>0.39248</c:v>
                </c:pt>
                <c:pt idx="146">
                  <c:v>0.3826</c:v>
                </c:pt>
                <c:pt idx="147">
                  <c:v>0.38229999999999997</c:v>
                </c:pt>
                <c:pt idx="148">
                  <c:v>0.37558000000000002</c:v>
                </c:pt>
                <c:pt idx="149">
                  <c:v>0.33810000000000001</c:v>
                </c:pt>
                <c:pt idx="150">
                  <c:v>0.33311000000000002</c:v>
                </c:pt>
                <c:pt idx="151">
                  <c:v>0.31917000000000001</c:v>
                </c:pt>
                <c:pt idx="152">
                  <c:v>0.32088</c:v>
                </c:pt>
                <c:pt idx="153">
                  <c:v>0.29115999999999997</c:v>
                </c:pt>
                <c:pt idx="154">
                  <c:v>0.27844000000000002</c:v>
                </c:pt>
                <c:pt idx="155">
                  <c:v>0.28203</c:v>
                </c:pt>
                <c:pt idx="156">
                  <c:v>0.25618000000000002</c:v>
                </c:pt>
                <c:pt idx="157">
                  <c:v>0.25439000000000001</c:v>
                </c:pt>
                <c:pt idx="158">
                  <c:v>0.25279000000000001</c:v>
                </c:pt>
                <c:pt idx="159">
                  <c:v>0.25508999999999998</c:v>
                </c:pt>
                <c:pt idx="160">
                  <c:v>0.26723999999999998</c:v>
                </c:pt>
                <c:pt idx="161">
                  <c:v>0.29304000000000002</c:v>
                </c:pt>
                <c:pt idx="162">
                  <c:v>0.30492000000000002</c:v>
                </c:pt>
                <c:pt idx="163">
                  <c:v>0.32513999999999998</c:v>
                </c:pt>
                <c:pt idx="164">
                  <c:v>0.36104999999999998</c:v>
                </c:pt>
                <c:pt idx="165">
                  <c:v>0.36376999999999998</c:v>
                </c:pt>
                <c:pt idx="166">
                  <c:v>0.37803999999999999</c:v>
                </c:pt>
                <c:pt idx="167">
                  <c:v>0.40450999999999998</c:v>
                </c:pt>
                <c:pt idx="168">
                  <c:v>0.39304</c:v>
                </c:pt>
                <c:pt idx="169">
                  <c:v>0.40195999999999998</c:v>
                </c:pt>
                <c:pt idx="170">
                  <c:v>0.40647</c:v>
                </c:pt>
                <c:pt idx="171">
                  <c:v>0.41521999999999998</c:v>
                </c:pt>
                <c:pt idx="172">
                  <c:v>0.42442999999999997</c:v>
                </c:pt>
                <c:pt idx="173">
                  <c:v>0.41827999999999999</c:v>
                </c:pt>
                <c:pt idx="174">
                  <c:v>0.42634</c:v>
                </c:pt>
                <c:pt idx="175">
                  <c:v>0.41504000000000002</c:v>
                </c:pt>
                <c:pt idx="176">
                  <c:v>0.43251000000000001</c:v>
                </c:pt>
                <c:pt idx="177">
                  <c:v>0.42997999999999997</c:v>
                </c:pt>
                <c:pt idx="178">
                  <c:v>0.43308999999999997</c:v>
                </c:pt>
                <c:pt idx="179">
                  <c:v>0.43895000000000001</c:v>
                </c:pt>
                <c:pt idx="180">
                  <c:v>0.42252000000000001</c:v>
                </c:pt>
                <c:pt idx="181">
                  <c:v>0.41883999999999999</c:v>
                </c:pt>
                <c:pt idx="182">
                  <c:v>0.42307</c:v>
                </c:pt>
                <c:pt idx="183">
                  <c:v>0.41772999999999999</c:v>
                </c:pt>
                <c:pt idx="184">
                  <c:v>0.43408000000000002</c:v>
                </c:pt>
                <c:pt idx="185">
                  <c:v>0.41810999999999998</c:v>
                </c:pt>
                <c:pt idx="186">
                  <c:v>0.41903000000000001</c:v>
                </c:pt>
                <c:pt idx="187">
                  <c:v>0.43064999999999998</c:v>
                </c:pt>
                <c:pt idx="188">
                  <c:v>0.41777999999999998</c:v>
                </c:pt>
                <c:pt idx="189">
                  <c:v>0.43923000000000001</c:v>
                </c:pt>
                <c:pt idx="190">
                  <c:v>0.42470999999999998</c:v>
                </c:pt>
                <c:pt idx="191">
                  <c:v>0.41397</c:v>
                </c:pt>
                <c:pt idx="192">
                  <c:v>0.42454999999999998</c:v>
                </c:pt>
                <c:pt idx="193">
                  <c:v>0.41535</c:v>
                </c:pt>
                <c:pt idx="194">
                  <c:v>0.40736</c:v>
                </c:pt>
                <c:pt idx="195">
                  <c:v>0.41653000000000001</c:v>
                </c:pt>
                <c:pt idx="196">
                  <c:v>0.40472000000000002</c:v>
                </c:pt>
                <c:pt idx="197">
                  <c:v>0.41626999999999997</c:v>
                </c:pt>
                <c:pt idx="198">
                  <c:v>0.39994000000000002</c:v>
                </c:pt>
                <c:pt idx="199">
                  <c:v>0.39489999999999997</c:v>
                </c:pt>
                <c:pt idx="200">
                  <c:v>0.39548</c:v>
                </c:pt>
                <c:pt idx="201">
                  <c:v>0.38408999999999999</c:v>
                </c:pt>
                <c:pt idx="202">
                  <c:v>0.39156999999999997</c:v>
                </c:pt>
                <c:pt idx="203">
                  <c:v>0.38261000000000001</c:v>
                </c:pt>
                <c:pt idx="204">
                  <c:v>0.38190000000000002</c:v>
                </c:pt>
                <c:pt idx="205">
                  <c:v>0.37162000000000001</c:v>
                </c:pt>
                <c:pt idx="206">
                  <c:v>0.36564999999999998</c:v>
                </c:pt>
                <c:pt idx="207">
                  <c:v>0.37054999999999999</c:v>
                </c:pt>
                <c:pt idx="208">
                  <c:v>0.36534</c:v>
                </c:pt>
                <c:pt idx="209">
                  <c:v>0.35633999999999999</c:v>
                </c:pt>
                <c:pt idx="210">
                  <c:v>0.34526000000000001</c:v>
                </c:pt>
                <c:pt idx="211">
                  <c:v>0.34165000000000001</c:v>
                </c:pt>
                <c:pt idx="212">
                  <c:v>0.34619</c:v>
                </c:pt>
                <c:pt idx="213">
                  <c:v>0.33483000000000002</c:v>
                </c:pt>
                <c:pt idx="214">
                  <c:v>0.33046999999999999</c:v>
                </c:pt>
                <c:pt idx="215">
                  <c:v>0.33507999999999999</c:v>
                </c:pt>
                <c:pt idx="216">
                  <c:v>0.31805</c:v>
                </c:pt>
                <c:pt idx="217">
                  <c:v>0.31988</c:v>
                </c:pt>
                <c:pt idx="218">
                  <c:v>0.29998999999999998</c:v>
                </c:pt>
                <c:pt idx="219">
                  <c:v>0.28811999999999999</c:v>
                </c:pt>
                <c:pt idx="220">
                  <c:v>0.24951999999999999</c:v>
                </c:pt>
                <c:pt idx="221">
                  <c:v>0.25269000000000003</c:v>
                </c:pt>
                <c:pt idx="222">
                  <c:v>0.24417</c:v>
                </c:pt>
                <c:pt idx="223">
                  <c:v>0.24631</c:v>
                </c:pt>
                <c:pt idx="224">
                  <c:v>0.24521999999999999</c:v>
                </c:pt>
                <c:pt idx="225">
                  <c:v>0.24686</c:v>
                </c:pt>
                <c:pt idx="226">
                  <c:v>0.24987000000000001</c:v>
                </c:pt>
                <c:pt idx="227">
                  <c:v>0.25999</c:v>
                </c:pt>
              </c:numCache>
            </c:numRef>
          </c:yVal>
          <c:smooth val="1"/>
          <c:extLst>
            <c:ext xmlns:c16="http://schemas.microsoft.com/office/drawing/2014/chart" uri="{C3380CC4-5D6E-409C-BE32-E72D297353CC}">
              <c16:uniqueId val="{00000006-9E1A-4407-B870-7677F4733FC6}"/>
            </c:ext>
          </c:extLst>
        </c:ser>
        <c:ser>
          <c:idx val="1"/>
          <c:order val="7"/>
          <c:tx>
            <c:strRef>
              <c:f>Sheet2!$C$1</c:f>
              <c:strCache>
                <c:ptCount val="1"/>
                <c:pt idx="0">
                  <c:v>B2</c:v>
                </c:pt>
              </c:strCache>
            </c:strRef>
          </c:tx>
          <c:spPr>
            <a:ln w="19050" cap="rnd">
              <a:solidFill>
                <a:schemeClr val="accent2"/>
              </a:solidFill>
              <a:round/>
            </a:ln>
            <a:effectLst/>
          </c:spPr>
          <c:marker>
            <c:symbol val="none"/>
          </c:marker>
          <c:xVal>
            <c:numRef>
              <c:f>Sheet2!$A$2:$A$1237</c:f>
              <c:numCache>
                <c:formatCode>General</c:formatCode>
                <c:ptCount val="1236"/>
                <c:pt idx="0">
                  <c:v>2013.7519500000001</c:v>
                </c:pt>
                <c:pt idx="1">
                  <c:v>2013.76575</c:v>
                </c:pt>
                <c:pt idx="2">
                  <c:v>2013.77124</c:v>
                </c:pt>
                <c:pt idx="3">
                  <c:v>2013.7849100000001</c:v>
                </c:pt>
                <c:pt idx="4">
                  <c:v>2013.7904100000001</c:v>
                </c:pt>
                <c:pt idx="5">
                  <c:v>2013.8150599999999</c:v>
                </c:pt>
                <c:pt idx="6">
                  <c:v>2013.8287399999999</c:v>
                </c:pt>
                <c:pt idx="7">
                  <c:v>2013.85889</c:v>
                </c:pt>
                <c:pt idx="8">
                  <c:v>2013.87256</c:v>
                </c:pt>
                <c:pt idx="9">
                  <c:v>2013.87805</c:v>
                </c:pt>
                <c:pt idx="10">
                  <c:v>2013.9273700000001</c:v>
                </c:pt>
                <c:pt idx="11">
                  <c:v>2013.9657</c:v>
                </c:pt>
                <c:pt idx="12">
                  <c:v>2013.97119</c:v>
                </c:pt>
                <c:pt idx="13">
                  <c:v>2013.97119</c:v>
                </c:pt>
                <c:pt idx="14">
                  <c:v>2013.98486</c:v>
                </c:pt>
                <c:pt idx="15">
                  <c:v>2014.0150100000001</c:v>
                </c:pt>
                <c:pt idx="16">
                  <c:v>2014.0479700000001</c:v>
                </c:pt>
                <c:pt idx="17">
                  <c:v>2014.078</c:v>
                </c:pt>
                <c:pt idx="18">
                  <c:v>2014.0917999999999</c:v>
                </c:pt>
                <c:pt idx="19">
                  <c:v>2014.09717</c:v>
                </c:pt>
                <c:pt idx="20">
                  <c:v>2014.10266</c:v>
                </c:pt>
                <c:pt idx="21">
                  <c:v>2014.10266</c:v>
                </c:pt>
                <c:pt idx="22">
                  <c:v>2014.13562</c:v>
                </c:pt>
                <c:pt idx="23">
                  <c:v>2014.14111</c:v>
                </c:pt>
                <c:pt idx="24">
                  <c:v>2014.1464800000001</c:v>
                </c:pt>
                <c:pt idx="25">
                  <c:v>2014.1656499999999</c:v>
                </c:pt>
                <c:pt idx="26">
                  <c:v>2014.1794400000001</c:v>
                </c:pt>
                <c:pt idx="27">
                  <c:v>2014.19031</c:v>
                </c:pt>
                <c:pt idx="28">
                  <c:v>2014.19031</c:v>
                </c:pt>
                <c:pt idx="29">
                  <c:v>2014.22327</c:v>
                </c:pt>
                <c:pt idx="30">
                  <c:v>2014.22876</c:v>
                </c:pt>
                <c:pt idx="31">
                  <c:v>2014.2341300000001</c:v>
                </c:pt>
                <c:pt idx="32">
                  <c:v>2014.24792</c:v>
                </c:pt>
                <c:pt idx="33">
                  <c:v>2014.25342</c:v>
                </c:pt>
                <c:pt idx="34">
                  <c:v>2014.2670900000001</c:v>
                </c:pt>
                <c:pt idx="35">
                  <c:v>2014.27808</c:v>
                </c:pt>
                <c:pt idx="36">
                  <c:v>2014.2972400000001</c:v>
                </c:pt>
                <c:pt idx="37">
                  <c:v>2014.3164099999999</c:v>
                </c:pt>
                <c:pt idx="38">
                  <c:v>2014.3218999999999</c:v>
                </c:pt>
                <c:pt idx="39">
                  <c:v>2014.3218999999999</c:v>
                </c:pt>
                <c:pt idx="40">
                  <c:v>2014.35474</c:v>
                </c:pt>
                <c:pt idx="41">
                  <c:v>2014.36023</c:v>
                </c:pt>
                <c:pt idx="42">
                  <c:v>2014.36572</c:v>
                </c:pt>
                <c:pt idx="43">
                  <c:v>2014.3985600000001</c:v>
                </c:pt>
                <c:pt idx="44">
                  <c:v>2014.4095500000001</c:v>
                </c:pt>
                <c:pt idx="45">
                  <c:v>2014.4095500000001</c:v>
                </c:pt>
                <c:pt idx="46">
                  <c:v>2014.4287099999999</c:v>
                </c:pt>
                <c:pt idx="47">
                  <c:v>2014.4425000000001</c:v>
                </c:pt>
                <c:pt idx="48">
                  <c:v>2014.4478799999999</c:v>
                </c:pt>
                <c:pt idx="49">
                  <c:v>2014.46704</c:v>
                </c:pt>
                <c:pt idx="50">
                  <c:v>2014.47253</c:v>
                </c:pt>
                <c:pt idx="51">
                  <c:v>2014.48633</c:v>
                </c:pt>
                <c:pt idx="52">
                  <c:v>2014.4917</c:v>
                </c:pt>
                <c:pt idx="53">
                  <c:v>2014.49719</c:v>
                </c:pt>
                <c:pt idx="54">
                  <c:v>2014.51099</c:v>
                </c:pt>
                <c:pt idx="55">
                  <c:v>2014.5163600000001</c:v>
                </c:pt>
                <c:pt idx="56">
                  <c:v>2014.5355199999999</c:v>
                </c:pt>
                <c:pt idx="57">
                  <c:v>2014.5410199999999</c:v>
                </c:pt>
                <c:pt idx="58">
                  <c:v>2014.5601799999999</c:v>
                </c:pt>
                <c:pt idx="59">
                  <c:v>2014.5739699999999</c:v>
                </c:pt>
                <c:pt idx="60">
                  <c:v>2014.5794699999999</c:v>
                </c:pt>
                <c:pt idx="61">
                  <c:v>2014.58484</c:v>
                </c:pt>
                <c:pt idx="62">
                  <c:v>2014.59863</c:v>
                </c:pt>
                <c:pt idx="63">
                  <c:v>2014.604</c:v>
                </c:pt>
                <c:pt idx="64">
                  <c:v>2014.6178</c:v>
                </c:pt>
                <c:pt idx="65">
                  <c:v>2014.62329</c:v>
                </c:pt>
                <c:pt idx="66">
                  <c:v>2014.6286600000001</c:v>
                </c:pt>
                <c:pt idx="67">
                  <c:v>2014.64246</c:v>
                </c:pt>
                <c:pt idx="68">
                  <c:v>2014.64795</c:v>
                </c:pt>
                <c:pt idx="69">
                  <c:v>2014.6671100000001</c:v>
                </c:pt>
                <c:pt idx="70">
                  <c:v>2014.6724899999999</c:v>
                </c:pt>
                <c:pt idx="71">
                  <c:v>2014.6862799999999</c:v>
                </c:pt>
                <c:pt idx="72">
                  <c:v>2014.6917699999999</c:v>
                </c:pt>
                <c:pt idx="73">
                  <c:v>2014.70544</c:v>
                </c:pt>
                <c:pt idx="74">
                  <c:v>2014.7109399999999</c:v>
                </c:pt>
                <c:pt idx="75">
                  <c:v>2014.7164299999999</c:v>
                </c:pt>
                <c:pt idx="76">
                  <c:v>2014.7301</c:v>
                </c:pt>
                <c:pt idx="77">
                  <c:v>2014.7356</c:v>
                </c:pt>
                <c:pt idx="78">
                  <c:v>2014.75476</c:v>
                </c:pt>
                <c:pt idx="79">
                  <c:v>2014.76025</c:v>
                </c:pt>
                <c:pt idx="80">
                  <c:v>2014.7930899999999</c:v>
                </c:pt>
                <c:pt idx="81">
                  <c:v>2014.8232399999999</c:v>
                </c:pt>
                <c:pt idx="82">
                  <c:v>2014.83691</c:v>
                </c:pt>
                <c:pt idx="83">
                  <c:v>2014.8479</c:v>
                </c:pt>
                <c:pt idx="84">
                  <c:v>2014.86157</c:v>
                </c:pt>
                <c:pt idx="85">
                  <c:v>2014.86707</c:v>
                </c:pt>
                <c:pt idx="86">
                  <c:v>2014.8862300000001</c:v>
                </c:pt>
                <c:pt idx="87">
                  <c:v>2014.9054000000001</c:v>
                </c:pt>
                <c:pt idx="88">
                  <c:v>2014.9108900000001</c:v>
                </c:pt>
                <c:pt idx="89">
                  <c:v>2014.9493399999999</c:v>
                </c:pt>
                <c:pt idx="90">
                  <c:v>2014.99316</c:v>
                </c:pt>
                <c:pt idx="91">
                  <c:v>2014.99854</c:v>
                </c:pt>
                <c:pt idx="92">
                  <c:v>2015.0423599999999</c:v>
                </c:pt>
                <c:pt idx="93">
                  <c:v>2015.0561499999999</c:v>
                </c:pt>
                <c:pt idx="94">
                  <c:v>2015.0808099999999</c:v>
                </c:pt>
                <c:pt idx="95">
                  <c:v>2015.0862999999999</c:v>
                </c:pt>
                <c:pt idx="96">
                  <c:v>2015.09998</c:v>
                </c:pt>
                <c:pt idx="97">
                  <c:v>2015.1739500000001</c:v>
                </c:pt>
                <c:pt idx="98">
                  <c:v>2015.1986099999999</c:v>
                </c:pt>
                <c:pt idx="99">
                  <c:v>2015.21228</c:v>
                </c:pt>
                <c:pt idx="100">
                  <c:v>2015.21777</c:v>
                </c:pt>
                <c:pt idx="101">
                  <c:v>2015.2561000000001</c:v>
                </c:pt>
                <c:pt idx="102">
                  <c:v>2015.2616</c:v>
                </c:pt>
                <c:pt idx="103">
                  <c:v>2015.2752700000001</c:v>
                </c:pt>
                <c:pt idx="104">
                  <c:v>2015.27539</c:v>
                </c:pt>
                <c:pt idx="105">
                  <c:v>2015.2807600000001</c:v>
                </c:pt>
                <c:pt idx="106">
                  <c:v>2015.2862500000001</c:v>
                </c:pt>
                <c:pt idx="107">
                  <c:v>2015.3054199999999</c:v>
                </c:pt>
                <c:pt idx="108">
                  <c:v>2015.3192100000001</c:v>
                </c:pt>
                <c:pt idx="109">
                  <c:v>2015.3192100000001</c:v>
                </c:pt>
                <c:pt idx="110">
                  <c:v>2015.32458</c:v>
                </c:pt>
                <c:pt idx="111">
                  <c:v>2015.33008</c:v>
                </c:pt>
                <c:pt idx="112">
                  <c:v>2015.34375</c:v>
                </c:pt>
                <c:pt idx="113">
                  <c:v>2015.34924</c:v>
                </c:pt>
                <c:pt idx="114">
                  <c:v>2015.36304</c:v>
                </c:pt>
                <c:pt idx="115">
                  <c:v>2015.36841</c:v>
                </c:pt>
                <c:pt idx="116">
                  <c:v>2015.3877</c:v>
                </c:pt>
                <c:pt idx="117">
                  <c:v>2015.4068600000001</c:v>
                </c:pt>
                <c:pt idx="118">
                  <c:v>2015.4177199999999</c:v>
                </c:pt>
                <c:pt idx="119">
                  <c:v>2015.4368899999999</c:v>
                </c:pt>
                <c:pt idx="120">
                  <c:v>2015.4506799999999</c:v>
                </c:pt>
                <c:pt idx="121">
                  <c:v>2015.4561799999999</c:v>
                </c:pt>
                <c:pt idx="122">
                  <c:v>2015.46155</c:v>
                </c:pt>
                <c:pt idx="123">
                  <c:v>2015.47534</c:v>
                </c:pt>
                <c:pt idx="124">
                  <c:v>2015.48083</c:v>
                </c:pt>
                <c:pt idx="125">
                  <c:v>2015.49451</c:v>
                </c:pt>
                <c:pt idx="126">
                  <c:v>2015.5</c:v>
                </c:pt>
                <c:pt idx="127">
                  <c:v>2015.5053700000001</c:v>
                </c:pt>
                <c:pt idx="128">
                  <c:v>2015.5053700000001</c:v>
                </c:pt>
                <c:pt idx="129">
                  <c:v>2015.51917</c:v>
                </c:pt>
                <c:pt idx="130">
                  <c:v>2015.52466</c:v>
                </c:pt>
                <c:pt idx="131">
                  <c:v>2015.5383300000001</c:v>
                </c:pt>
                <c:pt idx="132">
                  <c:v>2015.5438200000001</c:v>
                </c:pt>
                <c:pt idx="133">
                  <c:v>2015.54919</c:v>
                </c:pt>
                <c:pt idx="134">
                  <c:v>2015.5629899999999</c:v>
                </c:pt>
                <c:pt idx="135">
                  <c:v>2015.5684799999999</c:v>
                </c:pt>
                <c:pt idx="136">
                  <c:v>2015.58215</c:v>
                </c:pt>
                <c:pt idx="137">
                  <c:v>2015.5876499999999</c:v>
                </c:pt>
                <c:pt idx="138">
                  <c:v>2015.5931399999999</c:v>
                </c:pt>
                <c:pt idx="139">
                  <c:v>2015.6123</c:v>
                </c:pt>
                <c:pt idx="140">
                  <c:v>2015.62598</c:v>
                </c:pt>
                <c:pt idx="141">
                  <c:v>2015.63147</c:v>
                </c:pt>
                <c:pt idx="142">
                  <c:v>2015.63696</c:v>
                </c:pt>
                <c:pt idx="143">
                  <c:v>2015.6506300000001</c:v>
                </c:pt>
                <c:pt idx="144">
                  <c:v>2015.6561300000001</c:v>
                </c:pt>
                <c:pt idx="145">
                  <c:v>2015.6697999999999</c:v>
                </c:pt>
                <c:pt idx="146">
                  <c:v>2015.6752899999999</c:v>
                </c:pt>
                <c:pt idx="147">
                  <c:v>2015.6807899999999</c:v>
                </c:pt>
                <c:pt idx="148">
                  <c:v>2015.6944599999999</c:v>
                </c:pt>
                <c:pt idx="149">
                  <c:v>2015.75757</c:v>
                </c:pt>
                <c:pt idx="150">
                  <c:v>2015.7684300000001</c:v>
                </c:pt>
                <c:pt idx="151">
                  <c:v>2015.7820999999999</c:v>
                </c:pt>
                <c:pt idx="152">
                  <c:v>2015.7876000000001</c:v>
                </c:pt>
                <c:pt idx="153">
                  <c:v>2015.83142</c:v>
                </c:pt>
                <c:pt idx="154">
                  <c:v>2015.84521</c:v>
                </c:pt>
                <c:pt idx="155">
                  <c:v>2015.85608</c:v>
                </c:pt>
                <c:pt idx="156">
                  <c:v>2015.89453</c:v>
                </c:pt>
                <c:pt idx="157">
                  <c:v>2015.94373</c:v>
                </c:pt>
                <c:pt idx="158">
                  <c:v>2016.00684</c:v>
                </c:pt>
                <c:pt idx="159">
                  <c:v>2016.0205100000001</c:v>
                </c:pt>
                <c:pt idx="160">
                  <c:v>2016.0313699999999</c:v>
                </c:pt>
                <c:pt idx="161">
                  <c:v>2016.0942399999999</c:v>
                </c:pt>
                <c:pt idx="162">
                  <c:v>2016.1134</c:v>
                </c:pt>
                <c:pt idx="163">
                  <c:v>2016.1379400000001</c:v>
                </c:pt>
                <c:pt idx="164">
                  <c:v>2016.20081</c:v>
                </c:pt>
                <c:pt idx="165">
                  <c:v>2016.2061799999999</c:v>
                </c:pt>
                <c:pt idx="166">
                  <c:v>2016.24451</c:v>
                </c:pt>
                <c:pt idx="167">
                  <c:v>2016.28271</c:v>
                </c:pt>
                <c:pt idx="168">
                  <c:v>2016.2936999999999</c:v>
                </c:pt>
                <c:pt idx="169">
                  <c:v>2016.3127400000001</c:v>
                </c:pt>
                <c:pt idx="170">
                  <c:v>2016.3319100000001</c:v>
                </c:pt>
                <c:pt idx="171">
                  <c:v>2016.3510699999999</c:v>
                </c:pt>
                <c:pt idx="172">
                  <c:v>2016.37024</c:v>
                </c:pt>
                <c:pt idx="173">
                  <c:v>2016.3811000000001</c:v>
                </c:pt>
                <c:pt idx="174">
                  <c:v>2016.3947800000001</c:v>
                </c:pt>
                <c:pt idx="175">
                  <c:v>2016.4002700000001</c:v>
                </c:pt>
                <c:pt idx="176">
                  <c:v>2016.4139399999999</c:v>
                </c:pt>
                <c:pt idx="177">
                  <c:v>2016.43848</c:v>
                </c:pt>
                <c:pt idx="178">
                  <c:v>2016.44397</c:v>
                </c:pt>
                <c:pt idx="179">
                  <c:v>2016.4576400000001</c:v>
                </c:pt>
                <c:pt idx="180">
                  <c:v>2016.4631300000001</c:v>
                </c:pt>
                <c:pt idx="181">
                  <c:v>2016.4685099999999</c:v>
                </c:pt>
                <c:pt idx="182">
                  <c:v>2016.48218</c:v>
                </c:pt>
                <c:pt idx="183">
                  <c:v>2016.48767</c:v>
                </c:pt>
                <c:pt idx="184">
                  <c:v>2016.50134</c:v>
                </c:pt>
                <c:pt idx="185">
                  <c:v>2016.50684</c:v>
                </c:pt>
                <c:pt idx="186">
                  <c:v>2016.5122100000001</c:v>
                </c:pt>
                <c:pt idx="187">
                  <c:v>2016.5258799999999</c:v>
                </c:pt>
                <c:pt idx="188">
                  <c:v>2016.5313699999999</c:v>
                </c:pt>
                <c:pt idx="189">
                  <c:v>2016.54504</c:v>
                </c:pt>
                <c:pt idx="190">
                  <c:v>2016.5697</c:v>
                </c:pt>
                <c:pt idx="191">
                  <c:v>2016.5750700000001</c:v>
                </c:pt>
                <c:pt idx="192">
                  <c:v>2016.5887499999999</c:v>
                </c:pt>
                <c:pt idx="193">
                  <c:v>2016.5942399999999</c:v>
                </c:pt>
                <c:pt idx="194">
                  <c:v>2016.59961</c:v>
                </c:pt>
                <c:pt idx="195">
                  <c:v>2016.6134</c:v>
                </c:pt>
                <c:pt idx="196">
                  <c:v>2016.61877</c:v>
                </c:pt>
                <c:pt idx="197">
                  <c:v>2016.6324500000001</c:v>
                </c:pt>
                <c:pt idx="198">
                  <c:v>2016.6379400000001</c:v>
                </c:pt>
                <c:pt idx="199">
                  <c:v>2016.6434300000001</c:v>
                </c:pt>
                <c:pt idx="200">
                  <c:v>2016.6570999999999</c:v>
                </c:pt>
                <c:pt idx="201">
                  <c:v>2016.66248</c:v>
                </c:pt>
                <c:pt idx="202">
                  <c:v>2016.66248</c:v>
                </c:pt>
                <c:pt idx="203">
                  <c:v>2016.68164</c:v>
                </c:pt>
                <c:pt idx="204">
                  <c:v>2016.68713</c:v>
                </c:pt>
                <c:pt idx="205">
                  <c:v>2016.70081</c:v>
                </c:pt>
                <c:pt idx="206">
                  <c:v>2016.7061799999999</c:v>
                </c:pt>
                <c:pt idx="207">
                  <c:v>2016.7061799999999</c:v>
                </c:pt>
                <c:pt idx="208">
                  <c:v>2016.7199700000001</c:v>
                </c:pt>
                <c:pt idx="209">
                  <c:v>2016.72534</c:v>
                </c:pt>
                <c:pt idx="210">
                  <c:v>2016.74451</c:v>
                </c:pt>
                <c:pt idx="211">
                  <c:v>2016.75</c:v>
                </c:pt>
                <c:pt idx="212">
                  <c:v>2016.75</c:v>
                </c:pt>
                <c:pt idx="213">
                  <c:v>2016.76367</c:v>
                </c:pt>
                <c:pt idx="214">
                  <c:v>2016.7690399999999</c:v>
                </c:pt>
                <c:pt idx="215">
                  <c:v>2016.7745399999999</c:v>
                </c:pt>
                <c:pt idx="216">
                  <c:v>2016.7882099999999</c:v>
                </c:pt>
                <c:pt idx="217">
                  <c:v>2016.7936999999999</c:v>
                </c:pt>
                <c:pt idx="218">
                  <c:v>2016.8127400000001</c:v>
                </c:pt>
                <c:pt idx="219">
                  <c:v>2016.8319100000001</c:v>
                </c:pt>
                <c:pt idx="220">
                  <c:v>2016.9002700000001</c:v>
                </c:pt>
                <c:pt idx="221">
                  <c:v>2016.9248</c:v>
                </c:pt>
                <c:pt idx="222">
                  <c:v>2016.93848</c:v>
                </c:pt>
                <c:pt idx="223">
                  <c:v>2016.94397</c:v>
                </c:pt>
                <c:pt idx="224">
                  <c:v>2016.9631300000001</c:v>
                </c:pt>
                <c:pt idx="225">
                  <c:v>2016.98218</c:v>
                </c:pt>
                <c:pt idx="226">
                  <c:v>2016.98767</c:v>
                </c:pt>
                <c:pt idx="227">
                  <c:v>2016.9930400000001</c:v>
                </c:pt>
              </c:numCache>
            </c:numRef>
          </c:xVal>
          <c:yVal>
            <c:numRef>
              <c:f>Sheet2!$C$2:$C$1237</c:f>
              <c:numCache>
                <c:formatCode>General</c:formatCode>
                <c:ptCount val="1236"/>
                <c:pt idx="0">
                  <c:v>0.44782</c:v>
                </c:pt>
                <c:pt idx="1">
                  <c:v>0.42469000000000001</c:v>
                </c:pt>
                <c:pt idx="2">
                  <c:v>0.42499999999999999</c:v>
                </c:pt>
                <c:pt idx="3">
                  <c:v>0.40493000000000001</c:v>
                </c:pt>
                <c:pt idx="4">
                  <c:v>0.40322000000000002</c:v>
                </c:pt>
                <c:pt idx="5">
                  <c:v>0.38636999999999999</c:v>
                </c:pt>
                <c:pt idx="6">
                  <c:v>0.36748999999999998</c:v>
                </c:pt>
                <c:pt idx="7">
                  <c:v>0.35381000000000001</c:v>
                </c:pt>
                <c:pt idx="8">
                  <c:v>0.33823999999999999</c:v>
                </c:pt>
                <c:pt idx="9">
                  <c:v>0.33628999999999998</c:v>
                </c:pt>
                <c:pt idx="10">
                  <c:v>0.33115</c:v>
                </c:pt>
                <c:pt idx="11">
                  <c:v>0.31458999999999998</c:v>
                </c:pt>
                <c:pt idx="12">
                  <c:v>0.33161000000000002</c:v>
                </c:pt>
                <c:pt idx="13">
                  <c:v>0.33040000000000003</c:v>
                </c:pt>
                <c:pt idx="14">
                  <c:v>0.31502999999999998</c:v>
                </c:pt>
                <c:pt idx="15">
                  <c:v>0.34239999999999998</c:v>
                </c:pt>
                <c:pt idx="16">
                  <c:v>0.34212999999999999</c:v>
                </c:pt>
                <c:pt idx="17">
                  <c:v>0.37348999999999999</c:v>
                </c:pt>
                <c:pt idx="18">
                  <c:v>0.37680999999999998</c:v>
                </c:pt>
                <c:pt idx="19">
                  <c:v>0.38009999999999999</c:v>
                </c:pt>
                <c:pt idx="20">
                  <c:v>0.39616000000000001</c:v>
                </c:pt>
                <c:pt idx="21">
                  <c:v>0.39500000000000002</c:v>
                </c:pt>
                <c:pt idx="22">
                  <c:v>0.41286</c:v>
                </c:pt>
                <c:pt idx="23">
                  <c:v>0.41893999999999998</c:v>
                </c:pt>
                <c:pt idx="24">
                  <c:v>0.43075000000000002</c:v>
                </c:pt>
                <c:pt idx="25">
                  <c:v>0.43786000000000003</c:v>
                </c:pt>
                <c:pt idx="26">
                  <c:v>0.44280000000000003</c:v>
                </c:pt>
                <c:pt idx="27">
                  <c:v>0.45823999999999998</c:v>
                </c:pt>
                <c:pt idx="28">
                  <c:v>0.45499000000000001</c:v>
                </c:pt>
                <c:pt idx="29">
                  <c:v>0.47783999999999999</c:v>
                </c:pt>
                <c:pt idx="30">
                  <c:v>0.47720000000000001</c:v>
                </c:pt>
                <c:pt idx="31">
                  <c:v>0.49335000000000001</c:v>
                </c:pt>
                <c:pt idx="32">
                  <c:v>0.48827999999999999</c:v>
                </c:pt>
                <c:pt idx="33">
                  <c:v>0.49582999999999999</c:v>
                </c:pt>
                <c:pt idx="34">
                  <c:v>0.50627999999999995</c:v>
                </c:pt>
                <c:pt idx="35">
                  <c:v>0.50975000000000004</c:v>
                </c:pt>
                <c:pt idx="36">
                  <c:v>0.51249</c:v>
                </c:pt>
                <c:pt idx="37">
                  <c:v>0.52037</c:v>
                </c:pt>
                <c:pt idx="38">
                  <c:v>0.51556999999999997</c:v>
                </c:pt>
                <c:pt idx="39">
                  <c:v>0.52595000000000003</c:v>
                </c:pt>
                <c:pt idx="40">
                  <c:v>0.53905999999999998</c:v>
                </c:pt>
                <c:pt idx="41">
                  <c:v>0.52922000000000002</c:v>
                </c:pt>
                <c:pt idx="42">
                  <c:v>0.53254000000000001</c:v>
                </c:pt>
                <c:pt idx="43">
                  <c:v>0.54505999999999999</c:v>
                </c:pt>
                <c:pt idx="44">
                  <c:v>0.53554999999999997</c:v>
                </c:pt>
                <c:pt idx="45">
                  <c:v>0.53939999999999999</c:v>
                </c:pt>
                <c:pt idx="46">
                  <c:v>0.53613</c:v>
                </c:pt>
                <c:pt idx="47">
                  <c:v>0.55274000000000001</c:v>
                </c:pt>
                <c:pt idx="48">
                  <c:v>0.53608</c:v>
                </c:pt>
                <c:pt idx="49">
                  <c:v>0.54984999999999995</c:v>
                </c:pt>
                <c:pt idx="50">
                  <c:v>0.53508999999999995</c:v>
                </c:pt>
                <c:pt idx="51">
                  <c:v>0.55303999999999998</c:v>
                </c:pt>
                <c:pt idx="52">
                  <c:v>0.54137000000000002</c:v>
                </c:pt>
                <c:pt idx="53">
                  <c:v>0.54208000000000001</c:v>
                </c:pt>
                <c:pt idx="54">
                  <c:v>0.54990000000000006</c:v>
                </c:pt>
                <c:pt idx="55">
                  <c:v>0.53786</c:v>
                </c:pt>
                <c:pt idx="56">
                  <c:v>0.53493000000000002</c:v>
                </c:pt>
                <c:pt idx="57">
                  <c:v>0.53193999999999997</c:v>
                </c:pt>
                <c:pt idx="58">
                  <c:v>0.52986</c:v>
                </c:pt>
                <c:pt idx="59">
                  <c:v>0.53642999999999996</c:v>
                </c:pt>
                <c:pt idx="60">
                  <c:v>0.53100000000000003</c:v>
                </c:pt>
                <c:pt idx="61">
                  <c:v>0.53132000000000001</c:v>
                </c:pt>
                <c:pt idx="62">
                  <c:v>0.52749999999999997</c:v>
                </c:pt>
                <c:pt idx="63">
                  <c:v>0.52341000000000004</c:v>
                </c:pt>
                <c:pt idx="64">
                  <c:v>0.52783999999999998</c:v>
                </c:pt>
                <c:pt idx="65">
                  <c:v>0.51517000000000002</c:v>
                </c:pt>
                <c:pt idx="66">
                  <c:v>0.51737</c:v>
                </c:pt>
                <c:pt idx="67">
                  <c:v>0.5101</c:v>
                </c:pt>
                <c:pt idx="68">
                  <c:v>0.50871</c:v>
                </c:pt>
                <c:pt idx="69">
                  <c:v>0.49507000000000001</c:v>
                </c:pt>
                <c:pt idx="70">
                  <c:v>0.49490000000000001</c:v>
                </c:pt>
                <c:pt idx="71">
                  <c:v>0.48551</c:v>
                </c:pt>
                <c:pt idx="72">
                  <c:v>0.47866999999999998</c:v>
                </c:pt>
                <c:pt idx="73">
                  <c:v>0.47624</c:v>
                </c:pt>
                <c:pt idx="74">
                  <c:v>0.46423999999999999</c:v>
                </c:pt>
                <c:pt idx="75">
                  <c:v>0.47136</c:v>
                </c:pt>
                <c:pt idx="76">
                  <c:v>0.44996000000000003</c:v>
                </c:pt>
                <c:pt idx="77">
                  <c:v>0.45280999999999999</c:v>
                </c:pt>
                <c:pt idx="78">
                  <c:v>0.43314999999999998</c:v>
                </c:pt>
                <c:pt idx="79">
                  <c:v>0.44140000000000001</c:v>
                </c:pt>
                <c:pt idx="80">
                  <c:v>0.39657999999999999</c:v>
                </c:pt>
                <c:pt idx="81">
                  <c:v>0.38153999999999999</c:v>
                </c:pt>
                <c:pt idx="82">
                  <c:v>0.36242000000000002</c:v>
                </c:pt>
                <c:pt idx="83">
                  <c:v>0.37114000000000003</c:v>
                </c:pt>
                <c:pt idx="84">
                  <c:v>0.34800999999999999</c:v>
                </c:pt>
                <c:pt idx="85">
                  <c:v>0.34958</c:v>
                </c:pt>
                <c:pt idx="86">
                  <c:v>0.33056999999999997</c:v>
                </c:pt>
                <c:pt idx="87">
                  <c:v>0.31911</c:v>
                </c:pt>
                <c:pt idx="88">
                  <c:v>0.33029999999999998</c:v>
                </c:pt>
                <c:pt idx="89">
                  <c:v>0.31224000000000002</c:v>
                </c:pt>
                <c:pt idx="90">
                  <c:v>0.32022</c:v>
                </c:pt>
                <c:pt idx="91">
                  <c:v>0.33078999999999997</c:v>
                </c:pt>
                <c:pt idx="92">
                  <c:v>0.34673999999999999</c:v>
                </c:pt>
                <c:pt idx="93">
                  <c:v>0.35225000000000001</c:v>
                </c:pt>
                <c:pt idx="94">
                  <c:v>0.36788999999999999</c:v>
                </c:pt>
                <c:pt idx="95">
                  <c:v>0.38149</c:v>
                </c:pt>
                <c:pt idx="96">
                  <c:v>0.37952999999999998</c:v>
                </c:pt>
                <c:pt idx="97">
                  <c:v>0.43856000000000001</c:v>
                </c:pt>
                <c:pt idx="98">
                  <c:v>0.46694999999999998</c:v>
                </c:pt>
                <c:pt idx="99">
                  <c:v>0.46711999999999998</c:v>
                </c:pt>
                <c:pt idx="100">
                  <c:v>0.46916999999999998</c:v>
                </c:pt>
                <c:pt idx="101">
                  <c:v>0.49425000000000002</c:v>
                </c:pt>
                <c:pt idx="102">
                  <c:v>0.49647000000000002</c:v>
                </c:pt>
                <c:pt idx="103">
                  <c:v>0.51012000000000002</c:v>
                </c:pt>
                <c:pt idx="104">
                  <c:v>0.51024999999999998</c:v>
                </c:pt>
                <c:pt idx="105">
                  <c:v>0.50317000000000001</c:v>
                </c:pt>
                <c:pt idx="106">
                  <c:v>0.50626000000000004</c:v>
                </c:pt>
                <c:pt idx="107">
                  <c:v>0.51022000000000001</c:v>
                </c:pt>
                <c:pt idx="108">
                  <c:v>0.51809000000000005</c:v>
                </c:pt>
                <c:pt idx="109">
                  <c:v>0.52644999999999997</c:v>
                </c:pt>
                <c:pt idx="110">
                  <c:v>0.51783000000000001</c:v>
                </c:pt>
                <c:pt idx="111">
                  <c:v>0.52232000000000001</c:v>
                </c:pt>
                <c:pt idx="112">
                  <c:v>0.52322000000000002</c:v>
                </c:pt>
                <c:pt idx="113">
                  <c:v>0.51915999999999995</c:v>
                </c:pt>
                <c:pt idx="114">
                  <c:v>0.53608999999999996</c:v>
                </c:pt>
                <c:pt idx="115">
                  <c:v>0.52588999999999997</c:v>
                </c:pt>
                <c:pt idx="116">
                  <c:v>0.52859</c:v>
                </c:pt>
                <c:pt idx="117">
                  <c:v>0.54734000000000005</c:v>
                </c:pt>
                <c:pt idx="118">
                  <c:v>0.53007000000000004</c:v>
                </c:pt>
                <c:pt idx="119">
                  <c:v>0.52780000000000005</c:v>
                </c:pt>
                <c:pt idx="120">
                  <c:v>0.54383000000000004</c:v>
                </c:pt>
                <c:pt idx="121">
                  <c:v>0.53417000000000003</c:v>
                </c:pt>
                <c:pt idx="122">
                  <c:v>0.53147999999999995</c:v>
                </c:pt>
                <c:pt idx="123">
                  <c:v>0.54446000000000006</c:v>
                </c:pt>
                <c:pt idx="124">
                  <c:v>0.53149999999999997</c:v>
                </c:pt>
                <c:pt idx="125">
                  <c:v>0.54888000000000003</c:v>
                </c:pt>
                <c:pt idx="126">
                  <c:v>0.53327000000000002</c:v>
                </c:pt>
                <c:pt idx="127">
                  <c:v>0.53183000000000002</c:v>
                </c:pt>
                <c:pt idx="128">
                  <c:v>0.53696999999999995</c:v>
                </c:pt>
                <c:pt idx="129">
                  <c:v>0.54259000000000002</c:v>
                </c:pt>
                <c:pt idx="130">
                  <c:v>0.53215000000000001</c:v>
                </c:pt>
                <c:pt idx="131">
                  <c:v>0.54330000000000001</c:v>
                </c:pt>
                <c:pt idx="132">
                  <c:v>0.53232999999999997</c:v>
                </c:pt>
                <c:pt idx="133">
                  <c:v>0.52954000000000001</c:v>
                </c:pt>
                <c:pt idx="134">
                  <c:v>0.53524000000000005</c:v>
                </c:pt>
                <c:pt idx="135">
                  <c:v>0.52288000000000001</c:v>
                </c:pt>
                <c:pt idx="136">
                  <c:v>0.53274999999999995</c:v>
                </c:pt>
                <c:pt idx="137">
                  <c:v>0.51870000000000005</c:v>
                </c:pt>
                <c:pt idx="138">
                  <c:v>0.51763000000000003</c:v>
                </c:pt>
                <c:pt idx="139">
                  <c:v>0.50921000000000005</c:v>
                </c:pt>
                <c:pt idx="140">
                  <c:v>0.51244999999999996</c:v>
                </c:pt>
                <c:pt idx="141">
                  <c:v>0.50329000000000002</c:v>
                </c:pt>
                <c:pt idx="142">
                  <c:v>0.50675000000000003</c:v>
                </c:pt>
                <c:pt idx="143">
                  <c:v>0.50458000000000003</c:v>
                </c:pt>
                <c:pt idx="144">
                  <c:v>0.49334</c:v>
                </c:pt>
                <c:pt idx="145">
                  <c:v>0.49508999999999997</c:v>
                </c:pt>
                <c:pt idx="146">
                  <c:v>0.48585</c:v>
                </c:pt>
                <c:pt idx="147">
                  <c:v>0.48991000000000001</c:v>
                </c:pt>
                <c:pt idx="148">
                  <c:v>0.47563</c:v>
                </c:pt>
                <c:pt idx="149">
                  <c:v>0.42455999999999999</c:v>
                </c:pt>
                <c:pt idx="150">
                  <c:v>0.42555999999999999</c:v>
                </c:pt>
                <c:pt idx="151">
                  <c:v>0.40300999999999998</c:v>
                </c:pt>
                <c:pt idx="152">
                  <c:v>0.40790999999999999</c:v>
                </c:pt>
                <c:pt idx="153">
                  <c:v>0.37060999999999999</c:v>
                </c:pt>
                <c:pt idx="154">
                  <c:v>0.35347000000000001</c:v>
                </c:pt>
                <c:pt idx="155">
                  <c:v>0.3624</c:v>
                </c:pt>
                <c:pt idx="156">
                  <c:v>0.32623000000000002</c:v>
                </c:pt>
                <c:pt idx="157">
                  <c:v>0.32434000000000002</c:v>
                </c:pt>
                <c:pt idx="158">
                  <c:v>0.32368999999999998</c:v>
                </c:pt>
                <c:pt idx="159">
                  <c:v>0.32177</c:v>
                </c:pt>
                <c:pt idx="160">
                  <c:v>0.34106999999999998</c:v>
                </c:pt>
                <c:pt idx="161">
                  <c:v>0.37494</c:v>
                </c:pt>
                <c:pt idx="162">
                  <c:v>0.38984999999999997</c:v>
                </c:pt>
                <c:pt idx="163">
                  <c:v>0.41521999999999998</c:v>
                </c:pt>
                <c:pt idx="164">
                  <c:v>0.46038000000000001</c:v>
                </c:pt>
                <c:pt idx="165">
                  <c:v>0.46843000000000001</c:v>
                </c:pt>
                <c:pt idx="166">
                  <c:v>0.48291000000000001</c:v>
                </c:pt>
                <c:pt idx="167">
                  <c:v>0.51141000000000003</c:v>
                </c:pt>
                <c:pt idx="168">
                  <c:v>0.50863999999999998</c:v>
                </c:pt>
                <c:pt idx="169">
                  <c:v>0.51520999999999995</c:v>
                </c:pt>
                <c:pt idx="170">
                  <c:v>0.51654999999999995</c:v>
                </c:pt>
                <c:pt idx="171">
                  <c:v>0.52615000000000001</c:v>
                </c:pt>
                <c:pt idx="172">
                  <c:v>0.53285000000000005</c:v>
                </c:pt>
                <c:pt idx="173">
                  <c:v>0.53458000000000006</c:v>
                </c:pt>
                <c:pt idx="174">
                  <c:v>0.54079999999999995</c:v>
                </c:pt>
                <c:pt idx="175">
                  <c:v>0.53232999999999997</c:v>
                </c:pt>
                <c:pt idx="176">
                  <c:v>0.54393000000000002</c:v>
                </c:pt>
                <c:pt idx="177">
                  <c:v>0.54295000000000004</c:v>
                </c:pt>
                <c:pt idx="178">
                  <c:v>0.54091</c:v>
                </c:pt>
                <c:pt idx="179">
                  <c:v>0.55162999999999995</c:v>
                </c:pt>
                <c:pt idx="180">
                  <c:v>0.53849000000000002</c:v>
                </c:pt>
                <c:pt idx="181">
                  <c:v>0.53925999999999996</c:v>
                </c:pt>
                <c:pt idx="182">
                  <c:v>0.53571999999999997</c:v>
                </c:pt>
                <c:pt idx="183">
                  <c:v>0.53293000000000001</c:v>
                </c:pt>
                <c:pt idx="184">
                  <c:v>0.54586999999999997</c:v>
                </c:pt>
                <c:pt idx="185">
                  <c:v>0.53171999999999997</c:v>
                </c:pt>
                <c:pt idx="186">
                  <c:v>0.53415999999999997</c:v>
                </c:pt>
                <c:pt idx="187">
                  <c:v>0.54257999999999995</c:v>
                </c:pt>
                <c:pt idx="188">
                  <c:v>0.53122999999999998</c:v>
                </c:pt>
                <c:pt idx="189">
                  <c:v>0.55083000000000004</c:v>
                </c:pt>
                <c:pt idx="190">
                  <c:v>0.53929000000000005</c:v>
                </c:pt>
                <c:pt idx="191">
                  <c:v>0.52727000000000002</c:v>
                </c:pt>
                <c:pt idx="192">
                  <c:v>0.53744999999999998</c:v>
                </c:pt>
                <c:pt idx="193">
                  <c:v>0.52936000000000005</c:v>
                </c:pt>
                <c:pt idx="194">
                  <c:v>0.51924000000000003</c:v>
                </c:pt>
                <c:pt idx="195">
                  <c:v>0.52783000000000002</c:v>
                </c:pt>
                <c:pt idx="196">
                  <c:v>0.51497000000000004</c:v>
                </c:pt>
                <c:pt idx="197">
                  <c:v>0.52647999999999995</c:v>
                </c:pt>
                <c:pt idx="198">
                  <c:v>0.50885000000000002</c:v>
                </c:pt>
                <c:pt idx="199">
                  <c:v>0.50305</c:v>
                </c:pt>
                <c:pt idx="200">
                  <c:v>0.50073000000000001</c:v>
                </c:pt>
                <c:pt idx="201">
                  <c:v>0.49142000000000002</c:v>
                </c:pt>
                <c:pt idx="202">
                  <c:v>0.49917</c:v>
                </c:pt>
                <c:pt idx="203">
                  <c:v>0.48899999999999999</c:v>
                </c:pt>
                <c:pt idx="204">
                  <c:v>0.48781000000000002</c:v>
                </c:pt>
                <c:pt idx="205">
                  <c:v>0.47272999999999998</c:v>
                </c:pt>
                <c:pt idx="206">
                  <c:v>0.46645999999999999</c:v>
                </c:pt>
                <c:pt idx="207">
                  <c:v>0.47206999999999999</c:v>
                </c:pt>
                <c:pt idx="208">
                  <c:v>0.46217999999999998</c:v>
                </c:pt>
                <c:pt idx="209">
                  <c:v>0.45441999999999999</c:v>
                </c:pt>
                <c:pt idx="210">
                  <c:v>0.43847999999999998</c:v>
                </c:pt>
                <c:pt idx="211">
                  <c:v>0.43672</c:v>
                </c:pt>
                <c:pt idx="212">
                  <c:v>0.44217000000000001</c:v>
                </c:pt>
                <c:pt idx="213">
                  <c:v>0.42293999999999998</c:v>
                </c:pt>
                <c:pt idx="214">
                  <c:v>0.42154000000000003</c:v>
                </c:pt>
                <c:pt idx="215">
                  <c:v>0.42788999999999999</c:v>
                </c:pt>
                <c:pt idx="216">
                  <c:v>0.40583999999999998</c:v>
                </c:pt>
                <c:pt idx="217">
                  <c:v>0.40833999999999998</c:v>
                </c:pt>
                <c:pt idx="218">
                  <c:v>0.38313000000000003</c:v>
                </c:pt>
                <c:pt idx="219">
                  <c:v>0.36706</c:v>
                </c:pt>
                <c:pt idx="220">
                  <c:v>0.31995000000000001</c:v>
                </c:pt>
                <c:pt idx="221">
                  <c:v>0.32368999999999998</c:v>
                </c:pt>
                <c:pt idx="222">
                  <c:v>0.30964000000000003</c:v>
                </c:pt>
                <c:pt idx="223">
                  <c:v>0.31472</c:v>
                </c:pt>
                <c:pt idx="224">
                  <c:v>0.31318000000000001</c:v>
                </c:pt>
                <c:pt idx="225">
                  <c:v>0.31530000000000002</c:v>
                </c:pt>
                <c:pt idx="226">
                  <c:v>0.3216</c:v>
                </c:pt>
                <c:pt idx="227">
                  <c:v>0.33482000000000001</c:v>
                </c:pt>
              </c:numCache>
            </c:numRef>
          </c:yVal>
          <c:smooth val="1"/>
          <c:extLst>
            <c:ext xmlns:c16="http://schemas.microsoft.com/office/drawing/2014/chart" uri="{C3380CC4-5D6E-409C-BE32-E72D297353CC}">
              <c16:uniqueId val="{00000007-9E1A-4407-B870-7677F4733FC6}"/>
            </c:ext>
          </c:extLst>
        </c:ser>
        <c:ser>
          <c:idx val="2"/>
          <c:order val="8"/>
          <c:tx>
            <c:strRef>
              <c:f>Sheet2!$D$1</c:f>
              <c:strCache>
                <c:ptCount val="1"/>
                <c:pt idx="0">
                  <c:v>B3</c:v>
                </c:pt>
              </c:strCache>
            </c:strRef>
          </c:tx>
          <c:spPr>
            <a:ln w="19050" cap="rnd">
              <a:solidFill>
                <a:schemeClr val="accent3"/>
              </a:solidFill>
              <a:round/>
            </a:ln>
            <a:effectLst/>
          </c:spPr>
          <c:marker>
            <c:symbol val="none"/>
          </c:marker>
          <c:xVal>
            <c:numRef>
              <c:f>Sheet2!$A$2:$A$1237</c:f>
              <c:numCache>
                <c:formatCode>General</c:formatCode>
                <c:ptCount val="1236"/>
                <c:pt idx="0">
                  <c:v>2013.7519500000001</c:v>
                </c:pt>
                <c:pt idx="1">
                  <c:v>2013.76575</c:v>
                </c:pt>
                <c:pt idx="2">
                  <c:v>2013.77124</c:v>
                </c:pt>
                <c:pt idx="3">
                  <c:v>2013.7849100000001</c:v>
                </c:pt>
                <c:pt idx="4">
                  <c:v>2013.7904100000001</c:v>
                </c:pt>
                <c:pt idx="5">
                  <c:v>2013.8150599999999</c:v>
                </c:pt>
                <c:pt idx="6">
                  <c:v>2013.8287399999999</c:v>
                </c:pt>
                <c:pt idx="7">
                  <c:v>2013.85889</c:v>
                </c:pt>
                <c:pt idx="8">
                  <c:v>2013.87256</c:v>
                </c:pt>
                <c:pt idx="9">
                  <c:v>2013.87805</c:v>
                </c:pt>
                <c:pt idx="10">
                  <c:v>2013.9273700000001</c:v>
                </c:pt>
                <c:pt idx="11">
                  <c:v>2013.9657</c:v>
                </c:pt>
                <c:pt idx="12">
                  <c:v>2013.97119</c:v>
                </c:pt>
                <c:pt idx="13">
                  <c:v>2013.97119</c:v>
                </c:pt>
                <c:pt idx="14">
                  <c:v>2013.98486</c:v>
                </c:pt>
                <c:pt idx="15">
                  <c:v>2014.0150100000001</c:v>
                </c:pt>
                <c:pt idx="16">
                  <c:v>2014.0479700000001</c:v>
                </c:pt>
                <c:pt idx="17">
                  <c:v>2014.078</c:v>
                </c:pt>
                <c:pt idx="18">
                  <c:v>2014.0917999999999</c:v>
                </c:pt>
                <c:pt idx="19">
                  <c:v>2014.09717</c:v>
                </c:pt>
                <c:pt idx="20">
                  <c:v>2014.10266</c:v>
                </c:pt>
                <c:pt idx="21">
                  <c:v>2014.10266</c:v>
                </c:pt>
                <c:pt idx="22">
                  <c:v>2014.13562</c:v>
                </c:pt>
                <c:pt idx="23">
                  <c:v>2014.14111</c:v>
                </c:pt>
                <c:pt idx="24">
                  <c:v>2014.1464800000001</c:v>
                </c:pt>
                <c:pt idx="25">
                  <c:v>2014.1656499999999</c:v>
                </c:pt>
                <c:pt idx="26">
                  <c:v>2014.1794400000001</c:v>
                </c:pt>
                <c:pt idx="27">
                  <c:v>2014.19031</c:v>
                </c:pt>
                <c:pt idx="28">
                  <c:v>2014.19031</c:v>
                </c:pt>
                <c:pt idx="29">
                  <c:v>2014.22327</c:v>
                </c:pt>
                <c:pt idx="30">
                  <c:v>2014.22876</c:v>
                </c:pt>
                <c:pt idx="31">
                  <c:v>2014.2341300000001</c:v>
                </c:pt>
                <c:pt idx="32">
                  <c:v>2014.24792</c:v>
                </c:pt>
                <c:pt idx="33">
                  <c:v>2014.25342</c:v>
                </c:pt>
                <c:pt idx="34">
                  <c:v>2014.2670900000001</c:v>
                </c:pt>
                <c:pt idx="35">
                  <c:v>2014.27808</c:v>
                </c:pt>
                <c:pt idx="36">
                  <c:v>2014.2972400000001</c:v>
                </c:pt>
                <c:pt idx="37">
                  <c:v>2014.3164099999999</c:v>
                </c:pt>
                <c:pt idx="38">
                  <c:v>2014.3218999999999</c:v>
                </c:pt>
                <c:pt idx="39">
                  <c:v>2014.3218999999999</c:v>
                </c:pt>
                <c:pt idx="40">
                  <c:v>2014.35474</c:v>
                </c:pt>
                <c:pt idx="41">
                  <c:v>2014.36023</c:v>
                </c:pt>
                <c:pt idx="42">
                  <c:v>2014.36572</c:v>
                </c:pt>
                <c:pt idx="43">
                  <c:v>2014.3985600000001</c:v>
                </c:pt>
                <c:pt idx="44">
                  <c:v>2014.4095500000001</c:v>
                </c:pt>
                <c:pt idx="45">
                  <c:v>2014.4095500000001</c:v>
                </c:pt>
                <c:pt idx="46">
                  <c:v>2014.4287099999999</c:v>
                </c:pt>
                <c:pt idx="47">
                  <c:v>2014.4425000000001</c:v>
                </c:pt>
                <c:pt idx="48">
                  <c:v>2014.4478799999999</c:v>
                </c:pt>
                <c:pt idx="49">
                  <c:v>2014.46704</c:v>
                </c:pt>
                <c:pt idx="50">
                  <c:v>2014.47253</c:v>
                </c:pt>
                <c:pt idx="51">
                  <c:v>2014.48633</c:v>
                </c:pt>
                <c:pt idx="52">
                  <c:v>2014.4917</c:v>
                </c:pt>
                <c:pt idx="53">
                  <c:v>2014.49719</c:v>
                </c:pt>
                <c:pt idx="54">
                  <c:v>2014.51099</c:v>
                </c:pt>
                <c:pt idx="55">
                  <c:v>2014.5163600000001</c:v>
                </c:pt>
                <c:pt idx="56">
                  <c:v>2014.5355199999999</c:v>
                </c:pt>
                <c:pt idx="57">
                  <c:v>2014.5410199999999</c:v>
                </c:pt>
                <c:pt idx="58">
                  <c:v>2014.5601799999999</c:v>
                </c:pt>
                <c:pt idx="59">
                  <c:v>2014.5739699999999</c:v>
                </c:pt>
                <c:pt idx="60">
                  <c:v>2014.5794699999999</c:v>
                </c:pt>
                <c:pt idx="61">
                  <c:v>2014.58484</c:v>
                </c:pt>
                <c:pt idx="62">
                  <c:v>2014.59863</c:v>
                </c:pt>
                <c:pt idx="63">
                  <c:v>2014.604</c:v>
                </c:pt>
                <c:pt idx="64">
                  <c:v>2014.6178</c:v>
                </c:pt>
                <c:pt idx="65">
                  <c:v>2014.62329</c:v>
                </c:pt>
                <c:pt idx="66">
                  <c:v>2014.6286600000001</c:v>
                </c:pt>
                <c:pt idx="67">
                  <c:v>2014.64246</c:v>
                </c:pt>
                <c:pt idx="68">
                  <c:v>2014.64795</c:v>
                </c:pt>
                <c:pt idx="69">
                  <c:v>2014.6671100000001</c:v>
                </c:pt>
                <c:pt idx="70">
                  <c:v>2014.6724899999999</c:v>
                </c:pt>
                <c:pt idx="71">
                  <c:v>2014.6862799999999</c:v>
                </c:pt>
                <c:pt idx="72">
                  <c:v>2014.6917699999999</c:v>
                </c:pt>
                <c:pt idx="73">
                  <c:v>2014.70544</c:v>
                </c:pt>
                <c:pt idx="74">
                  <c:v>2014.7109399999999</c:v>
                </c:pt>
                <c:pt idx="75">
                  <c:v>2014.7164299999999</c:v>
                </c:pt>
                <c:pt idx="76">
                  <c:v>2014.7301</c:v>
                </c:pt>
                <c:pt idx="77">
                  <c:v>2014.7356</c:v>
                </c:pt>
                <c:pt idx="78">
                  <c:v>2014.75476</c:v>
                </c:pt>
                <c:pt idx="79">
                  <c:v>2014.76025</c:v>
                </c:pt>
                <c:pt idx="80">
                  <c:v>2014.7930899999999</c:v>
                </c:pt>
                <c:pt idx="81">
                  <c:v>2014.8232399999999</c:v>
                </c:pt>
                <c:pt idx="82">
                  <c:v>2014.83691</c:v>
                </c:pt>
                <c:pt idx="83">
                  <c:v>2014.8479</c:v>
                </c:pt>
                <c:pt idx="84">
                  <c:v>2014.86157</c:v>
                </c:pt>
                <c:pt idx="85">
                  <c:v>2014.86707</c:v>
                </c:pt>
                <c:pt idx="86">
                  <c:v>2014.8862300000001</c:v>
                </c:pt>
                <c:pt idx="87">
                  <c:v>2014.9054000000001</c:v>
                </c:pt>
                <c:pt idx="88">
                  <c:v>2014.9108900000001</c:v>
                </c:pt>
                <c:pt idx="89">
                  <c:v>2014.9493399999999</c:v>
                </c:pt>
                <c:pt idx="90">
                  <c:v>2014.99316</c:v>
                </c:pt>
                <c:pt idx="91">
                  <c:v>2014.99854</c:v>
                </c:pt>
                <c:pt idx="92">
                  <c:v>2015.0423599999999</c:v>
                </c:pt>
                <c:pt idx="93">
                  <c:v>2015.0561499999999</c:v>
                </c:pt>
                <c:pt idx="94">
                  <c:v>2015.0808099999999</c:v>
                </c:pt>
                <c:pt idx="95">
                  <c:v>2015.0862999999999</c:v>
                </c:pt>
                <c:pt idx="96">
                  <c:v>2015.09998</c:v>
                </c:pt>
                <c:pt idx="97">
                  <c:v>2015.1739500000001</c:v>
                </c:pt>
                <c:pt idx="98">
                  <c:v>2015.1986099999999</c:v>
                </c:pt>
                <c:pt idx="99">
                  <c:v>2015.21228</c:v>
                </c:pt>
                <c:pt idx="100">
                  <c:v>2015.21777</c:v>
                </c:pt>
                <c:pt idx="101">
                  <c:v>2015.2561000000001</c:v>
                </c:pt>
                <c:pt idx="102">
                  <c:v>2015.2616</c:v>
                </c:pt>
                <c:pt idx="103">
                  <c:v>2015.2752700000001</c:v>
                </c:pt>
                <c:pt idx="104">
                  <c:v>2015.27539</c:v>
                </c:pt>
                <c:pt idx="105">
                  <c:v>2015.2807600000001</c:v>
                </c:pt>
                <c:pt idx="106">
                  <c:v>2015.2862500000001</c:v>
                </c:pt>
                <c:pt idx="107">
                  <c:v>2015.3054199999999</c:v>
                </c:pt>
                <c:pt idx="108">
                  <c:v>2015.3192100000001</c:v>
                </c:pt>
                <c:pt idx="109">
                  <c:v>2015.3192100000001</c:v>
                </c:pt>
                <c:pt idx="110">
                  <c:v>2015.32458</c:v>
                </c:pt>
                <c:pt idx="111">
                  <c:v>2015.33008</c:v>
                </c:pt>
                <c:pt idx="112">
                  <c:v>2015.34375</c:v>
                </c:pt>
                <c:pt idx="113">
                  <c:v>2015.34924</c:v>
                </c:pt>
                <c:pt idx="114">
                  <c:v>2015.36304</c:v>
                </c:pt>
                <c:pt idx="115">
                  <c:v>2015.36841</c:v>
                </c:pt>
                <c:pt idx="116">
                  <c:v>2015.3877</c:v>
                </c:pt>
                <c:pt idx="117">
                  <c:v>2015.4068600000001</c:v>
                </c:pt>
                <c:pt idx="118">
                  <c:v>2015.4177199999999</c:v>
                </c:pt>
                <c:pt idx="119">
                  <c:v>2015.4368899999999</c:v>
                </c:pt>
                <c:pt idx="120">
                  <c:v>2015.4506799999999</c:v>
                </c:pt>
                <c:pt idx="121">
                  <c:v>2015.4561799999999</c:v>
                </c:pt>
                <c:pt idx="122">
                  <c:v>2015.46155</c:v>
                </c:pt>
                <c:pt idx="123">
                  <c:v>2015.47534</c:v>
                </c:pt>
                <c:pt idx="124">
                  <c:v>2015.48083</c:v>
                </c:pt>
                <c:pt idx="125">
                  <c:v>2015.49451</c:v>
                </c:pt>
                <c:pt idx="126">
                  <c:v>2015.5</c:v>
                </c:pt>
                <c:pt idx="127">
                  <c:v>2015.5053700000001</c:v>
                </c:pt>
                <c:pt idx="128">
                  <c:v>2015.5053700000001</c:v>
                </c:pt>
                <c:pt idx="129">
                  <c:v>2015.51917</c:v>
                </c:pt>
                <c:pt idx="130">
                  <c:v>2015.52466</c:v>
                </c:pt>
                <c:pt idx="131">
                  <c:v>2015.5383300000001</c:v>
                </c:pt>
                <c:pt idx="132">
                  <c:v>2015.5438200000001</c:v>
                </c:pt>
                <c:pt idx="133">
                  <c:v>2015.54919</c:v>
                </c:pt>
                <c:pt idx="134">
                  <c:v>2015.5629899999999</c:v>
                </c:pt>
                <c:pt idx="135">
                  <c:v>2015.5684799999999</c:v>
                </c:pt>
                <c:pt idx="136">
                  <c:v>2015.58215</c:v>
                </c:pt>
                <c:pt idx="137">
                  <c:v>2015.5876499999999</c:v>
                </c:pt>
                <c:pt idx="138">
                  <c:v>2015.5931399999999</c:v>
                </c:pt>
                <c:pt idx="139">
                  <c:v>2015.6123</c:v>
                </c:pt>
                <c:pt idx="140">
                  <c:v>2015.62598</c:v>
                </c:pt>
                <c:pt idx="141">
                  <c:v>2015.63147</c:v>
                </c:pt>
                <c:pt idx="142">
                  <c:v>2015.63696</c:v>
                </c:pt>
                <c:pt idx="143">
                  <c:v>2015.6506300000001</c:v>
                </c:pt>
                <c:pt idx="144">
                  <c:v>2015.6561300000001</c:v>
                </c:pt>
                <c:pt idx="145">
                  <c:v>2015.6697999999999</c:v>
                </c:pt>
                <c:pt idx="146">
                  <c:v>2015.6752899999999</c:v>
                </c:pt>
                <c:pt idx="147">
                  <c:v>2015.6807899999999</c:v>
                </c:pt>
                <c:pt idx="148">
                  <c:v>2015.6944599999999</c:v>
                </c:pt>
                <c:pt idx="149">
                  <c:v>2015.75757</c:v>
                </c:pt>
                <c:pt idx="150">
                  <c:v>2015.7684300000001</c:v>
                </c:pt>
                <c:pt idx="151">
                  <c:v>2015.7820999999999</c:v>
                </c:pt>
                <c:pt idx="152">
                  <c:v>2015.7876000000001</c:v>
                </c:pt>
                <c:pt idx="153">
                  <c:v>2015.83142</c:v>
                </c:pt>
                <c:pt idx="154">
                  <c:v>2015.84521</c:v>
                </c:pt>
                <c:pt idx="155">
                  <c:v>2015.85608</c:v>
                </c:pt>
                <c:pt idx="156">
                  <c:v>2015.89453</c:v>
                </c:pt>
                <c:pt idx="157">
                  <c:v>2015.94373</c:v>
                </c:pt>
                <c:pt idx="158">
                  <c:v>2016.00684</c:v>
                </c:pt>
                <c:pt idx="159">
                  <c:v>2016.0205100000001</c:v>
                </c:pt>
                <c:pt idx="160">
                  <c:v>2016.0313699999999</c:v>
                </c:pt>
                <c:pt idx="161">
                  <c:v>2016.0942399999999</c:v>
                </c:pt>
                <c:pt idx="162">
                  <c:v>2016.1134</c:v>
                </c:pt>
                <c:pt idx="163">
                  <c:v>2016.1379400000001</c:v>
                </c:pt>
                <c:pt idx="164">
                  <c:v>2016.20081</c:v>
                </c:pt>
                <c:pt idx="165">
                  <c:v>2016.2061799999999</c:v>
                </c:pt>
                <c:pt idx="166">
                  <c:v>2016.24451</c:v>
                </c:pt>
                <c:pt idx="167">
                  <c:v>2016.28271</c:v>
                </c:pt>
                <c:pt idx="168">
                  <c:v>2016.2936999999999</c:v>
                </c:pt>
                <c:pt idx="169">
                  <c:v>2016.3127400000001</c:v>
                </c:pt>
                <c:pt idx="170">
                  <c:v>2016.3319100000001</c:v>
                </c:pt>
                <c:pt idx="171">
                  <c:v>2016.3510699999999</c:v>
                </c:pt>
                <c:pt idx="172">
                  <c:v>2016.37024</c:v>
                </c:pt>
                <c:pt idx="173">
                  <c:v>2016.3811000000001</c:v>
                </c:pt>
                <c:pt idx="174">
                  <c:v>2016.3947800000001</c:v>
                </c:pt>
                <c:pt idx="175">
                  <c:v>2016.4002700000001</c:v>
                </c:pt>
                <c:pt idx="176">
                  <c:v>2016.4139399999999</c:v>
                </c:pt>
                <c:pt idx="177">
                  <c:v>2016.43848</c:v>
                </c:pt>
                <c:pt idx="178">
                  <c:v>2016.44397</c:v>
                </c:pt>
                <c:pt idx="179">
                  <c:v>2016.4576400000001</c:v>
                </c:pt>
                <c:pt idx="180">
                  <c:v>2016.4631300000001</c:v>
                </c:pt>
                <c:pt idx="181">
                  <c:v>2016.4685099999999</c:v>
                </c:pt>
                <c:pt idx="182">
                  <c:v>2016.48218</c:v>
                </c:pt>
                <c:pt idx="183">
                  <c:v>2016.48767</c:v>
                </c:pt>
                <c:pt idx="184">
                  <c:v>2016.50134</c:v>
                </c:pt>
                <c:pt idx="185">
                  <c:v>2016.50684</c:v>
                </c:pt>
                <c:pt idx="186">
                  <c:v>2016.5122100000001</c:v>
                </c:pt>
                <c:pt idx="187">
                  <c:v>2016.5258799999999</c:v>
                </c:pt>
                <c:pt idx="188">
                  <c:v>2016.5313699999999</c:v>
                </c:pt>
                <c:pt idx="189">
                  <c:v>2016.54504</c:v>
                </c:pt>
                <c:pt idx="190">
                  <c:v>2016.5697</c:v>
                </c:pt>
                <c:pt idx="191">
                  <c:v>2016.5750700000001</c:v>
                </c:pt>
                <c:pt idx="192">
                  <c:v>2016.5887499999999</c:v>
                </c:pt>
                <c:pt idx="193">
                  <c:v>2016.5942399999999</c:v>
                </c:pt>
                <c:pt idx="194">
                  <c:v>2016.59961</c:v>
                </c:pt>
                <c:pt idx="195">
                  <c:v>2016.6134</c:v>
                </c:pt>
                <c:pt idx="196">
                  <c:v>2016.61877</c:v>
                </c:pt>
                <c:pt idx="197">
                  <c:v>2016.6324500000001</c:v>
                </c:pt>
                <c:pt idx="198">
                  <c:v>2016.6379400000001</c:v>
                </c:pt>
                <c:pt idx="199">
                  <c:v>2016.6434300000001</c:v>
                </c:pt>
                <c:pt idx="200">
                  <c:v>2016.6570999999999</c:v>
                </c:pt>
                <c:pt idx="201">
                  <c:v>2016.66248</c:v>
                </c:pt>
                <c:pt idx="202">
                  <c:v>2016.66248</c:v>
                </c:pt>
                <c:pt idx="203">
                  <c:v>2016.68164</c:v>
                </c:pt>
                <c:pt idx="204">
                  <c:v>2016.68713</c:v>
                </c:pt>
                <c:pt idx="205">
                  <c:v>2016.70081</c:v>
                </c:pt>
                <c:pt idx="206">
                  <c:v>2016.7061799999999</c:v>
                </c:pt>
                <c:pt idx="207">
                  <c:v>2016.7061799999999</c:v>
                </c:pt>
                <c:pt idx="208">
                  <c:v>2016.7199700000001</c:v>
                </c:pt>
                <c:pt idx="209">
                  <c:v>2016.72534</c:v>
                </c:pt>
                <c:pt idx="210">
                  <c:v>2016.74451</c:v>
                </c:pt>
                <c:pt idx="211">
                  <c:v>2016.75</c:v>
                </c:pt>
                <c:pt idx="212">
                  <c:v>2016.75</c:v>
                </c:pt>
                <c:pt idx="213">
                  <c:v>2016.76367</c:v>
                </c:pt>
                <c:pt idx="214">
                  <c:v>2016.7690399999999</c:v>
                </c:pt>
                <c:pt idx="215">
                  <c:v>2016.7745399999999</c:v>
                </c:pt>
                <c:pt idx="216">
                  <c:v>2016.7882099999999</c:v>
                </c:pt>
                <c:pt idx="217">
                  <c:v>2016.7936999999999</c:v>
                </c:pt>
                <c:pt idx="218">
                  <c:v>2016.8127400000001</c:v>
                </c:pt>
                <c:pt idx="219">
                  <c:v>2016.8319100000001</c:v>
                </c:pt>
                <c:pt idx="220">
                  <c:v>2016.9002700000001</c:v>
                </c:pt>
                <c:pt idx="221">
                  <c:v>2016.9248</c:v>
                </c:pt>
                <c:pt idx="222">
                  <c:v>2016.93848</c:v>
                </c:pt>
                <c:pt idx="223">
                  <c:v>2016.94397</c:v>
                </c:pt>
                <c:pt idx="224">
                  <c:v>2016.9631300000001</c:v>
                </c:pt>
                <c:pt idx="225">
                  <c:v>2016.98218</c:v>
                </c:pt>
                <c:pt idx="226">
                  <c:v>2016.98767</c:v>
                </c:pt>
                <c:pt idx="227">
                  <c:v>2016.9930400000001</c:v>
                </c:pt>
              </c:numCache>
            </c:numRef>
          </c:xVal>
          <c:yVal>
            <c:numRef>
              <c:f>Sheet2!$D$2:$D$1237</c:f>
              <c:numCache>
                <c:formatCode>General</c:formatCode>
                <c:ptCount val="1236"/>
                <c:pt idx="0">
                  <c:v>0.18079000000000001</c:v>
                </c:pt>
                <c:pt idx="1">
                  <c:v>0.17984</c:v>
                </c:pt>
                <c:pt idx="2">
                  <c:v>0.17226</c:v>
                </c:pt>
                <c:pt idx="3">
                  <c:v>0.18168000000000001</c:v>
                </c:pt>
                <c:pt idx="4">
                  <c:v>0.16755999999999999</c:v>
                </c:pt>
                <c:pt idx="5">
                  <c:v>0.159</c:v>
                </c:pt>
                <c:pt idx="6">
                  <c:v>0.16538</c:v>
                </c:pt>
                <c:pt idx="7">
                  <c:v>0.14663999999999999</c:v>
                </c:pt>
                <c:pt idx="8">
                  <c:v>0.15432000000000001</c:v>
                </c:pt>
                <c:pt idx="9">
                  <c:v>0.14293</c:v>
                </c:pt>
                <c:pt idx="10">
                  <c:v>0.14194999999999999</c:v>
                </c:pt>
                <c:pt idx="11">
                  <c:v>0.13572000000000001</c:v>
                </c:pt>
                <c:pt idx="12">
                  <c:v>0.13919999999999999</c:v>
                </c:pt>
                <c:pt idx="13">
                  <c:v>0.13972999999999999</c:v>
                </c:pt>
                <c:pt idx="14">
                  <c:v>0.14004</c:v>
                </c:pt>
                <c:pt idx="15">
                  <c:v>0.14616999999999999</c:v>
                </c:pt>
                <c:pt idx="16">
                  <c:v>0.15486</c:v>
                </c:pt>
                <c:pt idx="17">
                  <c:v>0.15709999999999999</c:v>
                </c:pt>
                <c:pt idx="18">
                  <c:v>0.16938</c:v>
                </c:pt>
                <c:pt idx="19">
                  <c:v>0.15937999999999999</c:v>
                </c:pt>
                <c:pt idx="20">
                  <c:v>0.16322</c:v>
                </c:pt>
                <c:pt idx="21">
                  <c:v>0.16431999999999999</c:v>
                </c:pt>
                <c:pt idx="22">
                  <c:v>0.18226999999999999</c:v>
                </c:pt>
                <c:pt idx="23">
                  <c:v>0.17352000000000001</c:v>
                </c:pt>
                <c:pt idx="24">
                  <c:v>0.17457</c:v>
                </c:pt>
                <c:pt idx="25">
                  <c:v>0.17957999999999999</c:v>
                </c:pt>
                <c:pt idx="26">
                  <c:v>0.20025000000000001</c:v>
                </c:pt>
                <c:pt idx="27">
                  <c:v>0.18579000000000001</c:v>
                </c:pt>
                <c:pt idx="28">
                  <c:v>0.18759999999999999</c:v>
                </c:pt>
                <c:pt idx="29">
                  <c:v>0.20816999999999999</c:v>
                </c:pt>
                <c:pt idx="30">
                  <c:v>0.19596</c:v>
                </c:pt>
                <c:pt idx="31">
                  <c:v>0.20044000000000001</c:v>
                </c:pt>
                <c:pt idx="32">
                  <c:v>0.20874999999999999</c:v>
                </c:pt>
                <c:pt idx="33">
                  <c:v>0.19783999999999999</c:v>
                </c:pt>
                <c:pt idx="34">
                  <c:v>0.22062000000000001</c:v>
                </c:pt>
                <c:pt idx="35">
                  <c:v>0.20227999999999999</c:v>
                </c:pt>
                <c:pt idx="36">
                  <c:v>0.20571999999999999</c:v>
                </c:pt>
                <c:pt idx="37">
                  <c:v>0.21288000000000001</c:v>
                </c:pt>
                <c:pt idx="38">
                  <c:v>0.20435</c:v>
                </c:pt>
                <c:pt idx="39">
                  <c:v>0.21056</c:v>
                </c:pt>
                <c:pt idx="40">
                  <c:v>0.23627000000000001</c:v>
                </c:pt>
                <c:pt idx="41">
                  <c:v>0.21709000000000001</c:v>
                </c:pt>
                <c:pt idx="42">
                  <c:v>0.21065</c:v>
                </c:pt>
                <c:pt idx="43">
                  <c:v>0.23857</c:v>
                </c:pt>
                <c:pt idx="44">
                  <c:v>0.21936</c:v>
                </c:pt>
                <c:pt idx="45">
                  <c:v>0.22092000000000001</c:v>
                </c:pt>
                <c:pt idx="46">
                  <c:v>0.21767</c:v>
                </c:pt>
                <c:pt idx="47">
                  <c:v>0.24579999999999999</c:v>
                </c:pt>
                <c:pt idx="48">
                  <c:v>0.22345999999999999</c:v>
                </c:pt>
                <c:pt idx="49">
                  <c:v>0.22922000000000001</c:v>
                </c:pt>
                <c:pt idx="50">
                  <c:v>0.21629999999999999</c:v>
                </c:pt>
                <c:pt idx="51">
                  <c:v>0.23904</c:v>
                </c:pt>
                <c:pt idx="52">
                  <c:v>0.22086</c:v>
                </c:pt>
                <c:pt idx="53">
                  <c:v>0.21525</c:v>
                </c:pt>
                <c:pt idx="54">
                  <c:v>0.23280999999999999</c:v>
                </c:pt>
                <c:pt idx="55">
                  <c:v>0.21784000000000001</c:v>
                </c:pt>
                <c:pt idx="56">
                  <c:v>0.22067999999999999</c:v>
                </c:pt>
                <c:pt idx="57">
                  <c:v>0.21607000000000001</c:v>
                </c:pt>
                <c:pt idx="58">
                  <c:v>0.21412</c:v>
                </c:pt>
                <c:pt idx="59">
                  <c:v>0.23341000000000001</c:v>
                </c:pt>
                <c:pt idx="60">
                  <c:v>0.21695999999999999</c:v>
                </c:pt>
                <c:pt idx="61">
                  <c:v>0.21218999999999999</c:v>
                </c:pt>
                <c:pt idx="62">
                  <c:v>0.22336</c:v>
                </c:pt>
                <c:pt idx="63">
                  <c:v>0.21045</c:v>
                </c:pt>
                <c:pt idx="64">
                  <c:v>0.22986000000000001</c:v>
                </c:pt>
                <c:pt idx="65">
                  <c:v>0.21207999999999999</c:v>
                </c:pt>
                <c:pt idx="66">
                  <c:v>0.20985999999999999</c:v>
                </c:pt>
                <c:pt idx="67">
                  <c:v>0.21801999999999999</c:v>
                </c:pt>
                <c:pt idx="68">
                  <c:v>0.20610999999999999</c:v>
                </c:pt>
                <c:pt idx="69">
                  <c:v>0.20502000000000001</c:v>
                </c:pt>
                <c:pt idx="70">
                  <c:v>0.20058999999999999</c:v>
                </c:pt>
                <c:pt idx="71">
                  <c:v>0.20599999999999999</c:v>
                </c:pt>
                <c:pt idx="72">
                  <c:v>0.19547999999999999</c:v>
                </c:pt>
                <c:pt idx="73">
                  <c:v>0.22785</c:v>
                </c:pt>
                <c:pt idx="74">
                  <c:v>0.19367999999999999</c:v>
                </c:pt>
                <c:pt idx="75">
                  <c:v>0.19095000000000001</c:v>
                </c:pt>
                <c:pt idx="76">
                  <c:v>0.19292000000000001</c:v>
                </c:pt>
                <c:pt idx="77">
                  <c:v>0.18490000000000001</c:v>
                </c:pt>
                <c:pt idx="78">
                  <c:v>0.17971999999999999</c:v>
                </c:pt>
                <c:pt idx="79">
                  <c:v>0.17842</c:v>
                </c:pt>
                <c:pt idx="80">
                  <c:v>0.17971000000000001</c:v>
                </c:pt>
                <c:pt idx="81">
                  <c:v>0.15659999999999999</c:v>
                </c:pt>
                <c:pt idx="82">
                  <c:v>0.16422</c:v>
                </c:pt>
                <c:pt idx="83">
                  <c:v>0.15798999999999999</c:v>
                </c:pt>
                <c:pt idx="84">
                  <c:v>0.15285000000000001</c:v>
                </c:pt>
                <c:pt idx="85">
                  <c:v>0.14957999999999999</c:v>
                </c:pt>
                <c:pt idx="86">
                  <c:v>0.14233999999999999</c:v>
                </c:pt>
                <c:pt idx="87">
                  <c:v>0.14151</c:v>
                </c:pt>
                <c:pt idx="88">
                  <c:v>0.1394</c:v>
                </c:pt>
                <c:pt idx="89">
                  <c:v>0.13719000000000001</c:v>
                </c:pt>
                <c:pt idx="90">
                  <c:v>0.13886999999999999</c:v>
                </c:pt>
                <c:pt idx="91">
                  <c:v>0.13839000000000001</c:v>
                </c:pt>
                <c:pt idx="92">
                  <c:v>0.14496999999999999</c:v>
                </c:pt>
                <c:pt idx="93">
                  <c:v>0.15834000000000001</c:v>
                </c:pt>
                <c:pt idx="94">
                  <c:v>0.15798999999999999</c:v>
                </c:pt>
                <c:pt idx="95">
                  <c:v>0.15661</c:v>
                </c:pt>
                <c:pt idx="96">
                  <c:v>0.16853000000000001</c:v>
                </c:pt>
                <c:pt idx="97">
                  <c:v>0.18118000000000001</c:v>
                </c:pt>
                <c:pt idx="98">
                  <c:v>0.18776999999999999</c:v>
                </c:pt>
                <c:pt idx="99">
                  <c:v>0.19711000000000001</c:v>
                </c:pt>
                <c:pt idx="100">
                  <c:v>0.19173999999999999</c:v>
                </c:pt>
                <c:pt idx="101">
                  <c:v>0.21174000000000001</c:v>
                </c:pt>
                <c:pt idx="102">
                  <c:v>0.20446</c:v>
                </c:pt>
                <c:pt idx="103">
                  <c:v>0.22181999999999999</c:v>
                </c:pt>
                <c:pt idx="104">
                  <c:v>0.22377</c:v>
                </c:pt>
                <c:pt idx="105">
                  <c:v>0.20577000000000001</c:v>
                </c:pt>
                <c:pt idx="106">
                  <c:v>0.20205999999999999</c:v>
                </c:pt>
                <c:pt idx="107">
                  <c:v>0.20630000000000001</c:v>
                </c:pt>
                <c:pt idx="108">
                  <c:v>0.22597999999999999</c:v>
                </c:pt>
                <c:pt idx="109">
                  <c:v>0.23008000000000001</c:v>
                </c:pt>
                <c:pt idx="110">
                  <c:v>0.21371000000000001</c:v>
                </c:pt>
                <c:pt idx="111">
                  <c:v>0.21090999999999999</c:v>
                </c:pt>
                <c:pt idx="112">
                  <c:v>0.22145000000000001</c:v>
                </c:pt>
                <c:pt idx="113">
                  <c:v>0.21013000000000001</c:v>
                </c:pt>
                <c:pt idx="114">
                  <c:v>0.23980000000000001</c:v>
                </c:pt>
                <c:pt idx="115">
                  <c:v>0.21482999999999999</c:v>
                </c:pt>
                <c:pt idx="116">
                  <c:v>0.22342000000000001</c:v>
                </c:pt>
                <c:pt idx="117">
                  <c:v>0.23846999999999999</c:v>
                </c:pt>
                <c:pt idx="118">
                  <c:v>0.21199999999999999</c:v>
                </c:pt>
                <c:pt idx="119">
                  <c:v>0.21445</c:v>
                </c:pt>
                <c:pt idx="120">
                  <c:v>0.23693</c:v>
                </c:pt>
                <c:pt idx="121">
                  <c:v>0.21712000000000001</c:v>
                </c:pt>
                <c:pt idx="122">
                  <c:v>0.21465999999999999</c:v>
                </c:pt>
                <c:pt idx="123">
                  <c:v>0.22856000000000001</c:v>
                </c:pt>
                <c:pt idx="124">
                  <c:v>0.21432000000000001</c:v>
                </c:pt>
                <c:pt idx="125">
                  <c:v>0.24215999999999999</c:v>
                </c:pt>
                <c:pt idx="126">
                  <c:v>0.22242000000000001</c:v>
                </c:pt>
                <c:pt idx="127">
                  <c:v>0.21462000000000001</c:v>
                </c:pt>
                <c:pt idx="128">
                  <c:v>0.21612000000000001</c:v>
                </c:pt>
                <c:pt idx="129">
                  <c:v>0.22914999999999999</c:v>
                </c:pt>
                <c:pt idx="130">
                  <c:v>0.21625</c:v>
                </c:pt>
                <c:pt idx="131">
                  <c:v>0.23821000000000001</c:v>
                </c:pt>
                <c:pt idx="132">
                  <c:v>0.22284000000000001</c:v>
                </c:pt>
                <c:pt idx="133">
                  <c:v>0.21367</c:v>
                </c:pt>
                <c:pt idx="134">
                  <c:v>0.22642000000000001</c:v>
                </c:pt>
                <c:pt idx="135">
                  <c:v>0.21367</c:v>
                </c:pt>
                <c:pt idx="136">
                  <c:v>0.23249</c:v>
                </c:pt>
                <c:pt idx="137">
                  <c:v>0.2162</c:v>
                </c:pt>
                <c:pt idx="138">
                  <c:v>0.21110999999999999</c:v>
                </c:pt>
                <c:pt idx="139">
                  <c:v>0.20796000000000001</c:v>
                </c:pt>
                <c:pt idx="140">
                  <c:v>0.22484000000000001</c:v>
                </c:pt>
                <c:pt idx="141">
                  <c:v>0.20860999999999999</c:v>
                </c:pt>
                <c:pt idx="142">
                  <c:v>0.20680000000000001</c:v>
                </c:pt>
                <c:pt idx="143">
                  <c:v>0.21473999999999999</c:v>
                </c:pt>
                <c:pt idx="144">
                  <c:v>0.20263999999999999</c:v>
                </c:pt>
                <c:pt idx="145">
                  <c:v>0.21779999999999999</c:v>
                </c:pt>
                <c:pt idx="146">
                  <c:v>0.20115</c:v>
                </c:pt>
                <c:pt idx="147">
                  <c:v>0.19772000000000001</c:v>
                </c:pt>
                <c:pt idx="148">
                  <c:v>0.2021</c:v>
                </c:pt>
                <c:pt idx="149">
                  <c:v>0.18840000000000001</c:v>
                </c:pt>
                <c:pt idx="150">
                  <c:v>0.1774</c:v>
                </c:pt>
                <c:pt idx="151">
                  <c:v>0.17519000000000001</c:v>
                </c:pt>
                <c:pt idx="152">
                  <c:v>0.16800000000000001</c:v>
                </c:pt>
                <c:pt idx="153">
                  <c:v>0.15436</c:v>
                </c:pt>
                <c:pt idx="154">
                  <c:v>0.16098999999999999</c:v>
                </c:pt>
                <c:pt idx="155">
                  <c:v>0.15307999999999999</c:v>
                </c:pt>
                <c:pt idx="156">
                  <c:v>0.13922000000000001</c:v>
                </c:pt>
                <c:pt idx="157">
                  <c:v>0.14036000000000001</c:v>
                </c:pt>
                <c:pt idx="158">
                  <c:v>0.1371</c:v>
                </c:pt>
                <c:pt idx="159">
                  <c:v>0.14996999999999999</c:v>
                </c:pt>
                <c:pt idx="160">
                  <c:v>0.1454</c:v>
                </c:pt>
                <c:pt idx="161">
                  <c:v>0.15689</c:v>
                </c:pt>
                <c:pt idx="162">
                  <c:v>0.16217000000000001</c:v>
                </c:pt>
                <c:pt idx="163">
                  <c:v>0.17097999999999999</c:v>
                </c:pt>
                <c:pt idx="164">
                  <c:v>0.18909000000000001</c:v>
                </c:pt>
                <c:pt idx="165">
                  <c:v>0.18908</c:v>
                </c:pt>
                <c:pt idx="166">
                  <c:v>0.20004</c:v>
                </c:pt>
                <c:pt idx="167">
                  <c:v>0.22181999999999999</c:v>
                </c:pt>
                <c:pt idx="168">
                  <c:v>0.20380999999999999</c:v>
                </c:pt>
                <c:pt idx="169">
                  <c:v>0.20937</c:v>
                </c:pt>
                <c:pt idx="170">
                  <c:v>0.21576000000000001</c:v>
                </c:pt>
                <c:pt idx="171">
                  <c:v>0.22722999999999999</c:v>
                </c:pt>
                <c:pt idx="172">
                  <c:v>0.2369</c:v>
                </c:pt>
                <c:pt idx="173">
                  <c:v>0.21839</c:v>
                </c:pt>
                <c:pt idx="174">
                  <c:v>0.22805</c:v>
                </c:pt>
                <c:pt idx="175">
                  <c:v>0.21464</c:v>
                </c:pt>
                <c:pt idx="176">
                  <c:v>0.2392</c:v>
                </c:pt>
                <c:pt idx="177">
                  <c:v>0.22941</c:v>
                </c:pt>
                <c:pt idx="178">
                  <c:v>0.23846999999999999</c:v>
                </c:pt>
                <c:pt idx="179">
                  <c:v>0.23821000000000001</c:v>
                </c:pt>
                <c:pt idx="180">
                  <c:v>0.21915999999999999</c:v>
                </c:pt>
                <c:pt idx="181">
                  <c:v>0.21401999999999999</c:v>
                </c:pt>
                <c:pt idx="182">
                  <c:v>0.22769</c:v>
                </c:pt>
                <c:pt idx="183">
                  <c:v>0.21634</c:v>
                </c:pt>
                <c:pt idx="184">
                  <c:v>0.23727999999999999</c:v>
                </c:pt>
                <c:pt idx="185">
                  <c:v>0.21929000000000001</c:v>
                </c:pt>
                <c:pt idx="186">
                  <c:v>0.21740000000000001</c:v>
                </c:pt>
                <c:pt idx="187">
                  <c:v>0.23108000000000001</c:v>
                </c:pt>
                <c:pt idx="188">
                  <c:v>0.21890000000000001</c:v>
                </c:pt>
                <c:pt idx="189">
                  <c:v>0.23902000000000001</c:v>
                </c:pt>
                <c:pt idx="190">
                  <c:v>0.22647</c:v>
                </c:pt>
                <c:pt idx="191">
                  <c:v>0.21479000000000001</c:v>
                </c:pt>
                <c:pt idx="192">
                  <c:v>0.23462</c:v>
                </c:pt>
                <c:pt idx="193">
                  <c:v>0.21634</c:v>
                </c:pt>
                <c:pt idx="194">
                  <c:v>0.21179999999999999</c:v>
                </c:pt>
                <c:pt idx="195">
                  <c:v>0.22234999999999999</c:v>
                </c:pt>
                <c:pt idx="196">
                  <c:v>0.21082000000000001</c:v>
                </c:pt>
                <c:pt idx="197">
                  <c:v>0.22616</c:v>
                </c:pt>
                <c:pt idx="198">
                  <c:v>0.20879</c:v>
                </c:pt>
                <c:pt idx="199">
                  <c:v>0.20635999999999999</c:v>
                </c:pt>
                <c:pt idx="200">
                  <c:v>0.21271999999999999</c:v>
                </c:pt>
                <c:pt idx="201">
                  <c:v>0.19886000000000001</c:v>
                </c:pt>
                <c:pt idx="202">
                  <c:v>0.20263</c:v>
                </c:pt>
                <c:pt idx="203">
                  <c:v>0.19857</c:v>
                </c:pt>
                <c:pt idx="204">
                  <c:v>0.19647999999999999</c:v>
                </c:pt>
                <c:pt idx="205">
                  <c:v>0.19864999999999999</c:v>
                </c:pt>
                <c:pt idx="206">
                  <c:v>0.18929000000000001</c:v>
                </c:pt>
                <c:pt idx="207">
                  <c:v>0.19153999999999999</c:v>
                </c:pt>
                <c:pt idx="208">
                  <c:v>0.20227000000000001</c:v>
                </c:pt>
                <c:pt idx="209">
                  <c:v>0.18628</c:v>
                </c:pt>
                <c:pt idx="210">
                  <c:v>0.18629000000000001</c:v>
                </c:pt>
                <c:pt idx="211">
                  <c:v>0.17574000000000001</c:v>
                </c:pt>
                <c:pt idx="212">
                  <c:v>0.17768999999999999</c:v>
                </c:pt>
                <c:pt idx="213">
                  <c:v>0.18797</c:v>
                </c:pt>
                <c:pt idx="214">
                  <c:v>0.17329</c:v>
                </c:pt>
                <c:pt idx="215">
                  <c:v>0.17621999999999999</c:v>
                </c:pt>
                <c:pt idx="216">
                  <c:v>0.17146</c:v>
                </c:pt>
                <c:pt idx="217">
                  <c:v>0.16868</c:v>
                </c:pt>
                <c:pt idx="218">
                  <c:v>0.15906000000000001</c:v>
                </c:pt>
                <c:pt idx="219">
                  <c:v>0.15687000000000001</c:v>
                </c:pt>
                <c:pt idx="220">
                  <c:v>0.13464999999999999</c:v>
                </c:pt>
                <c:pt idx="221">
                  <c:v>0.13632</c:v>
                </c:pt>
                <c:pt idx="222">
                  <c:v>0.14241999999999999</c:v>
                </c:pt>
                <c:pt idx="223">
                  <c:v>0.13355</c:v>
                </c:pt>
                <c:pt idx="224">
                  <c:v>0.13711000000000001</c:v>
                </c:pt>
                <c:pt idx="225">
                  <c:v>0.14285</c:v>
                </c:pt>
                <c:pt idx="226">
                  <c:v>0.13444999999999999</c:v>
                </c:pt>
                <c:pt idx="227">
                  <c:v>0.14197000000000001</c:v>
                </c:pt>
              </c:numCache>
            </c:numRef>
          </c:yVal>
          <c:smooth val="1"/>
          <c:extLst>
            <c:ext xmlns:c16="http://schemas.microsoft.com/office/drawing/2014/chart" uri="{C3380CC4-5D6E-409C-BE32-E72D297353CC}">
              <c16:uniqueId val="{00000008-9E1A-4407-B870-7677F4733FC6}"/>
            </c:ext>
          </c:extLst>
        </c:ser>
        <c:ser>
          <c:idx val="3"/>
          <c:order val="9"/>
          <c:tx>
            <c:strRef>
              <c:f>Sheet2!$E$1</c:f>
              <c:strCache>
                <c:ptCount val="1"/>
                <c:pt idx="0">
                  <c:v>B4</c:v>
                </c:pt>
              </c:strCache>
            </c:strRef>
          </c:tx>
          <c:spPr>
            <a:ln w="19050" cap="rnd">
              <a:solidFill>
                <a:schemeClr val="accent4"/>
              </a:solidFill>
              <a:round/>
            </a:ln>
            <a:effectLst/>
          </c:spPr>
          <c:marker>
            <c:symbol val="none"/>
          </c:marker>
          <c:xVal>
            <c:numRef>
              <c:f>Sheet2!$A$2:$A$1237</c:f>
              <c:numCache>
                <c:formatCode>General</c:formatCode>
                <c:ptCount val="1236"/>
                <c:pt idx="0">
                  <c:v>2013.7519500000001</c:v>
                </c:pt>
                <c:pt idx="1">
                  <c:v>2013.76575</c:v>
                </c:pt>
                <c:pt idx="2">
                  <c:v>2013.77124</c:v>
                </c:pt>
                <c:pt idx="3">
                  <c:v>2013.7849100000001</c:v>
                </c:pt>
                <c:pt idx="4">
                  <c:v>2013.7904100000001</c:v>
                </c:pt>
                <c:pt idx="5">
                  <c:v>2013.8150599999999</c:v>
                </c:pt>
                <c:pt idx="6">
                  <c:v>2013.8287399999999</c:v>
                </c:pt>
                <c:pt idx="7">
                  <c:v>2013.85889</c:v>
                </c:pt>
                <c:pt idx="8">
                  <c:v>2013.87256</c:v>
                </c:pt>
                <c:pt idx="9">
                  <c:v>2013.87805</c:v>
                </c:pt>
                <c:pt idx="10">
                  <c:v>2013.9273700000001</c:v>
                </c:pt>
                <c:pt idx="11">
                  <c:v>2013.9657</c:v>
                </c:pt>
                <c:pt idx="12">
                  <c:v>2013.97119</c:v>
                </c:pt>
                <c:pt idx="13">
                  <c:v>2013.97119</c:v>
                </c:pt>
                <c:pt idx="14">
                  <c:v>2013.98486</c:v>
                </c:pt>
                <c:pt idx="15">
                  <c:v>2014.0150100000001</c:v>
                </c:pt>
                <c:pt idx="16">
                  <c:v>2014.0479700000001</c:v>
                </c:pt>
                <c:pt idx="17">
                  <c:v>2014.078</c:v>
                </c:pt>
                <c:pt idx="18">
                  <c:v>2014.0917999999999</c:v>
                </c:pt>
                <c:pt idx="19">
                  <c:v>2014.09717</c:v>
                </c:pt>
                <c:pt idx="20">
                  <c:v>2014.10266</c:v>
                </c:pt>
                <c:pt idx="21">
                  <c:v>2014.10266</c:v>
                </c:pt>
                <c:pt idx="22">
                  <c:v>2014.13562</c:v>
                </c:pt>
                <c:pt idx="23">
                  <c:v>2014.14111</c:v>
                </c:pt>
                <c:pt idx="24">
                  <c:v>2014.1464800000001</c:v>
                </c:pt>
                <c:pt idx="25">
                  <c:v>2014.1656499999999</c:v>
                </c:pt>
                <c:pt idx="26">
                  <c:v>2014.1794400000001</c:v>
                </c:pt>
                <c:pt idx="27">
                  <c:v>2014.19031</c:v>
                </c:pt>
                <c:pt idx="28">
                  <c:v>2014.19031</c:v>
                </c:pt>
                <c:pt idx="29">
                  <c:v>2014.22327</c:v>
                </c:pt>
                <c:pt idx="30">
                  <c:v>2014.22876</c:v>
                </c:pt>
                <c:pt idx="31">
                  <c:v>2014.2341300000001</c:v>
                </c:pt>
                <c:pt idx="32">
                  <c:v>2014.24792</c:v>
                </c:pt>
                <c:pt idx="33">
                  <c:v>2014.25342</c:v>
                </c:pt>
                <c:pt idx="34">
                  <c:v>2014.2670900000001</c:v>
                </c:pt>
                <c:pt idx="35">
                  <c:v>2014.27808</c:v>
                </c:pt>
                <c:pt idx="36">
                  <c:v>2014.2972400000001</c:v>
                </c:pt>
                <c:pt idx="37">
                  <c:v>2014.3164099999999</c:v>
                </c:pt>
                <c:pt idx="38">
                  <c:v>2014.3218999999999</c:v>
                </c:pt>
                <c:pt idx="39">
                  <c:v>2014.3218999999999</c:v>
                </c:pt>
                <c:pt idx="40">
                  <c:v>2014.35474</c:v>
                </c:pt>
                <c:pt idx="41">
                  <c:v>2014.36023</c:v>
                </c:pt>
                <c:pt idx="42">
                  <c:v>2014.36572</c:v>
                </c:pt>
                <c:pt idx="43">
                  <c:v>2014.3985600000001</c:v>
                </c:pt>
                <c:pt idx="44">
                  <c:v>2014.4095500000001</c:v>
                </c:pt>
                <c:pt idx="45">
                  <c:v>2014.4095500000001</c:v>
                </c:pt>
                <c:pt idx="46">
                  <c:v>2014.4287099999999</c:v>
                </c:pt>
                <c:pt idx="47">
                  <c:v>2014.4425000000001</c:v>
                </c:pt>
                <c:pt idx="48">
                  <c:v>2014.4478799999999</c:v>
                </c:pt>
                <c:pt idx="49">
                  <c:v>2014.46704</c:v>
                </c:pt>
                <c:pt idx="50">
                  <c:v>2014.47253</c:v>
                </c:pt>
                <c:pt idx="51">
                  <c:v>2014.48633</c:v>
                </c:pt>
                <c:pt idx="52">
                  <c:v>2014.4917</c:v>
                </c:pt>
                <c:pt idx="53">
                  <c:v>2014.49719</c:v>
                </c:pt>
                <c:pt idx="54">
                  <c:v>2014.51099</c:v>
                </c:pt>
                <c:pt idx="55">
                  <c:v>2014.5163600000001</c:v>
                </c:pt>
                <c:pt idx="56">
                  <c:v>2014.5355199999999</c:v>
                </c:pt>
                <c:pt idx="57">
                  <c:v>2014.5410199999999</c:v>
                </c:pt>
                <c:pt idx="58">
                  <c:v>2014.5601799999999</c:v>
                </c:pt>
                <c:pt idx="59">
                  <c:v>2014.5739699999999</c:v>
                </c:pt>
                <c:pt idx="60">
                  <c:v>2014.5794699999999</c:v>
                </c:pt>
                <c:pt idx="61">
                  <c:v>2014.58484</c:v>
                </c:pt>
                <c:pt idx="62">
                  <c:v>2014.59863</c:v>
                </c:pt>
                <c:pt idx="63">
                  <c:v>2014.604</c:v>
                </c:pt>
                <c:pt idx="64">
                  <c:v>2014.6178</c:v>
                </c:pt>
                <c:pt idx="65">
                  <c:v>2014.62329</c:v>
                </c:pt>
                <c:pt idx="66">
                  <c:v>2014.6286600000001</c:v>
                </c:pt>
                <c:pt idx="67">
                  <c:v>2014.64246</c:v>
                </c:pt>
                <c:pt idx="68">
                  <c:v>2014.64795</c:v>
                </c:pt>
                <c:pt idx="69">
                  <c:v>2014.6671100000001</c:v>
                </c:pt>
                <c:pt idx="70">
                  <c:v>2014.6724899999999</c:v>
                </c:pt>
                <c:pt idx="71">
                  <c:v>2014.6862799999999</c:v>
                </c:pt>
                <c:pt idx="72">
                  <c:v>2014.6917699999999</c:v>
                </c:pt>
                <c:pt idx="73">
                  <c:v>2014.70544</c:v>
                </c:pt>
                <c:pt idx="74">
                  <c:v>2014.7109399999999</c:v>
                </c:pt>
                <c:pt idx="75">
                  <c:v>2014.7164299999999</c:v>
                </c:pt>
                <c:pt idx="76">
                  <c:v>2014.7301</c:v>
                </c:pt>
                <c:pt idx="77">
                  <c:v>2014.7356</c:v>
                </c:pt>
                <c:pt idx="78">
                  <c:v>2014.75476</c:v>
                </c:pt>
                <c:pt idx="79">
                  <c:v>2014.76025</c:v>
                </c:pt>
                <c:pt idx="80">
                  <c:v>2014.7930899999999</c:v>
                </c:pt>
                <c:pt idx="81">
                  <c:v>2014.8232399999999</c:v>
                </c:pt>
                <c:pt idx="82">
                  <c:v>2014.83691</c:v>
                </c:pt>
                <c:pt idx="83">
                  <c:v>2014.8479</c:v>
                </c:pt>
                <c:pt idx="84">
                  <c:v>2014.86157</c:v>
                </c:pt>
                <c:pt idx="85">
                  <c:v>2014.86707</c:v>
                </c:pt>
                <c:pt idx="86">
                  <c:v>2014.8862300000001</c:v>
                </c:pt>
                <c:pt idx="87">
                  <c:v>2014.9054000000001</c:v>
                </c:pt>
                <c:pt idx="88">
                  <c:v>2014.9108900000001</c:v>
                </c:pt>
                <c:pt idx="89">
                  <c:v>2014.9493399999999</c:v>
                </c:pt>
                <c:pt idx="90">
                  <c:v>2014.99316</c:v>
                </c:pt>
                <c:pt idx="91">
                  <c:v>2014.99854</c:v>
                </c:pt>
                <c:pt idx="92">
                  <c:v>2015.0423599999999</c:v>
                </c:pt>
                <c:pt idx="93">
                  <c:v>2015.0561499999999</c:v>
                </c:pt>
                <c:pt idx="94">
                  <c:v>2015.0808099999999</c:v>
                </c:pt>
                <c:pt idx="95">
                  <c:v>2015.0862999999999</c:v>
                </c:pt>
                <c:pt idx="96">
                  <c:v>2015.09998</c:v>
                </c:pt>
                <c:pt idx="97">
                  <c:v>2015.1739500000001</c:v>
                </c:pt>
                <c:pt idx="98">
                  <c:v>2015.1986099999999</c:v>
                </c:pt>
                <c:pt idx="99">
                  <c:v>2015.21228</c:v>
                </c:pt>
                <c:pt idx="100">
                  <c:v>2015.21777</c:v>
                </c:pt>
                <c:pt idx="101">
                  <c:v>2015.2561000000001</c:v>
                </c:pt>
                <c:pt idx="102">
                  <c:v>2015.2616</c:v>
                </c:pt>
                <c:pt idx="103">
                  <c:v>2015.2752700000001</c:v>
                </c:pt>
                <c:pt idx="104">
                  <c:v>2015.27539</c:v>
                </c:pt>
                <c:pt idx="105">
                  <c:v>2015.2807600000001</c:v>
                </c:pt>
                <c:pt idx="106">
                  <c:v>2015.2862500000001</c:v>
                </c:pt>
                <c:pt idx="107">
                  <c:v>2015.3054199999999</c:v>
                </c:pt>
                <c:pt idx="108">
                  <c:v>2015.3192100000001</c:v>
                </c:pt>
                <c:pt idx="109">
                  <c:v>2015.3192100000001</c:v>
                </c:pt>
                <c:pt idx="110">
                  <c:v>2015.32458</c:v>
                </c:pt>
                <c:pt idx="111">
                  <c:v>2015.33008</c:v>
                </c:pt>
                <c:pt idx="112">
                  <c:v>2015.34375</c:v>
                </c:pt>
                <c:pt idx="113">
                  <c:v>2015.34924</c:v>
                </c:pt>
                <c:pt idx="114">
                  <c:v>2015.36304</c:v>
                </c:pt>
                <c:pt idx="115">
                  <c:v>2015.36841</c:v>
                </c:pt>
                <c:pt idx="116">
                  <c:v>2015.3877</c:v>
                </c:pt>
                <c:pt idx="117">
                  <c:v>2015.4068600000001</c:v>
                </c:pt>
                <c:pt idx="118">
                  <c:v>2015.4177199999999</c:v>
                </c:pt>
                <c:pt idx="119">
                  <c:v>2015.4368899999999</c:v>
                </c:pt>
                <c:pt idx="120">
                  <c:v>2015.4506799999999</c:v>
                </c:pt>
                <c:pt idx="121">
                  <c:v>2015.4561799999999</c:v>
                </c:pt>
                <c:pt idx="122">
                  <c:v>2015.46155</c:v>
                </c:pt>
                <c:pt idx="123">
                  <c:v>2015.47534</c:v>
                </c:pt>
                <c:pt idx="124">
                  <c:v>2015.48083</c:v>
                </c:pt>
                <c:pt idx="125">
                  <c:v>2015.49451</c:v>
                </c:pt>
                <c:pt idx="126">
                  <c:v>2015.5</c:v>
                </c:pt>
                <c:pt idx="127">
                  <c:v>2015.5053700000001</c:v>
                </c:pt>
                <c:pt idx="128">
                  <c:v>2015.5053700000001</c:v>
                </c:pt>
                <c:pt idx="129">
                  <c:v>2015.51917</c:v>
                </c:pt>
                <c:pt idx="130">
                  <c:v>2015.52466</c:v>
                </c:pt>
                <c:pt idx="131">
                  <c:v>2015.5383300000001</c:v>
                </c:pt>
                <c:pt idx="132">
                  <c:v>2015.5438200000001</c:v>
                </c:pt>
                <c:pt idx="133">
                  <c:v>2015.54919</c:v>
                </c:pt>
                <c:pt idx="134">
                  <c:v>2015.5629899999999</c:v>
                </c:pt>
                <c:pt idx="135">
                  <c:v>2015.5684799999999</c:v>
                </c:pt>
                <c:pt idx="136">
                  <c:v>2015.58215</c:v>
                </c:pt>
                <c:pt idx="137">
                  <c:v>2015.5876499999999</c:v>
                </c:pt>
                <c:pt idx="138">
                  <c:v>2015.5931399999999</c:v>
                </c:pt>
                <c:pt idx="139">
                  <c:v>2015.6123</c:v>
                </c:pt>
                <c:pt idx="140">
                  <c:v>2015.62598</c:v>
                </c:pt>
                <c:pt idx="141">
                  <c:v>2015.63147</c:v>
                </c:pt>
                <c:pt idx="142">
                  <c:v>2015.63696</c:v>
                </c:pt>
                <c:pt idx="143">
                  <c:v>2015.6506300000001</c:v>
                </c:pt>
                <c:pt idx="144">
                  <c:v>2015.6561300000001</c:v>
                </c:pt>
                <c:pt idx="145">
                  <c:v>2015.6697999999999</c:v>
                </c:pt>
                <c:pt idx="146">
                  <c:v>2015.6752899999999</c:v>
                </c:pt>
                <c:pt idx="147">
                  <c:v>2015.6807899999999</c:v>
                </c:pt>
                <c:pt idx="148">
                  <c:v>2015.6944599999999</c:v>
                </c:pt>
                <c:pt idx="149">
                  <c:v>2015.75757</c:v>
                </c:pt>
                <c:pt idx="150">
                  <c:v>2015.7684300000001</c:v>
                </c:pt>
                <c:pt idx="151">
                  <c:v>2015.7820999999999</c:v>
                </c:pt>
                <c:pt idx="152">
                  <c:v>2015.7876000000001</c:v>
                </c:pt>
                <c:pt idx="153">
                  <c:v>2015.83142</c:v>
                </c:pt>
                <c:pt idx="154">
                  <c:v>2015.84521</c:v>
                </c:pt>
                <c:pt idx="155">
                  <c:v>2015.85608</c:v>
                </c:pt>
                <c:pt idx="156">
                  <c:v>2015.89453</c:v>
                </c:pt>
                <c:pt idx="157">
                  <c:v>2015.94373</c:v>
                </c:pt>
                <c:pt idx="158">
                  <c:v>2016.00684</c:v>
                </c:pt>
                <c:pt idx="159">
                  <c:v>2016.0205100000001</c:v>
                </c:pt>
                <c:pt idx="160">
                  <c:v>2016.0313699999999</c:v>
                </c:pt>
                <c:pt idx="161">
                  <c:v>2016.0942399999999</c:v>
                </c:pt>
                <c:pt idx="162">
                  <c:v>2016.1134</c:v>
                </c:pt>
                <c:pt idx="163">
                  <c:v>2016.1379400000001</c:v>
                </c:pt>
                <c:pt idx="164">
                  <c:v>2016.20081</c:v>
                </c:pt>
                <c:pt idx="165">
                  <c:v>2016.2061799999999</c:v>
                </c:pt>
                <c:pt idx="166">
                  <c:v>2016.24451</c:v>
                </c:pt>
                <c:pt idx="167">
                  <c:v>2016.28271</c:v>
                </c:pt>
                <c:pt idx="168">
                  <c:v>2016.2936999999999</c:v>
                </c:pt>
                <c:pt idx="169">
                  <c:v>2016.3127400000001</c:v>
                </c:pt>
                <c:pt idx="170">
                  <c:v>2016.3319100000001</c:v>
                </c:pt>
                <c:pt idx="171">
                  <c:v>2016.3510699999999</c:v>
                </c:pt>
                <c:pt idx="172">
                  <c:v>2016.37024</c:v>
                </c:pt>
                <c:pt idx="173">
                  <c:v>2016.3811000000001</c:v>
                </c:pt>
                <c:pt idx="174">
                  <c:v>2016.3947800000001</c:v>
                </c:pt>
                <c:pt idx="175">
                  <c:v>2016.4002700000001</c:v>
                </c:pt>
                <c:pt idx="176">
                  <c:v>2016.4139399999999</c:v>
                </c:pt>
                <c:pt idx="177">
                  <c:v>2016.43848</c:v>
                </c:pt>
                <c:pt idx="178">
                  <c:v>2016.44397</c:v>
                </c:pt>
                <c:pt idx="179">
                  <c:v>2016.4576400000001</c:v>
                </c:pt>
                <c:pt idx="180">
                  <c:v>2016.4631300000001</c:v>
                </c:pt>
                <c:pt idx="181">
                  <c:v>2016.4685099999999</c:v>
                </c:pt>
                <c:pt idx="182">
                  <c:v>2016.48218</c:v>
                </c:pt>
                <c:pt idx="183">
                  <c:v>2016.48767</c:v>
                </c:pt>
                <c:pt idx="184">
                  <c:v>2016.50134</c:v>
                </c:pt>
                <c:pt idx="185">
                  <c:v>2016.50684</c:v>
                </c:pt>
                <c:pt idx="186">
                  <c:v>2016.5122100000001</c:v>
                </c:pt>
                <c:pt idx="187">
                  <c:v>2016.5258799999999</c:v>
                </c:pt>
                <c:pt idx="188">
                  <c:v>2016.5313699999999</c:v>
                </c:pt>
                <c:pt idx="189">
                  <c:v>2016.54504</c:v>
                </c:pt>
                <c:pt idx="190">
                  <c:v>2016.5697</c:v>
                </c:pt>
                <c:pt idx="191">
                  <c:v>2016.5750700000001</c:v>
                </c:pt>
                <c:pt idx="192">
                  <c:v>2016.5887499999999</c:v>
                </c:pt>
                <c:pt idx="193">
                  <c:v>2016.5942399999999</c:v>
                </c:pt>
                <c:pt idx="194">
                  <c:v>2016.59961</c:v>
                </c:pt>
                <c:pt idx="195">
                  <c:v>2016.6134</c:v>
                </c:pt>
                <c:pt idx="196">
                  <c:v>2016.61877</c:v>
                </c:pt>
                <c:pt idx="197">
                  <c:v>2016.6324500000001</c:v>
                </c:pt>
                <c:pt idx="198">
                  <c:v>2016.6379400000001</c:v>
                </c:pt>
                <c:pt idx="199">
                  <c:v>2016.6434300000001</c:v>
                </c:pt>
                <c:pt idx="200">
                  <c:v>2016.6570999999999</c:v>
                </c:pt>
                <c:pt idx="201">
                  <c:v>2016.66248</c:v>
                </c:pt>
                <c:pt idx="202">
                  <c:v>2016.66248</c:v>
                </c:pt>
                <c:pt idx="203">
                  <c:v>2016.68164</c:v>
                </c:pt>
                <c:pt idx="204">
                  <c:v>2016.68713</c:v>
                </c:pt>
                <c:pt idx="205">
                  <c:v>2016.70081</c:v>
                </c:pt>
                <c:pt idx="206">
                  <c:v>2016.7061799999999</c:v>
                </c:pt>
                <c:pt idx="207">
                  <c:v>2016.7061799999999</c:v>
                </c:pt>
                <c:pt idx="208">
                  <c:v>2016.7199700000001</c:v>
                </c:pt>
                <c:pt idx="209">
                  <c:v>2016.72534</c:v>
                </c:pt>
                <c:pt idx="210">
                  <c:v>2016.74451</c:v>
                </c:pt>
                <c:pt idx="211">
                  <c:v>2016.75</c:v>
                </c:pt>
                <c:pt idx="212">
                  <c:v>2016.75</c:v>
                </c:pt>
                <c:pt idx="213">
                  <c:v>2016.76367</c:v>
                </c:pt>
                <c:pt idx="214">
                  <c:v>2016.7690399999999</c:v>
                </c:pt>
                <c:pt idx="215">
                  <c:v>2016.7745399999999</c:v>
                </c:pt>
                <c:pt idx="216">
                  <c:v>2016.7882099999999</c:v>
                </c:pt>
                <c:pt idx="217">
                  <c:v>2016.7936999999999</c:v>
                </c:pt>
                <c:pt idx="218">
                  <c:v>2016.8127400000001</c:v>
                </c:pt>
                <c:pt idx="219">
                  <c:v>2016.8319100000001</c:v>
                </c:pt>
                <c:pt idx="220">
                  <c:v>2016.9002700000001</c:v>
                </c:pt>
                <c:pt idx="221">
                  <c:v>2016.9248</c:v>
                </c:pt>
                <c:pt idx="222">
                  <c:v>2016.93848</c:v>
                </c:pt>
                <c:pt idx="223">
                  <c:v>2016.94397</c:v>
                </c:pt>
                <c:pt idx="224">
                  <c:v>2016.9631300000001</c:v>
                </c:pt>
                <c:pt idx="225">
                  <c:v>2016.98218</c:v>
                </c:pt>
                <c:pt idx="226">
                  <c:v>2016.98767</c:v>
                </c:pt>
                <c:pt idx="227">
                  <c:v>2016.9930400000001</c:v>
                </c:pt>
              </c:numCache>
            </c:numRef>
          </c:xVal>
          <c:yVal>
            <c:numRef>
              <c:f>Sheet2!$E$2:$E$1237</c:f>
              <c:numCache>
                <c:formatCode>General</c:formatCode>
                <c:ptCount val="1236"/>
                <c:pt idx="0">
                  <c:v>0.25377</c:v>
                </c:pt>
                <c:pt idx="1">
                  <c:v>0.24656</c:v>
                </c:pt>
                <c:pt idx="2">
                  <c:v>0.24174000000000001</c:v>
                </c:pt>
                <c:pt idx="3">
                  <c:v>0.24126</c:v>
                </c:pt>
                <c:pt idx="4">
                  <c:v>0.23077</c:v>
                </c:pt>
                <c:pt idx="5">
                  <c:v>0.22011</c:v>
                </c:pt>
                <c:pt idx="6">
                  <c:v>0.21726000000000001</c:v>
                </c:pt>
                <c:pt idx="7">
                  <c:v>0.20294000000000001</c:v>
                </c:pt>
                <c:pt idx="8">
                  <c:v>0.20143</c:v>
                </c:pt>
                <c:pt idx="9">
                  <c:v>0.19413</c:v>
                </c:pt>
                <c:pt idx="10">
                  <c:v>0.19139</c:v>
                </c:pt>
                <c:pt idx="11">
                  <c:v>0.18190000000000001</c:v>
                </c:pt>
                <c:pt idx="12">
                  <c:v>0.19061</c:v>
                </c:pt>
                <c:pt idx="13">
                  <c:v>0.19022</c:v>
                </c:pt>
                <c:pt idx="14">
                  <c:v>0.18522</c:v>
                </c:pt>
                <c:pt idx="15">
                  <c:v>0.19547</c:v>
                </c:pt>
                <c:pt idx="16">
                  <c:v>0.20279</c:v>
                </c:pt>
                <c:pt idx="17">
                  <c:v>0.21387999999999999</c:v>
                </c:pt>
                <c:pt idx="18">
                  <c:v>0.22325999999999999</c:v>
                </c:pt>
                <c:pt idx="19">
                  <c:v>0.21884999999999999</c:v>
                </c:pt>
                <c:pt idx="20">
                  <c:v>0.22647999999999999</c:v>
                </c:pt>
                <c:pt idx="21">
                  <c:v>0.22586999999999999</c:v>
                </c:pt>
                <c:pt idx="22">
                  <c:v>0.2432</c:v>
                </c:pt>
                <c:pt idx="23">
                  <c:v>0.23921999999999999</c:v>
                </c:pt>
                <c:pt idx="24">
                  <c:v>0.24374999999999999</c:v>
                </c:pt>
                <c:pt idx="25">
                  <c:v>0.24886</c:v>
                </c:pt>
                <c:pt idx="26">
                  <c:v>0.26146999999999998</c:v>
                </c:pt>
                <c:pt idx="27">
                  <c:v>0.25923000000000002</c:v>
                </c:pt>
                <c:pt idx="28">
                  <c:v>0.2591</c:v>
                </c:pt>
                <c:pt idx="29">
                  <c:v>0.27762999999999999</c:v>
                </c:pt>
                <c:pt idx="30">
                  <c:v>0.2697</c:v>
                </c:pt>
                <c:pt idx="31">
                  <c:v>0.27789000000000003</c:v>
                </c:pt>
                <c:pt idx="32">
                  <c:v>0.28236</c:v>
                </c:pt>
                <c:pt idx="33">
                  <c:v>0.27607999999999999</c:v>
                </c:pt>
                <c:pt idx="34">
                  <c:v>0.29493000000000003</c:v>
                </c:pt>
                <c:pt idx="35">
                  <c:v>0.28049000000000002</c:v>
                </c:pt>
                <c:pt idx="36">
                  <c:v>0.28619</c:v>
                </c:pt>
                <c:pt idx="37">
                  <c:v>0.29426999999999998</c:v>
                </c:pt>
                <c:pt idx="38">
                  <c:v>0.28483000000000003</c:v>
                </c:pt>
                <c:pt idx="39">
                  <c:v>0.29382999999999998</c:v>
                </c:pt>
                <c:pt idx="40">
                  <c:v>0.31480000000000002</c:v>
                </c:pt>
                <c:pt idx="41">
                  <c:v>0.29857</c:v>
                </c:pt>
                <c:pt idx="42">
                  <c:v>0.29503000000000001</c:v>
                </c:pt>
                <c:pt idx="43">
                  <c:v>0.32069999999999999</c:v>
                </c:pt>
                <c:pt idx="44">
                  <c:v>0.30482999999999999</c:v>
                </c:pt>
                <c:pt idx="45">
                  <c:v>0.30621999999999999</c:v>
                </c:pt>
                <c:pt idx="46">
                  <c:v>0.30125999999999997</c:v>
                </c:pt>
                <c:pt idx="47">
                  <c:v>0.32722000000000001</c:v>
                </c:pt>
                <c:pt idx="48">
                  <c:v>0.30747999999999998</c:v>
                </c:pt>
                <c:pt idx="49">
                  <c:v>0.31520999999999999</c:v>
                </c:pt>
                <c:pt idx="50">
                  <c:v>0.30065999999999998</c:v>
                </c:pt>
                <c:pt idx="51">
                  <c:v>0.32294</c:v>
                </c:pt>
                <c:pt idx="52">
                  <c:v>0.30686999999999998</c:v>
                </c:pt>
                <c:pt idx="53">
                  <c:v>0.30131000000000002</c:v>
                </c:pt>
                <c:pt idx="54">
                  <c:v>0.31822</c:v>
                </c:pt>
                <c:pt idx="55">
                  <c:v>0.30414999999999998</c:v>
                </c:pt>
                <c:pt idx="56">
                  <c:v>0.30565999999999999</c:v>
                </c:pt>
                <c:pt idx="57">
                  <c:v>0.30127999999999999</c:v>
                </c:pt>
                <c:pt idx="58">
                  <c:v>0.29918</c:v>
                </c:pt>
                <c:pt idx="59">
                  <c:v>0.31445000000000001</c:v>
                </c:pt>
                <c:pt idx="60">
                  <c:v>0.30066999999999999</c:v>
                </c:pt>
                <c:pt idx="61">
                  <c:v>0.29669000000000001</c:v>
                </c:pt>
                <c:pt idx="62">
                  <c:v>0.30520000000000003</c:v>
                </c:pt>
                <c:pt idx="63">
                  <c:v>0.29491000000000001</c:v>
                </c:pt>
                <c:pt idx="64">
                  <c:v>0.30842999999999998</c:v>
                </c:pt>
                <c:pt idx="65">
                  <c:v>0.29264000000000001</c:v>
                </c:pt>
                <c:pt idx="66">
                  <c:v>0.29269000000000001</c:v>
                </c:pt>
                <c:pt idx="67">
                  <c:v>0.29653000000000002</c:v>
                </c:pt>
                <c:pt idx="68">
                  <c:v>0.28691</c:v>
                </c:pt>
                <c:pt idx="69">
                  <c:v>0.28382000000000002</c:v>
                </c:pt>
                <c:pt idx="70">
                  <c:v>0.27948000000000001</c:v>
                </c:pt>
                <c:pt idx="71">
                  <c:v>0.28116999999999998</c:v>
                </c:pt>
                <c:pt idx="72">
                  <c:v>0.27216000000000001</c:v>
                </c:pt>
                <c:pt idx="73">
                  <c:v>0.29133999999999999</c:v>
                </c:pt>
                <c:pt idx="74">
                  <c:v>0.26717999999999997</c:v>
                </c:pt>
                <c:pt idx="75">
                  <c:v>0.26656999999999997</c:v>
                </c:pt>
                <c:pt idx="76">
                  <c:v>0.26068000000000002</c:v>
                </c:pt>
                <c:pt idx="77">
                  <c:v>0.25650000000000001</c:v>
                </c:pt>
                <c:pt idx="78">
                  <c:v>0.24725</c:v>
                </c:pt>
                <c:pt idx="79">
                  <c:v>0.24873999999999999</c:v>
                </c:pt>
                <c:pt idx="80">
                  <c:v>0.23579</c:v>
                </c:pt>
                <c:pt idx="81">
                  <c:v>0.21698999999999999</c:v>
                </c:pt>
                <c:pt idx="82">
                  <c:v>0.21465000000000001</c:v>
                </c:pt>
                <c:pt idx="83">
                  <c:v>0.21468999999999999</c:v>
                </c:pt>
                <c:pt idx="84">
                  <c:v>0.20275000000000001</c:v>
                </c:pt>
                <c:pt idx="85">
                  <c:v>0.20197000000000001</c:v>
                </c:pt>
                <c:pt idx="86">
                  <c:v>0.19136</c:v>
                </c:pt>
                <c:pt idx="87">
                  <c:v>0.18725</c:v>
                </c:pt>
                <c:pt idx="88">
                  <c:v>0.19003999999999999</c:v>
                </c:pt>
                <c:pt idx="89">
                  <c:v>0.18196999999999999</c:v>
                </c:pt>
                <c:pt idx="90">
                  <c:v>0.18575</c:v>
                </c:pt>
                <c:pt idx="91">
                  <c:v>0.1893</c:v>
                </c:pt>
                <c:pt idx="92">
                  <c:v>0.19747000000000001</c:v>
                </c:pt>
                <c:pt idx="93">
                  <c:v>0.20705999999999999</c:v>
                </c:pt>
                <c:pt idx="94">
                  <c:v>0.20952000000000001</c:v>
                </c:pt>
                <c:pt idx="95">
                  <c:v>0.21598999999999999</c:v>
                </c:pt>
                <c:pt idx="96">
                  <c:v>0.22183</c:v>
                </c:pt>
                <c:pt idx="97">
                  <c:v>0.25224999999999997</c:v>
                </c:pt>
                <c:pt idx="98">
                  <c:v>0.26222000000000001</c:v>
                </c:pt>
                <c:pt idx="99">
                  <c:v>0.26801999999999998</c:v>
                </c:pt>
                <c:pt idx="100">
                  <c:v>0.26652999999999999</c:v>
                </c:pt>
                <c:pt idx="101">
                  <c:v>0.28541</c:v>
                </c:pt>
                <c:pt idx="102">
                  <c:v>0.28083999999999998</c:v>
                </c:pt>
                <c:pt idx="103">
                  <c:v>0.29583999999999999</c:v>
                </c:pt>
                <c:pt idx="104">
                  <c:v>0.29558000000000001</c:v>
                </c:pt>
                <c:pt idx="105">
                  <c:v>0.28301999999999999</c:v>
                </c:pt>
                <c:pt idx="106">
                  <c:v>0.27694000000000002</c:v>
                </c:pt>
                <c:pt idx="107">
                  <c:v>0.28537000000000001</c:v>
                </c:pt>
                <c:pt idx="108">
                  <c:v>0.30092000000000002</c:v>
                </c:pt>
                <c:pt idx="109">
                  <c:v>0.30682999999999999</c:v>
                </c:pt>
                <c:pt idx="110">
                  <c:v>0.29372999999999999</c:v>
                </c:pt>
                <c:pt idx="111">
                  <c:v>0.29225000000000001</c:v>
                </c:pt>
                <c:pt idx="112">
                  <c:v>0.30037999999999998</c:v>
                </c:pt>
                <c:pt idx="113">
                  <c:v>0.29076000000000002</c:v>
                </c:pt>
                <c:pt idx="114">
                  <c:v>0.31419000000000002</c:v>
                </c:pt>
                <c:pt idx="115">
                  <c:v>0.29605999999999999</c:v>
                </c:pt>
                <c:pt idx="116">
                  <c:v>0.30353000000000002</c:v>
                </c:pt>
                <c:pt idx="117">
                  <c:v>0.31975999999999999</c:v>
                </c:pt>
                <c:pt idx="118">
                  <c:v>0.29527999999999999</c:v>
                </c:pt>
                <c:pt idx="119">
                  <c:v>0.29680000000000001</c:v>
                </c:pt>
                <c:pt idx="120">
                  <c:v>0.31746999999999997</c:v>
                </c:pt>
                <c:pt idx="121">
                  <c:v>0.30064000000000002</c:v>
                </c:pt>
                <c:pt idx="122">
                  <c:v>0.29804000000000003</c:v>
                </c:pt>
                <c:pt idx="123">
                  <c:v>0.31263999999999997</c:v>
                </c:pt>
                <c:pt idx="124">
                  <c:v>0.29876000000000003</c:v>
                </c:pt>
                <c:pt idx="125">
                  <c:v>0.32468000000000002</c:v>
                </c:pt>
                <c:pt idx="126">
                  <c:v>0.30601</c:v>
                </c:pt>
                <c:pt idx="127">
                  <c:v>0.29820000000000002</c:v>
                </c:pt>
                <c:pt idx="128">
                  <c:v>0.29958000000000001</c:v>
                </c:pt>
                <c:pt idx="129">
                  <c:v>0.31253999999999998</c:v>
                </c:pt>
                <c:pt idx="130">
                  <c:v>0.29975000000000002</c:v>
                </c:pt>
                <c:pt idx="131">
                  <c:v>0.31805</c:v>
                </c:pt>
                <c:pt idx="132">
                  <c:v>0.30409999999999998</c:v>
                </c:pt>
                <c:pt idx="133">
                  <c:v>0.29697000000000001</c:v>
                </c:pt>
                <c:pt idx="134">
                  <c:v>0.3075</c:v>
                </c:pt>
                <c:pt idx="135">
                  <c:v>0.29694999999999999</c:v>
                </c:pt>
                <c:pt idx="136">
                  <c:v>0.31130999999999998</c:v>
                </c:pt>
                <c:pt idx="137">
                  <c:v>0.29565000000000002</c:v>
                </c:pt>
                <c:pt idx="138">
                  <c:v>0.29139999999999999</c:v>
                </c:pt>
                <c:pt idx="139">
                  <c:v>0.28816000000000003</c:v>
                </c:pt>
                <c:pt idx="140">
                  <c:v>0.30092999999999998</c:v>
                </c:pt>
                <c:pt idx="141">
                  <c:v>0.28727000000000003</c:v>
                </c:pt>
                <c:pt idx="142">
                  <c:v>0.28833999999999999</c:v>
                </c:pt>
                <c:pt idx="143">
                  <c:v>0.29218</c:v>
                </c:pt>
                <c:pt idx="144">
                  <c:v>0.28054000000000001</c:v>
                </c:pt>
                <c:pt idx="145">
                  <c:v>0.29056999999999999</c:v>
                </c:pt>
                <c:pt idx="146">
                  <c:v>0.27787000000000001</c:v>
                </c:pt>
                <c:pt idx="147">
                  <c:v>0.27487</c:v>
                </c:pt>
                <c:pt idx="148">
                  <c:v>0.27492</c:v>
                </c:pt>
                <c:pt idx="149">
                  <c:v>0.25140000000000001</c:v>
                </c:pt>
                <c:pt idx="150">
                  <c:v>0.24374000000000001</c:v>
                </c:pt>
                <c:pt idx="151">
                  <c:v>0.23602000000000001</c:v>
                </c:pt>
                <c:pt idx="152">
                  <c:v>0.23363</c:v>
                </c:pt>
                <c:pt idx="153">
                  <c:v>0.21324000000000001</c:v>
                </c:pt>
                <c:pt idx="154">
                  <c:v>0.20849999999999999</c:v>
                </c:pt>
                <c:pt idx="155">
                  <c:v>0.20673</c:v>
                </c:pt>
                <c:pt idx="156">
                  <c:v>0.18845000000000001</c:v>
                </c:pt>
                <c:pt idx="157">
                  <c:v>0.18898999999999999</c:v>
                </c:pt>
                <c:pt idx="158">
                  <c:v>0.18654000000000001</c:v>
                </c:pt>
                <c:pt idx="159">
                  <c:v>0.19359000000000001</c:v>
                </c:pt>
                <c:pt idx="160">
                  <c:v>0.1976</c:v>
                </c:pt>
                <c:pt idx="161">
                  <c:v>0.21461</c:v>
                </c:pt>
                <c:pt idx="162">
                  <c:v>0.22256000000000001</c:v>
                </c:pt>
                <c:pt idx="163">
                  <c:v>0.23587</c:v>
                </c:pt>
                <c:pt idx="164">
                  <c:v>0.26240999999999998</c:v>
                </c:pt>
                <c:pt idx="165">
                  <c:v>0.26240999999999998</c:v>
                </c:pt>
                <c:pt idx="166">
                  <c:v>0.27450999999999998</c:v>
                </c:pt>
                <c:pt idx="167">
                  <c:v>0.29848999999999998</c:v>
                </c:pt>
                <c:pt idx="168">
                  <c:v>0.28173999999999999</c:v>
                </c:pt>
                <c:pt idx="169">
                  <c:v>0.29010999999999998</c:v>
                </c:pt>
                <c:pt idx="170">
                  <c:v>0.29683999999999999</c:v>
                </c:pt>
                <c:pt idx="171">
                  <c:v>0.30538999999999999</c:v>
                </c:pt>
                <c:pt idx="172">
                  <c:v>0.31625999999999999</c:v>
                </c:pt>
                <c:pt idx="173">
                  <c:v>0.30266999999999999</c:v>
                </c:pt>
                <c:pt idx="174">
                  <c:v>0.31106</c:v>
                </c:pt>
                <c:pt idx="175">
                  <c:v>0.29824000000000001</c:v>
                </c:pt>
                <c:pt idx="176">
                  <c:v>0.31999</c:v>
                </c:pt>
                <c:pt idx="177">
                  <c:v>0.31435999999999997</c:v>
                </c:pt>
                <c:pt idx="178">
                  <c:v>0.31964999999999999</c:v>
                </c:pt>
                <c:pt idx="179">
                  <c:v>0.32291999999999998</c:v>
                </c:pt>
                <c:pt idx="180">
                  <c:v>0.30373</c:v>
                </c:pt>
                <c:pt idx="181">
                  <c:v>0.29829</c:v>
                </c:pt>
                <c:pt idx="182">
                  <c:v>0.30997999999999998</c:v>
                </c:pt>
                <c:pt idx="183">
                  <c:v>0.30097000000000002</c:v>
                </c:pt>
                <c:pt idx="184">
                  <c:v>0.32042999999999999</c:v>
                </c:pt>
                <c:pt idx="185">
                  <c:v>0.30306</c:v>
                </c:pt>
                <c:pt idx="186">
                  <c:v>0.30252000000000001</c:v>
                </c:pt>
                <c:pt idx="187">
                  <c:v>0.31578000000000001</c:v>
                </c:pt>
                <c:pt idx="188">
                  <c:v>0.30281999999999998</c:v>
                </c:pt>
                <c:pt idx="189">
                  <c:v>0.3246</c:v>
                </c:pt>
                <c:pt idx="190">
                  <c:v>0.30881999999999998</c:v>
                </c:pt>
                <c:pt idx="191">
                  <c:v>0.29866999999999999</c:v>
                </c:pt>
                <c:pt idx="192">
                  <c:v>0.31272</c:v>
                </c:pt>
                <c:pt idx="193">
                  <c:v>0.29904999999999998</c:v>
                </c:pt>
                <c:pt idx="194">
                  <c:v>0.29471999999999998</c:v>
                </c:pt>
                <c:pt idx="195">
                  <c:v>0.30336999999999997</c:v>
                </c:pt>
                <c:pt idx="196">
                  <c:v>0.29309000000000002</c:v>
                </c:pt>
                <c:pt idx="197">
                  <c:v>0.30484</c:v>
                </c:pt>
                <c:pt idx="198">
                  <c:v>0.28911999999999999</c:v>
                </c:pt>
                <c:pt idx="199">
                  <c:v>0.28675</c:v>
                </c:pt>
                <c:pt idx="200">
                  <c:v>0.28969</c:v>
                </c:pt>
                <c:pt idx="201">
                  <c:v>0.27707999999999999</c:v>
                </c:pt>
                <c:pt idx="202">
                  <c:v>0.28282000000000002</c:v>
                </c:pt>
                <c:pt idx="203">
                  <c:v>0.27540999999999999</c:v>
                </c:pt>
                <c:pt idx="204">
                  <c:v>0.27603</c:v>
                </c:pt>
                <c:pt idx="205">
                  <c:v>0.27111000000000002</c:v>
                </c:pt>
                <c:pt idx="206">
                  <c:v>0.26463999999999999</c:v>
                </c:pt>
                <c:pt idx="207">
                  <c:v>0.26788000000000001</c:v>
                </c:pt>
                <c:pt idx="208">
                  <c:v>0.26939999999999997</c:v>
                </c:pt>
                <c:pt idx="209">
                  <c:v>0.25807999999999998</c:v>
                </c:pt>
                <c:pt idx="210">
                  <c:v>0.25266</c:v>
                </c:pt>
                <c:pt idx="211">
                  <c:v>0.24671999999999999</c:v>
                </c:pt>
                <c:pt idx="212">
                  <c:v>0.24959000000000001</c:v>
                </c:pt>
                <c:pt idx="213">
                  <c:v>0.24823000000000001</c:v>
                </c:pt>
                <c:pt idx="214">
                  <c:v>0.23924999999999999</c:v>
                </c:pt>
                <c:pt idx="215">
                  <c:v>0.24406</c:v>
                </c:pt>
                <c:pt idx="216">
                  <c:v>0.23208000000000001</c:v>
                </c:pt>
                <c:pt idx="217">
                  <c:v>0.23311999999999999</c:v>
                </c:pt>
                <c:pt idx="218">
                  <c:v>0.21878</c:v>
                </c:pt>
                <c:pt idx="219">
                  <c:v>0.21126</c:v>
                </c:pt>
                <c:pt idx="220">
                  <c:v>0.18310999999999999</c:v>
                </c:pt>
                <c:pt idx="221">
                  <c:v>0.1862</c:v>
                </c:pt>
                <c:pt idx="222">
                  <c:v>0.18396999999999999</c:v>
                </c:pt>
                <c:pt idx="223">
                  <c:v>0.18146999999999999</c:v>
                </c:pt>
                <c:pt idx="224">
                  <c:v>0.18187</c:v>
                </c:pt>
                <c:pt idx="225">
                  <c:v>0.18465000000000001</c:v>
                </c:pt>
                <c:pt idx="226">
                  <c:v>0.18274000000000001</c:v>
                </c:pt>
                <c:pt idx="227">
                  <c:v>0.19203000000000001</c:v>
                </c:pt>
              </c:numCache>
            </c:numRef>
          </c:yVal>
          <c:smooth val="1"/>
          <c:extLst>
            <c:ext xmlns:c16="http://schemas.microsoft.com/office/drawing/2014/chart" uri="{C3380CC4-5D6E-409C-BE32-E72D297353CC}">
              <c16:uniqueId val="{00000009-9E1A-4407-B870-7677F4733FC6}"/>
            </c:ext>
          </c:extLst>
        </c:ser>
        <c:ser>
          <c:idx val="4"/>
          <c:order val="10"/>
          <c:tx>
            <c:strRef>
              <c:f>Sheet2!$F$1</c:f>
              <c:strCache>
                <c:ptCount val="1"/>
                <c:pt idx="0">
                  <c:v>B5</c:v>
                </c:pt>
              </c:strCache>
            </c:strRef>
          </c:tx>
          <c:spPr>
            <a:ln w="19050" cap="rnd">
              <a:solidFill>
                <a:schemeClr val="accent5"/>
              </a:solidFill>
              <a:round/>
            </a:ln>
            <a:effectLst/>
          </c:spPr>
          <c:marker>
            <c:symbol val="none"/>
          </c:marker>
          <c:xVal>
            <c:numRef>
              <c:f>Sheet2!$A$2:$A$1237</c:f>
              <c:numCache>
                <c:formatCode>General</c:formatCode>
                <c:ptCount val="1236"/>
                <c:pt idx="0">
                  <c:v>2013.7519500000001</c:v>
                </c:pt>
                <c:pt idx="1">
                  <c:v>2013.76575</c:v>
                </c:pt>
                <c:pt idx="2">
                  <c:v>2013.77124</c:v>
                </c:pt>
                <c:pt idx="3">
                  <c:v>2013.7849100000001</c:v>
                </c:pt>
                <c:pt idx="4">
                  <c:v>2013.7904100000001</c:v>
                </c:pt>
                <c:pt idx="5">
                  <c:v>2013.8150599999999</c:v>
                </c:pt>
                <c:pt idx="6">
                  <c:v>2013.8287399999999</c:v>
                </c:pt>
                <c:pt idx="7">
                  <c:v>2013.85889</c:v>
                </c:pt>
                <c:pt idx="8">
                  <c:v>2013.87256</c:v>
                </c:pt>
                <c:pt idx="9">
                  <c:v>2013.87805</c:v>
                </c:pt>
                <c:pt idx="10">
                  <c:v>2013.9273700000001</c:v>
                </c:pt>
                <c:pt idx="11">
                  <c:v>2013.9657</c:v>
                </c:pt>
                <c:pt idx="12">
                  <c:v>2013.97119</c:v>
                </c:pt>
                <c:pt idx="13">
                  <c:v>2013.97119</c:v>
                </c:pt>
                <c:pt idx="14">
                  <c:v>2013.98486</c:v>
                </c:pt>
                <c:pt idx="15">
                  <c:v>2014.0150100000001</c:v>
                </c:pt>
                <c:pt idx="16">
                  <c:v>2014.0479700000001</c:v>
                </c:pt>
                <c:pt idx="17">
                  <c:v>2014.078</c:v>
                </c:pt>
                <c:pt idx="18">
                  <c:v>2014.0917999999999</c:v>
                </c:pt>
                <c:pt idx="19">
                  <c:v>2014.09717</c:v>
                </c:pt>
                <c:pt idx="20">
                  <c:v>2014.10266</c:v>
                </c:pt>
                <c:pt idx="21">
                  <c:v>2014.10266</c:v>
                </c:pt>
                <c:pt idx="22">
                  <c:v>2014.13562</c:v>
                </c:pt>
                <c:pt idx="23">
                  <c:v>2014.14111</c:v>
                </c:pt>
                <c:pt idx="24">
                  <c:v>2014.1464800000001</c:v>
                </c:pt>
                <c:pt idx="25">
                  <c:v>2014.1656499999999</c:v>
                </c:pt>
                <c:pt idx="26">
                  <c:v>2014.1794400000001</c:v>
                </c:pt>
                <c:pt idx="27">
                  <c:v>2014.19031</c:v>
                </c:pt>
                <c:pt idx="28">
                  <c:v>2014.19031</c:v>
                </c:pt>
                <c:pt idx="29">
                  <c:v>2014.22327</c:v>
                </c:pt>
                <c:pt idx="30">
                  <c:v>2014.22876</c:v>
                </c:pt>
                <c:pt idx="31">
                  <c:v>2014.2341300000001</c:v>
                </c:pt>
                <c:pt idx="32">
                  <c:v>2014.24792</c:v>
                </c:pt>
                <c:pt idx="33">
                  <c:v>2014.25342</c:v>
                </c:pt>
                <c:pt idx="34">
                  <c:v>2014.2670900000001</c:v>
                </c:pt>
                <c:pt idx="35">
                  <c:v>2014.27808</c:v>
                </c:pt>
                <c:pt idx="36">
                  <c:v>2014.2972400000001</c:v>
                </c:pt>
                <c:pt idx="37">
                  <c:v>2014.3164099999999</c:v>
                </c:pt>
                <c:pt idx="38">
                  <c:v>2014.3218999999999</c:v>
                </c:pt>
                <c:pt idx="39">
                  <c:v>2014.3218999999999</c:v>
                </c:pt>
                <c:pt idx="40">
                  <c:v>2014.35474</c:v>
                </c:pt>
                <c:pt idx="41">
                  <c:v>2014.36023</c:v>
                </c:pt>
                <c:pt idx="42">
                  <c:v>2014.36572</c:v>
                </c:pt>
                <c:pt idx="43">
                  <c:v>2014.3985600000001</c:v>
                </c:pt>
                <c:pt idx="44">
                  <c:v>2014.4095500000001</c:v>
                </c:pt>
                <c:pt idx="45">
                  <c:v>2014.4095500000001</c:v>
                </c:pt>
                <c:pt idx="46">
                  <c:v>2014.4287099999999</c:v>
                </c:pt>
                <c:pt idx="47">
                  <c:v>2014.4425000000001</c:v>
                </c:pt>
                <c:pt idx="48">
                  <c:v>2014.4478799999999</c:v>
                </c:pt>
                <c:pt idx="49">
                  <c:v>2014.46704</c:v>
                </c:pt>
                <c:pt idx="50">
                  <c:v>2014.47253</c:v>
                </c:pt>
                <c:pt idx="51">
                  <c:v>2014.48633</c:v>
                </c:pt>
                <c:pt idx="52">
                  <c:v>2014.4917</c:v>
                </c:pt>
                <c:pt idx="53">
                  <c:v>2014.49719</c:v>
                </c:pt>
                <c:pt idx="54">
                  <c:v>2014.51099</c:v>
                </c:pt>
                <c:pt idx="55">
                  <c:v>2014.5163600000001</c:v>
                </c:pt>
                <c:pt idx="56">
                  <c:v>2014.5355199999999</c:v>
                </c:pt>
                <c:pt idx="57">
                  <c:v>2014.5410199999999</c:v>
                </c:pt>
                <c:pt idx="58">
                  <c:v>2014.5601799999999</c:v>
                </c:pt>
                <c:pt idx="59">
                  <c:v>2014.5739699999999</c:v>
                </c:pt>
                <c:pt idx="60">
                  <c:v>2014.5794699999999</c:v>
                </c:pt>
                <c:pt idx="61">
                  <c:v>2014.58484</c:v>
                </c:pt>
                <c:pt idx="62">
                  <c:v>2014.59863</c:v>
                </c:pt>
                <c:pt idx="63">
                  <c:v>2014.604</c:v>
                </c:pt>
                <c:pt idx="64">
                  <c:v>2014.6178</c:v>
                </c:pt>
                <c:pt idx="65">
                  <c:v>2014.62329</c:v>
                </c:pt>
                <c:pt idx="66">
                  <c:v>2014.6286600000001</c:v>
                </c:pt>
                <c:pt idx="67">
                  <c:v>2014.64246</c:v>
                </c:pt>
                <c:pt idx="68">
                  <c:v>2014.64795</c:v>
                </c:pt>
                <c:pt idx="69">
                  <c:v>2014.6671100000001</c:v>
                </c:pt>
                <c:pt idx="70">
                  <c:v>2014.6724899999999</c:v>
                </c:pt>
                <c:pt idx="71">
                  <c:v>2014.6862799999999</c:v>
                </c:pt>
                <c:pt idx="72">
                  <c:v>2014.6917699999999</c:v>
                </c:pt>
                <c:pt idx="73">
                  <c:v>2014.70544</c:v>
                </c:pt>
                <c:pt idx="74">
                  <c:v>2014.7109399999999</c:v>
                </c:pt>
                <c:pt idx="75">
                  <c:v>2014.7164299999999</c:v>
                </c:pt>
                <c:pt idx="76">
                  <c:v>2014.7301</c:v>
                </c:pt>
                <c:pt idx="77">
                  <c:v>2014.7356</c:v>
                </c:pt>
                <c:pt idx="78">
                  <c:v>2014.75476</c:v>
                </c:pt>
                <c:pt idx="79">
                  <c:v>2014.76025</c:v>
                </c:pt>
                <c:pt idx="80">
                  <c:v>2014.7930899999999</c:v>
                </c:pt>
                <c:pt idx="81">
                  <c:v>2014.8232399999999</c:v>
                </c:pt>
                <c:pt idx="82">
                  <c:v>2014.83691</c:v>
                </c:pt>
                <c:pt idx="83">
                  <c:v>2014.8479</c:v>
                </c:pt>
                <c:pt idx="84">
                  <c:v>2014.86157</c:v>
                </c:pt>
                <c:pt idx="85">
                  <c:v>2014.86707</c:v>
                </c:pt>
                <c:pt idx="86">
                  <c:v>2014.8862300000001</c:v>
                </c:pt>
                <c:pt idx="87">
                  <c:v>2014.9054000000001</c:v>
                </c:pt>
                <c:pt idx="88">
                  <c:v>2014.9108900000001</c:v>
                </c:pt>
                <c:pt idx="89">
                  <c:v>2014.9493399999999</c:v>
                </c:pt>
                <c:pt idx="90">
                  <c:v>2014.99316</c:v>
                </c:pt>
                <c:pt idx="91">
                  <c:v>2014.99854</c:v>
                </c:pt>
                <c:pt idx="92">
                  <c:v>2015.0423599999999</c:v>
                </c:pt>
                <c:pt idx="93">
                  <c:v>2015.0561499999999</c:v>
                </c:pt>
                <c:pt idx="94">
                  <c:v>2015.0808099999999</c:v>
                </c:pt>
                <c:pt idx="95">
                  <c:v>2015.0862999999999</c:v>
                </c:pt>
                <c:pt idx="96">
                  <c:v>2015.09998</c:v>
                </c:pt>
                <c:pt idx="97">
                  <c:v>2015.1739500000001</c:v>
                </c:pt>
                <c:pt idx="98">
                  <c:v>2015.1986099999999</c:v>
                </c:pt>
                <c:pt idx="99">
                  <c:v>2015.21228</c:v>
                </c:pt>
                <c:pt idx="100">
                  <c:v>2015.21777</c:v>
                </c:pt>
                <c:pt idx="101">
                  <c:v>2015.2561000000001</c:v>
                </c:pt>
                <c:pt idx="102">
                  <c:v>2015.2616</c:v>
                </c:pt>
                <c:pt idx="103">
                  <c:v>2015.2752700000001</c:v>
                </c:pt>
                <c:pt idx="104">
                  <c:v>2015.27539</c:v>
                </c:pt>
                <c:pt idx="105">
                  <c:v>2015.2807600000001</c:v>
                </c:pt>
                <c:pt idx="106">
                  <c:v>2015.2862500000001</c:v>
                </c:pt>
                <c:pt idx="107">
                  <c:v>2015.3054199999999</c:v>
                </c:pt>
                <c:pt idx="108">
                  <c:v>2015.3192100000001</c:v>
                </c:pt>
                <c:pt idx="109">
                  <c:v>2015.3192100000001</c:v>
                </c:pt>
                <c:pt idx="110">
                  <c:v>2015.32458</c:v>
                </c:pt>
                <c:pt idx="111">
                  <c:v>2015.33008</c:v>
                </c:pt>
                <c:pt idx="112">
                  <c:v>2015.34375</c:v>
                </c:pt>
                <c:pt idx="113">
                  <c:v>2015.34924</c:v>
                </c:pt>
                <c:pt idx="114">
                  <c:v>2015.36304</c:v>
                </c:pt>
                <c:pt idx="115">
                  <c:v>2015.36841</c:v>
                </c:pt>
                <c:pt idx="116">
                  <c:v>2015.3877</c:v>
                </c:pt>
                <c:pt idx="117">
                  <c:v>2015.4068600000001</c:v>
                </c:pt>
                <c:pt idx="118">
                  <c:v>2015.4177199999999</c:v>
                </c:pt>
                <c:pt idx="119">
                  <c:v>2015.4368899999999</c:v>
                </c:pt>
                <c:pt idx="120">
                  <c:v>2015.4506799999999</c:v>
                </c:pt>
                <c:pt idx="121">
                  <c:v>2015.4561799999999</c:v>
                </c:pt>
                <c:pt idx="122">
                  <c:v>2015.46155</c:v>
                </c:pt>
                <c:pt idx="123">
                  <c:v>2015.47534</c:v>
                </c:pt>
                <c:pt idx="124">
                  <c:v>2015.48083</c:v>
                </c:pt>
                <c:pt idx="125">
                  <c:v>2015.49451</c:v>
                </c:pt>
                <c:pt idx="126">
                  <c:v>2015.5</c:v>
                </c:pt>
                <c:pt idx="127">
                  <c:v>2015.5053700000001</c:v>
                </c:pt>
                <c:pt idx="128">
                  <c:v>2015.5053700000001</c:v>
                </c:pt>
                <c:pt idx="129">
                  <c:v>2015.51917</c:v>
                </c:pt>
                <c:pt idx="130">
                  <c:v>2015.52466</c:v>
                </c:pt>
                <c:pt idx="131">
                  <c:v>2015.5383300000001</c:v>
                </c:pt>
                <c:pt idx="132">
                  <c:v>2015.5438200000001</c:v>
                </c:pt>
                <c:pt idx="133">
                  <c:v>2015.54919</c:v>
                </c:pt>
                <c:pt idx="134">
                  <c:v>2015.5629899999999</c:v>
                </c:pt>
                <c:pt idx="135">
                  <c:v>2015.5684799999999</c:v>
                </c:pt>
                <c:pt idx="136">
                  <c:v>2015.58215</c:v>
                </c:pt>
                <c:pt idx="137">
                  <c:v>2015.5876499999999</c:v>
                </c:pt>
                <c:pt idx="138">
                  <c:v>2015.5931399999999</c:v>
                </c:pt>
                <c:pt idx="139">
                  <c:v>2015.6123</c:v>
                </c:pt>
                <c:pt idx="140">
                  <c:v>2015.62598</c:v>
                </c:pt>
                <c:pt idx="141">
                  <c:v>2015.63147</c:v>
                </c:pt>
                <c:pt idx="142">
                  <c:v>2015.63696</c:v>
                </c:pt>
                <c:pt idx="143">
                  <c:v>2015.6506300000001</c:v>
                </c:pt>
                <c:pt idx="144">
                  <c:v>2015.6561300000001</c:v>
                </c:pt>
                <c:pt idx="145">
                  <c:v>2015.6697999999999</c:v>
                </c:pt>
                <c:pt idx="146">
                  <c:v>2015.6752899999999</c:v>
                </c:pt>
                <c:pt idx="147">
                  <c:v>2015.6807899999999</c:v>
                </c:pt>
                <c:pt idx="148">
                  <c:v>2015.6944599999999</c:v>
                </c:pt>
                <c:pt idx="149">
                  <c:v>2015.75757</c:v>
                </c:pt>
                <c:pt idx="150">
                  <c:v>2015.7684300000001</c:v>
                </c:pt>
                <c:pt idx="151">
                  <c:v>2015.7820999999999</c:v>
                </c:pt>
                <c:pt idx="152">
                  <c:v>2015.7876000000001</c:v>
                </c:pt>
                <c:pt idx="153">
                  <c:v>2015.83142</c:v>
                </c:pt>
                <c:pt idx="154">
                  <c:v>2015.84521</c:v>
                </c:pt>
                <c:pt idx="155">
                  <c:v>2015.85608</c:v>
                </c:pt>
                <c:pt idx="156">
                  <c:v>2015.89453</c:v>
                </c:pt>
                <c:pt idx="157">
                  <c:v>2015.94373</c:v>
                </c:pt>
                <c:pt idx="158">
                  <c:v>2016.00684</c:v>
                </c:pt>
                <c:pt idx="159">
                  <c:v>2016.0205100000001</c:v>
                </c:pt>
                <c:pt idx="160">
                  <c:v>2016.0313699999999</c:v>
                </c:pt>
                <c:pt idx="161">
                  <c:v>2016.0942399999999</c:v>
                </c:pt>
                <c:pt idx="162">
                  <c:v>2016.1134</c:v>
                </c:pt>
                <c:pt idx="163">
                  <c:v>2016.1379400000001</c:v>
                </c:pt>
                <c:pt idx="164">
                  <c:v>2016.20081</c:v>
                </c:pt>
                <c:pt idx="165">
                  <c:v>2016.2061799999999</c:v>
                </c:pt>
                <c:pt idx="166">
                  <c:v>2016.24451</c:v>
                </c:pt>
                <c:pt idx="167">
                  <c:v>2016.28271</c:v>
                </c:pt>
                <c:pt idx="168">
                  <c:v>2016.2936999999999</c:v>
                </c:pt>
                <c:pt idx="169">
                  <c:v>2016.3127400000001</c:v>
                </c:pt>
                <c:pt idx="170">
                  <c:v>2016.3319100000001</c:v>
                </c:pt>
                <c:pt idx="171">
                  <c:v>2016.3510699999999</c:v>
                </c:pt>
                <c:pt idx="172">
                  <c:v>2016.37024</c:v>
                </c:pt>
                <c:pt idx="173">
                  <c:v>2016.3811000000001</c:v>
                </c:pt>
                <c:pt idx="174">
                  <c:v>2016.3947800000001</c:v>
                </c:pt>
                <c:pt idx="175">
                  <c:v>2016.4002700000001</c:v>
                </c:pt>
                <c:pt idx="176">
                  <c:v>2016.4139399999999</c:v>
                </c:pt>
                <c:pt idx="177">
                  <c:v>2016.43848</c:v>
                </c:pt>
                <c:pt idx="178">
                  <c:v>2016.44397</c:v>
                </c:pt>
                <c:pt idx="179">
                  <c:v>2016.4576400000001</c:v>
                </c:pt>
                <c:pt idx="180">
                  <c:v>2016.4631300000001</c:v>
                </c:pt>
                <c:pt idx="181">
                  <c:v>2016.4685099999999</c:v>
                </c:pt>
                <c:pt idx="182">
                  <c:v>2016.48218</c:v>
                </c:pt>
                <c:pt idx="183">
                  <c:v>2016.48767</c:v>
                </c:pt>
                <c:pt idx="184">
                  <c:v>2016.50134</c:v>
                </c:pt>
                <c:pt idx="185">
                  <c:v>2016.50684</c:v>
                </c:pt>
                <c:pt idx="186">
                  <c:v>2016.5122100000001</c:v>
                </c:pt>
                <c:pt idx="187">
                  <c:v>2016.5258799999999</c:v>
                </c:pt>
                <c:pt idx="188">
                  <c:v>2016.5313699999999</c:v>
                </c:pt>
                <c:pt idx="189">
                  <c:v>2016.54504</c:v>
                </c:pt>
                <c:pt idx="190">
                  <c:v>2016.5697</c:v>
                </c:pt>
                <c:pt idx="191">
                  <c:v>2016.5750700000001</c:v>
                </c:pt>
                <c:pt idx="192">
                  <c:v>2016.5887499999999</c:v>
                </c:pt>
                <c:pt idx="193">
                  <c:v>2016.5942399999999</c:v>
                </c:pt>
                <c:pt idx="194">
                  <c:v>2016.59961</c:v>
                </c:pt>
                <c:pt idx="195">
                  <c:v>2016.6134</c:v>
                </c:pt>
                <c:pt idx="196">
                  <c:v>2016.61877</c:v>
                </c:pt>
                <c:pt idx="197">
                  <c:v>2016.6324500000001</c:v>
                </c:pt>
                <c:pt idx="198">
                  <c:v>2016.6379400000001</c:v>
                </c:pt>
                <c:pt idx="199">
                  <c:v>2016.6434300000001</c:v>
                </c:pt>
                <c:pt idx="200">
                  <c:v>2016.6570999999999</c:v>
                </c:pt>
                <c:pt idx="201">
                  <c:v>2016.66248</c:v>
                </c:pt>
                <c:pt idx="202">
                  <c:v>2016.66248</c:v>
                </c:pt>
                <c:pt idx="203">
                  <c:v>2016.68164</c:v>
                </c:pt>
                <c:pt idx="204">
                  <c:v>2016.68713</c:v>
                </c:pt>
                <c:pt idx="205">
                  <c:v>2016.70081</c:v>
                </c:pt>
                <c:pt idx="206">
                  <c:v>2016.7061799999999</c:v>
                </c:pt>
                <c:pt idx="207">
                  <c:v>2016.7061799999999</c:v>
                </c:pt>
                <c:pt idx="208">
                  <c:v>2016.7199700000001</c:v>
                </c:pt>
                <c:pt idx="209">
                  <c:v>2016.72534</c:v>
                </c:pt>
                <c:pt idx="210">
                  <c:v>2016.74451</c:v>
                </c:pt>
                <c:pt idx="211">
                  <c:v>2016.75</c:v>
                </c:pt>
                <c:pt idx="212">
                  <c:v>2016.75</c:v>
                </c:pt>
                <c:pt idx="213">
                  <c:v>2016.76367</c:v>
                </c:pt>
                <c:pt idx="214">
                  <c:v>2016.7690399999999</c:v>
                </c:pt>
                <c:pt idx="215">
                  <c:v>2016.7745399999999</c:v>
                </c:pt>
                <c:pt idx="216">
                  <c:v>2016.7882099999999</c:v>
                </c:pt>
                <c:pt idx="217">
                  <c:v>2016.7936999999999</c:v>
                </c:pt>
                <c:pt idx="218">
                  <c:v>2016.8127400000001</c:v>
                </c:pt>
                <c:pt idx="219">
                  <c:v>2016.8319100000001</c:v>
                </c:pt>
                <c:pt idx="220">
                  <c:v>2016.9002700000001</c:v>
                </c:pt>
                <c:pt idx="221">
                  <c:v>2016.9248</c:v>
                </c:pt>
                <c:pt idx="222">
                  <c:v>2016.93848</c:v>
                </c:pt>
                <c:pt idx="223">
                  <c:v>2016.94397</c:v>
                </c:pt>
                <c:pt idx="224">
                  <c:v>2016.9631300000001</c:v>
                </c:pt>
                <c:pt idx="225">
                  <c:v>2016.98218</c:v>
                </c:pt>
                <c:pt idx="226">
                  <c:v>2016.98767</c:v>
                </c:pt>
                <c:pt idx="227">
                  <c:v>2016.9930400000001</c:v>
                </c:pt>
              </c:numCache>
            </c:numRef>
          </c:xVal>
          <c:yVal>
            <c:numRef>
              <c:f>Sheet2!$F$2:$F$1237</c:f>
              <c:numCache>
                <c:formatCode>General</c:formatCode>
                <c:ptCount val="1236"/>
                <c:pt idx="0">
                  <c:v>0.51371</c:v>
                </c:pt>
                <c:pt idx="1">
                  <c:v>0.48970000000000002</c:v>
                </c:pt>
                <c:pt idx="2">
                  <c:v>0.48859999999999998</c:v>
                </c:pt>
                <c:pt idx="3">
                  <c:v>0.46583999999999998</c:v>
                </c:pt>
                <c:pt idx="4">
                  <c:v>0.46415000000000001</c:v>
                </c:pt>
                <c:pt idx="5">
                  <c:v>0.44386999999999999</c:v>
                </c:pt>
                <c:pt idx="6">
                  <c:v>0.42194999999999999</c:v>
                </c:pt>
                <c:pt idx="7">
                  <c:v>0.40354000000000001</c:v>
                </c:pt>
                <c:pt idx="8">
                  <c:v>0.38527</c:v>
                </c:pt>
                <c:pt idx="9">
                  <c:v>0.38384000000000001</c:v>
                </c:pt>
                <c:pt idx="10">
                  <c:v>0.37197000000000002</c:v>
                </c:pt>
                <c:pt idx="11">
                  <c:v>0.35759000000000002</c:v>
                </c:pt>
                <c:pt idx="12">
                  <c:v>0.37465999999999999</c:v>
                </c:pt>
                <c:pt idx="13">
                  <c:v>0.37128</c:v>
                </c:pt>
                <c:pt idx="14">
                  <c:v>0.35855999999999999</c:v>
                </c:pt>
                <c:pt idx="15">
                  <c:v>0.38516</c:v>
                </c:pt>
                <c:pt idx="16">
                  <c:v>0.39190000000000003</c:v>
                </c:pt>
                <c:pt idx="17">
                  <c:v>0.42580000000000001</c:v>
                </c:pt>
                <c:pt idx="18">
                  <c:v>0.43074000000000001</c:v>
                </c:pt>
                <c:pt idx="19">
                  <c:v>0.43572</c:v>
                </c:pt>
                <c:pt idx="20">
                  <c:v>0.45180999999999999</c:v>
                </c:pt>
                <c:pt idx="21">
                  <c:v>0.44785999999999998</c:v>
                </c:pt>
                <c:pt idx="22">
                  <c:v>0.47438999999999998</c:v>
                </c:pt>
                <c:pt idx="23">
                  <c:v>0.48361999999999999</c:v>
                </c:pt>
                <c:pt idx="24">
                  <c:v>0.49425999999999998</c:v>
                </c:pt>
                <c:pt idx="25">
                  <c:v>0.50270999999999999</c:v>
                </c:pt>
                <c:pt idx="26">
                  <c:v>0.51290000000000002</c:v>
                </c:pt>
                <c:pt idx="27">
                  <c:v>0.52790999999999999</c:v>
                </c:pt>
                <c:pt idx="28">
                  <c:v>0.52139000000000002</c:v>
                </c:pt>
                <c:pt idx="29">
                  <c:v>0.55366000000000004</c:v>
                </c:pt>
                <c:pt idx="30">
                  <c:v>0.55379999999999996</c:v>
                </c:pt>
                <c:pt idx="31">
                  <c:v>0.56645000000000001</c:v>
                </c:pt>
                <c:pt idx="32">
                  <c:v>0.56842999999999999</c:v>
                </c:pt>
                <c:pt idx="33">
                  <c:v>0.57499999999999996</c:v>
                </c:pt>
                <c:pt idx="34">
                  <c:v>0.58791000000000004</c:v>
                </c:pt>
                <c:pt idx="35">
                  <c:v>0.58943000000000001</c:v>
                </c:pt>
                <c:pt idx="36">
                  <c:v>0.59423999999999999</c:v>
                </c:pt>
                <c:pt idx="37">
                  <c:v>0.60379000000000005</c:v>
                </c:pt>
                <c:pt idx="38">
                  <c:v>0.60289000000000004</c:v>
                </c:pt>
                <c:pt idx="39">
                  <c:v>0.60475000000000001</c:v>
                </c:pt>
                <c:pt idx="40">
                  <c:v>0.62548000000000004</c:v>
                </c:pt>
                <c:pt idx="41">
                  <c:v>0.61423000000000005</c:v>
                </c:pt>
                <c:pt idx="42">
                  <c:v>0.61431000000000002</c:v>
                </c:pt>
                <c:pt idx="43">
                  <c:v>0.63339999999999996</c:v>
                </c:pt>
                <c:pt idx="44">
                  <c:v>0.61682000000000003</c:v>
                </c:pt>
                <c:pt idx="45">
                  <c:v>0.61875000000000002</c:v>
                </c:pt>
                <c:pt idx="46">
                  <c:v>0.61978</c:v>
                </c:pt>
                <c:pt idx="47">
                  <c:v>0.64132</c:v>
                </c:pt>
                <c:pt idx="48">
                  <c:v>0.62244999999999995</c:v>
                </c:pt>
                <c:pt idx="49">
                  <c:v>0.64100999999999997</c:v>
                </c:pt>
                <c:pt idx="50">
                  <c:v>0.62285000000000001</c:v>
                </c:pt>
                <c:pt idx="51">
                  <c:v>0.64524000000000004</c:v>
                </c:pt>
                <c:pt idx="52">
                  <c:v>0.63202999999999998</c:v>
                </c:pt>
                <c:pt idx="53">
                  <c:v>0.62797000000000003</c:v>
                </c:pt>
                <c:pt idx="54">
                  <c:v>0.63936999999999999</c:v>
                </c:pt>
                <c:pt idx="55">
                  <c:v>0.624</c:v>
                </c:pt>
                <c:pt idx="56">
                  <c:v>0.62368000000000001</c:v>
                </c:pt>
                <c:pt idx="57">
                  <c:v>0.61626999999999998</c:v>
                </c:pt>
                <c:pt idx="58">
                  <c:v>0.61702000000000001</c:v>
                </c:pt>
                <c:pt idx="59">
                  <c:v>0.62619999999999998</c:v>
                </c:pt>
                <c:pt idx="60">
                  <c:v>0.62007999999999996</c:v>
                </c:pt>
                <c:pt idx="61">
                  <c:v>0.61561999999999995</c:v>
                </c:pt>
                <c:pt idx="62">
                  <c:v>0.61646000000000001</c:v>
                </c:pt>
                <c:pt idx="63">
                  <c:v>0.60880999999999996</c:v>
                </c:pt>
                <c:pt idx="64">
                  <c:v>0.61534</c:v>
                </c:pt>
                <c:pt idx="65">
                  <c:v>0.60163</c:v>
                </c:pt>
                <c:pt idx="66">
                  <c:v>0.59765000000000001</c:v>
                </c:pt>
                <c:pt idx="67">
                  <c:v>0.59316999999999998</c:v>
                </c:pt>
                <c:pt idx="68">
                  <c:v>0.58957999999999999</c:v>
                </c:pt>
                <c:pt idx="69">
                  <c:v>0.57454000000000005</c:v>
                </c:pt>
                <c:pt idx="70">
                  <c:v>0.57213999999999998</c:v>
                </c:pt>
                <c:pt idx="71">
                  <c:v>0.56388000000000005</c:v>
                </c:pt>
                <c:pt idx="72">
                  <c:v>0.55432999999999999</c:v>
                </c:pt>
                <c:pt idx="73">
                  <c:v>0.54998000000000002</c:v>
                </c:pt>
                <c:pt idx="74">
                  <c:v>0.53695999999999999</c:v>
                </c:pt>
                <c:pt idx="75">
                  <c:v>0.54186000000000001</c:v>
                </c:pt>
                <c:pt idx="76">
                  <c:v>0.52219000000000004</c:v>
                </c:pt>
                <c:pt idx="77">
                  <c:v>0.52314000000000005</c:v>
                </c:pt>
                <c:pt idx="78">
                  <c:v>0.50009999999999999</c:v>
                </c:pt>
                <c:pt idx="79">
                  <c:v>0.50585999999999998</c:v>
                </c:pt>
                <c:pt idx="80">
                  <c:v>0.45624999999999999</c:v>
                </c:pt>
                <c:pt idx="81">
                  <c:v>0.43717</c:v>
                </c:pt>
                <c:pt idx="82">
                  <c:v>0.41510999999999998</c:v>
                </c:pt>
                <c:pt idx="83">
                  <c:v>0.42226000000000002</c:v>
                </c:pt>
                <c:pt idx="84">
                  <c:v>0.39668999999999999</c:v>
                </c:pt>
                <c:pt idx="85">
                  <c:v>0.39868999999999999</c:v>
                </c:pt>
                <c:pt idx="86">
                  <c:v>0.37718000000000002</c:v>
                </c:pt>
                <c:pt idx="87">
                  <c:v>0.36362</c:v>
                </c:pt>
                <c:pt idx="88">
                  <c:v>0.37463999999999997</c:v>
                </c:pt>
                <c:pt idx="89">
                  <c:v>0.35580000000000001</c:v>
                </c:pt>
                <c:pt idx="90">
                  <c:v>0.36520999999999998</c:v>
                </c:pt>
                <c:pt idx="91">
                  <c:v>0.37557000000000001</c:v>
                </c:pt>
                <c:pt idx="92">
                  <c:v>0.39463999999999999</c:v>
                </c:pt>
                <c:pt idx="93">
                  <c:v>0.40193000000000001</c:v>
                </c:pt>
                <c:pt idx="94">
                  <c:v>0.42193999999999998</c:v>
                </c:pt>
                <c:pt idx="95">
                  <c:v>0.43506</c:v>
                </c:pt>
                <c:pt idx="96">
                  <c:v>0.43759999999999999</c:v>
                </c:pt>
                <c:pt idx="97">
                  <c:v>0.50466999999999995</c:v>
                </c:pt>
                <c:pt idx="98">
                  <c:v>0.53586999999999996</c:v>
                </c:pt>
                <c:pt idx="99">
                  <c:v>0.54110000000000003</c:v>
                </c:pt>
                <c:pt idx="100">
                  <c:v>0.54234000000000004</c:v>
                </c:pt>
                <c:pt idx="101">
                  <c:v>0.57171000000000005</c:v>
                </c:pt>
                <c:pt idx="102">
                  <c:v>0.57676000000000005</c:v>
                </c:pt>
                <c:pt idx="103">
                  <c:v>0.59174000000000004</c:v>
                </c:pt>
                <c:pt idx="104">
                  <c:v>0.58969000000000005</c:v>
                </c:pt>
                <c:pt idx="105">
                  <c:v>0.58420000000000005</c:v>
                </c:pt>
                <c:pt idx="106">
                  <c:v>0.58606000000000003</c:v>
                </c:pt>
                <c:pt idx="107">
                  <c:v>0.59286000000000005</c:v>
                </c:pt>
                <c:pt idx="108">
                  <c:v>0.60994000000000004</c:v>
                </c:pt>
                <c:pt idx="109">
                  <c:v>0.61197000000000001</c:v>
                </c:pt>
                <c:pt idx="110">
                  <c:v>0.60355999999999999</c:v>
                </c:pt>
                <c:pt idx="111">
                  <c:v>0.60450999999999999</c:v>
                </c:pt>
                <c:pt idx="112">
                  <c:v>0.61092000000000002</c:v>
                </c:pt>
                <c:pt idx="113">
                  <c:v>0.60523000000000005</c:v>
                </c:pt>
                <c:pt idx="114">
                  <c:v>0.62287999999999999</c:v>
                </c:pt>
                <c:pt idx="115">
                  <c:v>0.61253999999999997</c:v>
                </c:pt>
                <c:pt idx="116">
                  <c:v>0.61807999999999996</c:v>
                </c:pt>
                <c:pt idx="117">
                  <c:v>0.63846999999999998</c:v>
                </c:pt>
                <c:pt idx="118">
                  <c:v>0.61663999999999997</c:v>
                </c:pt>
                <c:pt idx="119">
                  <c:v>0.61602999999999997</c:v>
                </c:pt>
                <c:pt idx="120">
                  <c:v>0.63561000000000001</c:v>
                </c:pt>
                <c:pt idx="121">
                  <c:v>0.62512000000000001</c:v>
                </c:pt>
                <c:pt idx="122">
                  <c:v>0.61912999999999996</c:v>
                </c:pt>
                <c:pt idx="123">
                  <c:v>0.63649</c:v>
                </c:pt>
                <c:pt idx="124">
                  <c:v>0.62041000000000002</c:v>
                </c:pt>
                <c:pt idx="125">
                  <c:v>0.63866000000000001</c:v>
                </c:pt>
                <c:pt idx="126">
                  <c:v>0.62089000000000005</c:v>
                </c:pt>
                <c:pt idx="127">
                  <c:v>0.61768999999999996</c:v>
                </c:pt>
                <c:pt idx="128">
                  <c:v>0.62111000000000005</c:v>
                </c:pt>
                <c:pt idx="129">
                  <c:v>0.63397000000000003</c:v>
                </c:pt>
                <c:pt idx="130">
                  <c:v>0.61990000000000001</c:v>
                </c:pt>
                <c:pt idx="131">
                  <c:v>0.63419000000000003</c:v>
                </c:pt>
                <c:pt idx="132">
                  <c:v>0.62239</c:v>
                </c:pt>
                <c:pt idx="133">
                  <c:v>0.61558000000000002</c:v>
                </c:pt>
                <c:pt idx="134">
                  <c:v>0.62602999999999998</c:v>
                </c:pt>
                <c:pt idx="135">
                  <c:v>0.60918000000000005</c:v>
                </c:pt>
                <c:pt idx="136">
                  <c:v>0.62241000000000002</c:v>
                </c:pt>
                <c:pt idx="137">
                  <c:v>0.60711000000000004</c:v>
                </c:pt>
                <c:pt idx="138">
                  <c:v>0.60226999999999997</c:v>
                </c:pt>
                <c:pt idx="139">
                  <c:v>0.59450000000000003</c:v>
                </c:pt>
                <c:pt idx="140">
                  <c:v>0.59987999999999997</c:v>
                </c:pt>
                <c:pt idx="141">
                  <c:v>0.59021999999999997</c:v>
                </c:pt>
                <c:pt idx="142">
                  <c:v>0.58657999999999999</c:v>
                </c:pt>
                <c:pt idx="143">
                  <c:v>0.58823000000000003</c:v>
                </c:pt>
                <c:pt idx="144">
                  <c:v>0.57367999999999997</c:v>
                </c:pt>
                <c:pt idx="145">
                  <c:v>0.57632000000000005</c:v>
                </c:pt>
                <c:pt idx="146">
                  <c:v>0.56572999999999996</c:v>
                </c:pt>
                <c:pt idx="147">
                  <c:v>0.56740000000000002</c:v>
                </c:pt>
                <c:pt idx="148">
                  <c:v>0.55401999999999996</c:v>
                </c:pt>
                <c:pt idx="149">
                  <c:v>0.49204999999999999</c:v>
                </c:pt>
                <c:pt idx="150">
                  <c:v>0.48916999999999999</c:v>
                </c:pt>
                <c:pt idx="151">
                  <c:v>0.46487000000000001</c:v>
                </c:pt>
                <c:pt idx="152">
                  <c:v>0.46938000000000002</c:v>
                </c:pt>
                <c:pt idx="153">
                  <c:v>0.42370000000000002</c:v>
                </c:pt>
                <c:pt idx="154">
                  <c:v>0.40388000000000002</c:v>
                </c:pt>
                <c:pt idx="155">
                  <c:v>0.41197</c:v>
                </c:pt>
                <c:pt idx="156">
                  <c:v>0.37153999999999998</c:v>
                </c:pt>
                <c:pt idx="157">
                  <c:v>0.36659999999999998</c:v>
                </c:pt>
                <c:pt idx="158">
                  <c:v>0.36875000000000002</c:v>
                </c:pt>
                <c:pt idx="159">
                  <c:v>0.36553000000000002</c:v>
                </c:pt>
                <c:pt idx="160">
                  <c:v>0.38636999999999999</c:v>
                </c:pt>
                <c:pt idx="161">
                  <c:v>0.42986999999999997</c:v>
                </c:pt>
                <c:pt idx="162">
                  <c:v>0.44885000000000003</c:v>
                </c:pt>
                <c:pt idx="163">
                  <c:v>0.47777999999999998</c:v>
                </c:pt>
                <c:pt idx="164">
                  <c:v>0.53420000000000001</c:v>
                </c:pt>
                <c:pt idx="165">
                  <c:v>0.54032000000000002</c:v>
                </c:pt>
                <c:pt idx="166">
                  <c:v>0.55911999999999995</c:v>
                </c:pt>
                <c:pt idx="167">
                  <c:v>0.59418000000000004</c:v>
                </c:pt>
                <c:pt idx="168">
                  <c:v>0.59177999999999997</c:v>
                </c:pt>
                <c:pt idx="169">
                  <c:v>0.59836</c:v>
                </c:pt>
                <c:pt idx="170">
                  <c:v>0.60250000000000004</c:v>
                </c:pt>
                <c:pt idx="171">
                  <c:v>0.61314000000000002</c:v>
                </c:pt>
                <c:pt idx="172">
                  <c:v>0.62075000000000002</c:v>
                </c:pt>
                <c:pt idx="173">
                  <c:v>0.61556999999999995</c:v>
                </c:pt>
                <c:pt idx="174">
                  <c:v>0.62868999999999997</c:v>
                </c:pt>
                <c:pt idx="175">
                  <c:v>0.61807999999999996</c:v>
                </c:pt>
                <c:pt idx="176">
                  <c:v>0.63178000000000001</c:v>
                </c:pt>
                <c:pt idx="177">
                  <c:v>0.63236000000000003</c:v>
                </c:pt>
                <c:pt idx="178">
                  <c:v>0.62424000000000002</c:v>
                </c:pt>
                <c:pt idx="179">
                  <c:v>0.64383999999999997</c:v>
                </c:pt>
                <c:pt idx="180">
                  <c:v>0.62932999999999995</c:v>
                </c:pt>
                <c:pt idx="181">
                  <c:v>0.62685000000000002</c:v>
                </c:pt>
                <c:pt idx="182">
                  <c:v>0.62783999999999995</c:v>
                </c:pt>
                <c:pt idx="183">
                  <c:v>0.62207999999999997</c:v>
                </c:pt>
                <c:pt idx="184">
                  <c:v>0.63802000000000003</c:v>
                </c:pt>
                <c:pt idx="185">
                  <c:v>0.62295999999999996</c:v>
                </c:pt>
                <c:pt idx="186">
                  <c:v>0.61770000000000003</c:v>
                </c:pt>
                <c:pt idx="187">
                  <c:v>0.63222</c:v>
                </c:pt>
                <c:pt idx="188">
                  <c:v>0.61755000000000004</c:v>
                </c:pt>
                <c:pt idx="189">
                  <c:v>0.64078999999999997</c:v>
                </c:pt>
                <c:pt idx="190">
                  <c:v>0.62461999999999995</c:v>
                </c:pt>
                <c:pt idx="191">
                  <c:v>0.61138999999999999</c:v>
                </c:pt>
                <c:pt idx="192">
                  <c:v>0.62224000000000002</c:v>
                </c:pt>
                <c:pt idx="193">
                  <c:v>0.61240000000000006</c:v>
                </c:pt>
                <c:pt idx="194">
                  <c:v>0.60245000000000004</c:v>
                </c:pt>
                <c:pt idx="195">
                  <c:v>0.60953000000000002</c:v>
                </c:pt>
                <c:pt idx="196">
                  <c:v>0.59648000000000001</c:v>
                </c:pt>
                <c:pt idx="197">
                  <c:v>0.60770000000000002</c:v>
                </c:pt>
                <c:pt idx="198">
                  <c:v>0.58867999999999998</c:v>
                </c:pt>
                <c:pt idx="199">
                  <c:v>0.58347000000000004</c:v>
                </c:pt>
                <c:pt idx="200">
                  <c:v>0.57818999999999998</c:v>
                </c:pt>
                <c:pt idx="201">
                  <c:v>0.57349000000000006</c:v>
                </c:pt>
                <c:pt idx="202">
                  <c:v>0.57523999999999997</c:v>
                </c:pt>
                <c:pt idx="203">
                  <c:v>0.56442000000000003</c:v>
                </c:pt>
                <c:pt idx="204">
                  <c:v>0.56433999999999995</c:v>
                </c:pt>
                <c:pt idx="205">
                  <c:v>0.54583999999999999</c:v>
                </c:pt>
                <c:pt idx="206">
                  <c:v>0.54185000000000005</c:v>
                </c:pt>
                <c:pt idx="207">
                  <c:v>0.54325999999999997</c:v>
                </c:pt>
                <c:pt idx="208">
                  <c:v>0.53222000000000003</c:v>
                </c:pt>
                <c:pt idx="209">
                  <c:v>0.52344999999999997</c:v>
                </c:pt>
                <c:pt idx="210">
                  <c:v>0.50365000000000004</c:v>
                </c:pt>
                <c:pt idx="211">
                  <c:v>0.50580999999999998</c:v>
                </c:pt>
                <c:pt idx="212">
                  <c:v>0.50705999999999996</c:v>
                </c:pt>
                <c:pt idx="213">
                  <c:v>0.48496</c:v>
                </c:pt>
                <c:pt idx="214">
                  <c:v>0.48355999999999999</c:v>
                </c:pt>
                <c:pt idx="215">
                  <c:v>0.49117</c:v>
                </c:pt>
                <c:pt idx="216">
                  <c:v>0.46306999999999998</c:v>
                </c:pt>
                <c:pt idx="217">
                  <c:v>0.46498</c:v>
                </c:pt>
                <c:pt idx="218">
                  <c:v>0.43731999999999999</c:v>
                </c:pt>
                <c:pt idx="219">
                  <c:v>0.41760000000000003</c:v>
                </c:pt>
                <c:pt idx="220">
                  <c:v>0.36401</c:v>
                </c:pt>
                <c:pt idx="221">
                  <c:v>0.36480000000000001</c:v>
                </c:pt>
                <c:pt idx="222">
                  <c:v>0.34861999999999999</c:v>
                </c:pt>
                <c:pt idx="223">
                  <c:v>0.35427999999999998</c:v>
                </c:pt>
                <c:pt idx="224">
                  <c:v>0.35228999999999999</c:v>
                </c:pt>
                <c:pt idx="225">
                  <c:v>0.35502</c:v>
                </c:pt>
                <c:pt idx="226">
                  <c:v>0.36241000000000001</c:v>
                </c:pt>
                <c:pt idx="227">
                  <c:v>0.37835999999999997</c:v>
                </c:pt>
              </c:numCache>
            </c:numRef>
          </c:yVal>
          <c:smooth val="1"/>
          <c:extLst>
            <c:ext xmlns:c16="http://schemas.microsoft.com/office/drawing/2014/chart" uri="{C3380CC4-5D6E-409C-BE32-E72D297353CC}">
              <c16:uniqueId val="{0000000A-9E1A-4407-B870-7677F4733FC6}"/>
            </c:ext>
          </c:extLst>
        </c:ser>
        <c:ser>
          <c:idx val="5"/>
          <c:order val="11"/>
          <c:tx>
            <c:strRef>
              <c:f>Sheet2!$G$1</c:f>
              <c:strCache>
                <c:ptCount val="1"/>
                <c:pt idx="0">
                  <c:v>B7</c:v>
                </c:pt>
              </c:strCache>
            </c:strRef>
          </c:tx>
          <c:spPr>
            <a:ln w="19050" cap="rnd">
              <a:solidFill>
                <a:schemeClr val="accent6"/>
              </a:solidFill>
              <a:round/>
            </a:ln>
            <a:effectLst/>
          </c:spPr>
          <c:marker>
            <c:symbol val="none"/>
          </c:marker>
          <c:xVal>
            <c:numRef>
              <c:f>Sheet2!$A$2:$A$1237</c:f>
              <c:numCache>
                <c:formatCode>General</c:formatCode>
                <c:ptCount val="1236"/>
                <c:pt idx="0">
                  <c:v>2013.7519500000001</c:v>
                </c:pt>
                <c:pt idx="1">
                  <c:v>2013.76575</c:v>
                </c:pt>
                <c:pt idx="2">
                  <c:v>2013.77124</c:v>
                </c:pt>
                <c:pt idx="3">
                  <c:v>2013.7849100000001</c:v>
                </c:pt>
                <c:pt idx="4">
                  <c:v>2013.7904100000001</c:v>
                </c:pt>
                <c:pt idx="5">
                  <c:v>2013.8150599999999</c:v>
                </c:pt>
                <c:pt idx="6">
                  <c:v>2013.8287399999999</c:v>
                </c:pt>
                <c:pt idx="7">
                  <c:v>2013.85889</c:v>
                </c:pt>
                <c:pt idx="8">
                  <c:v>2013.87256</c:v>
                </c:pt>
                <c:pt idx="9">
                  <c:v>2013.87805</c:v>
                </c:pt>
                <c:pt idx="10">
                  <c:v>2013.9273700000001</c:v>
                </c:pt>
                <c:pt idx="11">
                  <c:v>2013.9657</c:v>
                </c:pt>
                <c:pt idx="12">
                  <c:v>2013.97119</c:v>
                </c:pt>
                <c:pt idx="13">
                  <c:v>2013.97119</c:v>
                </c:pt>
                <c:pt idx="14">
                  <c:v>2013.98486</c:v>
                </c:pt>
                <c:pt idx="15">
                  <c:v>2014.0150100000001</c:v>
                </c:pt>
                <c:pt idx="16">
                  <c:v>2014.0479700000001</c:v>
                </c:pt>
                <c:pt idx="17">
                  <c:v>2014.078</c:v>
                </c:pt>
                <c:pt idx="18">
                  <c:v>2014.0917999999999</c:v>
                </c:pt>
                <c:pt idx="19">
                  <c:v>2014.09717</c:v>
                </c:pt>
                <c:pt idx="20">
                  <c:v>2014.10266</c:v>
                </c:pt>
                <c:pt idx="21">
                  <c:v>2014.10266</c:v>
                </c:pt>
                <c:pt idx="22">
                  <c:v>2014.13562</c:v>
                </c:pt>
                <c:pt idx="23">
                  <c:v>2014.14111</c:v>
                </c:pt>
                <c:pt idx="24">
                  <c:v>2014.1464800000001</c:v>
                </c:pt>
                <c:pt idx="25">
                  <c:v>2014.1656499999999</c:v>
                </c:pt>
                <c:pt idx="26">
                  <c:v>2014.1794400000001</c:v>
                </c:pt>
                <c:pt idx="27">
                  <c:v>2014.19031</c:v>
                </c:pt>
                <c:pt idx="28">
                  <c:v>2014.19031</c:v>
                </c:pt>
                <c:pt idx="29">
                  <c:v>2014.22327</c:v>
                </c:pt>
                <c:pt idx="30">
                  <c:v>2014.22876</c:v>
                </c:pt>
                <c:pt idx="31">
                  <c:v>2014.2341300000001</c:v>
                </c:pt>
                <c:pt idx="32">
                  <c:v>2014.24792</c:v>
                </c:pt>
                <c:pt idx="33">
                  <c:v>2014.25342</c:v>
                </c:pt>
                <c:pt idx="34">
                  <c:v>2014.2670900000001</c:v>
                </c:pt>
                <c:pt idx="35">
                  <c:v>2014.27808</c:v>
                </c:pt>
                <c:pt idx="36">
                  <c:v>2014.2972400000001</c:v>
                </c:pt>
                <c:pt idx="37">
                  <c:v>2014.3164099999999</c:v>
                </c:pt>
                <c:pt idx="38">
                  <c:v>2014.3218999999999</c:v>
                </c:pt>
                <c:pt idx="39">
                  <c:v>2014.3218999999999</c:v>
                </c:pt>
                <c:pt idx="40">
                  <c:v>2014.35474</c:v>
                </c:pt>
                <c:pt idx="41">
                  <c:v>2014.36023</c:v>
                </c:pt>
                <c:pt idx="42">
                  <c:v>2014.36572</c:v>
                </c:pt>
                <c:pt idx="43">
                  <c:v>2014.3985600000001</c:v>
                </c:pt>
                <c:pt idx="44">
                  <c:v>2014.4095500000001</c:v>
                </c:pt>
                <c:pt idx="45">
                  <c:v>2014.4095500000001</c:v>
                </c:pt>
                <c:pt idx="46">
                  <c:v>2014.4287099999999</c:v>
                </c:pt>
                <c:pt idx="47">
                  <c:v>2014.4425000000001</c:v>
                </c:pt>
                <c:pt idx="48">
                  <c:v>2014.4478799999999</c:v>
                </c:pt>
                <c:pt idx="49">
                  <c:v>2014.46704</c:v>
                </c:pt>
                <c:pt idx="50">
                  <c:v>2014.47253</c:v>
                </c:pt>
                <c:pt idx="51">
                  <c:v>2014.48633</c:v>
                </c:pt>
                <c:pt idx="52">
                  <c:v>2014.4917</c:v>
                </c:pt>
                <c:pt idx="53">
                  <c:v>2014.49719</c:v>
                </c:pt>
                <c:pt idx="54">
                  <c:v>2014.51099</c:v>
                </c:pt>
                <c:pt idx="55">
                  <c:v>2014.5163600000001</c:v>
                </c:pt>
                <c:pt idx="56">
                  <c:v>2014.5355199999999</c:v>
                </c:pt>
                <c:pt idx="57">
                  <c:v>2014.5410199999999</c:v>
                </c:pt>
                <c:pt idx="58">
                  <c:v>2014.5601799999999</c:v>
                </c:pt>
                <c:pt idx="59">
                  <c:v>2014.5739699999999</c:v>
                </c:pt>
                <c:pt idx="60">
                  <c:v>2014.5794699999999</c:v>
                </c:pt>
                <c:pt idx="61">
                  <c:v>2014.58484</c:v>
                </c:pt>
                <c:pt idx="62">
                  <c:v>2014.59863</c:v>
                </c:pt>
                <c:pt idx="63">
                  <c:v>2014.604</c:v>
                </c:pt>
                <c:pt idx="64">
                  <c:v>2014.6178</c:v>
                </c:pt>
                <c:pt idx="65">
                  <c:v>2014.62329</c:v>
                </c:pt>
                <c:pt idx="66">
                  <c:v>2014.6286600000001</c:v>
                </c:pt>
                <c:pt idx="67">
                  <c:v>2014.64246</c:v>
                </c:pt>
                <c:pt idx="68">
                  <c:v>2014.64795</c:v>
                </c:pt>
                <c:pt idx="69">
                  <c:v>2014.6671100000001</c:v>
                </c:pt>
                <c:pt idx="70">
                  <c:v>2014.6724899999999</c:v>
                </c:pt>
                <c:pt idx="71">
                  <c:v>2014.6862799999999</c:v>
                </c:pt>
                <c:pt idx="72">
                  <c:v>2014.6917699999999</c:v>
                </c:pt>
                <c:pt idx="73">
                  <c:v>2014.70544</c:v>
                </c:pt>
                <c:pt idx="74">
                  <c:v>2014.7109399999999</c:v>
                </c:pt>
                <c:pt idx="75">
                  <c:v>2014.7164299999999</c:v>
                </c:pt>
                <c:pt idx="76">
                  <c:v>2014.7301</c:v>
                </c:pt>
                <c:pt idx="77">
                  <c:v>2014.7356</c:v>
                </c:pt>
                <c:pt idx="78">
                  <c:v>2014.75476</c:v>
                </c:pt>
                <c:pt idx="79">
                  <c:v>2014.76025</c:v>
                </c:pt>
                <c:pt idx="80">
                  <c:v>2014.7930899999999</c:v>
                </c:pt>
                <c:pt idx="81">
                  <c:v>2014.8232399999999</c:v>
                </c:pt>
                <c:pt idx="82">
                  <c:v>2014.83691</c:v>
                </c:pt>
                <c:pt idx="83">
                  <c:v>2014.8479</c:v>
                </c:pt>
                <c:pt idx="84">
                  <c:v>2014.86157</c:v>
                </c:pt>
                <c:pt idx="85">
                  <c:v>2014.86707</c:v>
                </c:pt>
                <c:pt idx="86">
                  <c:v>2014.8862300000001</c:v>
                </c:pt>
                <c:pt idx="87">
                  <c:v>2014.9054000000001</c:v>
                </c:pt>
                <c:pt idx="88">
                  <c:v>2014.9108900000001</c:v>
                </c:pt>
                <c:pt idx="89">
                  <c:v>2014.9493399999999</c:v>
                </c:pt>
                <c:pt idx="90">
                  <c:v>2014.99316</c:v>
                </c:pt>
                <c:pt idx="91">
                  <c:v>2014.99854</c:v>
                </c:pt>
                <c:pt idx="92">
                  <c:v>2015.0423599999999</c:v>
                </c:pt>
                <c:pt idx="93">
                  <c:v>2015.0561499999999</c:v>
                </c:pt>
                <c:pt idx="94">
                  <c:v>2015.0808099999999</c:v>
                </c:pt>
                <c:pt idx="95">
                  <c:v>2015.0862999999999</c:v>
                </c:pt>
                <c:pt idx="96">
                  <c:v>2015.09998</c:v>
                </c:pt>
                <c:pt idx="97">
                  <c:v>2015.1739500000001</c:v>
                </c:pt>
                <c:pt idx="98">
                  <c:v>2015.1986099999999</c:v>
                </c:pt>
                <c:pt idx="99">
                  <c:v>2015.21228</c:v>
                </c:pt>
                <c:pt idx="100">
                  <c:v>2015.21777</c:v>
                </c:pt>
                <c:pt idx="101">
                  <c:v>2015.2561000000001</c:v>
                </c:pt>
                <c:pt idx="102">
                  <c:v>2015.2616</c:v>
                </c:pt>
                <c:pt idx="103">
                  <c:v>2015.2752700000001</c:v>
                </c:pt>
                <c:pt idx="104">
                  <c:v>2015.27539</c:v>
                </c:pt>
                <c:pt idx="105">
                  <c:v>2015.2807600000001</c:v>
                </c:pt>
                <c:pt idx="106">
                  <c:v>2015.2862500000001</c:v>
                </c:pt>
                <c:pt idx="107">
                  <c:v>2015.3054199999999</c:v>
                </c:pt>
                <c:pt idx="108">
                  <c:v>2015.3192100000001</c:v>
                </c:pt>
                <c:pt idx="109">
                  <c:v>2015.3192100000001</c:v>
                </c:pt>
                <c:pt idx="110">
                  <c:v>2015.32458</c:v>
                </c:pt>
                <c:pt idx="111">
                  <c:v>2015.33008</c:v>
                </c:pt>
                <c:pt idx="112">
                  <c:v>2015.34375</c:v>
                </c:pt>
                <c:pt idx="113">
                  <c:v>2015.34924</c:v>
                </c:pt>
                <c:pt idx="114">
                  <c:v>2015.36304</c:v>
                </c:pt>
                <c:pt idx="115">
                  <c:v>2015.36841</c:v>
                </c:pt>
                <c:pt idx="116">
                  <c:v>2015.3877</c:v>
                </c:pt>
                <c:pt idx="117">
                  <c:v>2015.4068600000001</c:v>
                </c:pt>
                <c:pt idx="118">
                  <c:v>2015.4177199999999</c:v>
                </c:pt>
                <c:pt idx="119">
                  <c:v>2015.4368899999999</c:v>
                </c:pt>
                <c:pt idx="120">
                  <c:v>2015.4506799999999</c:v>
                </c:pt>
                <c:pt idx="121">
                  <c:v>2015.4561799999999</c:v>
                </c:pt>
                <c:pt idx="122">
                  <c:v>2015.46155</c:v>
                </c:pt>
                <c:pt idx="123">
                  <c:v>2015.47534</c:v>
                </c:pt>
                <c:pt idx="124">
                  <c:v>2015.48083</c:v>
                </c:pt>
                <c:pt idx="125">
                  <c:v>2015.49451</c:v>
                </c:pt>
                <c:pt idx="126">
                  <c:v>2015.5</c:v>
                </c:pt>
                <c:pt idx="127">
                  <c:v>2015.5053700000001</c:v>
                </c:pt>
                <c:pt idx="128">
                  <c:v>2015.5053700000001</c:v>
                </c:pt>
                <c:pt idx="129">
                  <c:v>2015.51917</c:v>
                </c:pt>
                <c:pt idx="130">
                  <c:v>2015.52466</c:v>
                </c:pt>
                <c:pt idx="131">
                  <c:v>2015.5383300000001</c:v>
                </c:pt>
                <c:pt idx="132">
                  <c:v>2015.5438200000001</c:v>
                </c:pt>
                <c:pt idx="133">
                  <c:v>2015.54919</c:v>
                </c:pt>
                <c:pt idx="134">
                  <c:v>2015.5629899999999</c:v>
                </c:pt>
                <c:pt idx="135">
                  <c:v>2015.5684799999999</c:v>
                </c:pt>
                <c:pt idx="136">
                  <c:v>2015.58215</c:v>
                </c:pt>
                <c:pt idx="137">
                  <c:v>2015.5876499999999</c:v>
                </c:pt>
                <c:pt idx="138">
                  <c:v>2015.5931399999999</c:v>
                </c:pt>
                <c:pt idx="139">
                  <c:v>2015.6123</c:v>
                </c:pt>
                <c:pt idx="140">
                  <c:v>2015.62598</c:v>
                </c:pt>
                <c:pt idx="141">
                  <c:v>2015.63147</c:v>
                </c:pt>
                <c:pt idx="142">
                  <c:v>2015.63696</c:v>
                </c:pt>
                <c:pt idx="143">
                  <c:v>2015.6506300000001</c:v>
                </c:pt>
                <c:pt idx="144">
                  <c:v>2015.6561300000001</c:v>
                </c:pt>
                <c:pt idx="145">
                  <c:v>2015.6697999999999</c:v>
                </c:pt>
                <c:pt idx="146">
                  <c:v>2015.6752899999999</c:v>
                </c:pt>
                <c:pt idx="147">
                  <c:v>2015.6807899999999</c:v>
                </c:pt>
                <c:pt idx="148">
                  <c:v>2015.6944599999999</c:v>
                </c:pt>
                <c:pt idx="149">
                  <c:v>2015.75757</c:v>
                </c:pt>
                <c:pt idx="150">
                  <c:v>2015.7684300000001</c:v>
                </c:pt>
                <c:pt idx="151">
                  <c:v>2015.7820999999999</c:v>
                </c:pt>
                <c:pt idx="152">
                  <c:v>2015.7876000000001</c:v>
                </c:pt>
                <c:pt idx="153">
                  <c:v>2015.83142</c:v>
                </c:pt>
                <c:pt idx="154">
                  <c:v>2015.84521</c:v>
                </c:pt>
                <c:pt idx="155">
                  <c:v>2015.85608</c:v>
                </c:pt>
                <c:pt idx="156">
                  <c:v>2015.89453</c:v>
                </c:pt>
                <c:pt idx="157">
                  <c:v>2015.94373</c:v>
                </c:pt>
                <c:pt idx="158">
                  <c:v>2016.00684</c:v>
                </c:pt>
                <c:pt idx="159">
                  <c:v>2016.0205100000001</c:v>
                </c:pt>
                <c:pt idx="160">
                  <c:v>2016.0313699999999</c:v>
                </c:pt>
                <c:pt idx="161">
                  <c:v>2016.0942399999999</c:v>
                </c:pt>
                <c:pt idx="162">
                  <c:v>2016.1134</c:v>
                </c:pt>
                <c:pt idx="163">
                  <c:v>2016.1379400000001</c:v>
                </c:pt>
                <c:pt idx="164">
                  <c:v>2016.20081</c:v>
                </c:pt>
                <c:pt idx="165">
                  <c:v>2016.2061799999999</c:v>
                </c:pt>
                <c:pt idx="166">
                  <c:v>2016.24451</c:v>
                </c:pt>
                <c:pt idx="167">
                  <c:v>2016.28271</c:v>
                </c:pt>
                <c:pt idx="168">
                  <c:v>2016.2936999999999</c:v>
                </c:pt>
                <c:pt idx="169">
                  <c:v>2016.3127400000001</c:v>
                </c:pt>
                <c:pt idx="170">
                  <c:v>2016.3319100000001</c:v>
                </c:pt>
                <c:pt idx="171">
                  <c:v>2016.3510699999999</c:v>
                </c:pt>
                <c:pt idx="172">
                  <c:v>2016.37024</c:v>
                </c:pt>
                <c:pt idx="173">
                  <c:v>2016.3811000000001</c:v>
                </c:pt>
                <c:pt idx="174">
                  <c:v>2016.3947800000001</c:v>
                </c:pt>
                <c:pt idx="175">
                  <c:v>2016.4002700000001</c:v>
                </c:pt>
                <c:pt idx="176">
                  <c:v>2016.4139399999999</c:v>
                </c:pt>
                <c:pt idx="177">
                  <c:v>2016.43848</c:v>
                </c:pt>
                <c:pt idx="178">
                  <c:v>2016.44397</c:v>
                </c:pt>
                <c:pt idx="179">
                  <c:v>2016.4576400000001</c:v>
                </c:pt>
                <c:pt idx="180">
                  <c:v>2016.4631300000001</c:v>
                </c:pt>
                <c:pt idx="181">
                  <c:v>2016.4685099999999</c:v>
                </c:pt>
                <c:pt idx="182">
                  <c:v>2016.48218</c:v>
                </c:pt>
                <c:pt idx="183">
                  <c:v>2016.48767</c:v>
                </c:pt>
                <c:pt idx="184">
                  <c:v>2016.50134</c:v>
                </c:pt>
                <c:pt idx="185">
                  <c:v>2016.50684</c:v>
                </c:pt>
                <c:pt idx="186">
                  <c:v>2016.5122100000001</c:v>
                </c:pt>
                <c:pt idx="187">
                  <c:v>2016.5258799999999</c:v>
                </c:pt>
                <c:pt idx="188">
                  <c:v>2016.5313699999999</c:v>
                </c:pt>
                <c:pt idx="189">
                  <c:v>2016.54504</c:v>
                </c:pt>
                <c:pt idx="190">
                  <c:v>2016.5697</c:v>
                </c:pt>
                <c:pt idx="191">
                  <c:v>2016.5750700000001</c:v>
                </c:pt>
                <c:pt idx="192">
                  <c:v>2016.5887499999999</c:v>
                </c:pt>
                <c:pt idx="193">
                  <c:v>2016.5942399999999</c:v>
                </c:pt>
                <c:pt idx="194">
                  <c:v>2016.59961</c:v>
                </c:pt>
                <c:pt idx="195">
                  <c:v>2016.6134</c:v>
                </c:pt>
                <c:pt idx="196">
                  <c:v>2016.61877</c:v>
                </c:pt>
                <c:pt idx="197">
                  <c:v>2016.6324500000001</c:v>
                </c:pt>
                <c:pt idx="198">
                  <c:v>2016.6379400000001</c:v>
                </c:pt>
                <c:pt idx="199">
                  <c:v>2016.6434300000001</c:v>
                </c:pt>
                <c:pt idx="200">
                  <c:v>2016.6570999999999</c:v>
                </c:pt>
                <c:pt idx="201">
                  <c:v>2016.66248</c:v>
                </c:pt>
                <c:pt idx="202">
                  <c:v>2016.66248</c:v>
                </c:pt>
                <c:pt idx="203">
                  <c:v>2016.68164</c:v>
                </c:pt>
                <c:pt idx="204">
                  <c:v>2016.68713</c:v>
                </c:pt>
                <c:pt idx="205">
                  <c:v>2016.70081</c:v>
                </c:pt>
                <c:pt idx="206">
                  <c:v>2016.7061799999999</c:v>
                </c:pt>
                <c:pt idx="207">
                  <c:v>2016.7061799999999</c:v>
                </c:pt>
                <c:pt idx="208">
                  <c:v>2016.7199700000001</c:v>
                </c:pt>
                <c:pt idx="209">
                  <c:v>2016.72534</c:v>
                </c:pt>
                <c:pt idx="210">
                  <c:v>2016.74451</c:v>
                </c:pt>
                <c:pt idx="211">
                  <c:v>2016.75</c:v>
                </c:pt>
                <c:pt idx="212">
                  <c:v>2016.75</c:v>
                </c:pt>
                <c:pt idx="213">
                  <c:v>2016.76367</c:v>
                </c:pt>
                <c:pt idx="214">
                  <c:v>2016.7690399999999</c:v>
                </c:pt>
                <c:pt idx="215">
                  <c:v>2016.7745399999999</c:v>
                </c:pt>
                <c:pt idx="216">
                  <c:v>2016.7882099999999</c:v>
                </c:pt>
                <c:pt idx="217">
                  <c:v>2016.7936999999999</c:v>
                </c:pt>
                <c:pt idx="218">
                  <c:v>2016.8127400000001</c:v>
                </c:pt>
                <c:pt idx="219">
                  <c:v>2016.8319100000001</c:v>
                </c:pt>
                <c:pt idx="220">
                  <c:v>2016.9002700000001</c:v>
                </c:pt>
                <c:pt idx="221">
                  <c:v>2016.9248</c:v>
                </c:pt>
                <c:pt idx="222">
                  <c:v>2016.93848</c:v>
                </c:pt>
                <c:pt idx="223">
                  <c:v>2016.94397</c:v>
                </c:pt>
                <c:pt idx="224">
                  <c:v>2016.9631300000001</c:v>
                </c:pt>
                <c:pt idx="225">
                  <c:v>2016.98218</c:v>
                </c:pt>
                <c:pt idx="226">
                  <c:v>2016.98767</c:v>
                </c:pt>
                <c:pt idx="227">
                  <c:v>2016.9930400000001</c:v>
                </c:pt>
              </c:numCache>
            </c:numRef>
          </c:xVal>
          <c:yVal>
            <c:numRef>
              <c:f>Sheet2!$G$2:$G$1237</c:f>
              <c:numCache>
                <c:formatCode>General</c:formatCode>
                <c:ptCount val="1236"/>
                <c:pt idx="0">
                  <c:v>0.48803999999999997</c:v>
                </c:pt>
                <c:pt idx="1">
                  <c:v>0.47599000000000002</c:v>
                </c:pt>
                <c:pt idx="2">
                  <c:v>0.47310999999999998</c:v>
                </c:pt>
                <c:pt idx="3">
                  <c:v>0.44613000000000003</c:v>
                </c:pt>
                <c:pt idx="4">
                  <c:v>0.44840000000000002</c:v>
                </c:pt>
                <c:pt idx="5">
                  <c:v>0.42852000000000001</c:v>
                </c:pt>
                <c:pt idx="6">
                  <c:v>0.40804000000000001</c:v>
                </c:pt>
                <c:pt idx="7">
                  <c:v>0.38844000000000001</c:v>
                </c:pt>
                <c:pt idx="8">
                  <c:v>0.37064000000000002</c:v>
                </c:pt>
                <c:pt idx="9">
                  <c:v>0.36936000000000002</c:v>
                </c:pt>
                <c:pt idx="10">
                  <c:v>0.35437999999999997</c:v>
                </c:pt>
                <c:pt idx="11">
                  <c:v>0.34548000000000001</c:v>
                </c:pt>
                <c:pt idx="12">
                  <c:v>0.36281000000000002</c:v>
                </c:pt>
                <c:pt idx="13">
                  <c:v>0.35722999999999999</c:v>
                </c:pt>
                <c:pt idx="14">
                  <c:v>0.34528999999999999</c:v>
                </c:pt>
                <c:pt idx="15">
                  <c:v>0.37245</c:v>
                </c:pt>
                <c:pt idx="16">
                  <c:v>0.38081999999999999</c:v>
                </c:pt>
                <c:pt idx="17">
                  <c:v>0.41713</c:v>
                </c:pt>
                <c:pt idx="18">
                  <c:v>0.42449999999999999</c:v>
                </c:pt>
                <c:pt idx="19">
                  <c:v>0.42619000000000001</c:v>
                </c:pt>
                <c:pt idx="20">
                  <c:v>0.43858999999999998</c:v>
                </c:pt>
                <c:pt idx="21">
                  <c:v>0.43441999999999997</c:v>
                </c:pt>
                <c:pt idx="22">
                  <c:v>0.47054000000000001</c:v>
                </c:pt>
                <c:pt idx="23">
                  <c:v>0.47802</c:v>
                </c:pt>
                <c:pt idx="24">
                  <c:v>0.4824</c:v>
                </c:pt>
                <c:pt idx="25">
                  <c:v>0.49241000000000001</c:v>
                </c:pt>
                <c:pt idx="26">
                  <c:v>0.50221000000000005</c:v>
                </c:pt>
                <c:pt idx="27">
                  <c:v>0.51739999999999997</c:v>
                </c:pt>
                <c:pt idx="28">
                  <c:v>0.50682000000000005</c:v>
                </c:pt>
                <c:pt idx="29">
                  <c:v>0.54981999999999998</c:v>
                </c:pt>
                <c:pt idx="30">
                  <c:v>0.54786000000000001</c:v>
                </c:pt>
                <c:pt idx="31">
                  <c:v>0.56191999999999998</c:v>
                </c:pt>
                <c:pt idx="32">
                  <c:v>0.55432999999999999</c:v>
                </c:pt>
                <c:pt idx="33">
                  <c:v>0.57325999999999999</c:v>
                </c:pt>
                <c:pt idx="34">
                  <c:v>0.57833000000000001</c:v>
                </c:pt>
                <c:pt idx="35">
                  <c:v>0.5827</c:v>
                </c:pt>
                <c:pt idx="36">
                  <c:v>0.58791000000000004</c:v>
                </c:pt>
                <c:pt idx="37">
                  <c:v>0.60163999999999995</c:v>
                </c:pt>
                <c:pt idx="38">
                  <c:v>0.59558999999999995</c:v>
                </c:pt>
                <c:pt idx="39">
                  <c:v>0.59487999999999996</c:v>
                </c:pt>
                <c:pt idx="40">
                  <c:v>0.62021000000000004</c:v>
                </c:pt>
                <c:pt idx="41">
                  <c:v>0.61046999999999996</c:v>
                </c:pt>
                <c:pt idx="42">
                  <c:v>0.61107999999999996</c:v>
                </c:pt>
                <c:pt idx="43">
                  <c:v>0.62136999999999998</c:v>
                </c:pt>
                <c:pt idx="44">
                  <c:v>0.58953999999999995</c:v>
                </c:pt>
                <c:pt idx="45">
                  <c:v>0.59269000000000005</c:v>
                </c:pt>
                <c:pt idx="46">
                  <c:v>0.61151999999999995</c:v>
                </c:pt>
                <c:pt idx="47">
                  <c:v>0.62939999999999996</c:v>
                </c:pt>
                <c:pt idx="48">
                  <c:v>0.60360999999999998</c:v>
                </c:pt>
                <c:pt idx="49">
                  <c:v>0.63653000000000004</c:v>
                </c:pt>
                <c:pt idx="50">
                  <c:v>0.60487000000000002</c:v>
                </c:pt>
                <c:pt idx="51">
                  <c:v>0.63705000000000001</c:v>
                </c:pt>
                <c:pt idx="52">
                  <c:v>0.61997000000000002</c:v>
                </c:pt>
                <c:pt idx="53">
                  <c:v>0.61658999999999997</c:v>
                </c:pt>
                <c:pt idx="54">
                  <c:v>0.63119000000000003</c:v>
                </c:pt>
                <c:pt idx="55">
                  <c:v>0.61114000000000002</c:v>
                </c:pt>
                <c:pt idx="56">
                  <c:v>0.60072000000000003</c:v>
                </c:pt>
                <c:pt idx="57">
                  <c:v>0.58514999999999995</c:v>
                </c:pt>
                <c:pt idx="58">
                  <c:v>0.59789999999999999</c:v>
                </c:pt>
                <c:pt idx="59">
                  <c:v>0.60631999999999997</c:v>
                </c:pt>
                <c:pt idx="60">
                  <c:v>0.60528999999999999</c:v>
                </c:pt>
                <c:pt idx="61">
                  <c:v>0.59875999999999996</c:v>
                </c:pt>
                <c:pt idx="62">
                  <c:v>0.59545999999999999</c:v>
                </c:pt>
                <c:pt idx="63">
                  <c:v>0.59097999999999995</c:v>
                </c:pt>
                <c:pt idx="64">
                  <c:v>0.60358000000000001</c:v>
                </c:pt>
                <c:pt idx="65">
                  <c:v>0.58779000000000003</c:v>
                </c:pt>
                <c:pt idx="66">
                  <c:v>0.57252999999999998</c:v>
                </c:pt>
                <c:pt idx="67">
                  <c:v>0.57667999999999997</c:v>
                </c:pt>
                <c:pt idx="68">
                  <c:v>0.57369000000000003</c:v>
                </c:pt>
                <c:pt idx="69">
                  <c:v>0.55561000000000005</c:v>
                </c:pt>
                <c:pt idx="70">
                  <c:v>0.54854000000000003</c:v>
                </c:pt>
                <c:pt idx="71">
                  <c:v>0.54539000000000004</c:v>
                </c:pt>
                <c:pt idx="72">
                  <c:v>0.52847</c:v>
                </c:pt>
                <c:pt idx="73">
                  <c:v>0.53173000000000004</c:v>
                </c:pt>
                <c:pt idx="74">
                  <c:v>0.51351999999999998</c:v>
                </c:pt>
                <c:pt idx="75">
                  <c:v>0.52053000000000005</c:v>
                </c:pt>
                <c:pt idx="76">
                  <c:v>0.50251000000000001</c:v>
                </c:pt>
                <c:pt idx="77">
                  <c:v>0.50348999999999999</c:v>
                </c:pt>
                <c:pt idx="78">
                  <c:v>0.48701</c:v>
                </c:pt>
                <c:pt idx="79">
                  <c:v>0.49248999999999998</c:v>
                </c:pt>
                <c:pt idx="80">
                  <c:v>0.43897999999999998</c:v>
                </c:pt>
                <c:pt idx="81">
                  <c:v>0.42259999999999998</c:v>
                </c:pt>
                <c:pt idx="82">
                  <c:v>0.40017999999999998</c:v>
                </c:pt>
                <c:pt idx="83">
                  <c:v>0.40107999999999999</c:v>
                </c:pt>
                <c:pt idx="84">
                  <c:v>0.38802999999999999</c:v>
                </c:pt>
                <c:pt idx="85">
                  <c:v>0.38406000000000001</c:v>
                </c:pt>
                <c:pt idx="86">
                  <c:v>0.36270999999999998</c:v>
                </c:pt>
                <c:pt idx="87">
                  <c:v>0.34974</c:v>
                </c:pt>
                <c:pt idx="88">
                  <c:v>0.36264999999999997</c:v>
                </c:pt>
                <c:pt idx="89">
                  <c:v>0.34361999999999998</c:v>
                </c:pt>
                <c:pt idx="90">
                  <c:v>0.35937999999999998</c:v>
                </c:pt>
                <c:pt idx="91">
                  <c:v>0.36809999999999998</c:v>
                </c:pt>
                <c:pt idx="92">
                  <c:v>0.38566</c:v>
                </c:pt>
                <c:pt idx="93">
                  <c:v>0.40028999999999998</c:v>
                </c:pt>
                <c:pt idx="94">
                  <c:v>0.41661999999999999</c:v>
                </c:pt>
                <c:pt idx="95">
                  <c:v>0.43236999999999998</c:v>
                </c:pt>
                <c:pt idx="96">
                  <c:v>0.43092000000000003</c:v>
                </c:pt>
                <c:pt idx="97">
                  <c:v>0.48942999999999998</c:v>
                </c:pt>
                <c:pt idx="98">
                  <c:v>0.53156000000000003</c:v>
                </c:pt>
                <c:pt idx="99">
                  <c:v>0.53915999999999997</c:v>
                </c:pt>
                <c:pt idx="100">
                  <c:v>0.52837999999999996</c:v>
                </c:pt>
                <c:pt idx="101">
                  <c:v>0.56442000000000003</c:v>
                </c:pt>
                <c:pt idx="102">
                  <c:v>0.56501999999999997</c:v>
                </c:pt>
                <c:pt idx="103">
                  <c:v>0.59236</c:v>
                </c:pt>
                <c:pt idx="104">
                  <c:v>0.58809</c:v>
                </c:pt>
                <c:pt idx="105">
                  <c:v>0.58465</c:v>
                </c:pt>
                <c:pt idx="106">
                  <c:v>0.58116000000000001</c:v>
                </c:pt>
                <c:pt idx="107">
                  <c:v>0.57813999999999999</c:v>
                </c:pt>
                <c:pt idx="108">
                  <c:v>0.60477999999999998</c:v>
                </c:pt>
                <c:pt idx="109">
                  <c:v>0.60397000000000001</c:v>
                </c:pt>
                <c:pt idx="110">
                  <c:v>0.59453</c:v>
                </c:pt>
                <c:pt idx="111">
                  <c:v>0.59172000000000002</c:v>
                </c:pt>
                <c:pt idx="112">
                  <c:v>0.59743999999999997</c:v>
                </c:pt>
                <c:pt idx="113">
                  <c:v>0.58835999999999999</c:v>
                </c:pt>
                <c:pt idx="114">
                  <c:v>0.60668999999999995</c:v>
                </c:pt>
                <c:pt idx="115">
                  <c:v>0.60975999999999997</c:v>
                </c:pt>
                <c:pt idx="116">
                  <c:v>0.60589000000000004</c:v>
                </c:pt>
                <c:pt idx="117">
                  <c:v>0.63305999999999996</c:v>
                </c:pt>
                <c:pt idx="118">
                  <c:v>0.59748000000000001</c:v>
                </c:pt>
                <c:pt idx="119">
                  <c:v>0.60026999999999997</c:v>
                </c:pt>
                <c:pt idx="120">
                  <c:v>0.62802000000000002</c:v>
                </c:pt>
                <c:pt idx="121">
                  <c:v>0.61928000000000005</c:v>
                </c:pt>
                <c:pt idx="122">
                  <c:v>0.59921000000000002</c:v>
                </c:pt>
                <c:pt idx="123">
                  <c:v>0.63170000000000004</c:v>
                </c:pt>
                <c:pt idx="124">
                  <c:v>0.60297000000000001</c:v>
                </c:pt>
                <c:pt idx="125">
                  <c:v>0.62541000000000002</c:v>
                </c:pt>
                <c:pt idx="126">
                  <c:v>0.60409000000000002</c:v>
                </c:pt>
                <c:pt idx="127">
                  <c:v>0.60038000000000002</c:v>
                </c:pt>
                <c:pt idx="128">
                  <c:v>0.60597999999999996</c:v>
                </c:pt>
                <c:pt idx="129">
                  <c:v>0.626</c:v>
                </c:pt>
                <c:pt idx="130">
                  <c:v>0.60804000000000002</c:v>
                </c:pt>
                <c:pt idx="131">
                  <c:v>0.62422999999999995</c:v>
                </c:pt>
                <c:pt idx="132">
                  <c:v>0.60643999999999998</c:v>
                </c:pt>
                <c:pt idx="133">
                  <c:v>0.59670999999999996</c:v>
                </c:pt>
                <c:pt idx="134">
                  <c:v>0.61463000000000001</c:v>
                </c:pt>
                <c:pt idx="135">
                  <c:v>0.58218000000000003</c:v>
                </c:pt>
                <c:pt idx="136">
                  <c:v>0.60407</c:v>
                </c:pt>
                <c:pt idx="137">
                  <c:v>0.58284000000000002</c:v>
                </c:pt>
                <c:pt idx="138">
                  <c:v>0.57430000000000003</c:v>
                </c:pt>
                <c:pt idx="139">
                  <c:v>0.56391999999999998</c:v>
                </c:pt>
                <c:pt idx="140">
                  <c:v>0.57294</c:v>
                </c:pt>
                <c:pt idx="141">
                  <c:v>0.56233</c:v>
                </c:pt>
                <c:pt idx="142">
                  <c:v>0.55425999999999997</c:v>
                </c:pt>
                <c:pt idx="143">
                  <c:v>0.57196000000000002</c:v>
                </c:pt>
                <c:pt idx="144">
                  <c:v>0.54947000000000001</c:v>
                </c:pt>
                <c:pt idx="145">
                  <c:v>0.55630000000000002</c:v>
                </c:pt>
                <c:pt idx="146">
                  <c:v>0.54566999999999999</c:v>
                </c:pt>
                <c:pt idx="147">
                  <c:v>0.55171000000000003</c:v>
                </c:pt>
                <c:pt idx="148">
                  <c:v>0.53520999999999996</c:v>
                </c:pt>
                <c:pt idx="149">
                  <c:v>0.47011999999999998</c:v>
                </c:pt>
                <c:pt idx="150">
                  <c:v>0.45865</c:v>
                </c:pt>
                <c:pt idx="151">
                  <c:v>0.44568999999999998</c:v>
                </c:pt>
                <c:pt idx="152">
                  <c:v>0.44853999999999999</c:v>
                </c:pt>
                <c:pt idx="153">
                  <c:v>0.40783000000000003</c:v>
                </c:pt>
                <c:pt idx="154">
                  <c:v>0.39273999999999998</c:v>
                </c:pt>
                <c:pt idx="155">
                  <c:v>0.40089999999999998</c:v>
                </c:pt>
                <c:pt idx="156">
                  <c:v>0.36152000000000001</c:v>
                </c:pt>
                <c:pt idx="157">
                  <c:v>0.34949999999999998</c:v>
                </c:pt>
                <c:pt idx="158">
                  <c:v>0.35500999999999999</c:v>
                </c:pt>
                <c:pt idx="159">
                  <c:v>0.35115000000000002</c:v>
                </c:pt>
                <c:pt idx="160">
                  <c:v>0.37197000000000002</c:v>
                </c:pt>
                <c:pt idx="161">
                  <c:v>0.41899999999999998</c:v>
                </c:pt>
                <c:pt idx="162">
                  <c:v>0.44107000000000002</c:v>
                </c:pt>
                <c:pt idx="163">
                  <c:v>0.46557999999999999</c:v>
                </c:pt>
                <c:pt idx="164">
                  <c:v>0.52768000000000004</c:v>
                </c:pt>
                <c:pt idx="165">
                  <c:v>0.53234999999999999</c:v>
                </c:pt>
                <c:pt idx="166">
                  <c:v>0.55552999999999997</c:v>
                </c:pt>
                <c:pt idx="167">
                  <c:v>0.59511000000000003</c:v>
                </c:pt>
                <c:pt idx="168">
                  <c:v>0.58509999999999995</c:v>
                </c:pt>
                <c:pt idx="169">
                  <c:v>0.58974000000000004</c:v>
                </c:pt>
                <c:pt idx="170">
                  <c:v>0.58409999999999995</c:v>
                </c:pt>
                <c:pt idx="171">
                  <c:v>0.60289000000000004</c:v>
                </c:pt>
                <c:pt idx="172">
                  <c:v>0.60443000000000002</c:v>
                </c:pt>
                <c:pt idx="173">
                  <c:v>0.60202</c:v>
                </c:pt>
                <c:pt idx="174">
                  <c:v>0.62385999999999997</c:v>
                </c:pt>
                <c:pt idx="175">
                  <c:v>0.60697999999999996</c:v>
                </c:pt>
                <c:pt idx="176">
                  <c:v>0.62153000000000003</c:v>
                </c:pt>
                <c:pt idx="177">
                  <c:v>0.62053000000000003</c:v>
                </c:pt>
                <c:pt idx="178">
                  <c:v>0.60699999999999998</c:v>
                </c:pt>
                <c:pt idx="179">
                  <c:v>0.63422999999999996</c:v>
                </c:pt>
                <c:pt idx="180">
                  <c:v>0.62160000000000004</c:v>
                </c:pt>
                <c:pt idx="181">
                  <c:v>0.61929999999999996</c:v>
                </c:pt>
                <c:pt idx="182">
                  <c:v>0.60372999999999999</c:v>
                </c:pt>
                <c:pt idx="183">
                  <c:v>0.59802999999999995</c:v>
                </c:pt>
                <c:pt idx="184">
                  <c:v>0.61968000000000001</c:v>
                </c:pt>
                <c:pt idx="185">
                  <c:v>0.59799000000000002</c:v>
                </c:pt>
                <c:pt idx="186">
                  <c:v>0.59728999999999999</c:v>
                </c:pt>
                <c:pt idx="187">
                  <c:v>0.61424999999999996</c:v>
                </c:pt>
                <c:pt idx="188">
                  <c:v>0.59358999999999995</c:v>
                </c:pt>
                <c:pt idx="189">
                  <c:v>0.62722</c:v>
                </c:pt>
                <c:pt idx="190">
                  <c:v>0.60984000000000005</c:v>
                </c:pt>
                <c:pt idx="191">
                  <c:v>0.59065999999999996</c:v>
                </c:pt>
                <c:pt idx="192">
                  <c:v>0.60795999999999994</c:v>
                </c:pt>
                <c:pt idx="193">
                  <c:v>0.59933000000000003</c:v>
                </c:pt>
                <c:pt idx="194">
                  <c:v>0.5796</c:v>
                </c:pt>
                <c:pt idx="195">
                  <c:v>0.59494000000000002</c:v>
                </c:pt>
                <c:pt idx="196">
                  <c:v>0.57140999999999997</c:v>
                </c:pt>
                <c:pt idx="197">
                  <c:v>0.60016999999999998</c:v>
                </c:pt>
                <c:pt idx="198">
                  <c:v>0.56635999999999997</c:v>
                </c:pt>
                <c:pt idx="199">
                  <c:v>0.55608000000000002</c:v>
                </c:pt>
                <c:pt idx="200">
                  <c:v>0.54937999999999998</c:v>
                </c:pt>
                <c:pt idx="201">
                  <c:v>0.55488999999999999</c:v>
                </c:pt>
                <c:pt idx="202">
                  <c:v>0.55476999999999999</c:v>
                </c:pt>
                <c:pt idx="203">
                  <c:v>0.55164000000000002</c:v>
                </c:pt>
                <c:pt idx="204">
                  <c:v>0.54722999999999999</c:v>
                </c:pt>
                <c:pt idx="205">
                  <c:v>0.52337999999999996</c:v>
                </c:pt>
                <c:pt idx="206">
                  <c:v>0.51976999999999995</c:v>
                </c:pt>
                <c:pt idx="207">
                  <c:v>0.51927000000000001</c:v>
                </c:pt>
                <c:pt idx="208">
                  <c:v>0.51361999999999997</c:v>
                </c:pt>
                <c:pt idx="209">
                  <c:v>0.49853999999999998</c:v>
                </c:pt>
                <c:pt idx="210">
                  <c:v>0.47970000000000002</c:v>
                </c:pt>
                <c:pt idx="211">
                  <c:v>0.48973</c:v>
                </c:pt>
                <c:pt idx="212">
                  <c:v>0.48953000000000002</c:v>
                </c:pt>
                <c:pt idx="213">
                  <c:v>0.46417000000000003</c:v>
                </c:pt>
                <c:pt idx="214">
                  <c:v>0.46590999999999999</c:v>
                </c:pt>
                <c:pt idx="215">
                  <c:v>0.47244999999999998</c:v>
                </c:pt>
                <c:pt idx="216">
                  <c:v>0.45035999999999998</c:v>
                </c:pt>
                <c:pt idx="217">
                  <c:v>0.44591999999999998</c:v>
                </c:pt>
                <c:pt idx="218">
                  <c:v>0.41847000000000001</c:v>
                </c:pt>
                <c:pt idx="219">
                  <c:v>0.40467999999999998</c:v>
                </c:pt>
                <c:pt idx="220">
                  <c:v>0.35271999999999998</c:v>
                </c:pt>
                <c:pt idx="221">
                  <c:v>0.35393999999999998</c:v>
                </c:pt>
                <c:pt idx="222">
                  <c:v>0.33526</c:v>
                </c:pt>
                <c:pt idx="223">
                  <c:v>0.34195999999999999</c:v>
                </c:pt>
                <c:pt idx="224">
                  <c:v>0.34211000000000003</c:v>
                </c:pt>
                <c:pt idx="225">
                  <c:v>0.34523999999999999</c:v>
                </c:pt>
                <c:pt idx="226">
                  <c:v>0.35505999999999999</c:v>
                </c:pt>
                <c:pt idx="227">
                  <c:v>0.37017</c:v>
                </c:pt>
              </c:numCache>
            </c:numRef>
          </c:yVal>
          <c:smooth val="1"/>
          <c:extLst>
            <c:ext xmlns:c16="http://schemas.microsoft.com/office/drawing/2014/chart" uri="{C3380CC4-5D6E-409C-BE32-E72D297353CC}">
              <c16:uniqueId val="{0000000B-9E1A-4407-B870-7677F4733FC6}"/>
            </c:ext>
          </c:extLst>
        </c:ser>
        <c:dLbls>
          <c:showLegendKey val="0"/>
          <c:showVal val="0"/>
          <c:showCatName val="0"/>
          <c:showSerName val="0"/>
          <c:showPercent val="0"/>
          <c:showBubbleSize val="0"/>
        </c:dLbls>
        <c:axId val="430730744"/>
        <c:axId val="430730088"/>
      </c:scatterChart>
      <c:valAx>
        <c:axId val="430730744"/>
        <c:scaling>
          <c:orientation val="minMax"/>
          <c:max val="2017.5"/>
          <c:min val="2013.5"/>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tLang="zh-CN"/>
                  <a:t>Date</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430730088"/>
        <c:crosses val="autoZero"/>
        <c:crossBetween val="midCat"/>
      </c:valAx>
      <c:valAx>
        <c:axId val="430730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TOA reflectance</a:t>
                </a:r>
                <a:endParaRPr lang="en-US" altLang="zh-CN"/>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430730744"/>
        <c:crosses val="autoZero"/>
        <c:crossBetween val="midCat"/>
      </c:valAx>
    </c:plotArea>
    <c:legend>
      <c:legendPos val="b"/>
      <c:layout>
        <c:manualLayout>
          <c:xMode val="edge"/>
          <c:yMode val="edge"/>
          <c:x val="0.17100524934383202"/>
          <c:y val="0.72280037911927675"/>
          <c:w val="0.73670078740157474"/>
          <c:h val="8.360236220472440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legend>
    <c:plotVisOnly val="1"/>
    <c:dispBlanksAs val="gap"/>
    <c:showDLblsOverMax val="0"/>
    <c:extLst/>
  </c:chart>
  <c:txPr>
    <a:bodyPr/>
    <a:lstStyle/>
    <a:p>
      <a:pPr>
        <a:defRPr sz="1100">
          <a:latin typeface="Times New Roman" panose="02020603050405020304" pitchFamily="18" charset="0"/>
          <a:cs typeface="Times New Roman" panose="02020603050405020304" pitchFamily="18" charset="0"/>
        </a:defRPr>
      </a:pPr>
      <a:endParaRPr lang="zh-CN"/>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EFF4F7-34FD-4C56-B0F1-83BB29D35CD6}" type="doc">
      <dgm:prSet loTypeId="urn:microsoft.com/office/officeart/2005/8/layout/vList2" loCatId="list" qsTypeId="urn:microsoft.com/office/officeart/2005/8/quickstyle/simple3" qsCatId="simple" csTypeId="urn:microsoft.com/office/officeart/2005/8/colors/accent1_1" csCatId="accent1" phldr="1"/>
      <dgm:spPr/>
      <dgm:t>
        <a:bodyPr/>
        <a:lstStyle/>
        <a:p>
          <a:endParaRPr lang="zh-CN" altLang="en-US"/>
        </a:p>
      </dgm:t>
    </dgm:pt>
    <dgm:pt modelId="{8E080621-5126-4D3E-A1E1-40AA38EBFC42}">
      <dgm:prSet phldrT="[文本]"/>
      <dgm:spPr>
        <a:xfrm>
          <a:off x="0" y="216453"/>
          <a:ext cx="1813921" cy="397800"/>
        </a:xfrm>
        <a:prstGeom prst="round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US" altLang="zh-CN" b="1" dirty="0">
              <a:solidFill>
                <a:sysClr val="windowText" lastClr="000000">
                  <a:hueOff val="0"/>
                  <a:satOff val="0"/>
                  <a:lumOff val="0"/>
                  <a:alphaOff val="0"/>
                </a:sysClr>
              </a:solidFill>
              <a:latin typeface="Calibri"/>
              <a:ea typeface="黑体" pitchFamily="49" charset="-122"/>
              <a:cs typeface="+mn-cs"/>
            </a:rPr>
            <a:t>Covering the same spectral range</a:t>
          </a:r>
          <a:endParaRPr lang="zh-CN" altLang="en-US" dirty="0">
            <a:solidFill>
              <a:sysClr val="windowText" lastClr="000000">
                <a:hueOff val="0"/>
                <a:satOff val="0"/>
                <a:lumOff val="0"/>
                <a:alphaOff val="0"/>
              </a:sysClr>
            </a:solidFill>
            <a:latin typeface="Calibri"/>
            <a:ea typeface="宋体" panose="02010600030101010101" pitchFamily="2" charset="-122"/>
            <a:cs typeface="+mn-cs"/>
          </a:endParaRPr>
        </a:p>
      </dgm:t>
    </dgm:pt>
    <dgm:pt modelId="{E01BDDAC-8650-4FD7-98FE-B67F27E3F1A0}" type="parTrans" cxnId="{2022B528-7101-4423-8E42-80770F743D20}">
      <dgm:prSet/>
      <dgm:spPr/>
      <dgm:t>
        <a:bodyPr/>
        <a:lstStyle/>
        <a:p>
          <a:endParaRPr lang="zh-CN" altLang="en-US"/>
        </a:p>
      </dgm:t>
    </dgm:pt>
    <dgm:pt modelId="{0216196F-A118-4CC6-A5E5-70D318EDAEBA}" type="sibTrans" cxnId="{2022B528-7101-4423-8E42-80770F743D20}">
      <dgm:prSet/>
      <dgm:spPr/>
      <dgm:t>
        <a:bodyPr/>
        <a:lstStyle/>
        <a:p>
          <a:endParaRPr lang="zh-CN" altLang="en-US"/>
        </a:p>
      </dgm:t>
    </dgm:pt>
    <dgm:pt modelId="{834C708E-7D60-4BD7-B352-13B059910830}">
      <dgm:prSet/>
      <dgm:spPr>
        <a:xfrm>
          <a:off x="0" y="643053"/>
          <a:ext cx="1813921" cy="397800"/>
        </a:xfrm>
        <a:prstGeom prst="round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US" altLang="zh-CN" b="1" dirty="0">
              <a:solidFill>
                <a:sysClr val="windowText" lastClr="000000">
                  <a:hueOff val="0"/>
                  <a:satOff val="0"/>
                  <a:lumOff val="0"/>
                  <a:alphaOff val="0"/>
                </a:sysClr>
              </a:solidFill>
              <a:latin typeface="Calibri"/>
              <a:ea typeface="黑体" pitchFamily="49" charset="-122"/>
              <a:cs typeface="+mn-cs"/>
            </a:rPr>
            <a:t>More channels and higher resolution for ground imagers</a:t>
          </a:r>
        </a:p>
      </dgm:t>
    </dgm:pt>
    <dgm:pt modelId="{C8E62B9C-7CC6-4771-ABC5-43732B3B349D}" type="parTrans" cxnId="{D68487BC-5F34-43E1-9D20-D19D66237A2E}">
      <dgm:prSet/>
      <dgm:spPr/>
      <dgm:t>
        <a:bodyPr/>
        <a:lstStyle/>
        <a:p>
          <a:endParaRPr lang="zh-CN" altLang="en-US"/>
        </a:p>
      </dgm:t>
    </dgm:pt>
    <dgm:pt modelId="{E647C9F3-CA0B-450D-8F57-00871FD002AE}" type="sibTrans" cxnId="{D68487BC-5F34-43E1-9D20-D19D66237A2E}">
      <dgm:prSet/>
      <dgm:spPr/>
      <dgm:t>
        <a:bodyPr/>
        <a:lstStyle/>
        <a:p>
          <a:endParaRPr lang="zh-CN" altLang="en-US"/>
        </a:p>
      </dgm:t>
    </dgm:pt>
    <dgm:pt modelId="{B764EC0C-5AC6-4380-8266-0D54D64535C4}">
      <dgm:prSet/>
      <dgm:spPr>
        <a:xfrm>
          <a:off x="0" y="1069653"/>
          <a:ext cx="1813921" cy="397800"/>
        </a:xfrm>
        <a:prstGeom prst="round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US" altLang="zh-CN" b="1" dirty="0">
              <a:solidFill>
                <a:sysClr val="windowText" lastClr="000000">
                  <a:hueOff val="0"/>
                  <a:satOff val="0"/>
                  <a:lumOff val="0"/>
                  <a:alphaOff val="0"/>
                </a:sysClr>
              </a:solidFill>
              <a:latin typeface="Calibri"/>
              <a:ea typeface="黑体" pitchFamily="49" charset="-122"/>
              <a:cs typeface="+mn-cs"/>
            </a:rPr>
            <a:t>Self-calibration units</a:t>
          </a:r>
        </a:p>
      </dgm:t>
    </dgm:pt>
    <dgm:pt modelId="{E3595BDE-6211-411F-AFC8-FF1530494069}" type="parTrans" cxnId="{315F4B6F-70C6-4EB2-9B08-CD4FA1302BA5}">
      <dgm:prSet/>
      <dgm:spPr/>
      <dgm:t>
        <a:bodyPr/>
        <a:lstStyle/>
        <a:p>
          <a:endParaRPr lang="zh-CN" altLang="en-US"/>
        </a:p>
      </dgm:t>
    </dgm:pt>
    <dgm:pt modelId="{F6C8813E-00B2-498F-8E21-62E13E174F90}" type="sibTrans" cxnId="{315F4B6F-70C6-4EB2-9B08-CD4FA1302BA5}">
      <dgm:prSet/>
      <dgm:spPr/>
      <dgm:t>
        <a:bodyPr/>
        <a:lstStyle/>
        <a:p>
          <a:endParaRPr lang="zh-CN" altLang="en-US"/>
        </a:p>
      </dgm:t>
    </dgm:pt>
    <dgm:pt modelId="{CA979E33-D613-45E6-A1CC-20B2D0BFA347}">
      <dgm:prSet/>
      <dgm:spPr>
        <a:xfrm>
          <a:off x="0" y="1496253"/>
          <a:ext cx="1813921" cy="397800"/>
        </a:xfrm>
        <a:prstGeom prst="round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US" altLang="zh-CN" b="1" dirty="0">
              <a:solidFill>
                <a:sysClr val="windowText" lastClr="000000">
                  <a:hueOff val="0"/>
                  <a:satOff val="0"/>
                  <a:lumOff val="0"/>
                  <a:alphaOff val="0"/>
                </a:sysClr>
              </a:solidFill>
              <a:latin typeface="Calibri"/>
              <a:ea typeface="黑体" pitchFamily="49" charset="-122"/>
              <a:cs typeface="+mn-cs"/>
            </a:rPr>
            <a:t>Lab calibration traced to SI</a:t>
          </a:r>
          <a:endParaRPr lang="zh-CN" altLang="en-US" b="1" dirty="0">
            <a:solidFill>
              <a:sysClr val="windowText" lastClr="000000">
                <a:hueOff val="0"/>
                <a:satOff val="0"/>
                <a:lumOff val="0"/>
                <a:alphaOff val="0"/>
              </a:sysClr>
            </a:solidFill>
            <a:latin typeface="Calibri"/>
            <a:ea typeface="黑体" pitchFamily="49" charset="-122"/>
            <a:cs typeface="+mn-cs"/>
          </a:endParaRPr>
        </a:p>
      </dgm:t>
    </dgm:pt>
    <dgm:pt modelId="{452BC2EE-D0F6-4FA7-A28D-FEEBA2AD75BD}" type="parTrans" cxnId="{59545356-E14B-4EC3-911C-B34BCBA74915}">
      <dgm:prSet/>
      <dgm:spPr/>
      <dgm:t>
        <a:bodyPr/>
        <a:lstStyle/>
        <a:p>
          <a:endParaRPr lang="zh-CN" altLang="en-US"/>
        </a:p>
      </dgm:t>
    </dgm:pt>
    <dgm:pt modelId="{526F5E73-DBA3-4E4A-9F61-54EE80AC1310}" type="sibTrans" cxnId="{59545356-E14B-4EC3-911C-B34BCBA74915}">
      <dgm:prSet/>
      <dgm:spPr/>
      <dgm:t>
        <a:bodyPr/>
        <a:lstStyle/>
        <a:p>
          <a:endParaRPr lang="zh-CN" altLang="en-US"/>
        </a:p>
      </dgm:t>
    </dgm:pt>
    <dgm:pt modelId="{495171DE-D2E6-41CA-ABDB-D6A23919422E}" type="pres">
      <dgm:prSet presAssocID="{E1EFF4F7-34FD-4C56-B0F1-83BB29D35CD6}" presName="linear" presStyleCnt="0">
        <dgm:presLayoutVars>
          <dgm:animLvl val="lvl"/>
          <dgm:resizeHandles val="exact"/>
        </dgm:presLayoutVars>
      </dgm:prSet>
      <dgm:spPr/>
    </dgm:pt>
    <dgm:pt modelId="{09792A27-14A6-4F73-9099-D0F212ED689D}" type="pres">
      <dgm:prSet presAssocID="{8E080621-5126-4D3E-A1E1-40AA38EBFC42}" presName="parentText" presStyleLbl="node1" presStyleIdx="0" presStyleCnt="4">
        <dgm:presLayoutVars>
          <dgm:chMax val="0"/>
          <dgm:bulletEnabled val="1"/>
        </dgm:presLayoutVars>
      </dgm:prSet>
      <dgm:spPr/>
    </dgm:pt>
    <dgm:pt modelId="{1616C39C-3DED-45C7-B626-6D982D3E45A0}" type="pres">
      <dgm:prSet presAssocID="{0216196F-A118-4CC6-A5E5-70D318EDAEBA}" presName="spacer" presStyleCnt="0"/>
      <dgm:spPr/>
    </dgm:pt>
    <dgm:pt modelId="{C25906B4-29A8-4F08-B365-80676BFA7B5D}" type="pres">
      <dgm:prSet presAssocID="{834C708E-7D60-4BD7-B352-13B059910830}" presName="parentText" presStyleLbl="node1" presStyleIdx="1" presStyleCnt="4">
        <dgm:presLayoutVars>
          <dgm:chMax val="0"/>
          <dgm:bulletEnabled val="1"/>
        </dgm:presLayoutVars>
      </dgm:prSet>
      <dgm:spPr/>
    </dgm:pt>
    <dgm:pt modelId="{3663F303-41E2-49B9-8E41-B09DEB854907}" type="pres">
      <dgm:prSet presAssocID="{E647C9F3-CA0B-450D-8F57-00871FD002AE}" presName="spacer" presStyleCnt="0"/>
      <dgm:spPr/>
    </dgm:pt>
    <dgm:pt modelId="{82F7AACF-8269-4127-898D-7DCFA51CE725}" type="pres">
      <dgm:prSet presAssocID="{B764EC0C-5AC6-4380-8266-0D54D64535C4}" presName="parentText" presStyleLbl="node1" presStyleIdx="2" presStyleCnt="4">
        <dgm:presLayoutVars>
          <dgm:chMax val="0"/>
          <dgm:bulletEnabled val="1"/>
        </dgm:presLayoutVars>
      </dgm:prSet>
      <dgm:spPr/>
    </dgm:pt>
    <dgm:pt modelId="{68A6CE4F-930E-49A2-8EAD-1CB68EDC5CE5}" type="pres">
      <dgm:prSet presAssocID="{F6C8813E-00B2-498F-8E21-62E13E174F90}" presName="spacer" presStyleCnt="0"/>
      <dgm:spPr/>
    </dgm:pt>
    <dgm:pt modelId="{217229C8-441E-484E-B6D8-F1FA2D1CD14B}" type="pres">
      <dgm:prSet presAssocID="{CA979E33-D613-45E6-A1CC-20B2D0BFA347}" presName="parentText" presStyleLbl="node1" presStyleIdx="3" presStyleCnt="4">
        <dgm:presLayoutVars>
          <dgm:chMax val="0"/>
          <dgm:bulletEnabled val="1"/>
        </dgm:presLayoutVars>
      </dgm:prSet>
      <dgm:spPr/>
    </dgm:pt>
  </dgm:ptLst>
  <dgm:cxnLst>
    <dgm:cxn modelId="{1A56B81D-9FC5-4CEA-A157-B32219E84B1F}" type="presOf" srcId="{E1EFF4F7-34FD-4C56-B0F1-83BB29D35CD6}" destId="{495171DE-D2E6-41CA-ABDB-D6A23919422E}" srcOrd="0" destOrd="0" presId="urn:microsoft.com/office/officeart/2005/8/layout/vList2"/>
    <dgm:cxn modelId="{2022B528-7101-4423-8E42-80770F743D20}" srcId="{E1EFF4F7-34FD-4C56-B0F1-83BB29D35CD6}" destId="{8E080621-5126-4D3E-A1E1-40AA38EBFC42}" srcOrd="0" destOrd="0" parTransId="{E01BDDAC-8650-4FD7-98FE-B67F27E3F1A0}" sibTransId="{0216196F-A118-4CC6-A5E5-70D318EDAEBA}"/>
    <dgm:cxn modelId="{2F32992C-EBEC-42FF-9F11-6469C2BB6802}" type="presOf" srcId="{8E080621-5126-4D3E-A1E1-40AA38EBFC42}" destId="{09792A27-14A6-4F73-9099-D0F212ED689D}" srcOrd="0" destOrd="0" presId="urn:microsoft.com/office/officeart/2005/8/layout/vList2"/>
    <dgm:cxn modelId="{9AC2E630-3ADD-411E-AA44-9F3C663CAF24}" type="presOf" srcId="{CA979E33-D613-45E6-A1CC-20B2D0BFA347}" destId="{217229C8-441E-484E-B6D8-F1FA2D1CD14B}" srcOrd="0" destOrd="0" presId="urn:microsoft.com/office/officeart/2005/8/layout/vList2"/>
    <dgm:cxn modelId="{315F4B6F-70C6-4EB2-9B08-CD4FA1302BA5}" srcId="{E1EFF4F7-34FD-4C56-B0F1-83BB29D35CD6}" destId="{B764EC0C-5AC6-4380-8266-0D54D64535C4}" srcOrd="2" destOrd="0" parTransId="{E3595BDE-6211-411F-AFC8-FF1530494069}" sibTransId="{F6C8813E-00B2-498F-8E21-62E13E174F90}"/>
    <dgm:cxn modelId="{59545356-E14B-4EC3-911C-B34BCBA74915}" srcId="{E1EFF4F7-34FD-4C56-B0F1-83BB29D35CD6}" destId="{CA979E33-D613-45E6-A1CC-20B2D0BFA347}" srcOrd="3" destOrd="0" parTransId="{452BC2EE-D0F6-4FA7-A28D-FEEBA2AD75BD}" sibTransId="{526F5E73-DBA3-4E4A-9F61-54EE80AC1310}"/>
    <dgm:cxn modelId="{C29A929F-E951-4362-AB9E-8D46ACC5DB22}" type="presOf" srcId="{B764EC0C-5AC6-4380-8266-0D54D64535C4}" destId="{82F7AACF-8269-4127-898D-7DCFA51CE725}" srcOrd="0" destOrd="0" presId="urn:microsoft.com/office/officeart/2005/8/layout/vList2"/>
    <dgm:cxn modelId="{D68487BC-5F34-43E1-9D20-D19D66237A2E}" srcId="{E1EFF4F7-34FD-4C56-B0F1-83BB29D35CD6}" destId="{834C708E-7D60-4BD7-B352-13B059910830}" srcOrd="1" destOrd="0" parTransId="{C8E62B9C-7CC6-4771-ABC5-43732B3B349D}" sibTransId="{E647C9F3-CA0B-450D-8F57-00871FD002AE}"/>
    <dgm:cxn modelId="{1914AFDF-25CE-4DCB-8494-75309C7D21C8}" type="presOf" srcId="{834C708E-7D60-4BD7-B352-13B059910830}" destId="{C25906B4-29A8-4F08-B365-80676BFA7B5D}" srcOrd="0" destOrd="0" presId="urn:microsoft.com/office/officeart/2005/8/layout/vList2"/>
    <dgm:cxn modelId="{7C8C9183-6D44-4567-BDA2-24BB7EE91C7D}" type="presParOf" srcId="{495171DE-D2E6-41CA-ABDB-D6A23919422E}" destId="{09792A27-14A6-4F73-9099-D0F212ED689D}" srcOrd="0" destOrd="0" presId="urn:microsoft.com/office/officeart/2005/8/layout/vList2"/>
    <dgm:cxn modelId="{A3869070-699F-4122-B576-DDDDDF3A5335}" type="presParOf" srcId="{495171DE-D2E6-41CA-ABDB-D6A23919422E}" destId="{1616C39C-3DED-45C7-B626-6D982D3E45A0}" srcOrd="1" destOrd="0" presId="urn:microsoft.com/office/officeart/2005/8/layout/vList2"/>
    <dgm:cxn modelId="{E28BBD09-6B47-4694-BEA2-EBB19899F5FC}" type="presParOf" srcId="{495171DE-D2E6-41CA-ABDB-D6A23919422E}" destId="{C25906B4-29A8-4F08-B365-80676BFA7B5D}" srcOrd="2" destOrd="0" presId="urn:microsoft.com/office/officeart/2005/8/layout/vList2"/>
    <dgm:cxn modelId="{D76F9F5A-E700-4FD2-BA15-F72D7BEAAFD5}" type="presParOf" srcId="{495171DE-D2E6-41CA-ABDB-D6A23919422E}" destId="{3663F303-41E2-49B9-8E41-B09DEB854907}" srcOrd="3" destOrd="0" presId="urn:microsoft.com/office/officeart/2005/8/layout/vList2"/>
    <dgm:cxn modelId="{F7562B17-DCC8-43DA-9014-3E16AD919CD3}" type="presParOf" srcId="{495171DE-D2E6-41CA-ABDB-D6A23919422E}" destId="{82F7AACF-8269-4127-898D-7DCFA51CE725}" srcOrd="4" destOrd="0" presId="urn:microsoft.com/office/officeart/2005/8/layout/vList2"/>
    <dgm:cxn modelId="{E3D63207-0C31-4E24-AF4C-38D959AC5F2B}" type="presParOf" srcId="{495171DE-D2E6-41CA-ABDB-D6A23919422E}" destId="{68A6CE4F-930E-49A2-8EAD-1CB68EDC5CE5}" srcOrd="5" destOrd="0" presId="urn:microsoft.com/office/officeart/2005/8/layout/vList2"/>
    <dgm:cxn modelId="{C16F212A-EFF7-4A9D-B14E-258FB8C5CDF1}" type="presParOf" srcId="{495171DE-D2E6-41CA-ABDB-D6A23919422E}" destId="{217229C8-441E-484E-B6D8-F1FA2D1CD14B}"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92A27-14A6-4F73-9099-D0F212ED689D}">
      <dsp:nvSpPr>
        <dsp:cNvPr id="0" name=""/>
        <dsp:cNvSpPr/>
      </dsp:nvSpPr>
      <dsp:spPr>
        <a:xfrm>
          <a:off x="0" y="3238"/>
          <a:ext cx="1971299" cy="671287"/>
        </a:xfrm>
        <a:prstGeom prst="round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altLang="zh-CN" sz="1200" b="1" kern="1200" dirty="0">
              <a:solidFill>
                <a:sysClr val="windowText" lastClr="000000">
                  <a:hueOff val="0"/>
                  <a:satOff val="0"/>
                  <a:lumOff val="0"/>
                  <a:alphaOff val="0"/>
                </a:sysClr>
              </a:solidFill>
              <a:latin typeface="Calibri"/>
              <a:ea typeface="黑体" pitchFamily="49" charset="-122"/>
              <a:cs typeface="+mn-cs"/>
            </a:rPr>
            <a:t>Covering the same spectral range</a:t>
          </a:r>
          <a:endParaRPr lang="zh-CN" altLang="en-US" sz="1200" kern="1200" dirty="0">
            <a:solidFill>
              <a:sysClr val="windowText" lastClr="000000">
                <a:hueOff val="0"/>
                <a:satOff val="0"/>
                <a:lumOff val="0"/>
                <a:alphaOff val="0"/>
              </a:sysClr>
            </a:solidFill>
            <a:latin typeface="Calibri"/>
            <a:ea typeface="宋体" panose="02010600030101010101" pitchFamily="2" charset="-122"/>
            <a:cs typeface="+mn-cs"/>
          </a:endParaRPr>
        </a:p>
      </dsp:txBody>
      <dsp:txXfrm>
        <a:off x="32770" y="36008"/>
        <a:ext cx="1905759" cy="605747"/>
      </dsp:txXfrm>
    </dsp:sp>
    <dsp:sp modelId="{C25906B4-29A8-4F08-B365-80676BFA7B5D}">
      <dsp:nvSpPr>
        <dsp:cNvPr id="0" name=""/>
        <dsp:cNvSpPr/>
      </dsp:nvSpPr>
      <dsp:spPr>
        <a:xfrm>
          <a:off x="0" y="709086"/>
          <a:ext cx="1971299" cy="671287"/>
        </a:xfrm>
        <a:prstGeom prst="round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altLang="zh-CN" sz="1200" b="1" kern="1200" dirty="0">
              <a:solidFill>
                <a:sysClr val="windowText" lastClr="000000">
                  <a:hueOff val="0"/>
                  <a:satOff val="0"/>
                  <a:lumOff val="0"/>
                  <a:alphaOff val="0"/>
                </a:sysClr>
              </a:solidFill>
              <a:latin typeface="Calibri"/>
              <a:ea typeface="黑体" pitchFamily="49" charset="-122"/>
              <a:cs typeface="+mn-cs"/>
            </a:rPr>
            <a:t>More channels and higher resolution for ground imagers</a:t>
          </a:r>
        </a:p>
      </dsp:txBody>
      <dsp:txXfrm>
        <a:off x="32770" y="741856"/>
        <a:ext cx="1905759" cy="605747"/>
      </dsp:txXfrm>
    </dsp:sp>
    <dsp:sp modelId="{82F7AACF-8269-4127-898D-7DCFA51CE725}">
      <dsp:nvSpPr>
        <dsp:cNvPr id="0" name=""/>
        <dsp:cNvSpPr/>
      </dsp:nvSpPr>
      <dsp:spPr>
        <a:xfrm>
          <a:off x="0" y="1414933"/>
          <a:ext cx="1971299" cy="671287"/>
        </a:xfrm>
        <a:prstGeom prst="round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altLang="zh-CN" sz="1200" b="1" kern="1200" dirty="0">
              <a:solidFill>
                <a:sysClr val="windowText" lastClr="000000">
                  <a:hueOff val="0"/>
                  <a:satOff val="0"/>
                  <a:lumOff val="0"/>
                  <a:alphaOff val="0"/>
                </a:sysClr>
              </a:solidFill>
              <a:latin typeface="Calibri"/>
              <a:ea typeface="黑体" pitchFamily="49" charset="-122"/>
              <a:cs typeface="+mn-cs"/>
            </a:rPr>
            <a:t>Self-calibration units</a:t>
          </a:r>
        </a:p>
      </dsp:txBody>
      <dsp:txXfrm>
        <a:off x="32770" y="1447703"/>
        <a:ext cx="1905759" cy="605747"/>
      </dsp:txXfrm>
    </dsp:sp>
    <dsp:sp modelId="{217229C8-441E-484E-B6D8-F1FA2D1CD14B}">
      <dsp:nvSpPr>
        <dsp:cNvPr id="0" name=""/>
        <dsp:cNvSpPr/>
      </dsp:nvSpPr>
      <dsp:spPr>
        <a:xfrm>
          <a:off x="0" y="2120781"/>
          <a:ext cx="1971299" cy="671287"/>
        </a:xfrm>
        <a:prstGeom prst="roundRect">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altLang="zh-CN" sz="1200" b="1" kern="1200" dirty="0">
              <a:solidFill>
                <a:sysClr val="windowText" lastClr="000000">
                  <a:hueOff val="0"/>
                  <a:satOff val="0"/>
                  <a:lumOff val="0"/>
                  <a:alphaOff val="0"/>
                </a:sysClr>
              </a:solidFill>
              <a:latin typeface="Calibri"/>
              <a:ea typeface="黑体" pitchFamily="49" charset="-122"/>
              <a:cs typeface="+mn-cs"/>
            </a:rPr>
            <a:t>Lab calibration traced to SI</a:t>
          </a:r>
          <a:endParaRPr lang="zh-CN" altLang="en-US" sz="1200" b="1" kern="1200" dirty="0">
            <a:solidFill>
              <a:sysClr val="windowText" lastClr="000000">
                <a:hueOff val="0"/>
                <a:satOff val="0"/>
                <a:lumOff val="0"/>
                <a:alphaOff val="0"/>
              </a:sysClr>
            </a:solidFill>
            <a:latin typeface="Calibri"/>
            <a:ea typeface="黑体" pitchFamily="49" charset="-122"/>
            <a:cs typeface="+mn-cs"/>
          </a:endParaRPr>
        </a:p>
      </dsp:txBody>
      <dsp:txXfrm>
        <a:off x="32770" y="2153551"/>
        <a:ext cx="1905759" cy="6057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8.wmf"/></Relationships>
</file>

<file path=ppt/drawings/drawing1.xml><?xml version="1.0" encoding="utf-8"?>
<c:userShapes xmlns:c="http://schemas.openxmlformats.org/drawingml/2006/chart">
  <cdr:relSizeAnchor xmlns:cdr="http://schemas.openxmlformats.org/drawingml/2006/chartDrawing">
    <cdr:from>
      <cdr:x>0.13536</cdr:x>
      <cdr:y>0.33602</cdr:y>
    </cdr:from>
    <cdr:to>
      <cdr:x>0.96327</cdr:x>
      <cdr:y>0.95258</cdr:y>
    </cdr:to>
    <cdr:grpSp>
      <cdr:nvGrpSpPr>
        <cdr:cNvPr id="11" name="组合 10">
          <a:extLst xmlns:a="http://schemas.openxmlformats.org/drawingml/2006/main">
            <a:ext uri="{FF2B5EF4-FFF2-40B4-BE49-F238E27FC236}">
              <a16:creationId xmlns:a16="http://schemas.microsoft.com/office/drawing/2014/main" id="{3BFE0E28-CEA8-4D52-B783-309C2CBADB16}"/>
            </a:ext>
          </a:extLst>
        </cdr:cNvPr>
        <cdr:cNvGrpSpPr/>
      </cdr:nvGrpSpPr>
      <cdr:grpSpPr>
        <a:xfrm xmlns:a="http://schemas.openxmlformats.org/drawingml/2006/main">
          <a:off x="660299" y="979813"/>
          <a:ext cx="4038624" cy="1797849"/>
          <a:chOff x="819150" y="1060450"/>
          <a:chExt cx="5010150" cy="1945836"/>
        </a:xfrm>
      </cdr:grpSpPr>
      <cdr:sp macro="" textlink="">
        <cdr:nvSpPr>
          <cdr:cNvPr id="2" name="文本框 1">
            <a:extLst xmlns:a="http://schemas.openxmlformats.org/drawingml/2006/main">
              <a:ext uri="{FF2B5EF4-FFF2-40B4-BE49-F238E27FC236}">
                <a16:creationId xmlns:a16="http://schemas.microsoft.com/office/drawing/2014/main" id="{15D87B06-1D5A-4959-A83F-C567EF62CA9B}"/>
              </a:ext>
            </a:extLst>
          </cdr:cNvPr>
          <cdr:cNvSpPr txBox="1"/>
        </cdr:nvSpPr>
        <cdr:spPr>
          <a:xfrm xmlns:a="http://schemas.openxmlformats.org/drawingml/2006/main">
            <a:off x="1568450" y="2654902"/>
            <a:ext cx="469900" cy="3188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100"/>
              <a:t>Blue</a:t>
            </a:r>
            <a:endParaRPr lang="zh-CN" altLang="en-US" sz="1100"/>
          </a:p>
        </cdr:txBody>
      </cdr:sp>
      <cdr:sp macro="" textlink="">
        <cdr:nvSpPr>
          <cdr:cNvPr id="3" name="文本框 2">
            <a:extLst xmlns:a="http://schemas.openxmlformats.org/drawingml/2006/main">
              <a:ext uri="{FF2B5EF4-FFF2-40B4-BE49-F238E27FC236}">
                <a16:creationId xmlns:a16="http://schemas.microsoft.com/office/drawing/2014/main" id="{AAA874AC-1964-4069-9A5B-27B1F29E4E99}"/>
              </a:ext>
            </a:extLst>
          </cdr:cNvPr>
          <cdr:cNvSpPr txBox="1"/>
        </cdr:nvSpPr>
        <cdr:spPr>
          <a:xfrm xmlns:a="http://schemas.openxmlformats.org/drawingml/2006/main">
            <a:off x="2603500" y="2654902"/>
            <a:ext cx="469900" cy="3188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100"/>
              <a:t>Green</a:t>
            </a:r>
            <a:endParaRPr lang="zh-CN" altLang="en-US" sz="1100"/>
          </a:p>
        </cdr:txBody>
      </cdr:sp>
      <cdr:sp macro="" textlink="">
        <cdr:nvSpPr>
          <cdr:cNvPr id="4" name="文本框 3">
            <a:extLst xmlns:a="http://schemas.openxmlformats.org/drawingml/2006/main">
              <a:ext uri="{FF2B5EF4-FFF2-40B4-BE49-F238E27FC236}">
                <a16:creationId xmlns:a16="http://schemas.microsoft.com/office/drawing/2014/main" id="{8DDC880D-DAA2-4BC8-9762-CFD5E143E795}"/>
              </a:ext>
            </a:extLst>
          </cdr:cNvPr>
          <cdr:cNvSpPr txBox="1"/>
        </cdr:nvSpPr>
        <cdr:spPr>
          <a:xfrm xmlns:a="http://schemas.openxmlformats.org/drawingml/2006/main">
            <a:off x="3587750" y="2680931"/>
            <a:ext cx="469900" cy="3188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100"/>
              <a:t>Red</a:t>
            </a:r>
            <a:endParaRPr lang="zh-CN" altLang="en-US" sz="1100"/>
          </a:p>
        </cdr:txBody>
      </cdr:sp>
      <cdr:sp macro="" textlink="">
        <cdr:nvSpPr>
          <cdr:cNvPr id="5" name="文本框 4">
            <a:extLst xmlns:a="http://schemas.openxmlformats.org/drawingml/2006/main">
              <a:ext uri="{FF2B5EF4-FFF2-40B4-BE49-F238E27FC236}">
                <a16:creationId xmlns:a16="http://schemas.microsoft.com/office/drawing/2014/main" id="{53946ACB-25B9-4852-A8A3-5F087456C4BB}"/>
              </a:ext>
            </a:extLst>
          </cdr:cNvPr>
          <cdr:cNvSpPr txBox="1"/>
        </cdr:nvSpPr>
        <cdr:spPr>
          <a:xfrm xmlns:a="http://schemas.openxmlformats.org/drawingml/2006/main">
            <a:off x="4705350" y="2687438"/>
            <a:ext cx="469900" cy="3188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100"/>
              <a:t>NIR</a:t>
            </a:r>
            <a:endParaRPr lang="zh-CN" altLang="en-US" sz="1100"/>
          </a:p>
        </cdr:txBody>
      </cdr:sp>
      <cdr:cxnSp macro="">
        <cdr:nvCxnSpPr>
          <cdr:cNvPr id="7" name="直接连接符 6">
            <a:extLst xmlns:a="http://schemas.openxmlformats.org/drawingml/2006/main">
              <a:ext uri="{FF2B5EF4-FFF2-40B4-BE49-F238E27FC236}">
                <a16:creationId xmlns:a16="http://schemas.microsoft.com/office/drawing/2014/main" id="{8BB58C22-3620-4AE3-800C-F38822B7AF4D}"/>
              </a:ext>
            </a:extLst>
          </cdr:cNvPr>
          <cdr:cNvCxnSpPr/>
        </cdr:nvCxnSpPr>
        <cdr:spPr>
          <a:xfrm xmlns:a="http://schemas.openxmlformats.org/drawingml/2006/main">
            <a:off x="819150" y="1060450"/>
            <a:ext cx="4991100" cy="0"/>
          </a:xfrm>
          <a:prstGeom xmlns:a="http://schemas.openxmlformats.org/drawingml/2006/main" prst="line">
            <a:avLst/>
          </a:prstGeom>
          <a:ln xmlns:a="http://schemas.openxmlformats.org/drawingml/2006/main" w="1587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9" name="直接连接符 8">
            <a:extLst xmlns:a="http://schemas.openxmlformats.org/drawingml/2006/main">
              <a:ext uri="{FF2B5EF4-FFF2-40B4-BE49-F238E27FC236}">
                <a16:creationId xmlns:a16="http://schemas.microsoft.com/office/drawing/2014/main" id="{51D9842C-E6D0-4DCD-A48F-4BF25FEF1A4F}"/>
              </a:ext>
            </a:extLst>
          </cdr:cNvPr>
          <cdr:cNvCxnSpPr/>
        </cdr:nvCxnSpPr>
        <cdr:spPr>
          <a:xfrm xmlns:a="http://schemas.openxmlformats.org/drawingml/2006/main">
            <a:off x="838200" y="1714500"/>
            <a:ext cx="4991100" cy="0"/>
          </a:xfrm>
          <a:prstGeom xmlns:a="http://schemas.openxmlformats.org/drawingml/2006/main" prst="line">
            <a:avLst/>
          </a:prstGeom>
          <a:ln xmlns:a="http://schemas.openxmlformats.org/drawingml/2006/main" w="1587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331AA-7867-411F-877E-BBAF69704CF4}" type="datetimeFigureOut">
              <a:rPr lang="zh-CN" altLang="en-US" smtClean="0"/>
              <a:pPr/>
              <a:t>2019/7/18</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1E8A2-B644-412F-9F5B-B522D88891D0}" type="slidenum">
              <a:rPr lang="zh-CN" altLang="en-US" smtClean="0"/>
              <a:pPr/>
              <a:t>‹#›</a:t>
            </a:fld>
            <a:endParaRPr lang="zh-CN" altLang="en-US"/>
          </a:p>
        </p:txBody>
      </p:sp>
    </p:spTree>
    <p:extLst>
      <p:ext uri="{BB962C8B-B14F-4D97-AF65-F5344CB8AC3E}">
        <p14:creationId xmlns:p14="http://schemas.microsoft.com/office/powerpoint/2010/main" val="63882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CD8A8-1538-47CF-90AC-3C2E461C1759}" type="slidenum">
              <a:rPr kumimoji="0" lang="zh-CN" altLang="en-US" sz="1200" b="0" i="0" u="none" strike="noStrike" kern="1200" cap="none" spc="0" normalizeH="0" baseline="0" noProof="0" smtClean="0">
                <a:ln>
                  <a:noFill/>
                </a:ln>
                <a:solidFill>
                  <a:srgbClr val="000000"/>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18434" name="Rectangle 2"/>
          <p:cNvSpPr>
            <a:spLocks noGrp="1" noRot="1" noChangeAspect="1" noChangeArrowheads="1" noTextEdit="1"/>
          </p:cNvSpPr>
          <p:nvPr>
            <p:ph type="sldImg"/>
          </p:nvPr>
        </p:nvSpPr>
        <p:spPr>
          <a:xfrm>
            <a:off x="703263" y="800100"/>
            <a:ext cx="5330825" cy="3998913"/>
          </a:xfrm>
          <a:ln/>
        </p:spPr>
      </p:sp>
      <p:sp>
        <p:nvSpPr>
          <p:cNvPr id="18435"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solidFill>
                <a:srgbClr val="000000"/>
              </a:solidFill>
            </a:endParaRPr>
          </a:p>
        </p:txBody>
      </p:sp>
    </p:spTree>
    <p:extLst>
      <p:ext uri="{BB962C8B-B14F-4D97-AF65-F5344CB8AC3E}">
        <p14:creationId xmlns:p14="http://schemas.microsoft.com/office/powerpoint/2010/main" val="2593922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10</a:t>
            </a:fld>
            <a:endParaRPr lang="en-US" altLang="zh-CN" sz="1200" b="0">
              <a:latin typeface="Arial" panose="020B0604020202020204" pitchFamily="34" charset="0"/>
            </a:endParaRPr>
          </a:p>
        </p:txBody>
      </p:sp>
    </p:spTree>
    <p:extLst>
      <p:ext uri="{BB962C8B-B14F-4D97-AF65-F5344CB8AC3E}">
        <p14:creationId xmlns:p14="http://schemas.microsoft.com/office/powerpoint/2010/main" val="3337875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11</a:t>
            </a:fld>
            <a:endParaRPr lang="en-US" altLang="zh-CN" sz="1200" b="0">
              <a:latin typeface="Arial" panose="020B0604020202020204" pitchFamily="34" charset="0"/>
            </a:endParaRPr>
          </a:p>
        </p:txBody>
      </p:sp>
    </p:spTree>
    <p:extLst>
      <p:ext uri="{BB962C8B-B14F-4D97-AF65-F5344CB8AC3E}">
        <p14:creationId xmlns:p14="http://schemas.microsoft.com/office/powerpoint/2010/main" val="466664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12</a:t>
            </a:fld>
            <a:endParaRPr lang="en-US" altLang="zh-CN" sz="1200" b="0">
              <a:latin typeface="Arial" panose="020B0604020202020204" pitchFamily="34" charset="0"/>
            </a:endParaRPr>
          </a:p>
        </p:txBody>
      </p:sp>
    </p:spTree>
    <p:extLst>
      <p:ext uri="{BB962C8B-B14F-4D97-AF65-F5344CB8AC3E}">
        <p14:creationId xmlns:p14="http://schemas.microsoft.com/office/powerpoint/2010/main" val="2074509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13</a:t>
            </a:fld>
            <a:endParaRPr lang="en-US" altLang="zh-CN" sz="1200" b="0">
              <a:latin typeface="Arial" panose="020B0604020202020204" pitchFamily="34" charset="0"/>
            </a:endParaRPr>
          </a:p>
        </p:txBody>
      </p:sp>
    </p:spTree>
    <p:extLst>
      <p:ext uri="{BB962C8B-B14F-4D97-AF65-F5344CB8AC3E}">
        <p14:creationId xmlns:p14="http://schemas.microsoft.com/office/powerpoint/2010/main" val="3618305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14</a:t>
            </a:fld>
            <a:endParaRPr lang="en-US" altLang="zh-CN" sz="1200" b="0">
              <a:latin typeface="Arial" panose="020B0604020202020204" pitchFamily="34" charset="0"/>
            </a:endParaRPr>
          </a:p>
        </p:txBody>
      </p:sp>
    </p:spTree>
    <p:extLst>
      <p:ext uri="{BB962C8B-B14F-4D97-AF65-F5344CB8AC3E}">
        <p14:creationId xmlns:p14="http://schemas.microsoft.com/office/powerpoint/2010/main" val="2913138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15</a:t>
            </a:fld>
            <a:endParaRPr lang="en-US" altLang="zh-CN" sz="1200" b="0">
              <a:latin typeface="Arial" panose="020B0604020202020204" pitchFamily="34" charset="0"/>
            </a:endParaRPr>
          </a:p>
        </p:txBody>
      </p:sp>
    </p:spTree>
    <p:extLst>
      <p:ext uri="{BB962C8B-B14F-4D97-AF65-F5344CB8AC3E}">
        <p14:creationId xmlns:p14="http://schemas.microsoft.com/office/powerpoint/2010/main" val="273394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16</a:t>
            </a:fld>
            <a:endParaRPr lang="en-US" altLang="zh-CN" sz="1200" b="0">
              <a:latin typeface="Arial" panose="020B0604020202020204" pitchFamily="34" charset="0"/>
            </a:endParaRPr>
          </a:p>
        </p:txBody>
      </p:sp>
    </p:spTree>
    <p:extLst>
      <p:ext uri="{BB962C8B-B14F-4D97-AF65-F5344CB8AC3E}">
        <p14:creationId xmlns:p14="http://schemas.microsoft.com/office/powerpoint/2010/main" val="517995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17</a:t>
            </a:fld>
            <a:endParaRPr lang="en-US" altLang="zh-CN" sz="1200" b="0">
              <a:latin typeface="Arial" panose="020B0604020202020204" pitchFamily="34" charset="0"/>
            </a:endParaRPr>
          </a:p>
        </p:txBody>
      </p:sp>
    </p:spTree>
    <p:extLst>
      <p:ext uri="{BB962C8B-B14F-4D97-AF65-F5344CB8AC3E}">
        <p14:creationId xmlns:p14="http://schemas.microsoft.com/office/powerpoint/2010/main" val="3894128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18</a:t>
            </a:fld>
            <a:endParaRPr lang="en-US" altLang="zh-CN" sz="1200" b="0">
              <a:latin typeface="Arial" panose="020B0604020202020204" pitchFamily="34" charset="0"/>
            </a:endParaRPr>
          </a:p>
        </p:txBody>
      </p:sp>
    </p:spTree>
    <p:extLst>
      <p:ext uri="{BB962C8B-B14F-4D97-AF65-F5344CB8AC3E}">
        <p14:creationId xmlns:p14="http://schemas.microsoft.com/office/powerpoint/2010/main" val="3511169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19</a:t>
            </a:fld>
            <a:endParaRPr lang="en-US" altLang="zh-CN" sz="1200" b="0">
              <a:latin typeface="Arial" panose="020B0604020202020204" pitchFamily="34" charset="0"/>
            </a:endParaRPr>
          </a:p>
        </p:txBody>
      </p:sp>
    </p:spTree>
    <p:extLst>
      <p:ext uri="{BB962C8B-B14F-4D97-AF65-F5344CB8AC3E}">
        <p14:creationId xmlns:p14="http://schemas.microsoft.com/office/powerpoint/2010/main" val="2023792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6DEC0-40AA-4302-9F69-A13B752263D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5861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20</a:t>
            </a:fld>
            <a:endParaRPr lang="en-US" altLang="zh-CN" sz="1200" b="0">
              <a:latin typeface="Arial" panose="020B0604020202020204" pitchFamily="34" charset="0"/>
            </a:endParaRPr>
          </a:p>
        </p:txBody>
      </p:sp>
    </p:spTree>
    <p:extLst>
      <p:ext uri="{BB962C8B-B14F-4D97-AF65-F5344CB8AC3E}">
        <p14:creationId xmlns:p14="http://schemas.microsoft.com/office/powerpoint/2010/main" val="1890660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21</a:t>
            </a:fld>
            <a:endParaRPr lang="en-US" altLang="zh-CN" sz="1200" b="0">
              <a:latin typeface="Arial" panose="020B0604020202020204" pitchFamily="34" charset="0"/>
            </a:endParaRPr>
          </a:p>
        </p:txBody>
      </p:sp>
    </p:spTree>
    <p:extLst>
      <p:ext uri="{BB962C8B-B14F-4D97-AF65-F5344CB8AC3E}">
        <p14:creationId xmlns:p14="http://schemas.microsoft.com/office/powerpoint/2010/main" val="1730269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22</a:t>
            </a:fld>
            <a:endParaRPr lang="en-US" altLang="zh-CN" sz="1200" b="0">
              <a:latin typeface="Arial" panose="020B0604020202020204" pitchFamily="34" charset="0"/>
            </a:endParaRPr>
          </a:p>
        </p:txBody>
      </p:sp>
    </p:spTree>
    <p:extLst>
      <p:ext uri="{BB962C8B-B14F-4D97-AF65-F5344CB8AC3E}">
        <p14:creationId xmlns:p14="http://schemas.microsoft.com/office/powerpoint/2010/main" val="2408784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23</a:t>
            </a:fld>
            <a:endParaRPr lang="en-US" altLang="zh-CN" sz="1200" b="0">
              <a:latin typeface="Arial" panose="020B0604020202020204" pitchFamily="34" charset="0"/>
            </a:endParaRPr>
          </a:p>
        </p:txBody>
      </p:sp>
    </p:spTree>
    <p:extLst>
      <p:ext uri="{BB962C8B-B14F-4D97-AF65-F5344CB8AC3E}">
        <p14:creationId xmlns:p14="http://schemas.microsoft.com/office/powerpoint/2010/main" val="2953228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24</a:t>
            </a:fld>
            <a:endParaRPr lang="en-US" altLang="zh-CN" sz="1200" b="0">
              <a:latin typeface="Arial" panose="020B0604020202020204" pitchFamily="34" charset="0"/>
            </a:endParaRPr>
          </a:p>
        </p:txBody>
      </p:sp>
    </p:spTree>
    <p:extLst>
      <p:ext uri="{BB962C8B-B14F-4D97-AF65-F5344CB8AC3E}">
        <p14:creationId xmlns:p14="http://schemas.microsoft.com/office/powerpoint/2010/main" val="2822338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25</a:t>
            </a:fld>
            <a:endParaRPr lang="en-US" altLang="zh-CN" sz="1200" b="0">
              <a:latin typeface="Arial" panose="020B0604020202020204" pitchFamily="34" charset="0"/>
            </a:endParaRPr>
          </a:p>
        </p:txBody>
      </p:sp>
    </p:spTree>
    <p:extLst>
      <p:ext uri="{BB962C8B-B14F-4D97-AF65-F5344CB8AC3E}">
        <p14:creationId xmlns:p14="http://schemas.microsoft.com/office/powerpoint/2010/main" val="1273492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26</a:t>
            </a:fld>
            <a:endParaRPr lang="en-US" altLang="zh-CN" sz="1200" b="0">
              <a:latin typeface="Arial" panose="020B0604020202020204" pitchFamily="34" charset="0"/>
            </a:endParaRPr>
          </a:p>
        </p:txBody>
      </p:sp>
    </p:spTree>
    <p:extLst>
      <p:ext uri="{BB962C8B-B14F-4D97-AF65-F5344CB8AC3E}">
        <p14:creationId xmlns:p14="http://schemas.microsoft.com/office/powerpoint/2010/main" val="404921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27</a:t>
            </a:fld>
            <a:endParaRPr lang="en-US" altLang="zh-CN" sz="1200" b="0">
              <a:latin typeface="Arial" panose="020B0604020202020204" pitchFamily="34" charset="0"/>
            </a:endParaRPr>
          </a:p>
        </p:txBody>
      </p:sp>
    </p:spTree>
    <p:extLst>
      <p:ext uri="{BB962C8B-B14F-4D97-AF65-F5344CB8AC3E}">
        <p14:creationId xmlns:p14="http://schemas.microsoft.com/office/powerpoint/2010/main" val="3267084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28</a:t>
            </a:fld>
            <a:endParaRPr lang="en-US" altLang="zh-CN" sz="1200" b="0">
              <a:latin typeface="Arial" panose="020B0604020202020204" pitchFamily="34" charset="0"/>
            </a:endParaRPr>
          </a:p>
        </p:txBody>
      </p:sp>
    </p:spTree>
    <p:extLst>
      <p:ext uri="{BB962C8B-B14F-4D97-AF65-F5344CB8AC3E}">
        <p14:creationId xmlns:p14="http://schemas.microsoft.com/office/powerpoint/2010/main" val="2854230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29</a:t>
            </a:fld>
            <a:endParaRPr lang="en-US" altLang="zh-CN" sz="1200" b="0">
              <a:latin typeface="Arial" panose="020B0604020202020204" pitchFamily="34" charset="0"/>
            </a:endParaRPr>
          </a:p>
        </p:txBody>
      </p:sp>
    </p:spTree>
    <p:extLst>
      <p:ext uri="{BB962C8B-B14F-4D97-AF65-F5344CB8AC3E}">
        <p14:creationId xmlns:p14="http://schemas.microsoft.com/office/powerpoint/2010/main" val="1219391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3</a:t>
            </a:fld>
            <a:endParaRPr lang="en-US" altLang="zh-CN" sz="1200" b="0">
              <a:latin typeface="Arial" panose="020B0604020202020204" pitchFamily="34" charset="0"/>
            </a:endParaRPr>
          </a:p>
        </p:txBody>
      </p:sp>
    </p:spTree>
    <p:extLst>
      <p:ext uri="{BB962C8B-B14F-4D97-AF65-F5344CB8AC3E}">
        <p14:creationId xmlns:p14="http://schemas.microsoft.com/office/powerpoint/2010/main" val="4065416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30</a:t>
            </a:fld>
            <a:endParaRPr lang="en-US" altLang="zh-CN" sz="1200" b="0">
              <a:latin typeface="Arial" panose="020B0604020202020204" pitchFamily="34" charset="0"/>
            </a:endParaRPr>
          </a:p>
        </p:txBody>
      </p:sp>
    </p:spTree>
    <p:extLst>
      <p:ext uri="{BB962C8B-B14F-4D97-AF65-F5344CB8AC3E}">
        <p14:creationId xmlns:p14="http://schemas.microsoft.com/office/powerpoint/2010/main" val="1597218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31</a:t>
            </a:fld>
            <a:endParaRPr lang="en-US" altLang="zh-CN" sz="1200" b="0">
              <a:latin typeface="Arial" panose="020B0604020202020204" pitchFamily="34" charset="0"/>
            </a:endParaRPr>
          </a:p>
        </p:txBody>
      </p:sp>
    </p:spTree>
    <p:extLst>
      <p:ext uri="{BB962C8B-B14F-4D97-AF65-F5344CB8AC3E}">
        <p14:creationId xmlns:p14="http://schemas.microsoft.com/office/powerpoint/2010/main" val="1024702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32</a:t>
            </a:fld>
            <a:endParaRPr lang="en-US" altLang="zh-CN" sz="1200" b="0">
              <a:latin typeface="Arial" panose="020B0604020202020204" pitchFamily="34" charset="0"/>
            </a:endParaRPr>
          </a:p>
        </p:txBody>
      </p:sp>
    </p:spTree>
    <p:extLst>
      <p:ext uri="{BB962C8B-B14F-4D97-AF65-F5344CB8AC3E}">
        <p14:creationId xmlns:p14="http://schemas.microsoft.com/office/powerpoint/2010/main" val="603796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33</a:t>
            </a:fld>
            <a:endParaRPr lang="en-US" altLang="zh-CN" sz="1200" b="0">
              <a:latin typeface="Arial" panose="020B0604020202020204" pitchFamily="34" charset="0"/>
            </a:endParaRPr>
          </a:p>
        </p:txBody>
      </p:sp>
    </p:spTree>
    <p:extLst>
      <p:ext uri="{BB962C8B-B14F-4D97-AF65-F5344CB8AC3E}">
        <p14:creationId xmlns:p14="http://schemas.microsoft.com/office/powerpoint/2010/main" val="2787047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a:extLst>
              <a:ext uri="{FF2B5EF4-FFF2-40B4-BE49-F238E27FC236}">
                <a16:creationId xmlns:a16="http://schemas.microsoft.com/office/drawing/2014/main" id="{97C6224C-B05F-43DA-B3A0-A06362839163}"/>
              </a:ext>
            </a:extLst>
          </p:cNvPr>
          <p:cNvSpPr>
            <a:spLocks noGrp="1" noRot="1" noChangeAspect="1" noTextEdit="1"/>
          </p:cNvSpPr>
          <p:nvPr>
            <p:ph type="sldImg"/>
          </p:nvPr>
        </p:nvSpPr>
        <p:spPr>
          <a:ln/>
        </p:spPr>
      </p:sp>
      <p:sp>
        <p:nvSpPr>
          <p:cNvPr id="101379" name="备注占位符 2">
            <a:extLst>
              <a:ext uri="{FF2B5EF4-FFF2-40B4-BE49-F238E27FC236}">
                <a16:creationId xmlns:a16="http://schemas.microsoft.com/office/drawing/2014/main" id="{7CD90D0A-0A4E-4E44-8F88-1AC639BBB61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01380" name="灯片编号占位符 3">
            <a:extLst>
              <a:ext uri="{FF2B5EF4-FFF2-40B4-BE49-F238E27FC236}">
                <a16:creationId xmlns:a16="http://schemas.microsoft.com/office/drawing/2014/main" id="{39663065-2A37-443D-9438-2980B29DFB8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C6272D-91CB-4870-AA25-8DCB393E3CA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5</a:t>
            </a:fld>
            <a:endParaRPr lang="en-US" altLang="zh-CN" sz="1200" b="0">
              <a:latin typeface="Arial" panose="020B0604020202020204" pitchFamily="34" charset="0"/>
            </a:endParaRPr>
          </a:p>
        </p:txBody>
      </p:sp>
    </p:spTree>
    <p:extLst>
      <p:ext uri="{BB962C8B-B14F-4D97-AF65-F5344CB8AC3E}">
        <p14:creationId xmlns:p14="http://schemas.microsoft.com/office/powerpoint/2010/main" val="1886414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6</a:t>
            </a:fld>
            <a:endParaRPr lang="en-US" altLang="zh-CN" sz="1200" b="0">
              <a:latin typeface="Arial" panose="020B0604020202020204" pitchFamily="34" charset="0"/>
            </a:endParaRPr>
          </a:p>
        </p:txBody>
      </p:sp>
    </p:spTree>
    <p:extLst>
      <p:ext uri="{BB962C8B-B14F-4D97-AF65-F5344CB8AC3E}">
        <p14:creationId xmlns:p14="http://schemas.microsoft.com/office/powerpoint/2010/main" val="320560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7</a:t>
            </a:fld>
            <a:endParaRPr lang="en-US" altLang="zh-CN" sz="1200" b="0">
              <a:latin typeface="Arial" panose="020B0604020202020204" pitchFamily="34" charset="0"/>
            </a:endParaRPr>
          </a:p>
        </p:txBody>
      </p:sp>
    </p:spTree>
    <p:extLst>
      <p:ext uri="{BB962C8B-B14F-4D97-AF65-F5344CB8AC3E}">
        <p14:creationId xmlns:p14="http://schemas.microsoft.com/office/powerpoint/2010/main" val="3035541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8</a:t>
            </a:fld>
            <a:endParaRPr lang="en-US" altLang="zh-CN" sz="1200" b="0">
              <a:latin typeface="Arial" panose="020B0604020202020204" pitchFamily="34" charset="0"/>
            </a:endParaRPr>
          </a:p>
        </p:txBody>
      </p:sp>
    </p:spTree>
    <p:extLst>
      <p:ext uri="{BB962C8B-B14F-4D97-AF65-F5344CB8AC3E}">
        <p14:creationId xmlns:p14="http://schemas.microsoft.com/office/powerpoint/2010/main" val="4277914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1FEE3E57-52F7-4B9A-9CAC-8F8FCE246742}"/>
              </a:ext>
            </a:extLst>
          </p:cNvPr>
          <p:cNvSpPr>
            <a:spLocks noGrp="1" noRot="1" noChangeAspect="1" noTextEdit="1"/>
          </p:cNvSpPr>
          <p:nvPr>
            <p:ph type="sldImg"/>
          </p:nvPr>
        </p:nvSpPr>
        <p:spPr>
          <a:ln/>
        </p:spPr>
      </p:sp>
      <p:sp>
        <p:nvSpPr>
          <p:cNvPr id="120835" name="备注占位符 2">
            <a:extLst>
              <a:ext uri="{FF2B5EF4-FFF2-40B4-BE49-F238E27FC236}">
                <a16:creationId xmlns:a16="http://schemas.microsoft.com/office/drawing/2014/main" id="{FF96FF60-6D27-448C-9016-6A3643FEB1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120836" name="灯片编号占位符 3">
            <a:extLst>
              <a:ext uri="{FF2B5EF4-FFF2-40B4-BE49-F238E27FC236}">
                <a16:creationId xmlns:a16="http://schemas.microsoft.com/office/drawing/2014/main" id="{96F1F45E-DC0D-4ABF-94B5-6A676E4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fld id="{F14AADDF-EE76-49F7-AC69-BDF2C2ED45C0}" type="slidenum">
              <a:rPr lang="en-US" altLang="zh-CN" sz="1200" b="0">
                <a:latin typeface="Arial" panose="020B0604020202020204" pitchFamily="34" charset="0"/>
              </a:rPr>
              <a:pPr/>
              <a:t>9</a:t>
            </a:fld>
            <a:endParaRPr lang="en-US" altLang="zh-CN" sz="1200" b="0">
              <a:latin typeface="Arial" panose="020B0604020202020204" pitchFamily="34" charset="0"/>
            </a:endParaRPr>
          </a:p>
        </p:txBody>
      </p:sp>
    </p:spTree>
    <p:extLst>
      <p:ext uri="{BB962C8B-B14F-4D97-AF65-F5344CB8AC3E}">
        <p14:creationId xmlns:p14="http://schemas.microsoft.com/office/powerpoint/2010/main" val="885487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4547" name="Rectangle 35"/>
          <p:cNvSpPr>
            <a:spLocks noGrp="1" noChangeArrowheads="1"/>
          </p:cNvSpPr>
          <p:nvPr>
            <p:ph type="ctrTitle"/>
          </p:nvPr>
        </p:nvSpPr>
        <p:spPr>
          <a:xfrm>
            <a:off x="1562100" y="2819400"/>
            <a:ext cx="6019800" cy="1470025"/>
          </a:xfrm>
        </p:spPr>
        <p:txBody>
          <a:bodyPr/>
          <a:lstStyle>
            <a:lvl1pPr algn="ctr">
              <a:defRPr sz="3600">
                <a:solidFill>
                  <a:srgbClr val="000000"/>
                </a:solidFill>
              </a:defRPr>
            </a:lvl1pPr>
          </a:lstStyle>
          <a:p>
            <a:pPr lvl="0"/>
            <a:r>
              <a:rPr lang="en-US" altLang="zh-CN" noProof="0"/>
              <a:t>Click to edit Master title style</a:t>
            </a:r>
          </a:p>
        </p:txBody>
      </p:sp>
    </p:spTree>
    <p:extLst>
      <p:ext uri="{BB962C8B-B14F-4D97-AF65-F5344CB8AC3E}">
        <p14:creationId xmlns:p14="http://schemas.microsoft.com/office/powerpoint/2010/main" val="2357127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5"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6" name="Rectangle 30"/>
          <p:cNvSpPr>
            <a:spLocks noGrp="1" noChangeArrowheads="1"/>
          </p:cNvSpPr>
          <p:nvPr>
            <p:ph type="sldNum" sz="quarter" idx="12"/>
          </p:nvPr>
        </p:nvSpPr>
        <p:spPr>
          <a:ln/>
        </p:spPr>
        <p:txBody>
          <a:bodyPr/>
          <a:lstStyle>
            <a:lvl1pPr>
              <a:defRPr>
                <a:solidFill>
                  <a:schemeClr val="bg2"/>
                </a:solidFill>
              </a:defRPr>
            </a:lvl1pPr>
          </a:lstStyle>
          <a:p>
            <a:pPr>
              <a:defRPr/>
            </a:pPr>
            <a:fld id="{4019ABBB-2049-4395-B6BF-7BFB48E93360}" type="slidenum">
              <a:rPr lang="zh-CN" altLang="en-US" smtClean="0"/>
              <a:pPr>
                <a:defRPr/>
              </a:pPr>
              <a:t>‹#›</a:t>
            </a:fld>
            <a:endParaRPr lang="en-US" altLang="zh-CN" dirty="0"/>
          </a:p>
        </p:txBody>
      </p:sp>
    </p:spTree>
    <p:extLst>
      <p:ext uri="{BB962C8B-B14F-4D97-AF65-F5344CB8AC3E}">
        <p14:creationId xmlns:p14="http://schemas.microsoft.com/office/powerpoint/2010/main" val="1728951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50825"/>
            <a:ext cx="2057400" cy="59150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50825"/>
            <a:ext cx="6019800" cy="59150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5"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6" name="Rectangle 30"/>
          <p:cNvSpPr>
            <a:spLocks noGrp="1" noChangeArrowheads="1"/>
          </p:cNvSpPr>
          <p:nvPr>
            <p:ph type="sldNum" sz="quarter" idx="12"/>
          </p:nvPr>
        </p:nvSpPr>
        <p:spPr>
          <a:ln/>
        </p:spPr>
        <p:txBody>
          <a:bodyPr/>
          <a:lstStyle>
            <a:lvl1pPr>
              <a:defRPr>
                <a:solidFill>
                  <a:schemeClr val="bg2"/>
                </a:solidFill>
              </a:defRPr>
            </a:lvl1pPr>
          </a:lstStyle>
          <a:p>
            <a:pPr>
              <a:defRPr/>
            </a:pPr>
            <a:fld id="{F1EB3F63-611A-4268-A1F8-8B8D650CE047}" type="slidenum">
              <a:rPr lang="zh-CN" altLang="en-US" smtClean="0"/>
              <a:pPr>
                <a:defRPr/>
              </a:pPr>
              <a:t>‹#›</a:t>
            </a:fld>
            <a:endParaRPr lang="en-US" altLang="zh-CN" dirty="0"/>
          </a:p>
        </p:txBody>
      </p:sp>
    </p:spTree>
    <p:extLst>
      <p:ext uri="{BB962C8B-B14F-4D97-AF65-F5344CB8AC3E}">
        <p14:creationId xmlns:p14="http://schemas.microsoft.com/office/powerpoint/2010/main" val="2297152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150938" y="214313"/>
            <a:ext cx="7793037" cy="1462087"/>
          </a:xfrm>
          <a:prstGeom prst="rect">
            <a:avLst/>
          </a:prstGeom>
        </p:spPr>
        <p:txBody>
          <a:bodyPr/>
          <a:lstStyle/>
          <a:p>
            <a:r>
              <a:rPr lang="zh-CN" altLang="en-US"/>
              <a:t>单击此处编辑母版标题样式</a:t>
            </a:r>
          </a:p>
        </p:txBody>
      </p:sp>
      <p:sp>
        <p:nvSpPr>
          <p:cNvPr id="3" name="表格占位符 2"/>
          <p:cNvSpPr>
            <a:spLocks noGrp="1"/>
          </p:cNvSpPr>
          <p:nvPr>
            <p:ph type="tbl" idx="1"/>
          </p:nvPr>
        </p:nvSpPr>
        <p:spPr>
          <a:xfrm>
            <a:off x="1182688" y="2017713"/>
            <a:ext cx="7772400" cy="4114800"/>
          </a:xfrm>
          <a:prstGeom prst="rect">
            <a:avLst/>
          </a:prstGeom>
        </p:spPr>
        <p:txBody>
          <a:bodyPr/>
          <a:lstStyle/>
          <a:p>
            <a:pPr lvl="0"/>
            <a:endParaRPr lang="zh-CN" altLang="en-US" noProof="0"/>
          </a:p>
        </p:txBody>
      </p:sp>
      <p:sp>
        <p:nvSpPr>
          <p:cNvPr id="4" name="日期占位符 3"/>
          <p:cNvSpPr>
            <a:spLocks noGrp="1"/>
          </p:cNvSpPr>
          <p:nvPr>
            <p:ph type="dt" sz="half" idx="10"/>
          </p:nvPr>
        </p:nvSpPr>
        <p:spPr>
          <a:xfrm>
            <a:off x="1162050" y="6243638"/>
            <a:ext cx="1905000" cy="457200"/>
          </a:xfrm>
          <a:prstGeom prst="rect">
            <a:avLst/>
          </a:prstGeom>
        </p:spPr>
        <p:txBody>
          <a:bodyPr/>
          <a:lstStyle>
            <a:lvl1pPr>
              <a:defRPr dirty="0"/>
            </a:lvl1pPr>
          </a:lstStyle>
          <a:p>
            <a:pPr>
              <a:defRPr/>
            </a:pPr>
            <a:endParaRPr lang="en-US" altLang="zh-CN" dirty="0"/>
          </a:p>
        </p:txBody>
      </p:sp>
      <p:sp>
        <p:nvSpPr>
          <p:cNvPr id="5" name="页脚占位符 4"/>
          <p:cNvSpPr>
            <a:spLocks noGrp="1"/>
          </p:cNvSpPr>
          <p:nvPr>
            <p:ph type="ftr" sz="quarter" idx="11"/>
          </p:nvPr>
        </p:nvSpPr>
        <p:spPr>
          <a:xfrm>
            <a:off x="3657600" y="6243638"/>
            <a:ext cx="2895600" cy="457200"/>
          </a:xfrm>
          <a:prstGeom prst="rect">
            <a:avLst/>
          </a:prstGeom>
        </p:spPr>
        <p:txBody>
          <a:bodyPr/>
          <a:lstStyle>
            <a:lvl1pPr>
              <a:defRPr dirty="0"/>
            </a:lvl1pPr>
          </a:lstStyle>
          <a:p>
            <a:pPr>
              <a:defRPr/>
            </a:pPr>
            <a:endParaRPr lang="en-US" altLang="zh-CN" dirty="0"/>
          </a:p>
        </p:txBody>
      </p:sp>
      <p:sp>
        <p:nvSpPr>
          <p:cNvPr id="6" name="灯片编号占位符 5"/>
          <p:cNvSpPr>
            <a:spLocks noGrp="1"/>
          </p:cNvSpPr>
          <p:nvPr>
            <p:ph type="sldNum" sz="quarter" idx="12"/>
          </p:nvPr>
        </p:nvSpPr>
        <p:spPr>
          <a:xfrm>
            <a:off x="7042150" y="6243638"/>
            <a:ext cx="1905000" cy="457200"/>
          </a:xfrm>
        </p:spPr>
        <p:txBody>
          <a:bodyPr/>
          <a:lstStyle>
            <a:lvl1pPr>
              <a:defRPr/>
            </a:lvl1pPr>
          </a:lstStyle>
          <a:p>
            <a:pPr>
              <a:defRPr/>
            </a:pPr>
            <a:fld id="{C8A43A71-AF3D-45CE-ABD1-63878FAD4BD0}" type="slidenum">
              <a:rPr lang="en-US" altLang="zh-CN"/>
              <a:pPr>
                <a:defRPr/>
              </a:pPr>
              <a:t>‹#›</a:t>
            </a:fld>
            <a:endParaRPr lang="en-US" altLang="zh-CN" dirty="0"/>
          </a:p>
        </p:txBody>
      </p:sp>
    </p:spTree>
    <p:extLst>
      <p:ext uri="{BB962C8B-B14F-4D97-AF65-F5344CB8AC3E}">
        <p14:creationId xmlns:p14="http://schemas.microsoft.com/office/powerpoint/2010/main" val="2656165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3"/>
          <p:cNvSpPr>
            <a:spLocks noGrp="1" noChangeArrowheads="1"/>
          </p:cNvSpPr>
          <p:nvPr>
            <p:ph type="ftr" sz="quarter" idx="10"/>
          </p:nvPr>
        </p:nvSpPr>
        <p:spPr>
          <a:xfrm>
            <a:off x="4733925" y="6399213"/>
            <a:ext cx="2311400" cy="290512"/>
          </a:xfrm>
          <a:prstGeom prst="rect">
            <a:avLst/>
          </a:prstGeom>
        </p:spPr>
        <p:txBody>
          <a:bodyPr/>
          <a:lstStyle>
            <a:lvl1pPr>
              <a:defRPr/>
            </a:lvl1pPr>
          </a:lstStyle>
          <a:p>
            <a:pPr>
              <a:defRPr/>
            </a:pPr>
            <a:endParaRPr lang="en-US" altLang="zh-CN" dirty="0"/>
          </a:p>
        </p:txBody>
      </p:sp>
      <p:sp>
        <p:nvSpPr>
          <p:cNvPr id="5" name="Rectangle 4"/>
          <p:cNvSpPr>
            <a:spLocks noGrp="1" noChangeArrowheads="1"/>
          </p:cNvSpPr>
          <p:nvPr>
            <p:ph type="sldNum" sz="quarter" idx="11"/>
          </p:nvPr>
        </p:nvSpPr>
        <p:spPr/>
        <p:txBody>
          <a:bodyPr/>
          <a:lstStyle>
            <a:lvl1pPr>
              <a:defRPr>
                <a:solidFill>
                  <a:schemeClr val="bg2"/>
                </a:solidFill>
              </a:defRPr>
            </a:lvl1pPr>
          </a:lstStyle>
          <a:p>
            <a:pPr>
              <a:defRPr/>
            </a:pPr>
            <a:fld id="{4F10B534-A77D-46A0-88C8-964246F61572}" type="slidenum">
              <a:rPr lang="en-US" altLang="zh-CN" smtClean="0"/>
              <a:pPr>
                <a:defRPr/>
              </a:pPr>
              <a:t>‹#›</a:t>
            </a:fld>
            <a:endParaRPr lang="en-US" altLang="zh-CN" dirty="0"/>
          </a:p>
        </p:txBody>
      </p:sp>
    </p:spTree>
    <p:extLst>
      <p:ext uri="{BB962C8B-B14F-4D97-AF65-F5344CB8AC3E}">
        <p14:creationId xmlns:p14="http://schemas.microsoft.com/office/powerpoint/2010/main" val="1252531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3"/>
          <p:cNvSpPr>
            <a:spLocks noGrp="1" noChangeArrowheads="1"/>
          </p:cNvSpPr>
          <p:nvPr>
            <p:ph type="ftr" sz="quarter" idx="10"/>
          </p:nvPr>
        </p:nvSpPr>
        <p:spPr>
          <a:xfrm>
            <a:off x="4733925" y="6399213"/>
            <a:ext cx="2311400" cy="290512"/>
          </a:xfrm>
          <a:prstGeom prst="rect">
            <a:avLst/>
          </a:prstGeom>
        </p:spPr>
        <p:txBody>
          <a:bodyPr/>
          <a:lstStyle>
            <a:lvl1pPr>
              <a:defRPr/>
            </a:lvl1pPr>
          </a:lstStyle>
          <a:p>
            <a:pPr>
              <a:defRPr/>
            </a:pPr>
            <a:endParaRPr lang="en-US" altLang="zh-CN" dirty="0"/>
          </a:p>
        </p:txBody>
      </p:sp>
      <p:sp>
        <p:nvSpPr>
          <p:cNvPr id="5" name="Rectangle 4"/>
          <p:cNvSpPr>
            <a:spLocks noGrp="1" noChangeArrowheads="1"/>
          </p:cNvSpPr>
          <p:nvPr>
            <p:ph type="sldNum" sz="quarter" idx="11"/>
          </p:nvPr>
        </p:nvSpPr>
        <p:spPr/>
        <p:txBody>
          <a:bodyPr/>
          <a:lstStyle>
            <a:lvl1pPr>
              <a:defRPr>
                <a:solidFill>
                  <a:schemeClr val="bg2"/>
                </a:solidFill>
              </a:defRPr>
            </a:lvl1pPr>
          </a:lstStyle>
          <a:p>
            <a:pPr>
              <a:defRPr/>
            </a:pPr>
            <a:fld id="{BF563083-0CB3-4DD9-946A-2C23154695C8}" type="slidenum">
              <a:rPr lang="en-US" altLang="zh-CN" smtClean="0"/>
              <a:pPr>
                <a:defRPr/>
              </a:pPr>
              <a:t>‹#›</a:t>
            </a:fld>
            <a:endParaRPr lang="en-US" altLang="zh-CN" dirty="0"/>
          </a:p>
        </p:txBody>
      </p:sp>
    </p:spTree>
    <p:extLst>
      <p:ext uri="{BB962C8B-B14F-4D97-AF65-F5344CB8AC3E}">
        <p14:creationId xmlns:p14="http://schemas.microsoft.com/office/powerpoint/2010/main" val="846898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233363" y="152400"/>
            <a:ext cx="7499350" cy="868363"/>
          </a:xfrm>
        </p:spPr>
        <p:txBody>
          <a:bodyPr/>
          <a:lstStyle/>
          <a:p>
            <a:r>
              <a:rPr lang="zh-CN" altLang="en-US"/>
              <a:t>单击此处编辑母版标题样式</a:t>
            </a:r>
          </a:p>
        </p:txBody>
      </p:sp>
      <p:sp>
        <p:nvSpPr>
          <p:cNvPr id="3" name="日期占位符 2"/>
          <p:cNvSpPr>
            <a:spLocks noGrp="1"/>
          </p:cNvSpPr>
          <p:nvPr>
            <p:ph type="dt" sz="half" idx="10"/>
          </p:nvPr>
        </p:nvSpPr>
        <p:spPr>
          <a:xfrm>
            <a:off x="2951163" y="6388100"/>
            <a:ext cx="1712912" cy="290513"/>
          </a:xfrm>
          <a:prstGeom prst="rect">
            <a:avLst/>
          </a:prstGeom>
        </p:spPr>
        <p:txBody>
          <a:bodyPr/>
          <a:lstStyle>
            <a:lvl1pPr>
              <a:defRPr/>
            </a:lvl1pPr>
          </a:lstStyle>
          <a:p>
            <a:endParaRPr lang="zh-CN" altLang="zh-CN"/>
          </a:p>
        </p:txBody>
      </p:sp>
      <p:sp>
        <p:nvSpPr>
          <p:cNvPr id="4" name="页脚占位符 3"/>
          <p:cNvSpPr>
            <a:spLocks noGrp="1"/>
          </p:cNvSpPr>
          <p:nvPr>
            <p:ph type="ftr" sz="quarter" idx="11"/>
          </p:nvPr>
        </p:nvSpPr>
        <p:spPr>
          <a:xfrm>
            <a:off x="4733925" y="6399213"/>
            <a:ext cx="2311400" cy="290512"/>
          </a:xfrm>
          <a:prstGeom prst="rect">
            <a:avLst/>
          </a:prstGeom>
        </p:spPr>
        <p:txBody>
          <a:bodyPr/>
          <a:lstStyle>
            <a:lvl1pPr>
              <a:defRPr/>
            </a:lvl1pPr>
          </a:lstStyle>
          <a:p>
            <a:endParaRPr lang="zh-CN" altLang="zh-CN"/>
          </a:p>
        </p:txBody>
      </p:sp>
      <p:sp>
        <p:nvSpPr>
          <p:cNvPr id="5" name="灯片编号占位符 4"/>
          <p:cNvSpPr>
            <a:spLocks noGrp="1"/>
          </p:cNvSpPr>
          <p:nvPr>
            <p:ph type="sldNum" sz="quarter" idx="12"/>
          </p:nvPr>
        </p:nvSpPr>
        <p:spPr>
          <a:xfrm>
            <a:off x="7251700" y="6384925"/>
            <a:ext cx="1616075" cy="290513"/>
          </a:xfrm>
        </p:spPr>
        <p:txBody>
          <a:bodyPr/>
          <a:lstStyle>
            <a:lvl1pPr>
              <a:defRPr/>
            </a:lvl1pPr>
          </a:lstStyle>
          <a:p>
            <a:fld id="{D0C3FC51-7D7B-4A01-A43E-63D9FCEF79C1}" type="slidenum">
              <a:rPr lang="zh-CN" altLang="en-US"/>
              <a:pPr/>
              <a:t>‹#›</a:t>
            </a:fld>
            <a:endParaRPr lang="en-US" altLang="zh-CN" sz="1800" dirty="0">
              <a:solidFill>
                <a:srgbClr val="000000"/>
              </a:solidFill>
            </a:endParaRPr>
          </a:p>
        </p:txBody>
      </p:sp>
    </p:spTree>
    <p:extLst>
      <p:ext uri="{BB962C8B-B14F-4D97-AF65-F5344CB8AC3E}">
        <p14:creationId xmlns:p14="http://schemas.microsoft.com/office/powerpoint/2010/main" val="103593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2_标题幻灯片">
    <p:spTree>
      <p:nvGrpSpPr>
        <p:cNvPr id="1" name=""/>
        <p:cNvGrpSpPr/>
        <p:nvPr/>
      </p:nvGrpSpPr>
      <p:grpSpPr>
        <a:xfrm>
          <a:off x="0" y="0"/>
          <a:ext cx="0" cy="0"/>
          <a:chOff x="0" y="0"/>
          <a:chExt cx="0" cy="0"/>
        </a:xfrm>
      </p:grpSpPr>
      <p:pic>
        <p:nvPicPr>
          <p:cNvPr id="8" name="Picture 1" descr="background"/>
          <p:cNvPicPr>
            <a:picLocks noChangeAspect="1" noChangeArrowheads="1"/>
          </p:cNvPicPr>
          <p:nvPr userDrawn="1"/>
        </p:nvPicPr>
        <p:blipFill>
          <a:blip r:embed="rId2" cstate="print">
            <a:lum bright="-40000" contrast="58000"/>
            <a:extLst>
              <a:ext uri="{28A0092B-C50C-407E-A947-70E740481C1C}">
                <a14:useLocalDpi xmlns:a14="http://schemas.microsoft.com/office/drawing/2010/main" val="0"/>
              </a:ext>
            </a:extLst>
          </a:blip>
          <a:srcRect/>
          <a:stretch>
            <a:fillRect/>
          </a:stretch>
        </p:blipFill>
        <p:spPr bwMode="auto">
          <a:xfrm>
            <a:off x="0" y="3143250"/>
            <a:ext cx="4643438"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7"/>
          <p:cNvSpPr>
            <a:spLocks noChangeArrowheads="1"/>
          </p:cNvSpPr>
          <p:nvPr userDrawn="1"/>
        </p:nvSpPr>
        <p:spPr bwMode="gray">
          <a:xfrm>
            <a:off x="0" y="1"/>
            <a:ext cx="9144000" cy="6858000"/>
          </a:xfrm>
          <a:prstGeom prst="rect">
            <a:avLst/>
          </a:prstGeom>
          <a:solidFill>
            <a:srgbClr val="15ACE1">
              <a:alpha val="2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a:solidFill>
                  <a:srgbClr val="05050B"/>
                </a:solidFill>
                <a:latin typeface="楷体_GB2312" pitchFamily="49" charset="-122"/>
                <a:ea typeface="宋体" pitchFamily="2" charset="-122"/>
              </a:defRPr>
            </a:lvl1pPr>
            <a:lvl2pPr marL="742950" indent="-285750" eaLnBrk="0" hangingPunct="0">
              <a:defRPr sz="2800" b="1">
                <a:solidFill>
                  <a:srgbClr val="05050B"/>
                </a:solidFill>
                <a:latin typeface="楷体_GB2312" pitchFamily="49" charset="-122"/>
                <a:ea typeface="宋体" pitchFamily="2" charset="-122"/>
              </a:defRPr>
            </a:lvl2pPr>
            <a:lvl3pPr marL="1143000" indent="-228600" eaLnBrk="0" hangingPunct="0">
              <a:defRPr sz="2800" b="1">
                <a:solidFill>
                  <a:srgbClr val="05050B"/>
                </a:solidFill>
                <a:latin typeface="楷体_GB2312" pitchFamily="49" charset="-122"/>
                <a:ea typeface="宋体" pitchFamily="2" charset="-122"/>
              </a:defRPr>
            </a:lvl3pPr>
            <a:lvl4pPr marL="1600200" indent="-228600" eaLnBrk="0" hangingPunct="0">
              <a:defRPr sz="2800" b="1">
                <a:solidFill>
                  <a:srgbClr val="05050B"/>
                </a:solidFill>
                <a:latin typeface="楷体_GB2312" pitchFamily="49" charset="-122"/>
                <a:ea typeface="宋体" pitchFamily="2" charset="-122"/>
              </a:defRPr>
            </a:lvl4pPr>
            <a:lvl5pPr marL="2057400" indent="-228600" eaLnBrk="0" hangingPunct="0">
              <a:defRPr sz="2800" b="1">
                <a:solidFill>
                  <a:srgbClr val="05050B"/>
                </a:solidFill>
                <a:latin typeface="楷体_GB2312" pitchFamily="49" charset="-122"/>
                <a:ea typeface="宋体" pitchFamily="2" charset="-122"/>
              </a:defRPr>
            </a:lvl5pPr>
            <a:lvl6pPr marL="2514600" indent="-228600" eaLnBrk="0" fontAlgn="base" hangingPunct="0">
              <a:spcBef>
                <a:spcPct val="0"/>
              </a:spcBef>
              <a:spcAft>
                <a:spcPct val="0"/>
              </a:spcAft>
              <a:defRPr sz="2800" b="1">
                <a:solidFill>
                  <a:srgbClr val="05050B"/>
                </a:solidFill>
                <a:latin typeface="楷体_GB2312" pitchFamily="49" charset="-122"/>
                <a:ea typeface="宋体" pitchFamily="2" charset="-122"/>
              </a:defRPr>
            </a:lvl6pPr>
            <a:lvl7pPr marL="2971800" indent="-228600" eaLnBrk="0" fontAlgn="base" hangingPunct="0">
              <a:spcBef>
                <a:spcPct val="0"/>
              </a:spcBef>
              <a:spcAft>
                <a:spcPct val="0"/>
              </a:spcAft>
              <a:defRPr sz="2800" b="1">
                <a:solidFill>
                  <a:srgbClr val="05050B"/>
                </a:solidFill>
                <a:latin typeface="楷体_GB2312" pitchFamily="49" charset="-122"/>
                <a:ea typeface="宋体" pitchFamily="2" charset="-122"/>
              </a:defRPr>
            </a:lvl7pPr>
            <a:lvl8pPr marL="3429000" indent="-228600" eaLnBrk="0" fontAlgn="base" hangingPunct="0">
              <a:spcBef>
                <a:spcPct val="0"/>
              </a:spcBef>
              <a:spcAft>
                <a:spcPct val="0"/>
              </a:spcAft>
              <a:defRPr sz="2800" b="1">
                <a:solidFill>
                  <a:srgbClr val="05050B"/>
                </a:solidFill>
                <a:latin typeface="楷体_GB2312" pitchFamily="49" charset="-122"/>
                <a:ea typeface="宋体" pitchFamily="2" charset="-122"/>
              </a:defRPr>
            </a:lvl8pPr>
            <a:lvl9pPr marL="3886200" indent="-228600" eaLnBrk="0" fontAlgn="base" hangingPunct="0">
              <a:spcBef>
                <a:spcPct val="0"/>
              </a:spcBef>
              <a:spcAft>
                <a:spcPct val="0"/>
              </a:spcAft>
              <a:defRPr sz="2800" b="1">
                <a:solidFill>
                  <a:srgbClr val="05050B"/>
                </a:solidFill>
                <a:latin typeface="楷体_GB2312" pitchFamily="49" charset="-122"/>
                <a:ea typeface="宋体" pitchFamily="2" charset="-122"/>
              </a:defRPr>
            </a:lvl9pPr>
          </a:lstStyle>
          <a:p>
            <a:pPr eaLnBrk="1" fontAlgn="base" hangingPunct="1">
              <a:spcBef>
                <a:spcPct val="0"/>
              </a:spcBef>
              <a:spcAft>
                <a:spcPct val="0"/>
              </a:spcAft>
            </a:pPr>
            <a:endParaRPr lang="zh-CN" altLang="en-US" sz="1800" b="0">
              <a:solidFill>
                <a:srgbClr val="000000"/>
              </a:solidFill>
              <a:latin typeface="Arial" pitchFamily="34" charset="0"/>
            </a:endParaRPr>
          </a:p>
        </p:txBody>
      </p:sp>
    </p:spTree>
    <p:extLst>
      <p:ext uri="{BB962C8B-B14F-4D97-AF65-F5344CB8AC3E}">
        <p14:creationId xmlns:p14="http://schemas.microsoft.com/office/powerpoint/2010/main" val="3615332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grpSp>
        <p:nvGrpSpPr>
          <p:cNvPr id="4" name="Group 2"/>
          <p:cNvGrpSpPr>
            <a:grpSpLocks/>
          </p:cNvGrpSpPr>
          <p:nvPr userDrawn="1"/>
        </p:nvGrpSpPr>
        <p:grpSpPr bwMode="auto">
          <a:xfrm>
            <a:off x="0" y="6040438"/>
            <a:ext cx="9144000" cy="631825"/>
            <a:chOff x="71" y="3751"/>
            <a:chExt cx="5629" cy="398"/>
          </a:xfrm>
        </p:grpSpPr>
        <p:sp>
          <p:nvSpPr>
            <p:cNvPr id="5" name="Freeform 3"/>
            <p:cNvSpPr>
              <a:spLocks/>
            </p:cNvSpPr>
            <p:nvPr userDrawn="1"/>
          </p:nvSpPr>
          <p:spPr bwMode="gray">
            <a:xfrm>
              <a:off x="71" y="3751"/>
              <a:ext cx="5626" cy="349"/>
            </a:xfrm>
            <a:custGeom>
              <a:avLst/>
              <a:gdLst>
                <a:gd name="T0" fmla="*/ 5626 w 5626"/>
                <a:gd name="T1" fmla="*/ 349 h 349"/>
                <a:gd name="T2" fmla="*/ 0 w 5626"/>
                <a:gd name="T3" fmla="*/ 349 h 349"/>
                <a:gd name="T4" fmla="*/ 0 w 5626"/>
                <a:gd name="T5" fmla="*/ 187 h 349"/>
                <a:gd name="T6" fmla="*/ 0 w 5626"/>
                <a:gd name="T7" fmla="*/ 114 h 349"/>
                <a:gd name="T8" fmla="*/ 4064 w 5626"/>
                <a:gd name="T9" fmla="*/ 118 h 349"/>
                <a:gd name="T10" fmla="*/ 4329 w 5626"/>
                <a:gd name="T11" fmla="*/ 0 h 349"/>
                <a:gd name="T12" fmla="*/ 5623 w 5626"/>
                <a:gd name="T13" fmla="*/ 0 h 349"/>
                <a:gd name="T14" fmla="*/ 5626 w 5626"/>
                <a:gd name="T15" fmla="*/ 349 h 3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a:noFill/>
            </a:ln>
          </p:spPr>
          <p:txBody>
            <a:bodyPr/>
            <a:lstStyle/>
            <a:p>
              <a:pPr fontAlgn="base">
                <a:spcBef>
                  <a:spcPct val="0"/>
                </a:spcBef>
                <a:spcAft>
                  <a:spcPct val="0"/>
                </a:spcAft>
                <a:defRPr/>
              </a:pPr>
              <a:endParaRPr lang="zh-CN" altLang="en-US">
                <a:solidFill>
                  <a:srgbClr val="000000"/>
                </a:solidFill>
              </a:endParaRPr>
            </a:p>
          </p:txBody>
        </p:sp>
        <p:sp>
          <p:nvSpPr>
            <p:cNvPr id="6" name="Freeform 4"/>
            <p:cNvSpPr>
              <a:spLocks/>
            </p:cNvSpPr>
            <p:nvPr userDrawn="1"/>
          </p:nvSpPr>
          <p:spPr bwMode="gray">
            <a:xfrm>
              <a:off x="71" y="3800"/>
              <a:ext cx="5626" cy="349"/>
            </a:xfrm>
            <a:custGeom>
              <a:avLst/>
              <a:gdLst>
                <a:gd name="T0" fmla="*/ 5626 w 5626"/>
                <a:gd name="T1" fmla="*/ 349 h 349"/>
                <a:gd name="T2" fmla="*/ 0 w 5626"/>
                <a:gd name="T3" fmla="*/ 349 h 349"/>
                <a:gd name="T4" fmla="*/ 0 w 5626"/>
                <a:gd name="T5" fmla="*/ 187 h 349"/>
                <a:gd name="T6" fmla="*/ 0 w 5626"/>
                <a:gd name="T7" fmla="*/ 114 h 349"/>
                <a:gd name="T8" fmla="*/ 4082 w 5626"/>
                <a:gd name="T9" fmla="*/ 118 h 349"/>
                <a:gd name="T10" fmla="*/ 4345 w 5626"/>
                <a:gd name="T11" fmla="*/ 0 h 349"/>
                <a:gd name="T12" fmla="*/ 5623 w 5626"/>
                <a:gd name="T13" fmla="*/ 6 h 349"/>
                <a:gd name="T14" fmla="*/ 5626 w 5626"/>
                <a:gd name="T15" fmla="*/ 349 h 3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a:noFill/>
            </a:ln>
          </p:spPr>
          <p:txBody>
            <a:bodyPr/>
            <a:lstStyle/>
            <a:p>
              <a:pPr fontAlgn="base">
                <a:spcBef>
                  <a:spcPct val="0"/>
                </a:spcBef>
                <a:spcAft>
                  <a:spcPct val="0"/>
                </a:spcAft>
                <a:defRPr/>
              </a:pPr>
              <a:endParaRPr lang="zh-CN" altLang="en-US">
                <a:solidFill>
                  <a:srgbClr val="000000"/>
                </a:solidFill>
              </a:endParaRPr>
            </a:p>
          </p:txBody>
        </p:sp>
        <p:sp>
          <p:nvSpPr>
            <p:cNvPr id="7" name="Freeform 5"/>
            <p:cNvSpPr>
              <a:spLocks/>
            </p:cNvSpPr>
            <p:nvPr userDrawn="1"/>
          </p:nvSpPr>
          <p:spPr bwMode="gray">
            <a:xfrm>
              <a:off x="4209" y="3833"/>
              <a:ext cx="1491" cy="88"/>
            </a:xfrm>
            <a:custGeom>
              <a:avLst/>
              <a:gdLst>
                <a:gd name="T0" fmla="*/ 0 w 1491"/>
                <a:gd name="T1" fmla="*/ 84 h 88"/>
                <a:gd name="T2" fmla="*/ 223 w 1491"/>
                <a:gd name="T3" fmla="*/ 0 h 88"/>
                <a:gd name="T4" fmla="*/ 1491 w 1491"/>
                <a:gd name="T5" fmla="*/ 0 h 88"/>
                <a:gd name="T6" fmla="*/ 1488 w 1491"/>
                <a:gd name="T7" fmla="*/ 60 h 88"/>
                <a:gd name="T8" fmla="*/ 383 w 1491"/>
                <a:gd name="T9" fmla="*/ 59 h 88"/>
                <a:gd name="T10" fmla="*/ 273 w 1491"/>
                <a:gd name="T11" fmla="*/ 88 h 88"/>
                <a:gd name="T12" fmla="*/ 0 w 1491"/>
                <a:gd name="T13" fmla="*/ 84 h 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196"/>
              </a:srgbClr>
            </a:solidFill>
            <a:ln>
              <a:noFill/>
            </a:ln>
          </p:spPr>
          <p:txBody>
            <a:bodyPr/>
            <a:lstStyle/>
            <a:p>
              <a:pPr fontAlgn="base">
                <a:spcBef>
                  <a:spcPct val="0"/>
                </a:spcBef>
                <a:spcAft>
                  <a:spcPct val="0"/>
                </a:spcAft>
                <a:defRPr/>
              </a:pPr>
              <a:endParaRPr lang="zh-CN" altLang="en-US">
                <a:solidFill>
                  <a:srgbClr val="000000"/>
                </a:solidFill>
              </a:endParaRPr>
            </a:p>
          </p:txBody>
        </p:sp>
      </p:grpSp>
      <p:sp>
        <p:nvSpPr>
          <p:cNvPr id="8" name="Freeform 17"/>
          <p:cNvSpPr>
            <a:spLocks/>
          </p:cNvSpPr>
          <p:nvPr userDrawn="1"/>
        </p:nvSpPr>
        <p:spPr bwMode="gray">
          <a:xfrm>
            <a:off x="-9525" y="260350"/>
            <a:ext cx="9166225" cy="1081088"/>
          </a:xfrm>
          <a:custGeom>
            <a:avLst/>
            <a:gdLst>
              <a:gd name="T0" fmla="*/ 1 w 5658"/>
              <a:gd name="T1" fmla="*/ 0 h 655"/>
              <a:gd name="T2" fmla="*/ 5657 w 5658"/>
              <a:gd name="T3" fmla="*/ 0 h 655"/>
              <a:gd name="T4" fmla="*/ 5658 w 5658"/>
              <a:gd name="T5" fmla="*/ 534 h 655"/>
              <a:gd name="T6" fmla="*/ 1553 w 5658"/>
              <a:gd name="T7" fmla="*/ 528 h 655"/>
              <a:gd name="T8" fmla="*/ 1317 w 5658"/>
              <a:gd name="T9" fmla="*/ 651 h 655"/>
              <a:gd name="T10" fmla="*/ 0 w 5658"/>
              <a:gd name="T11" fmla="*/ 655 h 655"/>
              <a:gd name="T12" fmla="*/ 1 w 5658"/>
              <a:gd name="T13" fmla="*/ 0 h 655"/>
            </a:gdLst>
            <a:ahLst/>
            <a:cxnLst>
              <a:cxn ang="0">
                <a:pos x="T0" y="T1"/>
              </a:cxn>
              <a:cxn ang="0">
                <a:pos x="T2" y="T3"/>
              </a:cxn>
              <a:cxn ang="0">
                <a:pos x="T4" y="T5"/>
              </a:cxn>
              <a:cxn ang="0">
                <a:pos x="T6" y="T7"/>
              </a:cxn>
              <a:cxn ang="0">
                <a:pos x="T8" y="T9"/>
              </a:cxn>
              <a:cxn ang="0">
                <a:pos x="T10" y="T11"/>
              </a:cxn>
              <a:cxn ang="0">
                <a:pos x="T12" y="T13"/>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a:noFill/>
          </a:ln>
          <a:effectLst/>
        </p:spPr>
        <p:txBody>
          <a:bodyPr/>
          <a:lstStyle/>
          <a:p>
            <a:pPr fontAlgn="base">
              <a:spcBef>
                <a:spcPct val="0"/>
              </a:spcBef>
              <a:spcAft>
                <a:spcPct val="0"/>
              </a:spcAft>
              <a:defRPr/>
            </a:pPr>
            <a:endParaRPr lang="zh-CN" altLang="en-US" sz="4800" b="1" i="1" dirty="0">
              <a:solidFill>
                <a:srgbClr val="FFFF00"/>
              </a:solidFill>
              <a:effectLst>
                <a:outerShdw blurRad="38100" dist="38100" dir="2700000" algn="tl">
                  <a:srgbClr val="000000">
                    <a:alpha val="43137"/>
                  </a:srgbClr>
                </a:outerShdw>
              </a:effectLst>
            </a:endParaRPr>
          </a:p>
        </p:txBody>
      </p:sp>
      <p:sp>
        <p:nvSpPr>
          <p:cNvPr id="64542" name="Rectangle 30"/>
          <p:cNvSpPr>
            <a:spLocks noGrp="1" noChangeArrowheads="1"/>
          </p:cNvSpPr>
          <p:nvPr>
            <p:ph type="subTitle" idx="1"/>
          </p:nvPr>
        </p:nvSpPr>
        <p:spPr>
          <a:xfrm>
            <a:off x="4210174" y="6281738"/>
            <a:ext cx="4811713" cy="403225"/>
          </a:xfrm>
        </p:spPr>
        <p:txBody>
          <a:bodyPr/>
          <a:lstStyle>
            <a:lvl1pPr marL="0" indent="0" algn="r">
              <a:buFontTx/>
              <a:buNone/>
              <a:defRPr sz="1200" i="1">
                <a:solidFill>
                  <a:srgbClr val="FFFFFF"/>
                </a:solidFill>
                <a:latin typeface="黑体" pitchFamily="2" charset="-122"/>
              </a:defRPr>
            </a:lvl1pPr>
          </a:lstStyle>
          <a:p>
            <a:pPr lvl="0"/>
            <a:r>
              <a:rPr lang="zh-CN" altLang="en-US" noProof="0"/>
              <a:t>对地观测技术应用研究部</a:t>
            </a:r>
          </a:p>
        </p:txBody>
      </p:sp>
      <p:sp>
        <p:nvSpPr>
          <p:cNvPr id="64547" name="Rectangle 35"/>
          <p:cNvSpPr>
            <a:spLocks noGrp="1" noChangeArrowheads="1"/>
          </p:cNvSpPr>
          <p:nvPr>
            <p:ph type="ctrTitle"/>
          </p:nvPr>
        </p:nvSpPr>
        <p:spPr>
          <a:xfrm>
            <a:off x="1562100" y="2819400"/>
            <a:ext cx="6019800" cy="1470025"/>
          </a:xfrm>
        </p:spPr>
        <p:txBody>
          <a:bodyPr/>
          <a:lstStyle>
            <a:lvl1pPr algn="ctr">
              <a:defRPr sz="3600">
                <a:solidFill>
                  <a:srgbClr val="000000"/>
                </a:solidFill>
              </a:defRPr>
            </a:lvl1pPr>
          </a:lstStyle>
          <a:p>
            <a:pPr lvl="0"/>
            <a:r>
              <a:rPr lang="en-US" altLang="zh-CN" noProof="0"/>
              <a:t>Click to edit Master title style</a:t>
            </a:r>
          </a:p>
        </p:txBody>
      </p:sp>
      <p:sp>
        <p:nvSpPr>
          <p:cNvPr id="9" name="Rectangle 32"/>
          <p:cNvSpPr>
            <a:spLocks noGrp="1" noChangeArrowheads="1"/>
          </p:cNvSpPr>
          <p:nvPr>
            <p:ph type="ftr" sz="quarter" idx="10"/>
          </p:nvPr>
        </p:nvSpPr>
        <p:spPr>
          <a:xfrm>
            <a:off x="2670175" y="6530975"/>
            <a:ext cx="2990850" cy="317500"/>
          </a:xfrm>
          <a:prstGeom prst="rect">
            <a:avLst/>
          </a:prstGeom>
        </p:spPr>
        <p:txBody>
          <a:bodyPr/>
          <a:lstStyle>
            <a:lvl1pPr>
              <a:defRPr dirty="0"/>
            </a:lvl1pPr>
          </a:lstStyle>
          <a:p>
            <a:pPr>
              <a:defRPr/>
            </a:pPr>
            <a:endParaRPr lang="en-US" altLang="zh-CN" dirty="0"/>
          </a:p>
        </p:txBody>
      </p:sp>
      <p:sp>
        <p:nvSpPr>
          <p:cNvPr id="10" name="Rectangle 33"/>
          <p:cNvSpPr>
            <a:spLocks noGrp="1" noChangeArrowheads="1"/>
          </p:cNvSpPr>
          <p:nvPr>
            <p:ph type="sldNum" sz="quarter" idx="11"/>
          </p:nvPr>
        </p:nvSpPr>
        <p:spPr>
          <a:xfrm>
            <a:off x="6783388" y="6323013"/>
            <a:ext cx="2205037" cy="317500"/>
          </a:xfrm>
        </p:spPr>
        <p:txBody>
          <a:bodyPr/>
          <a:lstStyle>
            <a:lvl1pPr>
              <a:defRPr/>
            </a:lvl1pPr>
          </a:lstStyle>
          <a:p>
            <a:pPr>
              <a:defRPr/>
            </a:pPr>
            <a:fld id="{30D4ACD4-BE3A-4203-A48F-14DEB90B56B2}" type="slidenum">
              <a:rPr lang="zh-CN" altLang="en-US"/>
              <a:pPr>
                <a:defRPr/>
              </a:pPr>
              <a:t>‹#›</a:t>
            </a:fld>
            <a:endParaRPr lang="en-US" altLang="zh-CN" dirty="0"/>
          </a:p>
        </p:txBody>
      </p:sp>
      <p:sp>
        <p:nvSpPr>
          <p:cNvPr id="11" name="Rectangle 31"/>
          <p:cNvSpPr>
            <a:spLocks noGrp="1" noChangeArrowheads="1"/>
          </p:cNvSpPr>
          <p:nvPr>
            <p:ph type="dt" sz="half" idx="12"/>
          </p:nvPr>
        </p:nvSpPr>
        <p:spPr>
          <a:xfrm>
            <a:off x="327025" y="6530975"/>
            <a:ext cx="2205038" cy="317500"/>
          </a:xfrm>
          <a:prstGeom prst="rect">
            <a:avLst/>
          </a:prstGeom>
        </p:spPr>
        <p:txBody>
          <a:bodyPr/>
          <a:lstStyle>
            <a:lvl1pPr>
              <a:defRPr dirty="0"/>
            </a:lvl1pPr>
          </a:lstStyle>
          <a:p>
            <a:pPr>
              <a:defRPr/>
            </a:pPr>
            <a:endParaRPr lang="en-US" altLang="zh-CN" dirty="0"/>
          </a:p>
        </p:txBody>
      </p:sp>
    </p:spTree>
    <p:extLst>
      <p:ext uri="{BB962C8B-B14F-4D97-AF65-F5344CB8AC3E}">
        <p14:creationId xmlns:p14="http://schemas.microsoft.com/office/powerpoint/2010/main" val="1927412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13">
            <a:extLst>
              <a:ext uri="{FF2B5EF4-FFF2-40B4-BE49-F238E27FC236}">
                <a16:creationId xmlns:a16="http://schemas.microsoft.com/office/drawing/2014/main" id="{855B0749-4C2C-4874-8120-87A3D648E420}"/>
              </a:ext>
            </a:extLst>
          </p:cNvPr>
          <p:cNvGrpSpPr>
            <a:grpSpLocks/>
          </p:cNvGrpSpPr>
          <p:nvPr userDrawn="1"/>
        </p:nvGrpSpPr>
        <p:grpSpPr bwMode="auto">
          <a:xfrm>
            <a:off x="0" y="0"/>
            <a:ext cx="9158288" cy="6859588"/>
            <a:chOff x="0" y="-1"/>
            <a:chExt cx="5769" cy="4321"/>
          </a:xfrm>
        </p:grpSpPr>
        <p:pic>
          <p:nvPicPr>
            <p:cNvPr id="5" name="Picture 14">
              <a:extLst>
                <a:ext uri="{FF2B5EF4-FFF2-40B4-BE49-F238E27FC236}">
                  <a16:creationId xmlns:a16="http://schemas.microsoft.com/office/drawing/2014/main" id="{0EA65FCB-5D9B-4B0B-AB8A-D1731568C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761"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5">
              <a:extLst>
                <a:ext uri="{FF2B5EF4-FFF2-40B4-BE49-F238E27FC236}">
                  <a16:creationId xmlns:a16="http://schemas.microsoft.com/office/drawing/2014/main" id="{1BD214B1-4615-4A51-BE91-E7118823194B}"/>
                </a:ext>
              </a:extLst>
            </p:cNvPr>
            <p:cNvGrpSpPr>
              <a:grpSpLocks/>
            </p:cNvGrpSpPr>
            <p:nvPr/>
          </p:nvGrpSpPr>
          <p:grpSpPr bwMode="auto">
            <a:xfrm>
              <a:off x="0" y="3339"/>
              <a:ext cx="5769" cy="981"/>
              <a:chOff x="0" y="3339"/>
              <a:chExt cx="5769" cy="981"/>
            </a:xfrm>
          </p:grpSpPr>
          <p:pic>
            <p:nvPicPr>
              <p:cNvPr id="7" name="Picture 16" descr="left-yun">
                <a:extLst>
                  <a:ext uri="{FF2B5EF4-FFF2-40B4-BE49-F238E27FC236}">
                    <a16:creationId xmlns:a16="http://schemas.microsoft.com/office/drawing/2014/main" id="{E9E81ACD-E9CE-4680-A4F3-C885CBED2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9"/>
                <a:ext cx="5760" cy="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left">
                <a:extLst>
                  <a:ext uri="{FF2B5EF4-FFF2-40B4-BE49-F238E27FC236}">
                    <a16:creationId xmlns:a16="http://schemas.microsoft.com/office/drawing/2014/main" id="{0408AACC-EFA7-42ED-94CD-34F64BFCA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 y="3339"/>
                <a:ext cx="1066" cy="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prodleft4">
                <a:extLst>
                  <a:ext uri="{FF2B5EF4-FFF2-40B4-BE49-F238E27FC236}">
                    <a16:creationId xmlns:a16="http://schemas.microsoft.com/office/drawing/2014/main" id="{A58F4B77-5D7F-4072-BF23-D442DAAE18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 y="3339"/>
                <a:ext cx="1224" cy="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20168" name="Rectangle 8"/>
          <p:cNvSpPr>
            <a:spLocks noGrp="1" noChangeArrowheads="1"/>
          </p:cNvSpPr>
          <p:nvPr>
            <p:ph type="ctrTitle"/>
          </p:nvPr>
        </p:nvSpPr>
        <p:spPr>
          <a:xfrm>
            <a:off x="685800" y="2174875"/>
            <a:ext cx="7772400" cy="1470025"/>
          </a:xfrm>
        </p:spPr>
        <p:txBody>
          <a:bodyPr/>
          <a:lstStyle>
            <a:lvl1pPr>
              <a:defRPr sz="4800"/>
            </a:lvl1pPr>
          </a:lstStyle>
          <a:p>
            <a:pPr lvl="0"/>
            <a:r>
              <a:rPr lang="zh-CN" altLang="en-US" noProof="0" dirty="0"/>
              <a:t>单击此处编辑母版标题样式</a:t>
            </a:r>
          </a:p>
        </p:txBody>
      </p:sp>
      <p:sp>
        <p:nvSpPr>
          <p:cNvPr id="220169" name="Rectangle 9"/>
          <p:cNvSpPr>
            <a:spLocks noGrp="1" noChangeArrowheads="1"/>
          </p:cNvSpPr>
          <p:nvPr>
            <p:ph type="subTitle" idx="1"/>
          </p:nvPr>
        </p:nvSpPr>
        <p:spPr>
          <a:xfrm>
            <a:off x="1371600" y="3981450"/>
            <a:ext cx="6400800" cy="1752600"/>
          </a:xfrm>
        </p:spPr>
        <p:txBody>
          <a:bodyPr/>
          <a:lstStyle>
            <a:lvl1pPr marL="0" indent="0" algn="ctr">
              <a:buFontTx/>
              <a:buNone/>
              <a:defRPr/>
            </a:lvl1pPr>
          </a:lstStyle>
          <a:p>
            <a:pPr lvl="0"/>
            <a:r>
              <a:rPr lang="zh-CN" altLang="en-US" noProof="0"/>
              <a:t>单击此处编辑母版副标题样式</a:t>
            </a:r>
          </a:p>
        </p:txBody>
      </p:sp>
      <p:sp>
        <p:nvSpPr>
          <p:cNvPr id="10" name="Rectangle 10">
            <a:extLst>
              <a:ext uri="{FF2B5EF4-FFF2-40B4-BE49-F238E27FC236}">
                <a16:creationId xmlns:a16="http://schemas.microsoft.com/office/drawing/2014/main" id="{3F0E0B21-454D-4C7C-AB10-D36BF6930153}"/>
              </a:ext>
            </a:extLst>
          </p:cNvPr>
          <p:cNvSpPr>
            <a:spLocks noGrp="1" noChangeArrowheads="1"/>
          </p:cNvSpPr>
          <p:nvPr>
            <p:ph type="dt" sz="half" idx="10"/>
          </p:nvPr>
        </p:nvSpPr>
        <p:spPr>
          <a:xfrm>
            <a:off x="457200" y="6245225"/>
            <a:ext cx="2133600" cy="476250"/>
          </a:xfrm>
        </p:spPr>
        <p:txBody>
          <a:bodyPr/>
          <a:lstStyle>
            <a:lvl1pPr>
              <a:defRPr/>
            </a:lvl1pPr>
          </a:lstStyle>
          <a:p>
            <a:pPr>
              <a:defRPr/>
            </a:pPr>
            <a:endParaRPr lang="en-US" altLang="zh-CN"/>
          </a:p>
        </p:txBody>
      </p:sp>
      <p:sp>
        <p:nvSpPr>
          <p:cNvPr id="11" name="Rectangle 11">
            <a:extLst>
              <a:ext uri="{FF2B5EF4-FFF2-40B4-BE49-F238E27FC236}">
                <a16:creationId xmlns:a16="http://schemas.microsoft.com/office/drawing/2014/main" id="{896420FE-310A-449F-A30A-605C3B56F789}"/>
              </a:ext>
            </a:extLst>
          </p:cNvPr>
          <p:cNvSpPr>
            <a:spLocks noGrp="1" noChangeArrowheads="1"/>
          </p:cNvSpPr>
          <p:nvPr>
            <p:ph type="ftr" sz="quarter" idx="11"/>
          </p:nvPr>
        </p:nvSpPr>
        <p:spPr bwMode="auto">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b="0">
                <a:latin typeface="+mn-lt"/>
                <a:ea typeface="宋体" pitchFamily="2" charset="-122"/>
              </a:defRPr>
            </a:lvl1pPr>
          </a:lstStyle>
          <a:p>
            <a:pPr>
              <a:defRPr/>
            </a:pPr>
            <a:endParaRPr lang="en-US" altLang="zh-CN"/>
          </a:p>
        </p:txBody>
      </p:sp>
      <p:sp>
        <p:nvSpPr>
          <p:cNvPr id="12" name="Rectangle 12">
            <a:extLst>
              <a:ext uri="{FF2B5EF4-FFF2-40B4-BE49-F238E27FC236}">
                <a16:creationId xmlns:a16="http://schemas.microsoft.com/office/drawing/2014/main" id="{8F3651E3-27DD-43BF-BF52-DB6A00B67C9A}"/>
              </a:ext>
            </a:extLst>
          </p:cNvPr>
          <p:cNvSpPr>
            <a:spLocks noGrp="1" noChangeArrowheads="1"/>
          </p:cNvSpPr>
          <p:nvPr>
            <p:ph type="sldNum" sz="quarter" idx="12"/>
          </p:nvPr>
        </p:nvSpPr>
        <p:spPr/>
        <p:txBody>
          <a:bodyPr/>
          <a:lstStyle>
            <a:lvl1pPr>
              <a:defRPr/>
            </a:lvl1pPr>
          </a:lstStyle>
          <a:p>
            <a:fld id="{8F9138F6-A857-427C-B76D-0D427D849BDE}" type="slidenum">
              <a:rPr lang="en-US" altLang="zh-CN"/>
              <a:pPr/>
              <a:t>‹#›</a:t>
            </a:fld>
            <a:endParaRPr lang="en-US" altLang="zh-CN"/>
          </a:p>
        </p:txBody>
      </p:sp>
    </p:spTree>
    <p:extLst>
      <p:ext uri="{BB962C8B-B14F-4D97-AF65-F5344CB8AC3E}">
        <p14:creationId xmlns:p14="http://schemas.microsoft.com/office/powerpoint/2010/main" val="899542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cxnSp>
        <p:nvCxnSpPr>
          <p:cNvPr id="4" name="直接连接符 7">
            <a:extLst>
              <a:ext uri="{FF2B5EF4-FFF2-40B4-BE49-F238E27FC236}">
                <a16:creationId xmlns:a16="http://schemas.microsoft.com/office/drawing/2014/main" id="{080CB382-B3A3-41C9-B0FE-6AD787BF58E0}"/>
              </a:ext>
            </a:extLst>
          </p:cNvPr>
          <p:cNvCxnSpPr>
            <a:cxnSpLocks noChangeShapeType="1"/>
          </p:cNvCxnSpPr>
          <p:nvPr userDrawn="1"/>
        </p:nvCxnSpPr>
        <p:spPr bwMode="auto">
          <a:xfrm>
            <a:off x="0" y="765175"/>
            <a:ext cx="9144000" cy="0"/>
          </a:xfrm>
          <a:prstGeom prst="line">
            <a:avLst/>
          </a:prstGeom>
          <a:noFill/>
          <a:ln w="60325" cmpd="thickThin" algn="ctr">
            <a:solidFill>
              <a:srgbClr val="C00000"/>
            </a:solidFill>
            <a:round/>
            <a:headEnd/>
            <a:tailEnd/>
          </a:ln>
          <a:extLst>
            <a:ext uri="{909E8E84-426E-40DD-AFC4-6F175D3DCCD1}">
              <a14:hiddenFill xmlns:a14="http://schemas.microsoft.com/office/drawing/2010/main">
                <a:noFill/>
              </a14:hiddenFill>
            </a:ext>
          </a:extLst>
        </p:spPr>
      </p:cxn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8" name="标题 1"/>
          <p:cNvSpPr>
            <a:spLocks noGrp="1"/>
          </p:cNvSpPr>
          <p:nvPr>
            <p:ph type="title"/>
          </p:nvPr>
        </p:nvSpPr>
        <p:spPr>
          <a:xfrm>
            <a:off x="457200" y="58614"/>
            <a:ext cx="8229600" cy="634082"/>
          </a:xfrm>
        </p:spPr>
        <p:txBody>
          <a:bodyPr/>
          <a:lstStyle>
            <a:lvl1pPr>
              <a:defRPr lang="zh-CN" altLang="en-US" sz="3600" b="1" i="0" kern="1200" spc="50" dirty="0">
                <a:ln w="11430"/>
                <a:solidFill>
                  <a:srgbClr val="C00000"/>
                </a:solidFill>
                <a:effectLst>
                  <a:outerShdw blurRad="76200" dist="50800" dir="5400000" algn="tl" rotWithShape="0">
                    <a:srgbClr val="000000">
                      <a:alpha val="65000"/>
                    </a:srgbClr>
                  </a:outerShdw>
                </a:effectLst>
                <a:latin typeface="微软雅黑" pitchFamily="34" charset="-122"/>
                <a:ea typeface="微软雅黑" pitchFamily="34" charset="-122"/>
                <a:cs typeface="+mn-cs"/>
              </a:defRPr>
            </a:lvl1pPr>
          </a:lstStyle>
          <a:p>
            <a:r>
              <a:rPr lang="zh-CN" altLang="en-US" dirty="0"/>
              <a:t>单击此处编辑母版标题样式</a:t>
            </a:r>
          </a:p>
        </p:txBody>
      </p:sp>
      <p:sp>
        <p:nvSpPr>
          <p:cNvPr id="5" name="Rectangle 10">
            <a:extLst>
              <a:ext uri="{FF2B5EF4-FFF2-40B4-BE49-F238E27FC236}">
                <a16:creationId xmlns:a16="http://schemas.microsoft.com/office/drawing/2014/main" id="{5466ED67-2369-4E3A-986E-D9D77536F27C}"/>
              </a:ext>
            </a:extLst>
          </p:cNvPr>
          <p:cNvSpPr>
            <a:spLocks noGrp="1" noChangeArrowheads="1"/>
          </p:cNvSpPr>
          <p:nvPr>
            <p:ph type="dt" sz="half" idx="10"/>
          </p:nvPr>
        </p:nvSpPr>
        <p:spPr/>
        <p:txBody>
          <a:bodyPr/>
          <a:lstStyle>
            <a:lvl1pPr>
              <a:defRPr/>
            </a:lvl1pPr>
          </a:lstStyle>
          <a:p>
            <a:pPr>
              <a:defRPr/>
            </a:pPr>
            <a:endParaRPr lang="en-US" altLang="zh-CN"/>
          </a:p>
        </p:txBody>
      </p:sp>
      <p:sp>
        <p:nvSpPr>
          <p:cNvPr id="6" name="Rectangle 12">
            <a:extLst>
              <a:ext uri="{FF2B5EF4-FFF2-40B4-BE49-F238E27FC236}">
                <a16:creationId xmlns:a16="http://schemas.microsoft.com/office/drawing/2014/main" id="{4DB1CF74-516D-40EF-B656-86C63672D9D1}"/>
              </a:ext>
            </a:extLst>
          </p:cNvPr>
          <p:cNvSpPr>
            <a:spLocks noGrp="1" noChangeArrowheads="1"/>
          </p:cNvSpPr>
          <p:nvPr>
            <p:ph type="sldNum" sz="quarter" idx="11"/>
          </p:nvPr>
        </p:nvSpPr>
        <p:spPr/>
        <p:txBody>
          <a:bodyPr/>
          <a:lstStyle>
            <a:lvl1pPr>
              <a:defRPr/>
            </a:lvl1pPr>
          </a:lstStyle>
          <a:p>
            <a:fld id="{8988AA55-495F-4039-B1A6-33539B155153}" type="slidenum">
              <a:rPr lang="en-US" altLang="zh-CN"/>
              <a:pPr/>
              <a:t>‹#›</a:t>
            </a:fld>
            <a:endParaRPr lang="en-US" altLang="zh-CN"/>
          </a:p>
        </p:txBody>
      </p:sp>
    </p:spTree>
    <p:extLst>
      <p:ext uri="{BB962C8B-B14F-4D97-AF65-F5344CB8AC3E}">
        <p14:creationId xmlns:p14="http://schemas.microsoft.com/office/powerpoint/2010/main" val="3708948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279399" y="889000"/>
            <a:ext cx="8597901" cy="5492974"/>
          </a:xfrm>
        </p:spPr>
        <p:txBody>
          <a:bodyPr/>
          <a:lstStyle>
            <a:lvl1pPr marL="252413" indent="-252413">
              <a:defRPr kumimoji="0" lang="zh-CN" altLang="en-US" sz="1800" b="1" i="0" u="none" strike="noStrike" kern="0" cap="none" spc="0" normalizeH="0" baseline="0" dirty="0" smtClean="0">
                <a:ln>
                  <a:noFill/>
                </a:ln>
                <a:solidFill>
                  <a:srgbClr val="000000"/>
                </a:solidFill>
                <a:effectLst/>
                <a:uLnTx/>
                <a:uFillTx/>
                <a:latin typeface="Verdana"/>
                <a:ea typeface="+mj-ea"/>
                <a:cs typeface="+mj-cs"/>
              </a:defRPr>
            </a:lvl1pPr>
            <a:lvl2pPr marL="533400" indent="-261938">
              <a:spcBef>
                <a:spcPts val="600"/>
              </a:spcBef>
              <a:defRPr sz="1600" b="1" baseline="0">
                <a:solidFill>
                  <a:srgbClr val="000000"/>
                </a:solidFill>
                <a:latin typeface="Calibri" pitchFamily="34" charset="0"/>
              </a:defRPr>
            </a:lvl2pPr>
            <a:lvl3pPr>
              <a:defRPr sz="1600" b="1" baseline="0">
                <a:solidFill>
                  <a:srgbClr val="000000"/>
                </a:solidFill>
                <a:latin typeface="Calibri" pitchFamily="34" charset="0"/>
              </a:defRPr>
            </a:lvl3pPr>
            <a:lvl4pPr>
              <a:defRPr sz="1600" baseline="0">
                <a:solidFill>
                  <a:srgbClr val="000000"/>
                </a:solidFill>
                <a:latin typeface="Calibri" pitchFamily="34" charset="0"/>
              </a:defRPr>
            </a:lvl4pPr>
            <a:lvl5pPr>
              <a:defRPr sz="1600" baseline="0">
                <a:solidFill>
                  <a:srgbClr val="000000"/>
                </a:solidFill>
                <a:latin typeface="Calibri"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 name="标题 1"/>
          <p:cNvSpPr>
            <a:spLocks noGrp="1"/>
          </p:cNvSpPr>
          <p:nvPr>
            <p:ph type="title"/>
          </p:nvPr>
        </p:nvSpPr>
        <p:spPr>
          <a:xfrm>
            <a:off x="233363" y="12700"/>
            <a:ext cx="7499350" cy="617921"/>
          </a:xfrm>
        </p:spPr>
        <p:txBody>
          <a:bodyPr/>
          <a:lstStyle>
            <a:lvl1pPr>
              <a:defRPr sz="2400" baseline="0">
                <a:latin typeface="Calibri" pitchFamily="34" charset="0"/>
              </a:defRPr>
            </a:lvl1pPr>
          </a:lstStyle>
          <a:p>
            <a:r>
              <a:rPr lang="zh-CN" altLang="en-US" dirty="0"/>
              <a:t>单击此处编辑母版标题样式</a:t>
            </a:r>
          </a:p>
        </p:txBody>
      </p:sp>
      <p:sp>
        <p:nvSpPr>
          <p:cNvPr id="5" name="Rectangle 28"/>
          <p:cNvSpPr>
            <a:spLocks noGrp="1" noChangeArrowheads="1"/>
          </p:cNvSpPr>
          <p:nvPr>
            <p:ph type="dt" sz="half" idx="10"/>
          </p:nvPr>
        </p:nvSpPr>
        <p:spPr>
          <a:xfrm>
            <a:off x="2951163" y="6388100"/>
            <a:ext cx="1712912" cy="290513"/>
          </a:xfrm>
          <a:prstGeom prst="rect">
            <a:avLst/>
          </a:prstGeom>
        </p:spPr>
        <p:txBody>
          <a:bodyPr/>
          <a:lstStyle>
            <a:lvl1pPr>
              <a:defRPr dirty="0"/>
            </a:lvl1pPr>
          </a:lstStyle>
          <a:p>
            <a:pPr>
              <a:defRPr/>
            </a:pPr>
            <a:endParaRPr lang="en-US" altLang="zh-CN" dirty="0"/>
          </a:p>
        </p:txBody>
      </p:sp>
      <p:sp>
        <p:nvSpPr>
          <p:cNvPr id="6" name="Rectangle 29"/>
          <p:cNvSpPr>
            <a:spLocks noGrp="1" noChangeArrowheads="1"/>
          </p:cNvSpPr>
          <p:nvPr>
            <p:ph type="ftr" sz="quarter" idx="11"/>
          </p:nvPr>
        </p:nvSpPr>
        <p:spPr>
          <a:xfrm>
            <a:off x="4733925" y="6399213"/>
            <a:ext cx="2311400" cy="290512"/>
          </a:xfrm>
          <a:prstGeom prst="rect">
            <a:avLst/>
          </a:prstGeom>
        </p:spPr>
        <p:txBody>
          <a:bodyPr/>
          <a:lstStyle>
            <a:lvl1pPr>
              <a:defRPr dirty="0"/>
            </a:lvl1pPr>
          </a:lstStyle>
          <a:p>
            <a:pPr>
              <a:defRPr/>
            </a:pPr>
            <a:endParaRPr lang="en-US" altLang="zh-CN" dirty="0"/>
          </a:p>
        </p:txBody>
      </p:sp>
    </p:spTree>
    <p:extLst>
      <p:ext uri="{BB962C8B-B14F-4D97-AF65-F5344CB8AC3E}">
        <p14:creationId xmlns:p14="http://schemas.microsoft.com/office/powerpoint/2010/main" val="425183035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cxnSp>
        <p:nvCxnSpPr>
          <p:cNvPr id="4" name="直接连接符 7">
            <a:extLst>
              <a:ext uri="{FF2B5EF4-FFF2-40B4-BE49-F238E27FC236}">
                <a16:creationId xmlns:a16="http://schemas.microsoft.com/office/drawing/2014/main" id="{20949A4B-0EC1-4CC3-AE4E-A4DC76114D1A}"/>
              </a:ext>
            </a:extLst>
          </p:cNvPr>
          <p:cNvCxnSpPr>
            <a:cxnSpLocks noChangeShapeType="1"/>
          </p:cNvCxnSpPr>
          <p:nvPr userDrawn="1"/>
        </p:nvCxnSpPr>
        <p:spPr bwMode="auto">
          <a:xfrm>
            <a:off x="0" y="765175"/>
            <a:ext cx="9144000" cy="0"/>
          </a:xfrm>
          <a:prstGeom prst="line">
            <a:avLst/>
          </a:prstGeom>
          <a:noFill/>
          <a:ln w="60325" cmpd="thickThin" algn="ctr">
            <a:solidFill>
              <a:srgbClr val="C00000"/>
            </a:solidFill>
            <a:round/>
            <a:headEnd/>
            <a:tailEnd/>
          </a:ln>
          <a:extLst>
            <a:ext uri="{909E8E84-426E-40DD-AFC4-6F175D3DCCD1}">
              <a14:hiddenFill xmlns:a14="http://schemas.microsoft.com/office/drawing/2010/main">
                <a:noFill/>
              </a14:hiddenFill>
            </a:ext>
          </a:extLst>
        </p:spPr>
      </p:cxnSp>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Rectangle 10">
            <a:extLst>
              <a:ext uri="{FF2B5EF4-FFF2-40B4-BE49-F238E27FC236}">
                <a16:creationId xmlns:a16="http://schemas.microsoft.com/office/drawing/2014/main" id="{9B5AFAD6-4FAB-4489-9A25-23F711178CB0}"/>
              </a:ext>
            </a:extLst>
          </p:cNvPr>
          <p:cNvSpPr>
            <a:spLocks noGrp="1" noChangeArrowheads="1"/>
          </p:cNvSpPr>
          <p:nvPr>
            <p:ph type="dt" sz="half" idx="10"/>
          </p:nvPr>
        </p:nvSpPr>
        <p:spPr/>
        <p:txBody>
          <a:bodyPr/>
          <a:lstStyle>
            <a:lvl1pPr>
              <a:defRPr/>
            </a:lvl1pPr>
          </a:lstStyle>
          <a:p>
            <a:pPr>
              <a:defRPr/>
            </a:pPr>
            <a:endParaRPr lang="en-US" altLang="zh-CN"/>
          </a:p>
        </p:txBody>
      </p:sp>
      <p:sp>
        <p:nvSpPr>
          <p:cNvPr id="6" name="Rectangle 12">
            <a:extLst>
              <a:ext uri="{FF2B5EF4-FFF2-40B4-BE49-F238E27FC236}">
                <a16:creationId xmlns:a16="http://schemas.microsoft.com/office/drawing/2014/main" id="{F7A3BA20-173F-4AF7-A7E3-3F92EF8BEAB2}"/>
              </a:ext>
            </a:extLst>
          </p:cNvPr>
          <p:cNvSpPr>
            <a:spLocks noGrp="1" noChangeArrowheads="1"/>
          </p:cNvSpPr>
          <p:nvPr>
            <p:ph type="sldNum" sz="quarter" idx="11"/>
          </p:nvPr>
        </p:nvSpPr>
        <p:spPr/>
        <p:txBody>
          <a:bodyPr/>
          <a:lstStyle>
            <a:lvl1pPr>
              <a:defRPr/>
            </a:lvl1pPr>
          </a:lstStyle>
          <a:p>
            <a:fld id="{13560CFF-AAD2-4A9F-837B-967AC9A75E74}" type="slidenum">
              <a:rPr lang="en-US" altLang="zh-CN"/>
              <a:pPr/>
              <a:t>‹#›</a:t>
            </a:fld>
            <a:endParaRPr lang="en-US" altLang="zh-CN"/>
          </a:p>
        </p:txBody>
      </p:sp>
    </p:spTree>
    <p:extLst>
      <p:ext uri="{BB962C8B-B14F-4D97-AF65-F5344CB8AC3E}">
        <p14:creationId xmlns:p14="http://schemas.microsoft.com/office/powerpoint/2010/main" val="3543791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cxnSp>
        <p:nvCxnSpPr>
          <p:cNvPr id="5" name="直接连接符 7">
            <a:extLst>
              <a:ext uri="{FF2B5EF4-FFF2-40B4-BE49-F238E27FC236}">
                <a16:creationId xmlns:a16="http://schemas.microsoft.com/office/drawing/2014/main" id="{C378F160-098A-4FD0-AB2B-7BCF91705737}"/>
              </a:ext>
            </a:extLst>
          </p:cNvPr>
          <p:cNvCxnSpPr>
            <a:cxnSpLocks noChangeShapeType="1"/>
          </p:cNvCxnSpPr>
          <p:nvPr userDrawn="1"/>
        </p:nvCxnSpPr>
        <p:spPr bwMode="auto">
          <a:xfrm>
            <a:off x="0" y="765175"/>
            <a:ext cx="9144000" cy="0"/>
          </a:xfrm>
          <a:prstGeom prst="line">
            <a:avLst/>
          </a:prstGeom>
          <a:noFill/>
          <a:ln w="60325" cmpd="thickThin" algn="ctr">
            <a:solidFill>
              <a:srgbClr val="C00000"/>
            </a:solidFill>
            <a:round/>
            <a:headEnd/>
            <a:tailEnd/>
          </a:ln>
          <a:extLst>
            <a:ext uri="{909E8E84-426E-40DD-AFC4-6F175D3DCCD1}">
              <a14:hiddenFill xmlns:a14="http://schemas.microsoft.com/office/drawing/2010/main">
                <a:noFill/>
              </a14:hiddenFill>
            </a:ext>
          </a:extLst>
        </p:spPr>
      </p:cxnSp>
      <p:sp>
        <p:nvSpPr>
          <p:cNvPr id="3" name="内容占位符 2"/>
          <p:cNvSpPr>
            <a:spLocks noGrp="1"/>
          </p:cNvSpPr>
          <p:nvPr>
            <p:ph sz="half" idx="1"/>
          </p:nvPr>
        </p:nvSpPr>
        <p:spPr>
          <a:xfrm>
            <a:off x="457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标题 1"/>
          <p:cNvSpPr>
            <a:spLocks noGrp="1"/>
          </p:cNvSpPr>
          <p:nvPr>
            <p:ph type="title"/>
          </p:nvPr>
        </p:nvSpPr>
        <p:spPr>
          <a:xfrm>
            <a:off x="457200" y="58614"/>
            <a:ext cx="8229600" cy="634082"/>
          </a:xfrm>
        </p:spPr>
        <p:txBody>
          <a:bodyPr/>
          <a:lstStyle>
            <a:lvl1pPr>
              <a:defRPr lang="zh-CN" altLang="en-US" sz="3600" b="1" i="0" kern="1200" spc="50" dirty="0">
                <a:ln w="11430"/>
                <a:solidFill>
                  <a:srgbClr val="C00000"/>
                </a:solidFill>
                <a:effectLst>
                  <a:outerShdw blurRad="76200" dist="50800" dir="5400000" algn="tl" rotWithShape="0">
                    <a:srgbClr val="000000">
                      <a:alpha val="65000"/>
                    </a:srgbClr>
                  </a:outerShdw>
                </a:effectLst>
                <a:latin typeface="微软雅黑" pitchFamily="34" charset="-122"/>
                <a:ea typeface="微软雅黑" pitchFamily="34" charset="-122"/>
                <a:cs typeface="+mn-cs"/>
              </a:defRPr>
            </a:lvl1pPr>
          </a:lstStyle>
          <a:p>
            <a:r>
              <a:rPr lang="zh-CN" altLang="en-US" dirty="0"/>
              <a:t>单击此处编辑母版标题样式</a:t>
            </a:r>
          </a:p>
        </p:txBody>
      </p:sp>
      <p:sp>
        <p:nvSpPr>
          <p:cNvPr id="6" name="Rectangle 10">
            <a:extLst>
              <a:ext uri="{FF2B5EF4-FFF2-40B4-BE49-F238E27FC236}">
                <a16:creationId xmlns:a16="http://schemas.microsoft.com/office/drawing/2014/main" id="{EDC02792-AA45-4952-8BCA-0775AE8E3DD8}"/>
              </a:ext>
            </a:extLst>
          </p:cNvPr>
          <p:cNvSpPr>
            <a:spLocks noGrp="1" noChangeArrowheads="1"/>
          </p:cNvSpPr>
          <p:nvPr>
            <p:ph type="dt" sz="half" idx="10"/>
          </p:nvPr>
        </p:nvSpPr>
        <p:spPr/>
        <p:txBody>
          <a:bodyPr/>
          <a:lstStyle>
            <a:lvl1pPr>
              <a:defRPr/>
            </a:lvl1pPr>
          </a:lstStyle>
          <a:p>
            <a:pPr>
              <a:defRPr/>
            </a:pPr>
            <a:endParaRPr lang="en-US" altLang="zh-CN"/>
          </a:p>
        </p:txBody>
      </p:sp>
      <p:sp>
        <p:nvSpPr>
          <p:cNvPr id="7" name="Rectangle 12">
            <a:extLst>
              <a:ext uri="{FF2B5EF4-FFF2-40B4-BE49-F238E27FC236}">
                <a16:creationId xmlns:a16="http://schemas.microsoft.com/office/drawing/2014/main" id="{E33D3423-7488-49D3-95FE-DB87CE090AD2}"/>
              </a:ext>
            </a:extLst>
          </p:cNvPr>
          <p:cNvSpPr>
            <a:spLocks noGrp="1" noChangeArrowheads="1"/>
          </p:cNvSpPr>
          <p:nvPr>
            <p:ph type="sldNum" sz="quarter" idx="11"/>
          </p:nvPr>
        </p:nvSpPr>
        <p:spPr/>
        <p:txBody>
          <a:bodyPr/>
          <a:lstStyle>
            <a:lvl1pPr>
              <a:defRPr/>
            </a:lvl1pPr>
          </a:lstStyle>
          <a:p>
            <a:fld id="{3CD92765-5727-4592-A641-DC89BA44EA8E}" type="slidenum">
              <a:rPr lang="en-US" altLang="zh-CN"/>
              <a:pPr/>
              <a:t>‹#›</a:t>
            </a:fld>
            <a:endParaRPr lang="en-US" altLang="zh-CN"/>
          </a:p>
        </p:txBody>
      </p:sp>
    </p:spTree>
    <p:extLst>
      <p:ext uri="{BB962C8B-B14F-4D97-AF65-F5344CB8AC3E}">
        <p14:creationId xmlns:p14="http://schemas.microsoft.com/office/powerpoint/2010/main" val="3393979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cxnSp>
        <p:nvCxnSpPr>
          <p:cNvPr id="7" name="直接连接符 7">
            <a:extLst>
              <a:ext uri="{FF2B5EF4-FFF2-40B4-BE49-F238E27FC236}">
                <a16:creationId xmlns:a16="http://schemas.microsoft.com/office/drawing/2014/main" id="{806F79BF-2CC9-44ED-8B2A-A631176E49BB}"/>
              </a:ext>
            </a:extLst>
          </p:cNvPr>
          <p:cNvCxnSpPr>
            <a:cxnSpLocks noChangeShapeType="1"/>
          </p:cNvCxnSpPr>
          <p:nvPr userDrawn="1"/>
        </p:nvCxnSpPr>
        <p:spPr bwMode="auto">
          <a:xfrm>
            <a:off x="0" y="765175"/>
            <a:ext cx="9144000" cy="0"/>
          </a:xfrm>
          <a:prstGeom prst="line">
            <a:avLst/>
          </a:prstGeom>
          <a:noFill/>
          <a:ln w="60325" cmpd="thickThin" algn="ctr">
            <a:solidFill>
              <a:srgbClr val="C00000"/>
            </a:solidFill>
            <a:round/>
            <a:headEnd/>
            <a:tailEnd/>
          </a:ln>
          <a:extLst>
            <a:ext uri="{909E8E84-426E-40DD-AFC4-6F175D3DCCD1}">
              <a14:hiddenFill xmlns:a14="http://schemas.microsoft.com/office/drawing/2010/main">
                <a:noFill/>
              </a14:hiddenFill>
            </a:ext>
          </a:extLst>
        </p:spPr>
      </p:cxnSp>
      <p:sp>
        <p:nvSpPr>
          <p:cNvPr id="2" name="标题 1"/>
          <p:cNvSpPr>
            <a:spLocks noGrp="1"/>
          </p:cNvSpPr>
          <p:nvPr>
            <p:ph type="title"/>
          </p:nvPr>
        </p:nvSpPr>
        <p:spPr>
          <a:xfrm>
            <a:off x="457200" y="58614"/>
            <a:ext cx="8229600" cy="634082"/>
          </a:xfrm>
        </p:spPr>
        <p:txBody>
          <a:bodyPr/>
          <a:lstStyle>
            <a:lvl1pPr>
              <a:defRPr lang="zh-CN" altLang="en-US" sz="3600" b="1" i="0" kern="1200" spc="50" dirty="0">
                <a:ln w="11430"/>
                <a:solidFill>
                  <a:srgbClr val="C00000"/>
                </a:solidFill>
                <a:effectLst>
                  <a:outerShdw blurRad="76200" dist="50800" dir="5400000" algn="tl" rotWithShape="0">
                    <a:srgbClr val="000000">
                      <a:alpha val="65000"/>
                    </a:srgbClr>
                  </a:outerShdw>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Rectangle 10">
            <a:extLst>
              <a:ext uri="{FF2B5EF4-FFF2-40B4-BE49-F238E27FC236}">
                <a16:creationId xmlns:a16="http://schemas.microsoft.com/office/drawing/2014/main" id="{659A3286-ED42-46F9-B410-3AE93129DE73}"/>
              </a:ext>
            </a:extLst>
          </p:cNvPr>
          <p:cNvSpPr>
            <a:spLocks noGrp="1" noChangeArrowheads="1"/>
          </p:cNvSpPr>
          <p:nvPr>
            <p:ph type="dt" sz="half" idx="10"/>
          </p:nvPr>
        </p:nvSpPr>
        <p:spPr/>
        <p:txBody>
          <a:bodyPr/>
          <a:lstStyle>
            <a:lvl1pPr>
              <a:defRPr/>
            </a:lvl1pPr>
          </a:lstStyle>
          <a:p>
            <a:pPr>
              <a:defRPr/>
            </a:pPr>
            <a:endParaRPr lang="en-US" altLang="zh-CN"/>
          </a:p>
        </p:txBody>
      </p:sp>
      <p:sp>
        <p:nvSpPr>
          <p:cNvPr id="9" name="Rectangle 12">
            <a:extLst>
              <a:ext uri="{FF2B5EF4-FFF2-40B4-BE49-F238E27FC236}">
                <a16:creationId xmlns:a16="http://schemas.microsoft.com/office/drawing/2014/main" id="{C172A883-9334-4B49-8572-8535025CE2CE}"/>
              </a:ext>
            </a:extLst>
          </p:cNvPr>
          <p:cNvSpPr>
            <a:spLocks noGrp="1" noChangeArrowheads="1"/>
          </p:cNvSpPr>
          <p:nvPr>
            <p:ph type="sldNum" sz="quarter" idx="11"/>
          </p:nvPr>
        </p:nvSpPr>
        <p:spPr/>
        <p:txBody>
          <a:bodyPr/>
          <a:lstStyle>
            <a:lvl1pPr>
              <a:defRPr/>
            </a:lvl1pPr>
          </a:lstStyle>
          <a:p>
            <a:fld id="{AF2BE2E1-C9F6-4107-8AA7-379724E1E04F}" type="slidenum">
              <a:rPr lang="en-US" altLang="zh-CN"/>
              <a:pPr/>
              <a:t>‹#›</a:t>
            </a:fld>
            <a:endParaRPr lang="en-US" altLang="zh-CN"/>
          </a:p>
        </p:txBody>
      </p:sp>
    </p:spTree>
    <p:extLst>
      <p:ext uri="{BB962C8B-B14F-4D97-AF65-F5344CB8AC3E}">
        <p14:creationId xmlns:p14="http://schemas.microsoft.com/office/powerpoint/2010/main" val="3436331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cxnSp>
        <p:nvCxnSpPr>
          <p:cNvPr id="3" name="直接连接符 7">
            <a:extLst>
              <a:ext uri="{FF2B5EF4-FFF2-40B4-BE49-F238E27FC236}">
                <a16:creationId xmlns:a16="http://schemas.microsoft.com/office/drawing/2014/main" id="{B3C17890-EB8B-4B23-A9C0-2131F932C783}"/>
              </a:ext>
            </a:extLst>
          </p:cNvPr>
          <p:cNvCxnSpPr>
            <a:cxnSpLocks noChangeShapeType="1"/>
          </p:cNvCxnSpPr>
          <p:nvPr userDrawn="1"/>
        </p:nvCxnSpPr>
        <p:spPr bwMode="auto">
          <a:xfrm>
            <a:off x="0" y="765175"/>
            <a:ext cx="9144000" cy="0"/>
          </a:xfrm>
          <a:prstGeom prst="line">
            <a:avLst/>
          </a:prstGeom>
          <a:noFill/>
          <a:ln w="60325" cmpd="thickThin" algn="ctr">
            <a:solidFill>
              <a:srgbClr val="C00000"/>
            </a:solidFill>
            <a:round/>
            <a:headEnd/>
            <a:tailEnd/>
          </a:ln>
          <a:extLst>
            <a:ext uri="{909E8E84-426E-40DD-AFC4-6F175D3DCCD1}">
              <a14:hiddenFill xmlns:a14="http://schemas.microsoft.com/office/drawing/2010/main">
                <a:noFill/>
              </a14:hiddenFill>
            </a:ext>
          </a:extLst>
        </p:spPr>
      </p:cxnSp>
      <p:sp>
        <p:nvSpPr>
          <p:cNvPr id="6" name="标题 1"/>
          <p:cNvSpPr>
            <a:spLocks noGrp="1"/>
          </p:cNvSpPr>
          <p:nvPr>
            <p:ph type="title"/>
          </p:nvPr>
        </p:nvSpPr>
        <p:spPr>
          <a:xfrm>
            <a:off x="457200" y="58614"/>
            <a:ext cx="8229600" cy="634082"/>
          </a:xfrm>
        </p:spPr>
        <p:txBody>
          <a:bodyPr/>
          <a:lstStyle>
            <a:lvl1pPr>
              <a:defRPr lang="zh-CN" altLang="en-US" sz="3600" b="1" i="0" kern="1200" spc="50" dirty="0">
                <a:ln w="11430"/>
                <a:solidFill>
                  <a:srgbClr val="C00000"/>
                </a:solidFill>
                <a:effectLst>
                  <a:outerShdw blurRad="76200" dist="50800" dir="5400000" algn="tl" rotWithShape="0">
                    <a:srgbClr val="000000">
                      <a:alpha val="65000"/>
                    </a:srgbClr>
                  </a:outerShdw>
                </a:effectLst>
                <a:latin typeface="微软雅黑" pitchFamily="34" charset="-122"/>
                <a:ea typeface="微软雅黑" pitchFamily="34" charset="-122"/>
                <a:cs typeface="+mn-cs"/>
              </a:defRPr>
            </a:lvl1pPr>
          </a:lstStyle>
          <a:p>
            <a:r>
              <a:rPr lang="zh-CN" altLang="en-US" dirty="0"/>
              <a:t>单击此处编辑母版标题样式</a:t>
            </a:r>
          </a:p>
        </p:txBody>
      </p:sp>
      <p:sp>
        <p:nvSpPr>
          <p:cNvPr id="4" name="Rectangle 10">
            <a:extLst>
              <a:ext uri="{FF2B5EF4-FFF2-40B4-BE49-F238E27FC236}">
                <a16:creationId xmlns:a16="http://schemas.microsoft.com/office/drawing/2014/main" id="{40D7B21F-6335-4846-8136-EB03266BFA14}"/>
              </a:ext>
            </a:extLst>
          </p:cNvPr>
          <p:cNvSpPr>
            <a:spLocks noGrp="1" noChangeArrowheads="1"/>
          </p:cNvSpPr>
          <p:nvPr>
            <p:ph type="dt" sz="half" idx="10"/>
          </p:nvPr>
        </p:nvSpPr>
        <p:spPr/>
        <p:txBody>
          <a:bodyPr/>
          <a:lstStyle>
            <a:lvl1pPr>
              <a:defRPr/>
            </a:lvl1pPr>
          </a:lstStyle>
          <a:p>
            <a:pPr>
              <a:defRPr/>
            </a:pPr>
            <a:endParaRPr lang="en-US" altLang="zh-CN"/>
          </a:p>
        </p:txBody>
      </p:sp>
      <p:sp>
        <p:nvSpPr>
          <p:cNvPr id="5" name="Rectangle 12">
            <a:extLst>
              <a:ext uri="{FF2B5EF4-FFF2-40B4-BE49-F238E27FC236}">
                <a16:creationId xmlns:a16="http://schemas.microsoft.com/office/drawing/2014/main" id="{A627320A-EEB0-4E22-B851-B725DCBC0625}"/>
              </a:ext>
            </a:extLst>
          </p:cNvPr>
          <p:cNvSpPr>
            <a:spLocks noGrp="1" noChangeArrowheads="1"/>
          </p:cNvSpPr>
          <p:nvPr>
            <p:ph type="sldNum" sz="quarter" idx="11"/>
          </p:nvPr>
        </p:nvSpPr>
        <p:spPr/>
        <p:txBody>
          <a:bodyPr/>
          <a:lstStyle>
            <a:lvl1pPr>
              <a:defRPr/>
            </a:lvl1pPr>
          </a:lstStyle>
          <a:p>
            <a:fld id="{DC082ECE-3F05-4BE4-AC9C-AC20EAB65380}" type="slidenum">
              <a:rPr lang="en-US" altLang="zh-CN"/>
              <a:pPr/>
              <a:t>‹#›</a:t>
            </a:fld>
            <a:endParaRPr lang="en-US" altLang="zh-CN"/>
          </a:p>
        </p:txBody>
      </p:sp>
    </p:spTree>
    <p:extLst>
      <p:ext uri="{BB962C8B-B14F-4D97-AF65-F5344CB8AC3E}">
        <p14:creationId xmlns:p14="http://schemas.microsoft.com/office/powerpoint/2010/main" val="1050492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699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cxnSp>
        <p:nvCxnSpPr>
          <p:cNvPr id="5" name="直接连接符 7">
            <a:extLst>
              <a:ext uri="{FF2B5EF4-FFF2-40B4-BE49-F238E27FC236}">
                <a16:creationId xmlns:a16="http://schemas.microsoft.com/office/drawing/2014/main" id="{315428EE-FE7B-4E0A-9DB4-CF764B5BAE9D}"/>
              </a:ext>
            </a:extLst>
          </p:cNvPr>
          <p:cNvCxnSpPr>
            <a:cxnSpLocks noChangeShapeType="1"/>
          </p:cNvCxnSpPr>
          <p:nvPr userDrawn="1"/>
        </p:nvCxnSpPr>
        <p:spPr bwMode="auto">
          <a:xfrm>
            <a:off x="0" y="765175"/>
            <a:ext cx="9144000" cy="0"/>
          </a:xfrm>
          <a:prstGeom prst="line">
            <a:avLst/>
          </a:prstGeom>
          <a:noFill/>
          <a:ln w="60325" cmpd="thickThin" algn="ctr">
            <a:solidFill>
              <a:srgbClr val="C00000"/>
            </a:solidFill>
            <a:round/>
            <a:headEnd/>
            <a:tailEnd/>
          </a:ln>
          <a:extLst>
            <a:ext uri="{909E8E84-426E-40DD-AFC4-6F175D3DCCD1}">
              <a14:hiddenFill xmlns:a14="http://schemas.microsoft.com/office/drawing/2010/main">
                <a:noFill/>
              </a14:hiddenFill>
            </a:ext>
          </a:extLst>
        </p:spPr>
      </p:cxnSp>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6" name="Rectangle 10">
            <a:extLst>
              <a:ext uri="{FF2B5EF4-FFF2-40B4-BE49-F238E27FC236}">
                <a16:creationId xmlns:a16="http://schemas.microsoft.com/office/drawing/2014/main" id="{EB219937-1F87-4BDE-BD7B-6DC4370B99FF}"/>
              </a:ext>
            </a:extLst>
          </p:cNvPr>
          <p:cNvSpPr>
            <a:spLocks noGrp="1" noChangeArrowheads="1"/>
          </p:cNvSpPr>
          <p:nvPr>
            <p:ph type="dt" sz="half" idx="10"/>
          </p:nvPr>
        </p:nvSpPr>
        <p:spPr/>
        <p:txBody>
          <a:bodyPr/>
          <a:lstStyle>
            <a:lvl1pPr>
              <a:defRPr/>
            </a:lvl1pPr>
          </a:lstStyle>
          <a:p>
            <a:pPr>
              <a:defRPr/>
            </a:pPr>
            <a:endParaRPr lang="en-US" altLang="zh-CN"/>
          </a:p>
        </p:txBody>
      </p:sp>
      <p:sp>
        <p:nvSpPr>
          <p:cNvPr id="7" name="Rectangle 12">
            <a:extLst>
              <a:ext uri="{FF2B5EF4-FFF2-40B4-BE49-F238E27FC236}">
                <a16:creationId xmlns:a16="http://schemas.microsoft.com/office/drawing/2014/main" id="{CBAFA4BD-5952-48BD-A30F-C6107069EE10}"/>
              </a:ext>
            </a:extLst>
          </p:cNvPr>
          <p:cNvSpPr>
            <a:spLocks noGrp="1" noChangeArrowheads="1"/>
          </p:cNvSpPr>
          <p:nvPr>
            <p:ph type="sldNum" sz="quarter" idx="11"/>
          </p:nvPr>
        </p:nvSpPr>
        <p:spPr/>
        <p:txBody>
          <a:bodyPr/>
          <a:lstStyle>
            <a:lvl1pPr>
              <a:defRPr/>
            </a:lvl1pPr>
          </a:lstStyle>
          <a:p>
            <a:fld id="{FA61EB37-880A-4E5A-B076-58FA62624AD4}" type="slidenum">
              <a:rPr lang="en-US" altLang="zh-CN"/>
              <a:pPr/>
              <a:t>‹#›</a:t>
            </a:fld>
            <a:endParaRPr lang="en-US" altLang="zh-CN"/>
          </a:p>
        </p:txBody>
      </p:sp>
    </p:spTree>
    <p:extLst>
      <p:ext uri="{BB962C8B-B14F-4D97-AF65-F5344CB8AC3E}">
        <p14:creationId xmlns:p14="http://schemas.microsoft.com/office/powerpoint/2010/main" val="3304276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cxnSp>
        <p:nvCxnSpPr>
          <p:cNvPr id="5" name="直接连接符 7">
            <a:extLst>
              <a:ext uri="{FF2B5EF4-FFF2-40B4-BE49-F238E27FC236}">
                <a16:creationId xmlns:a16="http://schemas.microsoft.com/office/drawing/2014/main" id="{202A591F-20DC-487C-AA40-E9FE8D91990B}"/>
              </a:ext>
            </a:extLst>
          </p:cNvPr>
          <p:cNvCxnSpPr>
            <a:cxnSpLocks noChangeShapeType="1"/>
          </p:cNvCxnSpPr>
          <p:nvPr userDrawn="1"/>
        </p:nvCxnSpPr>
        <p:spPr bwMode="auto">
          <a:xfrm>
            <a:off x="0" y="765175"/>
            <a:ext cx="9144000" cy="0"/>
          </a:xfrm>
          <a:prstGeom prst="line">
            <a:avLst/>
          </a:prstGeom>
          <a:noFill/>
          <a:ln w="60325" cmpd="thickThin" algn="ctr">
            <a:solidFill>
              <a:srgbClr val="C00000"/>
            </a:solidFill>
            <a:round/>
            <a:headEnd/>
            <a:tailEnd/>
          </a:ln>
          <a:extLst>
            <a:ext uri="{909E8E84-426E-40DD-AFC4-6F175D3DCCD1}">
              <a14:hiddenFill xmlns:a14="http://schemas.microsoft.com/office/drawing/2010/main">
                <a:noFill/>
              </a14:hiddenFill>
            </a:ext>
          </a:extLst>
        </p:spPr>
      </p:cxnSp>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6" name="Rectangle 10">
            <a:extLst>
              <a:ext uri="{FF2B5EF4-FFF2-40B4-BE49-F238E27FC236}">
                <a16:creationId xmlns:a16="http://schemas.microsoft.com/office/drawing/2014/main" id="{546BD8CE-8D2E-417E-B9CC-2E297CF2CF29}"/>
              </a:ext>
            </a:extLst>
          </p:cNvPr>
          <p:cNvSpPr>
            <a:spLocks noGrp="1" noChangeArrowheads="1"/>
          </p:cNvSpPr>
          <p:nvPr>
            <p:ph type="dt" sz="half" idx="10"/>
          </p:nvPr>
        </p:nvSpPr>
        <p:spPr/>
        <p:txBody>
          <a:bodyPr/>
          <a:lstStyle>
            <a:lvl1pPr>
              <a:defRPr/>
            </a:lvl1pPr>
          </a:lstStyle>
          <a:p>
            <a:pPr>
              <a:defRPr/>
            </a:pPr>
            <a:endParaRPr lang="en-US" altLang="zh-CN"/>
          </a:p>
        </p:txBody>
      </p:sp>
      <p:sp>
        <p:nvSpPr>
          <p:cNvPr id="7" name="Rectangle 12">
            <a:extLst>
              <a:ext uri="{FF2B5EF4-FFF2-40B4-BE49-F238E27FC236}">
                <a16:creationId xmlns:a16="http://schemas.microsoft.com/office/drawing/2014/main" id="{529DD6C4-7531-4D7C-B6F4-DDB1DDDA73B7}"/>
              </a:ext>
            </a:extLst>
          </p:cNvPr>
          <p:cNvSpPr>
            <a:spLocks noGrp="1" noChangeArrowheads="1"/>
          </p:cNvSpPr>
          <p:nvPr>
            <p:ph type="sldNum" sz="quarter" idx="11"/>
          </p:nvPr>
        </p:nvSpPr>
        <p:spPr/>
        <p:txBody>
          <a:bodyPr/>
          <a:lstStyle>
            <a:lvl1pPr>
              <a:defRPr/>
            </a:lvl1pPr>
          </a:lstStyle>
          <a:p>
            <a:fld id="{4CFD573A-8DD4-4EC3-AE5F-C5141F9458DC}" type="slidenum">
              <a:rPr lang="en-US" altLang="zh-CN"/>
              <a:pPr/>
              <a:t>‹#›</a:t>
            </a:fld>
            <a:endParaRPr lang="en-US" altLang="zh-CN"/>
          </a:p>
        </p:txBody>
      </p:sp>
    </p:spTree>
    <p:extLst>
      <p:ext uri="{BB962C8B-B14F-4D97-AF65-F5344CB8AC3E}">
        <p14:creationId xmlns:p14="http://schemas.microsoft.com/office/powerpoint/2010/main" val="3185999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标题和竖排文字">
    <p:spTree>
      <p:nvGrpSpPr>
        <p:cNvPr id="1" name=""/>
        <p:cNvGrpSpPr/>
        <p:nvPr/>
      </p:nvGrpSpPr>
      <p:grpSpPr>
        <a:xfrm>
          <a:off x="0" y="0"/>
          <a:ext cx="0" cy="0"/>
          <a:chOff x="0" y="0"/>
          <a:chExt cx="0" cy="0"/>
        </a:xfrm>
      </p:grpSpPr>
      <p:cxnSp>
        <p:nvCxnSpPr>
          <p:cNvPr id="4" name="直接连接符 7">
            <a:extLst>
              <a:ext uri="{FF2B5EF4-FFF2-40B4-BE49-F238E27FC236}">
                <a16:creationId xmlns:a16="http://schemas.microsoft.com/office/drawing/2014/main" id="{17FE8A8E-8853-4A95-A17D-BE67AD2681E7}"/>
              </a:ext>
            </a:extLst>
          </p:cNvPr>
          <p:cNvCxnSpPr>
            <a:cxnSpLocks noChangeShapeType="1"/>
          </p:cNvCxnSpPr>
          <p:nvPr userDrawn="1"/>
        </p:nvCxnSpPr>
        <p:spPr bwMode="auto">
          <a:xfrm>
            <a:off x="0" y="765175"/>
            <a:ext cx="9144000" cy="0"/>
          </a:xfrm>
          <a:prstGeom prst="line">
            <a:avLst/>
          </a:prstGeom>
          <a:noFill/>
          <a:ln w="60325" cmpd="thickThin" algn="ctr">
            <a:solidFill>
              <a:srgbClr val="C00000"/>
            </a:solidFill>
            <a:round/>
            <a:headEnd/>
            <a:tailEnd/>
          </a:ln>
          <a:extLst>
            <a:ext uri="{909E8E84-426E-40DD-AFC4-6F175D3DCCD1}">
              <a14:hiddenFill xmlns:a14="http://schemas.microsoft.com/office/drawing/2010/main">
                <a:noFill/>
              </a14:hiddenFill>
            </a:ext>
          </a:extLst>
        </p:spPr>
      </p:cxn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标题 1"/>
          <p:cNvSpPr>
            <a:spLocks noGrp="1"/>
          </p:cNvSpPr>
          <p:nvPr>
            <p:ph type="title"/>
          </p:nvPr>
        </p:nvSpPr>
        <p:spPr>
          <a:xfrm>
            <a:off x="457200" y="58614"/>
            <a:ext cx="8229600" cy="634082"/>
          </a:xfrm>
        </p:spPr>
        <p:txBody>
          <a:bodyPr/>
          <a:lstStyle>
            <a:lvl1pPr>
              <a:defRPr lang="zh-CN" altLang="en-US" sz="3600" b="1" i="0" kern="1200" spc="50" dirty="0">
                <a:ln w="11430"/>
                <a:solidFill>
                  <a:srgbClr val="C00000"/>
                </a:solidFill>
                <a:effectLst>
                  <a:outerShdw blurRad="76200" dist="50800" dir="5400000" algn="tl" rotWithShape="0">
                    <a:srgbClr val="000000">
                      <a:alpha val="65000"/>
                    </a:srgbClr>
                  </a:outerShdw>
                </a:effectLst>
                <a:latin typeface="微软雅黑" pitchFamily="34" charset="-122"/>
                <a:ea typeface="微软雅黑" pitchFamily="34" charset="-122"/>
                <a:cs typeface="+mn-cs"/>
              </a:defRPr>
            </a:lvl1pPr>
          </a:lstStyle>
          <a:p>
            <a:r>
              <a:rPr lang="zh-CN" altLang="en-US" dirty="0"/>
              <a:t>单击此处编辑母版标题样式</a:t>
            </a:r>
          </a:p>
        </p:txBody>
      </p:sp>
      <p:sp>
        <p:nvSpPr>
          <p:cNvPr id="5" name="Rectangle 10">
            <a:extLst>
              <a:ext uri="{FF2B5EF4-FFF2-40B4-BE49-F238E27FC236}">
                <a16:creationId xmlns:a16="http://schemas.microsoft.com/office/drawing/2014/main" id="{C38B3CE1-4BD8-4DD7-8679-E7C6C1455242}"/>
              </a:ext>
            </a:extLst>
          </p:cNvPr>
          <p:cNvSpPr>
            <a:spLocks noGrp="1" noChangeArrowheads="1"/>
          </p:cNvSpPr>
          <p:nvPr>
            <p:ph type="dt" sz="half" idx="10"/>
          </p:nvPr>
        </p:nvSpPr>
        <p:spPr/>
        <p:txBody>
          <a:bodyPr/>
          <a:lstStyle>
            <a:lvl1pPr>
              <a:defRPr/>
            </a:lvl1pPr>
          </a:lstStyle>
          <a:p>
            <a:pPr>
              <a:defRPr/>
            </a:pPr>
            <a:endParaRPr lang="en-US" altLang="zh-CN"/>
          </a:p>
        </p:txBody>
      </p:sp>
      <p:sp>
        <p:nvSpPr>
          <p:cNvPr id="6" name="Rectangle 12">
            <a:extLst>
              <a:ext uri="{FF2B5EF4-FFF2-40B4-BE49-F238E27FC236}">
                <a16:creationId xmlns:a16="http://schemas.microsoft.com/office/drawing/2014/main" id="{5E12AD8E-5B2B-431B-96EF-2B514047DBAB}"/>
              </a:ext>
            </a:extLst>
          </p:cNvPr>
          <p:cNvSpPr>
            <a:spLocks noGrp="1" noChangeArrowheads="1"/>
          </p:cNvSpPr>
          <p:nvPr>
            <p:ph type="sldNum" sz="quarter" idx="11"/>
          </p:nvPr>
        </p:nvSpPr>
        <p:spPr/>
        <p:txBody>
          <a:bodyPr/>
          <a:lstStyle>
            <a:lvl1pPr>
              <a:defRPr/>
            </a:lvl1pPr>
          </a:lstStyle>
          <a:p>
            <a:fld id="{1BC9CF04-0D10-4D36-98B9-EBB8AB7B47E9}" type="slidenum">
              <a:rPr lang="en-US" altLang="zh-CN"/>
              <a:pPr/>
              <a:t>‹#›</a:t>
            </a:fld>
            <a:endParaRPr lang="en-US" altLang="zh-CN"/>
          </a:p>
        </p:txBody>
      </p:sp>
    </p:spTree>
    <p:extLst>
      <p:ext uri="{BB962C8B-B14F-4D97-AF65-F5344CB8AC3E}">
        <p14:creationId xmlns:p14="http://schemas.microsoft.com/office/powerpoint/2010/main" val="1886242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cxnSp>
        <p:nvCxnSpPr>
          <p:cNvPr id="4" name="直接连接符 7">
            <a:extLst>
              <a:ext uri="{FF2B5EF4-FFF2-40B4-BE49-F238E27FC236}">
                <a16:creationId xmlns:a16="http://schemas.microsoft.com/office/drawing/2014/main" id="{F4809F7C-8F2F-43AF-AD16-4B2D7E0BC23E}"/>
              </a:ext>
            </a:extLst>
          </p:cNvPr>
          <p:cNvCxnSpPr>
            <a:cxnSpLocks noChangeShapeType="1"/>
          </p:cNvCxnSpPr>
          <p:nvPr userDrawn="1"/>
        </p:nvCxnSpPr>
        <p:spPr bwMode="auto">
          <a:xfrm>
            <a:off x="0" y="765175"/>
            <a:ext cx="9144000" cy="0"/>
          </a:xfrm>
          <a:prstGeom prst="line">
            <a:avLst/>
          </a:prstGeom>
          <a:noFill/>
          <a:ln w="60325" cmpd="thickThin" algn="ctr">
            <a:solidFill>
              <a:srgbClr val="C00000"/>
            </a:solidFill>
            <a:round/>
            <a:headEnd/>
            <a:tailEnd/>
          </a:ln>
          <a:extLst>
            <a:ext uri="{909E8E84-426E-40DD-AFC4-6F175D3DCCD1}">
              <a14:hiddenFill xmlns:a14="http://schemas.microsoft.com/office/drawing/2010/main">
                <a:noFill/>
              </a14:hiddenFill>
            </a:ext>
          </a:extLst>
        </p:spPr>
      </p:cxnSp>
      <p:sp>
        <p:nvSpPr>
          <p:cNvPr id="2" name="竖排标题 1"/>
          <p:cNvSpPr>
            <a:spLocks noGrp="1"/>
          </p:cNvSpPr>
          <p:nvPr>
            <p:ph type="title" orient="vert"/>
          </p:nvPr>
        </p:nvSpPr>
        <p:spPr>
          <a:xfrm>
            <a:off x="6629400" y="188913"/>
            <a:ext cx="2057400" cy="593725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88913"/>
            <a:ext cx="6019800" cy="593725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0">
            <a:extLst>
              <a:ext uri="{FF2B5EF4-FFF2-40B4-BE49-F238E27FC236}">
                <a16:creationId xmlns:a16="http://schemas.microsoft.com/office/drawing/2014/main" id="{40DC7382-46D5-461C-BCF3-DCD49A7C1621}"/>
              </a:ext>
            </a:extLst>
          </p:cNvPr>
          <p:cNvSpPr>
            <a:spLocks noGrp="1" noChangeArrowheads="1"/>
          </p:cNvSpPr>
          <p:nvPr>
            <p:ph type="dt" sz="half" idx="10"/>
          </p:nvPr>
        </p:nvSpPr>
        <p:spPr/>
        <p:txBody>
          <a:bodyPr/>
          <a:lstStyle>
            <a:lvl1pPr>
              <a:defRPr/>
            </a:lvl1pPr>
          </a:lstStyle>
          <a:p>
            <a:pPr>
              <a:defRPr/>
            </a:pPr>
            <a:endParaRPr lang="en-US" altLang="zh-CN"/>
          </a:p>
        </p:txBody>
      </p:sp>
      <p:sp>
        <p:nvSpPr>
          <p:cNvPr id="6" name="Rectangle 12">
            <a:extLst>
              <a:ext uri="{FF2B5EF4-FFF2-40B4-BE49-F238E27FC236}">
                <a16:creationId xmlns:a16="http://schemas.microsoft.com/office/drawing/2014/main" id="{C8241041-E03D-4BDB-BC07-EF625F538BAE}"/>
              </a:ext>
            </a:extLst>
          </p:cNvPr>
          <p:cNvSpPr>
            <a:spLocks noGrp="1" noChangeArrowheads="1"/>
          </p:cNvSpPr>
          <p:nvPr>
            <p:ph type="sldNum" sz="quarter" idx="11"/>
          </p:nvPr>
        </p:nvSpPr>
        <p:spPr/>
        <p:txBody>
          <a:bodyPr/>
          <a:lstStyle>
            <a:lvl1pPr>
              <a:defRPr/>
            </a:lvl1pPr>
          </a:lstStyle>
          <a:p>
            <a:fld id="{6B56EF48-3BB7-41DE-A4BA-9760A372DEA4}" type="slidenum">
              <a:rPr lang="en-US" altLang="zh-CN"/>
              <a:pPr/>
              <a:t>‹#›</a:t>
            </a:fld>
            <a:endParaRPr lang="en-US" altLang="zh-CN"/>
          </a:p>
        </p:txBody>
      </p:sp>
    </p:spTree>
    <p:extLst>
      <p:ext uri="{BB962C8B-B14F-4D97-AF65-F5344CB8AC3E}">
        <p14:creationId xmlns:p14="http://schemas.microsoft.com/office/powerpoint/2010/main" val="3717234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标题，文本与内容">
    <p:spTree>
      <p:nvGrpSpPr>
        <p:cNvPr id="1" name=""/>
        <p:cNvGrpSpPr/>
        <p:nvPr/>
      </p:nvGrpSpPr>
      <p:grpSpPr>
        <a:xfrm>
          <a:off x="0" y="0"/>
          <a:ext cx="0" cy="0"/>
          <a:chOff x="0" y="0"/>
          <a:chExt cx="0" cy="0"/>
        </a:xfrm>
      </p:grpSpPr>
      <p:cxnSp>
        <p:nvCxnSpPr>
          <p:cNvPr id="5" name="直接连接符 7">
            <a:extLst>
              <a:ext uri="{FF2B5EF4-FFF2-40B4-BE49-F238E27FC236}">
                <a16:creationId xmlns:a16="http://schemas.microsoft.com/office/drawing/2014/main" id="{BB102D78-ABBA-4555-9033-15E411B0E5C3}"/>
              </a:ext>
            </a:extLst>
          </p:cNvPr>
          <p:cNvCxnSpPr>
            <a:cxnSpLocks noChangeShapeType="1"/>
          </p:cNvCxnSpPr>
          <p:nvPr userDrawn="1"/>
        </p:nvCxnSpPr>
        <p:spPr bwMode="auto">
          <a:xfrm>
            <a:off x="0" y="765175"/>
            <a:ext cx="9144000" cy="0"/>
          </a:xfrm>
          <a:prstGeom prst="line">
            <a:avLst/>
          </a:prstGeom>
          <a:noFill/>
          <a:ln w="60325" cmpd="thickThin" algn="ctr">
            <a:solidFill>
              <a:srgbClr val="C00000"/>
            </a:solidFill>
            <a:round/>
            <a:headEnd/>
            <a:tailEnd/>
          </a:ln>
          <a:extLst>
            <a:ext uri="{909E8E84-426E-40DD-AFC4-6F175D3DCCD1}">
              <a14:hiddenFill xmlns:a14="http://schemas.microsoft.com/office/drawing/2010/main">
                <a:noFill/>
              </a14:hiddenFill>
            </a:ext>
          </a:extLst>
        </p:spPr>
      </p:cxnSp>
      <p:sp>
        <p:nvSpPr>
          <p:cNvPr id="3" name="文本占位符 2"/>
          <p:cNvSpPr>
            <a:spLocks noGrp="1"/>
          </p:cNvSpPr>
          <p:nvPr>
            <p:ph type="body" sz="half" idx="1"/>
          </p:nvPr>
        </p:nvSpPr>
        <p:spPr>
          <a:xfrm>
            <a:off x="457200" y="1196975"/>
            <a:ext cx="4038600" cy="49291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196975"/>
            <a:ext cx="4038600" cy="49291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标题 1"/>
          <p:cNvSpPr>
            <a:spLocks noGrp="1"/>
          </p:cNvSpPr>
          <p:nvPr>
            <p:ph type="title"/>
          </p:nvPr>
        </p:nvSpPr>
        <p:spPr>
          <a:xfrm>
            <a:off x="457200" y="58614"/>
            <a:ext cx="8229600" cy="634082"/>
          </a:xfrm>
        </p:spPr>
        <p:txBody>
          <a:bodyPr/>
          <a:lstStyle>
            <a:lvl1pPr>
              <a:defRPr lang="zh-CN" altLang="en-US" sz="3600" b="1" i="0" kern="1200" spc="50" dirty="0">
                <a:ln w="11430"/>
                <a:solidFill>
                  <a:srgbClr val="C00000"/>
                </a:solidFill>
                <a:effectLst>
                  <a:outerShdw blurRad="76200" dist="50800" dir="5400000" algn="tl" rotWithShape="0">
                    <a:srgbClr val="000000">
                      <a:alpha val="65000"/>
                    </a:srgbClr>
                  </a:outerShdw>
                </a:effectLst>
                <a:latin typeface="微软雅黑" pitchFamily="34" charset="-122"/>
                <a:ea typeface="微软雅黑" pitchFamily="34" charset="-122"/>
                <a:cs typeface="+mn-cs"/>
              </a:defRPr>
            </a:lvl1pPr>
          </a:lstStyle>
          <a:p>
            <a:r>
              <a:rPr lang="zh-CN" altLang="en-US" dirty="0"/>
              <a:t>单击此处编辑母版标题样式</a:t>
            </a:r>
          </a:p>
        </p:txBody>
      </p:sp>
      <p:sp>
        <p:nvSpPr>
          <p:cNvPr id="6" name="Rectangle 10">
            <a:extLst>
              <a:ext uri="{FF2B5EF4-FFF2-40B4-BE49-F238E27FC236}">
                <a16:creationId xmlns:a16="http://schemas.microsoft.com/office/drawing/2014/main" id="{C3DE3789-59FF-4860-AD5D-8CE835E47058}"/>
              </a:ext>
            </a:extLst>
          </p:cNvPr>
          <p:cNvSpPr>
            <a:spLocks noGrp="1" noChangeArrowheads="1"/>
          </p:cNvSpPr>
          <p:nvPr>
            <p:ph type="dt" sz="half" idx="10"/>
          </p:nvPr>
        </p:nvSpPr>
        <p:spPr/>
        <p:txBody>
          <a:bodyPr/>
          <a:lstStyle>
            <a:lvl1pPr>
              <a:defRPr/>
            </a:lvl1pPr>
          </a:lstStyle>
          <a:p>
            <a:pPr>
              <a:defRPr/>
            </a:pPr>
            <a:endParaRPr lang="en-US" altLang="zh-CN"/>
          </a:p>
        </p:txBody>
      </p:sp>
      <p:sp>
        <p:nvSpPr>
          <p:cNvPr id="7" name="Rectangle 12">
            <a:extLst>
              <a:ext uri="{FF2B5EF4-FFF2-40B4-BE49-F238E27FC236}">
                <a16:creationId xmlns:a16="http://schemas.microsoft.com/office/drawing/2014/main" id="{D62ACA84-9FC4-482E-A83F-2407A89B1F30}"/>
              </a:ext>
            </a:extLst>
          </p:cNvPr>
          <p:cNvSpPr>
            <a:spLocks noGrp="1" noChangeArrowheads="1"/>
          </p:cNvSpPr>
          <p:nvPr>
            <p:ph type="sldNum" sz="quarter" idx="11"/>
          </p:nvPr>
        </p:nvSpPr>
        <p:spPr/>
        <p:txBody>
          <a:bodyPr/>
          <a:lstStyle>
            <a:lvl1pPr>
              <a:defRPr/>
            </a:lvl1pPr>
          </a:lstStyle>
          <a:p>
            <a:fld id="{BCC422C5-A3CF-4CE2-B7D8-7E662E56794B}" type="slidenum">
              <a:rPr lang="en-US" altLang="zh-CN"/>
              <a:pPr/>
              <a:t>‹#›</a:t>
            </a:fld>
            <a:endParaRPr lang="en-US" altLang="zh-CN"/>
          </a:p>
        </p:txBody>
      </p:sp>
    </p:spTree>
    <p:extLst>
      <p:ext uri="{BB962C8B-B14F-4D97-AF65-F5344CB8AC3E}">
        <p14:creationId xmlns:p14="http://schemas.microsoft.com/office/powerpoint/2010/main" val="1650878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5"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6" name="Rectangle 30"/>
          <p:cNvSpPr>
            <a:spLocks noGrp="1" noChangeArrowheads="1"/>
          </p:cNvSpPr>
          <p:nvPr>
            <p:ph type="sldNum" sz="quarter" idx="12"/>
          </p:nvPr>
        </p:nvSpPr>
        <p:spPr>
          <a:ln/>
        </p:spPr>
        <p:txBody>
          <a:bodyPr/>
          <a:lstStyle>
            <a:lvl1pPr>
              <a:defRPr>
                <a:solidFill>
                  <a:schemeClr val="bg2"/>
                </a:solidFill>
              </a:defRPr>
            </a:lvl1pPr>
          </a:lstStyle>
          <a:p>
            <a:pPr>
              <a:defRPr/>
            </a:pPr>
            <a:fld id="{236033D7-2474-47C4-9A49-902657FAD23D}" type="slidenum">
              <a:rPr lang="zh-CN" altLang="en-US" smtClean="0"/>
              <a:pPr>
                <a:defRPr/>
              </a:pPr>
              <a:t>‹#›</a:t>
            </a:fld>
            <a:endParaRPr lang="en-US" altLang="zh-CN" dirty="0"/>
          </a:p>
        </p:txBody>
      </p:sp>
    </p:spTree>
    <p:extLst>
      <p:ext uri="{BB962C8B-B14F-4D97-AF65-F5344CB8AC3E}">
        <p14:creationId xmlns:p14="http://schemas.microsoft.com/office/powerpoint/2010/main" val="179189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68413"/>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68413"/>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6"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7" name="Rectangle 30"/>
          <p:cNvSpPr>
            <a:spLocks noGrp="1" noChangeArrowheads="1"/>
          </p:cNvSpPr>
          <p:nvPr>
            <p:ph type="sldNum" sz="quarter" idx="12"/>
          </p:nvPr>
        </p:nvSpPr>
        <p:spPr>
          <a:ln/>
        </p:spPr>
        <p:txBody>
          <a:bodyPr/>
          <a:lstStyle>
            <a:lvl1pPr>
              <a:defRPr>
                <a:solidFill>
                  <a:schemeClr val="bg2"/>
                </a:solidFill>
              </a:defRPr>
            </a:lvl1pPr>
          </a:lstStyle>
          <a:p>
            <a:pPr>
              <a:defRPr/>
            </a:pPr>
            <a:fld id="{3BD000EA-A532-4D1D-9DCB-A7340300E0D8}" type="slidenum">
              <a:rPr lang="zh-CN" altLang="en-US" smtClean="0"/>
              <a:pPr>
                <a:defRPr/>
              </a:pPr>
              <a:t>‹#›</a:t>
            </a:fld>
            <a:endParaRPr lang="en-US" altLang="zh-CN" dirty="0"/>
          </a:p>
        </p:txBody>
      </p:sp>
    </p:spTree>
    <p:extLst>
      <p:ext uri="{BB962C8B-B14F-4D97-AF65-F5344CB8AC3E}">
        <p14:creationId xmlns:p14="http://schemas.microsoft.com/office/powerpoint/2010/main" val="2892416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8"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9" name="Rectangle 30"/>
          <p:cNvSpPr>
            <a:spLocks noGrp="1" noChangeArrowheads="1"/>
          </p:cNvSpPr>
          <p:nvPr>
            <p:ph type="sldNum" sz="quarter" idx="12"/>
          </p:nvPr>
        </p:nvSpPr>
        <p:spPr>
          <a:ln/>
        </p:spPr>
        <p:txBody>
          <a:bodyPr/>
          <a:lstStyle>
            <a:lvl1pPr>
              <a:defRPr>
                <a:solidFill>
                  <a:schemeClr val="bg2"/>
                </a:solidFill>
              </a:defRPr>
            </a:lvl1pPr>
          </a:lstStyle>
          <a:p>
            <a:pPr>
              <a:defRPr/>
            </a:pPr>
            <a:fld id="{B5E95E54-3352-4493-8C6C-2DF30123433A}" type="slidenum">
              <a:rPr lang="zh-CN" altLang="en-US" smtClean="0"/>
              <a:pPr>
                <a:defRPr/>
              </a:pPr>
              <a:t>‹#›</a:t>
            </a:fld>
            <a:endParaRPr lang="en-US" altLang="zh-CN" dirty="0"/>
          </a:p>
        </p:txBody>
      </p:sp>
    </p:spTree>
    <p:extLst>
      <p:ext uri="{BB962C8B-B14F-4D97-AF65-F5344CB8AC3E}">
        <p14:creationId xmlns:p14="http://schemas.microsoft.com/office/powerpoint/2010/main" val="2311276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4"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5" name="Rectangle 30"/>
          <p:cNvSpPr>
            <a:spLocks noGrp="1" noChangeArrowheads="1"/>
          </p:cNvSpPr>
          <p:nvPr>
            <p:ph type="sldNum" sz="quarter" idx="12"/>
          </p:nvPr>
        </p:nvSpPr>
        <p:spPr>
          <a:ln/>
        </p:spPr>
        <p:txBody>
          <a:bodyPr/>
          <a:lstStyle>
            <a:lvl1pPr>
              <a:defRPr>
                <a:solidFill>
                  <a:schemeClr val="bg2"/>
                </a:solidFill>
              </a:defRPr>
            </a:lvl1pPr>
          </a:lstStyle>
          <a:p>
            <a:pPr>
              <a:defRPr/>
            </a:pPr>
            <a:fld id="{409FCB35-5707-4AEC-8E35-E4B5B7CB2D4D}" type="slidenum">
              <a:rPr lang="zh-CN" altLang="en-US" smtClean="0"/>
              <a:pPr>
                <a:defRPr/>
              </a:pPr>
              <a:t>‹#›</a:t>
            </a:fld>
            <a:endParaRPr lang="en-US" altLang="zh-CN" dirty="0"/>
          </a:p>
        </p:txBody>
      </p:sp>
    </p:spTree>
    <p:extLst>
      <p:ext uri="{BB962C8B-B14F-4D97-AF65-F5344CB8AC3E}">
        <p14:creationId xmlns:p14="http://schemas.microsoft.com/office/powerpoint/2010/main" val="2850698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3"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4" name="Rectangle 30"/>
          <p:cNvSpPr>
            <a:spLocks noGrp="1" noChangeArrowheads="1"/>
          </p:cNvSpPr>
          <p:nvPr>
            <p:ph type="sldNum" sz="quarter" idx="12"/>
          </p:nvPr>
        </p:nvSpPr>
        <p:spPr>
          <a:ln/>
        </p:spPr>
        <p:txBody>
          <a:bodyPr/>
          <a:lstStyle>
            <a:lvl1pPr>
              <a:defRPr>
                <a:solidFill>
                  <a:schemeClr val="bg2"/>
                </a:solidFill>
              </a:defRPr>
            </a:lvl1pPr>
          </a:lstStyle>
          <a:p>
            <a:pPr>
              <a:defRPr/>
            </a:pPr>
            <a:fld id="{E3DE1142-675B-48B3-8791-B720F9D017DF}" type="slidenum">
              <a:rPr lang="zh-CN" altLang="en-US" smtClean="0"/>
              <a:pPr>
                <a:defRPr/>
              </a:pPr>
              <a:t>‹#›</a:t>
            </a:fld>
            <a:endParaRPr lang="en-US" altLang="zh-CN" dirty="0"/>
          </a:p>
        </p:txBody>
      </p:sp>
    </p:spTree>
    <p:extLst>
      <p:ext uri="{BB962C8B-B14F-4D97-AF65-F5344CB8AC3E}">
        <p14:creationId xmlns:p14="http://schemas.microsoft.com/office/powerpoint/2010/main" val="252802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6"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7" name="Rectangle 30"/>
          <p:cNvSpPr>
            <a:spLocks noGrp="1" noChangeArrowheads="1"/>
          </p:cNvSpPr>
          <p:nvPr>
            <p:ph type="sldNum" sz="quarter" idx="12"/>
          </p:nvPr>
        </p:nvSpPr>
        <p:spPr>
          <a:ln/>
        </p:spPr>
        <p:txBody>
          <a:bodyPr/>
          <a:lstStyle>
            <a:lvl1pPr>
              <a:defRPr>
                <a:solidFill>
                  <a:schemeClr val="bg2"/>
                </a:solidFill>
              </a:defRPr>
            </a:lvl1pPr>
          </a:lstStyle>
          <a:p>
            <a:pPr>
              <a:defRPr/>
            </a:pPr>
            <a:fld id="{61CD79CE-726B-4430-8548-D7C634FB6E6D}" type="slidenum">
              <a:rPr lang="zh-CN" altLang="en-US" smtClean="0"/>
              <a:pPr>
                <a:defRPr/>
              </a:pPr>
              <a:t>‹#›</a:t>
            </a:fld>
            <a:endParaRPr lang="en-US" altLang="zh-CN" dirty="0"/>
          </a:p>
        </p:txBody>
      </p:sp>
    </p:spTree>
    <p:extLst>
      <p:ext uri="{BB962C8B-B14F-4D97-AF65-F5344CB8AC3E}">
        <p14:creationId xmlns:p14="http://schemas.microsoft.com/office/powerpoint/2010/main" val="3370012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6"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7" name="Rectangle 30"/>
          <p:cNvSpPr>
            <a:spLocks noGrp="1" noChangeArrowheads="1"/>
          </p:cNvSpPr>
          <p:nvPr>
            <p:ph type="sldNum" sz="quarter" idx="12"/>
          </p:nvPr>
        </p:nvSpPr>
        <p:spPr>
          <a:ln/>
        </p:spPr>
        <p:txBody>
          <a:bodyPr/>
          <a:lstStyle>
            <a:lvl1pPr>
              <a:defRPr>
                <a:solidFill>
                  <a:schemeClr val="bg2"/>
                </a:solidFill>
              </a:defRPr>
            </a:lvl1pPr>
          </a:lstStyle>
          <a:p>
            <a:pPr>
              <a:defRPr/>
            </a:pPr>
            <a:fld id="{AABB258E-B1D9-4151-9CF6-41260BF74C25}" type="slidenum">
              <a:rPr lang="zh-CN" altLang="en-US" smtClean="0"/>
              <a:pPr>
                <a:defRPr/>
              </a:pPr>
              <a:t>‹#›</a:t>
            </a:fld>
            <a:endParaRPr lang="en-US" altLang="zh-CN" dirty="0"/>
          </a:p>
        </p:txBody>
      </p:sp>
    </p:spTree>
    <p:extLst>
      <p:ext uri="{BB962C8B-B14F-4D97-AF65-F5344CB8AC3E}">
        <p14:creationId xmlns:p14="http://schemas.microsoft.com/office/powerpoint/2010/main" val="2209102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0" name="Picture 36" descr="PPT_Header01"/>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16667"/>
          <a:stretch/>
        </p:blipFill>
        <p:spPr bwMode="auto">
          <a:xfrm>
            <a:off x="0" y="0"/>
            <a:ext cx="9144000" cy="651641"/>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26"/>
          <p:cNvSpPr>
            <a:spLocks noGrp="1" noChangeArrowheads="1"/>
          </p:cNvSpPr>
          <p:nvPr>
            <p:ph type="title"/>
          </p:nvPr>
        </p:nvSpPr>
        <p:spPr bwMode="gray">
          <a:xfrm>
            <a:off x="233363" y="12700"/>
            <a:ext cx="7499350" cy="868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33" name="Rectangle 27"/>
          <p:cNvSpPr>
            <a:spLocks noGrp="1" noChangeArrowheads="1"/>
          </p:cNvSpPr>
          <p:nvPr>
            <p:ph type="body" idx="1"/>
          </p:nvPr>
        </p:nvSpPr>
        <p:spPr bwMode="gray">
          <a:xfrm>
            <a:off x="457200" y="1268413"/>
            <a:ext cx="8229600" cy="489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63518" name="Rectangle 30"/>
          <p:cNvSpPr>
            <a:spLocks noGrp="1" noChangeArrowheads="1"/>
          </p:cNvSpPr>
          <p:nvPr>
            <p:ph type="sldNum" sz="quarter" idx="4"/>
          </p:nvPr>
        </p:nvSpPr>
        <p:spPr bwMode="gray">
          <a:xfrm>
            <a:off x="7353298" y="6450501"/>
            <a:ext cx="1616075" cy="29051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ea typeface="宋体" pitchFamily="2" charset="-122"/>
              </a:defRPr>
            </a:lvl1pPr>
          </a:lstStyle>
          <a:p>
            <a:pPr fontAlgn="base">
              <a:spcBef>
                <a:spcPct val="0"/>
              </a:spcBef>
              <a:spcAft>
                <a:spcPct val="0"/>
              </a:spcAft>
              <a:defRPr/>
            </a:pPr>
            <a:fld id="{8BC993EC-A147-4617-86B2-68CF9A05D16B}" type="slidenum">
              <a:rPr lang="zh-CN" altLang="en-US" smtClean="0">
                <a:solidFill>
                  <a:srgbClr val="000000"/>
                </a:solidFill>
              </a:rPr>
              <a:pPr fontAlgn="base">
                <a:spcBef>
                  <a:spcPct val="0"/>
                </a:spcBef>
                <a:spcAft>
                  <a:spcPct val="0"/>
                </a:spcAft>
                <a:defRPr/>
              </a:pPr>
              <a:t>‹#›</a:t>
            </a:fld>
            <a:endParaRPr lang="en-US" altLang="zh-CN" dirty="0">
              <a:solidFill>
                <a:srgbClr val="000000"/>
              </a:solidFill>
            </a:endParaRPr>
          </a:p>
        </p:txBody>
      </p:sp>
      <p:pic>
        <p:nvPicPr>
          <p:cNvPr id="32" name="Picture 2" descr="F:\协办单位logo\光电院.jpg"/>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6196" y="102673"/>
            <a:ext cx="660660" cy="4301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0"/>
          <p:cNvSpPr txBox="1">
            <a:spLocks noChangeArrowheads="1"/>
          </p:cNvSpPr>
          <p:nvPr/>
        </p:nvSpPr>
        <p:spPr bwMode="gray">
          <a:xfrm>
            <a:off x="7353298" y="6450501"/>
            <a:ext cx="1616075" cy="290513"/>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latinLnBrk="0" hangingPunct="1">
              <a:defRPr sz="1000" kern="1200">
                <a:solidFill>
                  <a:schemeClr val="tx1"/>
                </a:solidFill>
                <a:latin typeface="+mn-lt"/>
                <a:ea typeface="宋体" pitchFamily="2"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8BC993EC-A147-4617-86B2-68CF9A05D16B}" type="slidenum">
              <a:rPr lang="zh-CN" altLang="en-US" sz="1200" smtClean="0">
                <a:solidFill>
                  <a:srgbClr val="000000"/>
                </a:solidFill>
              </a:rPr>
              <a:pPr fontAlgn="base">
                <a:spcBef>
                  <a:spcPct val="0"/>
                </a:spcBef>
                <a:spcAft>
                  <a:spcPct val="0"/>
                </a:spcAft>
                <a:defRPr/>
              </a:pPr>
              <a:t>‹#›</a:t>
            </a:fld>
            <a:endParaRPr lang="en-US" altLang="zh-CN" sz="1200" dirty="0">
              <a:solidFill>
                <a:srgbClr val="000000"/>
              </a:solidFill>
            </a:endParaRPr>
          </a:p>
        </p:txBody>
      </p:sp>
    </p:spTree>
    <p:extLst>
      <p:ext uri="{BB962C8B-B14F-4D97-AF65-F5344CB8AC3E}">
        <p14:creationId xmlns:p14="http://schemas.microsoft.com/office/powerpoint/2010/main" val="3805842737"/>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rtl="0" eaLnBrk="0" fontAlgn="base" hangingPunct="0">
        <a:spcBef>
          <a:spcPct val="0"/>
        </a:spcBef>
        <a:spcAft>
          <a:spcPct val="0"/>
        </a:spcAft>
        <a:defRPr sz="3200" b="1">
          <a:solidFill>
            <a:srgbClr val="FFFFFF"/>
          </a:solidFill>
          <a:latin typeface="+mj-lt"/>
          <a:ea typeface="+mj-ea"/>
          <a:cs typeface="+mj-cs"/>
        </a:defRPr>
      </a:lvl1pPr>
      <a:lvl2pPr algn="l" rtl="0" eaLnBrk="0" fontAlgn="base" hangingPunct="0">
        <a:spcBef>
          <a:spcPct val="0"/>
        </a:spcBef>
        <a:spcAft>
          <a:spcPct val="0"/>
        </a:spcAft>
        <a:defRPr sz="3200" b="1">
          <a:solidFill>
            <a:srgbClr val="FFFF99"/>
          </a:solidFill>
          <a:latin typeface="Arial" charset="0"/>
          <a:ea typeface="黑体" pitchFamily="2" charset="-122"/>
        </a:defRPr>
      </a:lvl2pPr>
      <a:lvl3pPr algn="l" rtl="0" eaLnBrk="0" fontAlgn="base" hangingPunct="0">
        <a:spcBef>
          <a:spcPct val="0"/>
        </a:spcBef>
        <a:spcAft>
          <a:spcPct val="0"/>
        </a:spcAft>
        <a:defRPr sz="3200" b="1">
          <a:solidFill>
            <a:srgbClr val="FFFF99"/>
          </a:solidFill>
          <a:latin typeface="Arial" charset="0"/>
          <a:ea typeface="黑体" pitchFamily="2" charset="-122"/>
        </a:defRPr>
      </a:lvl3pPr>
      <a:lvl4pPr algn="l" rtl="0" eaLnBrk="0" fontAlgn="base" hangingPunct="0">
        <a:spcBef>
          <a:spcPct val="0"/>
        </a:spcBef>
        <a:spcAft>
          <a:spcPct val="0"/>
        </a:spcAft>
        <a:defRPr sz="3200" b="1">
          <a:solidFill>
            <a:srgbClr val="FFFF99"/>
          </a:solidFill>
          <a:latin typeface="Arial" charset="0"/>
          <a:ea typeface="黑体" pitchFamily="2" charset="-122"/>
        </a:defRPr>
      </a:lvl4pPr>
      <a:lvl5pPr algn="l" rtl="0" eaLnBrk="0" fontAlgn="base" hangingPunct="0">
        <a:spcBef>
          <a:spcPct val="0"/>
        </a:spcBef>
        <a:spcAft>
          <a:spcPct val="0"/>
        </a:spcAft>
        <a:defRPr sz="3200" b="1">
          <a:solidFill>
            <a:srgbClr val="FFFF99"/>
          </a:solidFill>
          <a:latin typeface="Arial" charset="0"/>
          <a:ea typeface="黑体" pitchFamily="2" charset="-122"/>
        </a:defRPr>
      </a:lvl5pPr>
      <a:lvl6pPr marL="457200" algn="l" rtl="0" fontAlgn="base">
        <a:spcBef>
          <a:spcPct val="0"/>
        </a:spcBef>
        <a:spcAft>
          <a:spcPct val="0"/>
        </a:spcAft>
        <a:defRPr sz="3200" b="1">
          <a:solidFill>
            <a:srgbClr val="FFFF99"/>
          </a:solidFill>
          <a:latin typeface="Arial" charset="0"/>
          <a:ea typeface="黑体" pitchFamily="2" charset="-122"/>
        </a:defRPr>
      </a:lvl6pPr>
      <a:lvl7pPr marL="914400" algn="l" rtl="0" fontAlgn="base">
        <a:spcBef>
          <a:spcPct val="0"/>
        </a:spcBef>
        <a:spcAft>
          <a:spcPct val="0"/>
        </a:spcAft>
        <a:defRPr sz="3200" b="1">
          <a:solidFill>
            <a:srgbClr val="FFFF99"/>
          </a:solidFill>
          <a:latin typeface="Arial" charset="0"/>
          <a:ea typeface="黑体" pitchFamily="2" charset="-122"/>
        </a:defRPr>
      </a:lvl7pPr>
      <a:lvl8pPr marL="1371600" algn="l" rtl="0" fontAlgn="base">
        <a:spcBef>
          <a:spcPct val="0"/>
        </a:spcBef>
        <a:spcAft>
          <a:spcPct val="0"/>
        </a:spcAft>
        <a:defRPr sz="3200" b="1">
          <a:solidFill>
            <a:srgbClr val="FFFF99"/>
          </a:solidFill>
          <a:latin typeface="Arial" charset="0"/>
          <a:ea typeface="黑体" pitchFamily="2" charset="-122"/>
        </a:defRPr>
      </a:lvl8pPr>
      <a:lvl9pPr marL="1828800" algn="l" rtl="0" fontAlgn="base">
        <a:spcBef>
          <a:spcPct val="0"/>
        </a:spcBef>
        <a:spcAft>
          <a:spcPct val="0"/>
        </a:spcAft>
        <a:defRPr sz="3200" b="1">
          <a:solidFill>
            <a:srgbClr val="FFFF99"/>
          </a:solidFill>
          <a:latin typeface="Arial" charset="0"/>
          <a:ea typeface="黑体" pitchFamily="2" charset="-122"/>
        </a:defRPr>
      </a:lvl9pPr>
    </p:titleStyle>
    <p:bodyStyle>
      <a:lvl1pPr marL="342900" indent="-342900" algn="l" rtl="0" eaLnBrk="0" fontAlgn="base" hangingPunct="0">
        <a:spcBef>
          <a:spcPct val="20000"/>
        </a:spcBef>
        <a:spcAft>
          <a:spcPct val="0"/>
        </a:spcAft>
        <a:buChar char="•"/>
        <a:defRPr sz="2400" b="1">
          <a:solidFill>
            <a:srgbClr val="000000"/>
          </a:solidFill>
          <a:latin typeface="Verdana" pitchFamily="34" charset="0"/>
          <a:ea typeface="+mn-ea"/>
          <a:cs typeface="Verdana" pitchFamily="34" charset="0"/>
        </a:defRPr>
      </a:lvl1pPr>
      <a:lvl2pPr marL="742950" indent="-285750" algn="l" rtl="0" eaLnBrk="0" fontAlgn="base" hangingPunct="0">
        <a:spcBef>
          <a:spcPct val="20000"/>
        </a:spcBef>
        <a:spcAft>
          <a:spcPct val="0"/>
        </a:spcAft>
        <a:buChar char="–"/>
        <a:defRPr sz="2400">
          <a:solidFill>
            <a:srgbClr val="000000"/>
          </a:solidFill>
          <a:latin typeface="Verdana" pitchFamily="34" charset="0"/>
          <a:ea typeface="宋体" pitchFamily="2" charset="-122"/>
          <a:cs typeface="Verdana" pitchFamily="34" charset="0"/>
        </a:defRPr>
      </a:lvl2pPr>
      <a:lvl3pPr marL="1143000" indent="-228600" algn="l" rtl="0" eaLnBrk="0" fontAlgn="base" hangingPunct="0">
        <a:spcBef>
          <a:spcPct val="20000"/>
        </a:spcBef>
        <a:spcAft>
          <a:spcPct val="0"/>
        </a:spcAft>
        <a:buChar char="•"/>
        <a:defRPr sz="2400">
          <a:solidFill>
            <a:srgbClr val="000000"/>
          </a:solidFill>
          <a:latin typeface="Verdana" pitchFamily="34" charset="0"/>
          <a:ea typeface="宋体" pitchFamily="2" charset="-122"/>
          <a:cs typeface="Verdana" pitchFamily="34" charset="0"/>
        </a:defRPr>
      </a:lvl3pPr>
      <a:lvl4pPr marL="1600200" indent="-228600" algn="l" rtl="0" eaLnBrk="0" fontAlgn="base" hangingPunct="0">
        <a:spcBef>
          <a:spcPct val="20000"/>
        </a:spcBef>
        <a:spcAft>
          <a:spcPct val="0"/>
        </a:spcAft>
        <a:buChar char="–"/>
        <a:defRPr sz="2000">
          <a:solidFill>
            <a:srgbClr val="000000"/>
          </a:solidFill>
          <a:latin typeface="Verdana" pitchFamily="34" charset="0"/>
          <a:ea typeface="宋体" pitchFamily="2" charset="-122"/>
          <a:cs typeface="Verdana" pitchFamily="34" charset="0"/>
        </a:defRPr>
      </a:lvl4pPr>
      <a:lvl5pPr marL="2057400" indent="-228600" algn="l" rtl="0" eaLnBrk="0" fontAlgn="base" hangingPunct="0">
        <a:spcBef>
          <a:spcPct val="20000"/>
        </a:spcBef>
        <a:spcAft>
          <a:spcPct val="0"/>
        </a:spcAft>
        <a:buChar char="»"/>
        <a:defRPr sz="2000">
          <a:solidFill>
            <a:srgbClr val="000000"/>
          </a:solidFill>
          <a:latin typeface="Verdana" pitchFamily="34" charset="0"/>
          <a:ea typeface="宋体" pitchFamily="2" charset="-122"/>
          <a:cs typeface="Verdana" pitchFamily="34" charset="0"/>
        </a:defRPr>
      </a:lvl5pPr>
      <a:lvl6pPr marL="2514600" indent="-228600" algn="l" rtl="0" fontAlgn="base">
        <a:spcBef>
          <a:spcPct val="20000"/>
        </a:spcBef>
        <a:spcAft>
          <a:spcPct val="0"/>
        </a:spcAft>
        <a:buChar char="»"/>
        <a:defRPr sz="2000">
          <a:solidFill>
            <a:srgbClr val="000000"/>
          </a:solidFill>
          <a:latin typeface="+mn-lt"/>
          <a:ea typeface="宋体" pitchFamily="2" charset="-122"/>
        </a:defRPr>
      </a:lvl6pPr>
      <a:lvl7pPr marL="2971800" indent="-228600" algn="l" rtl="0" fontAlgn="base">
        <a:spcBef>
          <a:spcPct val="20000"/>
        </a:spcBef>
        <a:spcAft>
          <a:spcPct val="0"/>
        </a:spcAft>
        <a:buChar char="»"/>
        <a:defRPr sz="2000">
          <a:solidFill>
            <a:srgbClr val="000000"/>
          </a:solidFill>
          <a:latin typeface="+mn-lt"/>
          <a:ea typeface="宋体" pitchFamily="2" charset="-122"/>
        </a:defRPr>
      </a:lvl7pPr>
      <a:lvl8pPr marL="3429000" indent="-228600" algn="l" rtl="0" fontAlgn="base">
        <a:spcBef>
          <a:spcPct val="20000"/>
        </a:spcBef>
        <a:spcAft>
          <a:spcPct val="0"/>
        </a:spcAft>
        <a:buChar char="»"/>
        <a:defRPr sz="2000">
          <a:solidFill>
            <a:srgbClr val="000000"/>
          </a:solidFill>
          <a:latin typeface="+mn-lt"/>
          <a:ea typeface="宋体" pitchFamily="2" charset="-122"/>
        </a:defRPr>
      </a:lvl8pPr>
      <a:lvl9pPr marL="3886200" indent="-228600" algn="l" rtl="0" fontAlgn="base">
        <a:spcBef>
          <a:spcPct val="20000"/>
        </a:spcBef>
        <a:spcAft>
          <a:spcPct val="0"/>
        </a:spcAft>
        <a:buChar char="»"/>
        <a:defRPr sz="2000">
          <a:solidFill>
            <a:srgbClr val="000000"/>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708A0F53-DB20-4D30-B250-BB40D91156F3}"/>
              </a:ext>
            </a:extLst>
          </p:cNvPr>
          <p:cNvSpPr>
            <a:spLocks noGrp="1" noChangeArrowheads="1"/>
          </p:cNvSpPr>
          <p:nvPr>
            <p:ph type="title"/>
          </p:nvPr>
        </p:nvSpPr>
        <p:spPr bwMode="auto">
          <a:xfrm>
            <a:off x="457200" y="188913"/>
            <a:ext cx="822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9219" name="Rectangle 9">
            <a:extLst>
              <a:ext uri="{FF2B5EF4-FFF2-40B4-BE49-F238E27FC236}">
                <a16:creationId xmlns:a16="http://schemas.microsoft.com/office/drawing/2014/main" id="{E78DF358-F840-43C1-9907-E7E36529B538}"/>
              </a:ext>
            </a:extLst>
          </p:cNvPr>
          <p:cNvSpPr>
            <a:spLocks noGrp="1" noChangeArrowheads="1"/>
          </p:cNvSpPr>
          <p:nvPr>
            <p:ph type="body" idx="1"/>
          </p:nvPr>
        </p:nvSpPr>
        <p:spPr bwMode="auto">
          <a:xfrm>
            <a:off x="457200" y="1000125"/>
            <a:ext cx="8229600"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219146" name="Rectangle 10">
            <a:extLst>
              <a:ext uri="{FF2B5EF4-FFF2-40B4-BE49-F238E27FC236}">
                <a16:creationId xmlns:a16="http://schemas.microsoft.com/office/drawing/2014/main" id="{40DA436F-F9CF-4531-BBE3-DD580AED2646}"/>
              </a:ext>
            </a:extLst>
          </p:cNvPr>
          <p:cNvSpPr>
            <a:spLocks noGrp="1" noChangeArrowheads="1"/>
          </p:cNvSpPr>
          <p:nvPr>
            <p:ph type="dt" sz="half" idx="2"/>
          </p:nvPr>
        </p:nvSpPr>
        <p:spPr bwMode="auto">
          <a:xfrm>
            <a:off x="3995738" y="6237288"/>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b="0">
                <a:latin typeface="+mn-lt"/>
                <a:ea typeface="宋体" pitchFamily="2" charset="-122"/>
              </a:defRPr>
            </a:lvl1pPr>
          </a:lstStyle>
          <a:p>
            <a:pPr>
              <a:defRPr/>
            </a:pPr>
            <a:endParaRPr lang="en-US" altLang="zh-CN"/>
          </a:p>
        </p:txBody>
      </p:sp>
      <p:sp>
        <p:nvSpPr>
          <p:cNvPr id="219148" name="Rectangle 12">
            <a:extLst>
              <a:ext uri="{FF2B5EF4-FFF2-40B4-BE49-F238E27FC236}">
                <a16:creationId xmlns:a16="http://schemas.microsoft.com/office/drawing/2014/main" id="{B6C3A755-B58E-491B-BB33-89B5D9ACF72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b="0">
                <a:latin typeface="Arial" panose="020B0604020202020204" pitchFamily="34" charset="0"/>
              </a:defRPr>
            </a:lvl1pPr>
          </a:lstStyle>
          <a:p>
            <a:fld id="{A95EE933-7482-4B14-8726-6C92DDCDFE4E}" type="slidenum">
              <a:rPr lang="en-US" altLang="zh-CN"/>
              <a:pPr/>
              <a:t>‹#›</a:t>
            </a:fld>
            <a:endParaRPr lang="en-US" altLang="zh-CN"/>
          </a:p>
        </p:txBody>
      </p:sp>
      <p:cxnSp>
        <p:nvCxnSpPr>
          <p:cNvPr id="9222" name="直接连接符 6">
            <a:extLst>
              <a:ext uri="{FF2B5EF4-FFF2-40B4-BE49-F238E27FC236}">
                <a16:creationId xmlns:a16="http://schemas.microsoft.com/office/drawing/2014/main" id="{7BB023AC-8E53-4BA1-9BB6-E3120DF1EEF9}"/>
              </a:ext>
            </a:extLst>
          </p:cNvPr>
          <p:cNvCxnSpPr>
            <a:cxnSpLocks noChangeShapeType="1"/>
          </p:cNvCxnSpPr>
          <p:nvPr/>
        </p:nvCxnSpPr>
        <p:spPr bwMode="auto">
          <a:xfrm>
            <a:off x="0" y="765175"/>
            <a:ext cx="9144000" cy="0"/>
          </a:xfrm>
          <a:prstGeom prst="line">
            <a:avLst/>
          </a:prstGeom>
          <a:noFill/>
          <a:ln w="60325" cmpd="thickThin" algn="ctr">
            <a:solidFill>
              <a:srgbClr val="C0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809089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hdr="0" ftr="0" dt="0"/>
  <p:txStyles>
    <p:titleStyle>
      <a:lvl1pPr algn="ctr" rtl="0" eaLnBrk="0" fontAlgn="base" hangingPunct="0">
        <a:spcBef>
          <a:spcPct val="0"/>
        </a:spcBef>
        <a:spcAft>
          <a:spcPct val="0"/>
        </a:spcAft>
        <a:defRPr sz="4000">
          <a:solidFill>
            <a:srgbClr val="FF0000"/>
          </a:solidFill>
          <a:latin typeface="+mj-lt"/>
          <a:ea typeface="+mj-ea"/>
          <a:cs typeface="+mj-cs"/>
        </a:defRPr>
      </a:lvl1pPr>
      <a:lvl2pPr algn="ctr" rtl="0" eaLnBrk="0" fontAlgn="base" hangingPunct="0">
        <a:spcBef>
          <a:spcPct val="0"/>
        </a:spcBef>
        <a:spcAft>
          <a:spcPct val="0"/>
        </a:spcAft>
        <a:defRPr sz="4000">
          <a:solidFill>
            <a:srgbClr val="FF0000"/>
          </a:solidFill>
          <a:latin typeface="Arial" charset="0"/>
          <a:ea typeface="黑体" pitchFamily="2" charset="-122"/>
        </a:defRPr>
      </a:lvl2pPr>
      <a:lvl3pPr algn="ctr" rtl="0" eaLnBrk="0" fontAlgn="base" hangingPunct="0">
        <a:spcBef>
          <a:spcPct val="0"/>
        </a:spcBef>
        <a:spcAft>
          <a:spcPct val="0"/>
        </a:spcAft>
        <a:defRPr sz="4000">
          <a:solidFill>
            <a:srgbClr val="FF0000"/>
          </a:solidFill>
          <a:latin typeface="Arial" charset="0"/>
          <a:ea typeface="黑体" pitchFamily="2" charset="-122"/>
        </a:defRPr>
      </a:lvl3pPr>
      <a:lvl4pPr algn="ctr" rtl="0" eaLnBrk="0" fontAlgn="base" hangingPunct="0">
        <a:spcBef>
          <a:spcPct val="0"/>
        </a:spcBef>
        <a:spcAft>
          <a:spcPct val="0"/>
        </a:spcAft>
        <a:defRPr sz="4000">
          <a:solidFill>
            <a:srgbClr val="FF0000"/>
          </a:solidFill>
          <a:latin typeface="Arial" charset="0"/>
          <a:ea typeface="黑体" pitchFamily="2" charset="-122"/>
        </a:defRPr>
      </a:lvl4pPr>
      <a:lvl5pPr algn="ctr" rtl="0" eaLnBrk="0" fontAlgn="base" hangingPunct="0">
        <a:spcBef>
          <a:spcPct val="0"/>
        </a:spcBef>
        <a:spcAft>
          <a:spcPct val="0"/>
        </a:spcAft>
        <a:defRPr sz="4000">
          <a:solidFill>
            <a:srgbClr val="FF0000"/>
          </a:solidFill>
          <a:latin typeface="Arial" charset="0"/>
          <a:ea typeface="黑体" pitchFamily="2" charset="-122"/>
        </a:defRPr>
      </a:lvl5pPr>
      <a:lvl6pPr marL="457200" algn="ctr" rtl="0" fontAlgn="base">
        <a:spcBef>
          <a:spcPct val="0"/>
        </a:spcBef>
        <a:spcAft>
          <a:spcPct val="0"/>
        </a:spcAft>
        <a:defRPr sz="4000">
          <a:solidFill>
            <a:srgbClr val="FF0000"/>
          </a:solidFill>
          <a:latin typeface="Arial" charset="0"/>
          <a:ea typeface="黑体" pitchFamily="2" charset="-122"/>
        </a:defRPr>
      </a:lvl6pPr>
      <a:lvl7pPr marL="914400" algn="ctr" rtl="0" fontAlgn="base">
        <a:spcBef>
          <a:spcPct val="0"/>
        </a:spcBef>
        <a:spcAft>
          <a:spcPct val="0"/>
        </a:spcAft>
        <a:defRPr sz="4000">
          <a:solidFill>
            <a:srgbClr val="FF0000"/>
          </a:solidFill>
          <a:latin typeface="Arial" charset="0"/>
          <a:ea typeface="黑体" pitchFamily="2" charset="-122"/>
        </a:defRPr>
      </a:lvl7pPr>
      <a:lvl8pPr marL="1371600" algn="ctr" rtl="0" fontAlgn="base">
        <a:spcBef>
          <a:spcPct val="0"/>
        </a:spcBef>
        <a:spcAft>
          <a:spcPct val="0"/>
        </a:spcAft>
        <a:defRPr sz="4000">
          <a:solidFill>
            <a:srgbClr val="FF0000"/>
          </a:solidFill>
          <a:latin typeface="Arial" charset="0"/>
          <a:ea typeface="黑体" pitchFamily="2" charset="-122"/>
        </a:defRPr>
      </a:lvl8pPr>
      <a:lvl9pPr marL="1828800" algn="ctr" rtl="0" fontAlgn="base">
        <a:spcBef>
          <a:spcPct val="0"/>
        </a:spcBef>
        <a:spcAft>
          <a:spcPct val="0"/>
        </a:spcAft>
        <a:defRPr sz="4000">
          <a:solidFill>
            <a:srgbClr val="FF0000"/>
          </a:solidFill>
          <a:latin typeface="Arial" charset="0"/>
          <a:ea typeface="黑体" pitchFamily="2" charset="-122"/>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FF"/>
          </a:solidFill>
          <a:latin typeface="+mn-lt"/>
          <a:ea typeface="+mn-ea"/>
        </a:defRPr>
      </a:lvl2pPr>
      <a:lvl3pPr marL="1143000" indent="-228600" algn="l" rtl="0" eaLnBrk="0" fontAlgn="base" hangingPunct="0">
        <a:spcBef>
          <a:spcPct val="20000"/>
        </a:spcBef>
        <a:spcAft>
          <a:spcPct val="0"/>
        </a:spcAft>
        <a:buChar char="•"/>
        <a:defRPr sz="2400">
          <a:solidFill>
            <a:srgbClr val="0000FF"/>
          </a:solidFill>
          <a:latin typeface="+mn-lt"/>
          <a:ea typeface="+mn-ea"/>
        </a:defRPr>
      </a:lvl3pPr>
      <a:lvl4pPr marL="1600200" indent="-228600" algn="l" rtl="0" eaLnBrk="0" fontAlgn="base" hangingPunct="0">
        <a:spcBef>
          <a:spcPct val="20000"/>
        </a:spcBef>
        <a:spcAft>
          <a:spcPct val="0"/>
        </a:spcAft>
        <a:buChar char="–"/>
        <a:defRPr sz="2000">
          <a:solidFill>
            <a:srgbClr val="0000FF"/>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18" Type="http://schemas.openxmlformats.org/officeDocument/2006/relationships/image" Target="../media/image78.jpeg"/><Relationship Id="rId3" Type="http://schemas.openxmlformats.org/officeDocument/2006/relationships/image" Target="../media/image63.png"/><Relationship Id="rId21" Type="http://schemas.openxmlformats.org/officeDocument/2006/relationships/image" Target="../media/image81.jpeg"/><Relationship Id="rId7" Type="http://schemas.openxmlformats.org/officeDocument/2006/relationships/image" Target="../media/image67.jpeg"/><Relationship Id="rId12" Type="http://schemas.openxmlformats.org/officeDocument/2006/relationships/image" Target="../media/image72.jpeg"/><Relationship Id="rId17" Type="http://schemas.openxmlformats.org/officeDocument/2006/relationships/image" Target="../media/image77.jpeg"/><Relationship Id="rId2" Type="http://schemas.openxmlformats.org/officeDocument/2006/relationships/notesSlide" Target="../notesSlides/notesSlide12.xml"/><Relationship Id="rId16" Type="http://schemas.openxmlformats.org/officeDocument/2006/relationships/image" Target="../media/image76.jpeg"/><Relationship Id="rId20" Type="http://schemas.openxmlformats.org/officeDocument/2006/relationships/image" Target="../media/image80.jpeg"/><Relationship Id="rId1" Type="http://schemas.openxmlformats.org/officeDocument/2006/relationships/slideLayout" Target="../slideLayouts/slideLayout19.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png"/><Relationship Id="rId15" Type="http://schemas.openxmlformats.org/officeDocument/2006/relationships/image" Target="../media/image75.jpeg"/><Relationship Id="rId10" Type="http://schemas.openxmlformats.org/officeDocument/2006/relationships/image" Target="../media/image70.jpeg"/><Relationship Id="rId19" Type="http://schemas.openxmlformats.org/officeDocument/2006/relationships/image" Target="../media/image79.jpeg"/><Relationship Id="rId4" Type="http://schemas.openxmlformats.org/officeDocument/2006/relationships/image" Target="../media/image64.png"/><Relationship Id="rId9" Type="http://schemas.openxmlformats.org/officeDocument/2006/relationships/image" Target="../media/image69.jpeg"/><Relationship Id="rId14" Type="http://schemas.openxmlformats.org/officeDocument/2006/relationships/image" Target="../media/image74.jpeg"/><Relationship Id="rId22" Type="http://schemas.openxmlformats.org/officeDocument/2006/relationships/image" Target="../media/image82.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diagramQuickStyle" Target="../diagrams/quickStyle1.xml"/><Relationship Id="rId12"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diagramLayout" Target="../diagrams/layout1.xml"/><Relationship Id="rId11" Type="http://schemas.openxmlformats.org/officeDocument/2006/relationships/image" Target="../media/image86.jpeg"/><Relationship Id="rId5" Type="http://schemas.openxmlformats.org/officeDocument/2006/relationships/diagramData" Target="../diagrams/data1.xml"/><Relationship Id="rId10" Type="http://schemas.openxmlformats.org/officeDocument/2006/relationships/image" Target="../media/image85.jpeg"/><Relationship Id="rId4" Type="http://schemas.openxmlformats.org/officeDocument/2006/relationships/image" Target="../media/image84.jpe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g"/><Relationship Id="rId7" Type="http://schemas.openxmlformats.org/officeDocument/2006/relationships/image" Target="../media/image93.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g"/><Relationship Id="rId9" Type="http://schemas.openxmlformats.org/officeDocument/2006/relationships/image" Target="../media/image95.jpeg"/></Relationships>
</file>

<file path=ppt/slides/_rels/slide1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16.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17.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png"/></Relationships>
</file>

<file path=ppt/slides/_rels/slide18.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emf"/><Relationship Id="rId7" Type="http://schemas.openxmlformats.org/officeDocument/2006/relationships/image" Target="../media/image115.jpeg"/><Relationship Id="rId12" Type="http://schemas.openxmlformats.org/officeDocument/2006/relationships/image" Target="../media/image120.emf"/><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114.jpeg"/><Relationship Id="rId11" Type="http://schemas.openxmlformats.org/officeDocument/2006/relationships/image" Target="../media/image119.emf"/><Relationship Id="rId5" Type="http://schemas.openxmlformats.org/officeDocument/2006/relationships/image" Target="../media/image113.emf"/><Relationship Id="rId10" Type="http://schemas.openxmlformats.org/officeDocument/2006/relationships/image" Target="../media/image118.png"/><Relationship Id="rId4" Type="http://schemas.openxmlformats.org/officeDocument/2006/relationships/image" Target="../media/image112.emf"/><Relationship Id="rId9" Type="http://schemas.openxmlformats.org/officeDocument/2006/relationships/image" Target="../media/image117.jpeg"/></Relationships>
</file>

<file path=ppt/slides/_rels/slide19.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5.emf"/><Relationship Id="rId4" Type="http://schemas.openxmlformats.org/officeDocument/2006/relationships/image" Target="../media/image129.jpeg"/><Relationship Id="rId9" Type="http://schemas.openxmlformats.org/officeDocument/2006/relationships/image" Target="../media/image134.png"/></Relationships>
</file>

<file path=ppt/slides/_rels/slide21.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 Id="rId9" Type="http://schemas.openxmlformats.org/officeDocument/2006/relationships/image" Target="../media/image141.jpeg"/></Relationships>
</file>

<file path=ppt/slides/_rels/slide22.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openxmlformats.org/officeDocument/2006/relationships/image" Target="../media/image149.jpeg"/><Relationship Id="rId13" Type="http://schemas.openxmlformats.org/officeDocument/2006/relationships/image" Target="../media/image154.emf"/><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png"/><Relationship Id="rId2" Type="http://schemas.openxmlformats.org/officeDocument/2006/relationships/notesSlide" Target="../notesSlides/notesSlide24.xml"/><Relationship Id="rId16" Type="http://schemas.openxmlformats.org/officeDocument/2006/relationships/image" Target="../media/image157.png"/><Relationship Id="rId1" Type="http://schemas.openxmlformats.org/officeDocument/2006/relationships/slideLayout" Target="../slideLayouts/slideLayout19.xml"/><Relationship Id="rId6" Type="http://schemas.openxmlformats.org/officeDocument/2006/relationships/image" Target="../media/image147.jpeg"/><Relationship Id="rId11" Type="http://schemas.openxmlformats.org/officeDocument/2006/relationships/image" Target="../media/image152.png"/><Relationship Id="rId5" Type="http://schemas.openxmlformats.org/officeDocument/2006/relationships/image" Target="../media/image146.png"/><Relationship Id="rId15" Type="http://schemas.openxmlformats.org/officeDocument/2006/relationships/image" Target="../media/image156.jpe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jpeg"/><Relationship Id="rId14" Type="http://schemas.openxmlformats.org/officeDocument/2006/relationships/image" Target="../media/image155.png"/></Relationships>
</file>

<file path=ppt/slides/_rels/slide25.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notesSlide" Target="../notesSlides/notesSlide25.xml"/><Relationship Id="rId7" Type="http://schemas.openxmlformats.org/officeDocument/2006/relationships/image" Target="../media/image160.png"/><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image" Target="../media/image159.png"/><Relationship Id="rId5" Type="http://schemas.openxmlformats.org/officeDocument/2006/relationships/image" Target="../media/image158.wmf"/><Relationship Id="rId10" Type="http://schemas.openxmlformats.org/officeDocument/2006/relationships/chart" Target="../charts/chart4.xml"/><Relationship Id="rId4" Type="http://schemas.openxmlformats.org/officeDocument/2006/relationships/oleObject" Target="../embeddings/oleObject1.bin"/><Relationship Id="rId9" Type="http://schemas.openxmlformats.org/officeDocument/2006/relationships/image" Target="../media/image162.png"/></Relationships>
</file>

<file path=ppt/slides/_rels/slide26.xml.rels><?xml version="1.0" encoding="UTF-8" standalone="yes"?>
<Relationships xmlns="http://schemas.openxmlformats.org/package/2006/relationships"><Relationship Id="rId8" Type="http://schemas.openxmlformats.org/officeDocument/2006/relationships/image" Target="../media/image167.emf"/><Relationship Id="rId3" Type="http://schemas.openxmlformats.org/officeDocument/2006/relationships/notesSlide" Target="../notesSlides/notesSlide26.xml"/><Relationship Id="rId7" Type="http://schemas.openxmlformats.org/officeDocument/2006/relationships/image" Target="../media/image166.png"/><Relationship Id="rId2" Type="http://schemas.openxmlformats.org/officeDocument/2006/relationships/slideLayout" Target="../slideLayouts/slideLayout19.xml"/><Relationship Id="rId1" Type="http://schemas.openxmlformats.org/officeDocument/2006/relationships/tags" Target="../tags/tag1.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 Id="rId9" Type="http://schemas.openxmlformats.org/officeDocument/2006/relationships/image" Target="../media/image168.tiff"/></Relationships>
</file>

<file path=ppt/slides/_rels/slide2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7.xml"/><Relationship Id="rId1" Type="http://schemas.openxmlformats.org/officeDocument/2006/relationships/slideLayout" Target="../slideLayouts/slideLayout19.xml"/><Relationship Id="rId5" Type="http://schemas.openxmlformats.org/officeDocument/2006/relationships/image" Target="../media/image171.jpeg"/><Relationship Id="rId4" Type="http://schemas.openxmlformats.org/officeDocument/2006/relationships/image" Target="../media/image170.png"/></Relationships>
</file>

<file path=ppt/slides/_rels/slide28.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image" Target="../media/image178.png"/></Relationships>
</file>

<file path=ppt/slides/_rels/slide29.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8.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image" Target="../media/image201.jpeg"/><Relationship Id="rId3" Type="http://schemas.openxmlformats.org/officeDocument/2006/relationships/image" Target="../media/image191.emf"/><Relationship Id="rId7" Type="http://schemas.openxmlformats.org/officeDocument/2006/relationships/image" Target="../media/image195.png"/><Relationship Id="rId12" Type="http://schemas.openxmlformats.org/officeDocument/2006/relationships/image" Target="../media/image200.jpe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194.jpeg"/><Relationship Id="rId11" Type="http://schemas.openxmlformats.org/officeDocument/2006/relationships/image" Target="../media/image199.jpeg"/><Relationship Id="rId5" Type="http://schemas.openxmlformats.org/officeDocument/2006/relationships/image" Target="../media/image193.jpeg"/><Relationship Id="rId15" Type="http://schemas.openxmlformats.org/officeDocument/2006/relationships/image" Target="../media/image203.png"/><Relationship Id="rId10" Type="http://schemas.openxmlformats.org/officeDocument/2006/relationships/image" Target="../media/image198.jpeg"/><Relationship Id="rId4" Type="http://schemas.openxmlformats.org/officeDocument/2006/relationships/image" Target="../media/image192.jpeg"/><Relationship Id="rId9" Type="http://schemas.openxmlformats.org/officeDocument/2006/relationships/image" Target="../media/image197.jpeg"/><Relationship Id="rId14" Type="http://schemas.openxmlformats.org/officeDocument/2006/relationships/image" Target="../media/image20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5.wdp"/><Relationship Id="rId3" Type="http://schemas.openxmlformats.org/officeDocument/2006/relationships/image" Target="../media/image47.png"/><Relationship Id="rId7" Type="http://schemas.openxmlformats.org/officeDocument/2006/relationships/image" Target="../media/image49.jpeg"/><Relationship Id="rId12"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8.png"/><Relationship Id="rId10" Type="http://schemas.openxmlformats.org/officeDocument/2006/relationships/image" Target="../media/image5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chart" Target="../charts/chart3.xml"/><Relationship Id="rId5" Type="http://schemas.openxmlformats.org/officeDocument/2006/relationships/image" Target="NULL"/><Relationship Id="rId4" Type="http://schemas.openxmlformats.org/officeDocument/2006/relationships/image" Target="../media/image53.jpeg"/></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6" descr="PPT_Header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667"/>
          <a:stretch/>
        </p:blipFill>
        <p:spPr bwMode="auto">
          <a:xfrm>
            <a:off x="-3900" y="-29073"/>
            <a:ext cx="9144000" cy="14859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83127" y="2055813"/>
            <a:ext cx="8986982" cy="1071562"/>
          </a:xfrm>
        </p:spPr>
        <p:txBody>
          <a:bodyPr/>
          <a:lstStyle/>
          <a:p>
            <a:pPr eaLnBrk="1" hangingPunct="1">
              <a:lnSpc>
                <a:spcPct val="120000"/>
              </a:lnSpc>
              <a:defRPr/>
            </a:pPr>
            <a:r>
              <a:rPr lang="en-US" altLang="zh-CN" sz="3200" dirty="0">
                <a:solidFill>
                  <a:schemeClr val="bg2"/>
                </a:solidFill>
                <a:effectLst>
                  <a:outerShdw blurRad="38100" dist="38100" dir="2700000" algn="tl">
                    <a:srgbClr val="C0C0C0"/>
                  </a:outerShdw>
                </a:effectLst>
                <a:latin typeface="Calibri" pitchFamily="34" charset="0"/>
                <a:cs typeface="Calibri" pitchFamily="34" charset="0"/>
              </a:rPr>
              <a:t>Agency Report</a:t>
            </a:r>
            <a:br>
              <a:rPr lang="en-US" altLang="zh-CN" sz="3200" dirty="0">
                <a:solidFill>
                  <a:schemeClr val="bg2"/>
                </a:solidFill>
                <a:effectLst>
                  <a:outerShdw blurRad="38100" dist="38100" dir="2700000" algn="tl">
                    <a:srgbClr val="C0C0C0"/>
                  </a:outerShdw>
                </a:effectLst>
                <a:latin typeface="Calibri" pitchFamily="34" charset="0"/>
                <a:cs typeface="Calibri" pitchFamily="34" charset="0"/>
              </a:rPr>
            </a:br>
            <a:r>
              <a:rPr lang="en-US" altLang="zh-CN" sz="3200" dirty="0">
                <a:solidFill>
                  <a:schemeClr val="bg2"/>
                </a:solidFill>
                <a:effectLst>
                  <a:outerShdw blurRad="38100" dist="38100" dir="2700000" algn="tl">
                    <a:srgbClr val="C0C0C0"/>
                  </a:outerShdw>
                </a:effectLst>
                <a:latin typeface="Calibri" pitchFamily="34" charset="0"/>
                <a:cs typeface="Calibri" pitchFamily="34" charset="0"/>
              </a:rPr>
              <a:t>Academy of Opto-Electronics(AOE),Chinese Academy of Sciences(CAS)</a:t>
            </a:r>
            <a:endParaRPr lang="zh-CN" altLang="en-US" sz="3200" dirty="0">
              <a:solidFill>
                <a:schemeClr val="bg2"/>
              </a:solidFill>
              <a:effectLst>
                <a:outerShdw blurRad="38100" dist="38100" dir="2700000" algn="tl">
                  <a:srgbClr val="C0C0C0"/>
                </a:outerShdw>
              </a:effectLst>
              <a:latin typeface="Calibri" pitchFamily="34" charset="0"/>
              <a:cs typeface="Calibri" pitchFamily="34" charset="0"/>
            </a:endParaRPr>
          </a:p>
        </p:txBody>
      </p:sp>
      <p:sp>
        <p:nvSpPr>
          <p:cNvPr id="17410" name="Rectangle 20"/>
          <p:cNvSpPr>
            <a:spLocks noChangeArrowheads="1"/>
          </p:cNvSpPr>
          <p:nvPr/>
        </p:nvSpPr>
        <p:spPr bwMode="gray">
          <a:xfrm>
            <a:off x="545689" y="3615170"/>
            <a:ext cx="7961002" cy="824487"/>
          </a:xfrm>
          <a:prstGeom prst="rect">
            <a:avLst/>
          </a:prstGeom>
          <a:noFill/>
          <a:ln w="9525">
            <a:noFill/>
            <a:miter lim="800000"/>
            <a:headEnd/>
            <a:tailEnd/>
          </a:ln>
        </p:spPr>
        <p:txBody>
          <a:bodyPr anchor="ctr"/>
          <a:lstStyle/>
          <a:p>
            <a:pPr lvl="0" algn="ctr" defTabSz="914400">
              <a:defRPr/>
            </a:pPr>
            <a:r>
              <a:rPr kumimoji="0" lang="en-GB" altLang="zh-CN" sz="2400" b="1" i="0" u="none" strike="noStrike" kern="1200" cap="none" spc="0" normalizeH="0" baseline="0" noProof="0" dirty="0">
                <a:ln>
                  <a:noFill/>
                </a:ln>
                <a:solidFill>
                  <a:srgbClr val="000000"/>
                </a:solidFill>
                <a:effectLst/>
                <a:uLnTx/>
                <a:uFillTx/>
                <a:latin typeface="Calibri" pitchFamily="34" charset="0"/>
                <a:ea typeface="黑体"/>
                <a:cs typeface="Times New Roman" panose="02020603050405020304" pitchFamily="18" charset="0"/>
              </a:rPr>
              <a:t>Ning Wang, </a:t>
            </a:r>
            <a:r>
              <a:rPr lang="en-GB" altLang="zh-CN" sz="2400" b="1" dirty="0">
                <a:solidFill>
                  <a:srgbClr val="000000"/>
                </a:solidFill>
                <a:latin typeface="Calibri" pitchFamily="34" charset="0"/>
                <a:cs typeface="Times New Roman" panose="02020603050405020304" pitchFamily="18" charset="0"/>
              </a:rPr>
              <a:t>L</a:t>
            </a:r>
            <a:r>
              <a:rPr lang="en-US" altLang="zh-CN" sz="2400" b="1" dirty="0" err="1">
                <a:solidFill>
                  <a:srgbClr val="000000"/>
                </a:solidFill>
                <a:latin typeface="Calibri" pitchFamily="34" charset="0"/>
                <a:cs typeface="Times New Roman" panose="02020603050405020304" pitchFamily="18" charset="0"/>
              </a:rPr>
              <a:t>ingling</a:t>
            </a:r>
            <a:r>
              <a:rPr lang="en-GB" altLang="zh-CN" sz="2400" b="1" dirty="0">
                <a:solidFill>
                  <a:srgbClr val="000000"/>
                </a:solidFill>
                <a:latin typeface="Calibri" pitchFamily="34" charset="0"/>
                <a:cs typeface="Times New Roman" panose="02020603050405020304" pitchFamily="18" charset="0"/>
              </a:rPr>
              <a:t> Ma</a:t>
            </a:r>
            <a:r>
              <a:rPr lang="en-US" altLang="zh-CN" sz="2400" b="1" dirty="0">
                <a:solidFill>
                  <a:srgbClr val="000000"/>
                </a:solidFill>
                <a:latin typeface="Calibri" pitchFamily="34" charset="0"/>
                <a:cs typeface="Times New Roman" panose="02020603050405020304" pitchFamily="18" charset="0"/>
              </a:rPr>
              <a:t>,</a:t>
            </a:r>
            <a:r>
              <a:rPr lang="zh-CN" altLang="en-US" sz="2400" b="1" dirty="0">
                <a:solidFill>
                  <a:srgbClr val="000000"/>
                </a:solidFill>
                <a:latin typeface="Calibri" pitchFamily="34" charset="0"/>
                <a:cs typeface="Times New Roman" panose="02020603050405020304" pitchFamily="18" charset="0"/>
              </a:rPr>
              <a:t> </a:t>
            </a:r>
            <a:r>
              <a:rPr lang="en-US" altLang="zh-CN" sz="2400" b="1" dirty="0" err="1">
                <a:solidFill>
                  <a:srgbClr val="000000"/>
                </a:solidFill>
                <a:latin typeface="Calibri" pitchFamily="34" charset="0"/>
                <a:cs typeface="Times New Roman" panose="02020603050405020304" pitchFamily="18" charset="0"/>
              </a:rPr>
              <a:t>Chuanrong</a:t>
            </a:r>
            <a:r>
              <a:rPr lang="zh-CN" altLang="en-US" sz="2400" b="1" dirty="0">
                <a:solidFill>
                  <a:srgbClr val="000000"/>
                </a:solidFill>
                <a:latin typeface="Calibri" pitchFamily="34" charset="0"/>
                <a:cs typeface="Times New Roman" panose="02020603050405020304" pitchFamily="18" charset="0"/>
              </a:rPr>
              <a:t> </a:t>
            </a:r>
            <a:r>
              <a:rPr lang="en-US" altLang="zh-CN" sz="2400" b="1" dirty="0">
                <a:solidFill>
                  <a:srgbClr val="000000"/>
                </a:solidFill>
                <a:latin typeface="Calibri" pitchFamily="34" charset="0"/>
                <a:cs typeface="Times New Roman" panose="02020603050405020304" pitchFamily="18" charset="0"/>
              </a:rPr>
              <a:t>Li,</a:t>
            </a:r>
            <a:r>
              <a:rPr lang="zh-CN" altLang="en-US" sz="2400" b="1" dirty="0">
                <a:solidFill>
                  <a:srgbClr val="000000"/>
                </a:solidFill>
                <a:latin typeface="Calibri" pitchFamily="34" charset="0"/>
                <a:cs typeface="Times New Roman" panose="02020603050405020304" pitchFamily="18" charset="0"/>
              </a:rPr>
              <a:t> </a:t>
            </a:r>
            <a:r>
              <a:rPr lang="en-US" altLang="zh-CN" sz="2400" b="1" dirty="0" err="1">
                <a:solidFill>
                  <a:srgbClr val="000000"/>
                </a:solidFill>
                <a:latin typeface="Calibri" pitchFamily="34" charset="0"/>
                <a:cs typeface="Times New Roman" panose="02020603050405020304" pitchFamily="18" charset="0"/>
              </a:rPr>
              <a:t>Lingli</a:t>
            </a:r>
            <a:r>
              <a:rPr lang="zh-CN" altLang="en-US" sz="2400" b="1" dirty="0">
                <a:solidFill>
                  <a:srgbClr val="000000"/>
                </a:solidFill>
                <a:latin typeface="Calibri" pitchFamily="34" charset="0"/>
                <a:cs typeface="Times New Roman" panose="02020603050405020304" pitchFamily="18" charset="0"/>
              </a:rPr>
              <a:t> </a:t>
            </a:r>
            <a:r>
              <a:rPr lang="en-US" altLang="zh-CN" sz="2400" b="1" dirty="0">
                <a:solidFill>
                  <a:srgbClr val="000000"/>
                </a:solidFill>
                <a:latin typeface="Calibri" pitchFamily="34" charset="0"/>
                <a:cs typeface="Times New Roman" panose="02020603050405020304" pitchFamily="18" charset="0"/>
              </a:rPr>
              <a:t>Tang</a:t>
            </a:r>
            <a:endParaRPr kumimoji="0" lang="en-US" altLang="zh-CN" sz="2400" b="1" i="0" u="none" strike="noStrike" kern="1200" cap="none" spc="0" normalizeH="0" baseline="0" noProof="0" dirty="0">
              <a:ln>
                <a:noFill/>
              </a:ln>
              <a:solidFill>
                <a:prstClr val="black"/>
              </a:solidFill>
              <a:effectLst/>
              <a:uLnTx/>
              <a:uFillTx/>
              <a:latin typeface="Calibri" pitchFamily="34" charset="0"/>
              <a:ea typeface="黑体"/>
              <a:cs typeface="Times New Roman" panose="02020603050405020304" pitchFamily="18" charset="0"/>
            </a:endParaRPr>
          </a:p>
        </p:txBody>
      </p:sp>
      <p:sp>
        <p:nvSpPr>
          <p:cNvPr id="17411" name="Rectangle 22"/>
          <p:cNvSpPr>
            <a:spLocks noChangeArrowheads="1"/>
          </p:cNvSpPr>
          <p:nvPr/>
        </p:nvSpPr>
        <p:spPr bwMode="gray">
          <a:xfrm>
            <a:off x="2285592" y="6138592"/>
            <a:ext cx="4714875" cy="361950"/>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sym typeface="华文中宋"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sym typeface="华文中宋" pitchFamily="2" charset="-122"/>
              </a:rPr>
              <a:t>July 2019</a:t>
            </a:r>
          </a:p>
        </p:txBody>
      </p:sp>
      <p:sp>
        <p:nvSpPr>
          <p:cNvPr id="17414" name="Rectangle 4"/>
          <p:cNvSpPr>
            <a:spLocks noChangeArrowheads="1"/>
          </p:cNvSpPr>
          <p:nvPr/>
        </p:nvSpPr>
        <p:spPr bwMode="gray">
          <a:xfrm>
            <a:off x="2285592" y="5052587"/>
            <a:ext cx="6150882" cy="835025"/>
          </a:xfrm>
          <a:prstGeom prst="rect">
            <a:avLst/>
          </a:prstGeom>
          <a:noFill/>
          <a:ln w="9525">
            <a:noFill/>
            <a:miter lim="800000"/>
            <a:headEnd/>
            <a:tailEnd/>
          </a:ln>
        </p:spPr>
        <p:txBody>
          <a:bodyPr anchor="ctr"/>
          <a:lstStyle/>
          <a:p>
            <a:pPr marL="285750" marR="0" lvl="0" indent="-285750" algn="l" defTabSz="914400" rtl="0" eaLnBrk="1" fontAlgn="base" latinLnBrk="0" hangingPunct="1">
              <a:lnSpc>
                <a:spcPct val="110000"/>
              </a:lnSpc>
              <a:spcBef>
                <a:spcPct val="0"/>
              </a:spcBef>
              <a:spcAft>
                <a:spcPct val="0"/>
              </a:spcAft>
              <a:buClrTx/>
              <a:buSzTx/>
              <a:buFont typeface="Arial" pitchFamily="34" charset="0"/>
              <a:buChar char="•"/>
              <a:tabLst/>
              <a:defRPr/>
            </a:pPr>
            <a:r>
              <a:rPr kumimoji="0" lang="en-US" altLang="zh-CN" sz="1400" b="1" i="0" u="none" strike="noStrike" kern="1200" cap="none" spc="0" normalizeH="0" baseline="0" noProof="0" dirty="0">
                <a:ln>
                  <a:noFill/>
                </a:ln>
                <a:solidFill>
                  <a:prstClr val="black"/>
                </a:solidFill>
                <a:effectLst/>
                <a:uLnTx/>
                <a:uFillTx/>
                <a:latin typeface="Calibri" pitchFamily="34" charset="0"/>
                <a:ea typeface="楷体_GB2312" pitchFamily="49" charset="-122"/>
                <a:cs typeface="+mn-cs"/>
              </a:rPr>
              <a:t>Key Laboratory of Quantitative Remote Sensing Information Technology, Chinese Academy of Sciences, Beijing, China</a:t>
            </a:r>
          </a:p>
          <a:p>
            <a:pPr marL="285750" marR="0" lvl="0" indent="-285750" algn="l" defTabSz="914400" rtl="0" eaLnBrk="1" fontAlgn="base" latinLnBrk="0" hangingPunct="1">
              <a:lnSpc>
                <a:spcPct val="110000"/>
              </a:lnSpc>
              <a:spcBef>
                <a:spcPct val="0"/>
              </a:spcBef>
              <a:spcAft>
                <a:spcPct val="0"/>
              </a:spcAft>
              <a:buClrTx/>
              <a:buSzTx/>
              <a:buFont typeface="Arial" pitchFamily="34" charset="0"/>
              <a:buChar char="•"/>
              <a:tabLst/>
              <a:defRPr/>
            </a:pPr>
            <a:r>
              <a:rPr kumimoji="0" lang="en-US" altLang="zh-CN" sz="1400" b="1" i="0" u="none" strike="noStrike" kern="1200" cap="none" spc="0" normalizeH="0" baseline="0" noProof="0" dirty="0">
                <a:ln>
                  <a:noFill/>
                </a:ln>
                <a:solidFill>
                  <a:prstClr val="black"/>
                </a:solidFill>
                <a:effectLst/>
                <a:uLnTx/>
                <a:uFillTx/>
                <a:latin typeface="Calibri" pitchFamily="34" charset="0"/>
                <a:ea typeface="楷体_GB2312" pitchFamily="49" charset="-122"/>
                <a:cs typeface="+mn-cs"/>
              </a:rPr>
              <a:t>Department of </a:t>
            </a:r>
            <a:r>
              <a:rPr lang="en-US" altLang="zh-CN" sz="1400" b="1" dirty="0">
                <a:solidFill>
                  <a:prstClr val="black"/>
                </a:solidFill>
                <a:latin typeface="Calibri" pitchFamily="34" charset="0"/>
                <a:ea typeface="楷体_GB2312" pitchFamily="49" charset="-122"/>
              </a:rPr>
              <a:t>Earth Observation Technology Application, </a:t>
            </a:r>
            <a:br>
              <a:rPr lang="en-US" altLang="zh-CN" sz="1400" b="1" dirty="0">
                <a:solidFill>
                  <a:prstClr val="black"/>
                </a:solidFill>
                <a:latin typeface="Calibri" pitchFamily="34" charset="0"/>
                <a:ea typeface="楷体_GB2312" pitchFamily="49" charset="-122"/>
              </a:rPr>
            </a:br>
            <a:r>
              <a:rPr lang="en-US" altLang="zh-CN" sz="1400" b="1" dirty="0">
                <a:solidFill>
                  <a:prstClr val="black"/>
                </a:solidFill>
                <a:latin typeface="Calibri" pitchFamily="34" charset="0"/>
                <a:ea typeface="楷体_GB2312" pitchFamily="49" charset="-122"/>
              </a:rPr>
              <a:t>Academy of Opto-Electronics, Chinese Academy of Sciences, Beijing, China</a:t>
            </a:r>
          </a:p>
          <a:p>
            <a:pPr marR="0" lvl="0" algn="l" defTabSz="914400" rtl="0" eaLnBrk="1" fontAlgn="base" latinLnBrk="0" hangingPunct="1">
              <a:lnSpc>
                <a:spcPct val="110000"/>
              </a:lnSpc>
              <a:spcBef>
                <a:spcPct val="0"/>
              </a:spcBef>
              <a:spcAft>
                <a:spcPct val="0"/>
              </a:spcAft>
              <a:buClrTx/>
              <a:buSzTx/>
              <a:tabLst/>
              <a:defRPr/>
            </a:pPr>
            <a:endParaRPr kumimoji="0" lang="zh-CN" altLang="zh-CN" sz="1400" b="1" i="0" u="none" strike="noStrike" kern="1200" cap="none" spc="0" normalizeH="0" baseline="0" noProof="0" dirty="0">
              <a:ln>
                <a:noFill/>
              </a:ln>
              <a:solidFill>
                <a:prstClr val="black"/>
              </a:solidFill>
              <a:effectLst/>
              <a:uLnTx/>
              <a:uFillTx/>
              <a:latin typeface="Calibri" pitchFamily="34" charset="0"/>
              <a:ea typeface="楷体_GB2312" pitchFamily="49" charset="-122"/>
              <a:cs typeface="+mn-cs"/>
            </a:endParaRPr>
          </a:p>
        </p:txBody>
      </p:sp>
      <p:pic>
        <p:nvPicPr>
          <p:cNvPr id="17415" name="Picture 19" descr="光电院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4084" y="5052587"/>
            <a:ext cx="1008063" cy="657225"/>
          </a:xfrm>
          <a:prstGeom prst="rect">
            <a:avLst/>
          </a:prstGeom>
          <a:noFill/>
          <a:ln w="9525">
            <a:noFill/>
            <a:miter lim="800000"/>
            <a:headEnd/>
            <a:tailEnd/>
          </a:ln>
        </p:spPr>
      </p:pic>
      <p:sp>
        <p:nvSpPr>
          <p:cNvPr id="11" name="Rectangle 22"/>
          <p:cNvSpPr>
            <a:spLocks noChangeArrowheads="1"/>
          </p:cNvSpPr>
          <p:nvPr/>
        </p:nvSpPr>
        <p:spPr bwMode="gray">
          <a:xfrm>
            <a:off x="2567740" y="163113"/>
            <a:ext cx="5915860" cy="1107976"/>
          </a:xfrm>
          <a:prstGeom prst="rect">
            <a:avLst/>
          </a:prstGeom>
          <a:noFill/>
          <a:ln w="9525">
            <a:noFill/>
            <a:miter lim="800000"/>
            <a:headEnd/>
            <a:tailEnd/>
          </a:ln>
        </p:spPr>
        <p:txBody>
          <a:bodyPr anchor="ct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libri" pitchFamily="34" charset="0"/>
                <a:ea typeface="黑体"/>
                <a:cs typeface="+mn-cs"/>
              </a:rPr>
              <a:t>WGCV-45 Plenary</a:t>
            </a:r>
          </a:p>
        </p:txBody>
      </p:sp>
      <p:pic>
        <p:nvPicPr>
          <p:cNvPr id="563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86106" y="350388"/>
            <a:ext cx="1602351" cy="73342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2022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defTabSz="914400">
              <a:lnSpc>
                <a:spcPct val="150000"/>
              </a:lnSpc>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Activities on Baotou site</a:t>
            </a:r>
          </a:p>
        </p:txBody>
      </p:sp>
      <p:sp>
        <p:nvSpPr>
          <p:cNvPr id="19" name="文本框 18">
            <a:extLst>
              <a:ext uri="{FF2B5EF4-FFF2-40B4-BE49-F238E27FC236}">
                <a16:creationId xmlns:a16="http://schemas.microsoft.com/office/drawing/2014/main" id="{81056BCD-DEF1-43BE-ACAB-001AFFDE4276}"/>
              </a:ext>
            </a:extLst>
          </p:cNvPr>
          <p:cNvSpPr txBox="1"/>
          <p:nvPr/>
        </p:nvSpPr>
        <p:spPr>
          <a:xfrm>
            <a:off x="55845" y="947785"/>
            <a:ext cx="9088155"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prstClr val="black"/>
                </a:solidFill>
                <a:effectLst/>
                <a:uLnTx/>
                <a:uFillTx/>
                <a:latin typeface="Arial"/>
                <a:ea typeface="黑体"/>
                <a:cs typeface="+mn-cs"/>
              </a:rPr>
              <a:t>Comparison of predicted and observed TOA reflectance of Sentinel-2A/MSI</a:t>
            </a:r>
            <a:endParaRPr kumimoji="0" lang="zh-CN" altLang="en-US" sz="1800" b="0" i="0" u="none" strike="noStrike" kern="1200" cap="none" spc="0" normalizeH="0" baseline="0" noProof="0" dirty="0">
              <a:ln>
                <a:noFill/>
              </a:ln>
              <a:solidFill>
                <a:prstClr val="black"/>
              </a:solidFill>
              <a:effectLst/>
              <a:uLnTx/>
              <a:uFillTx/>
              <a:latin typeface="Arial"/>
              <a:ea typeface="黑体"/>
              <a:cs typeface="+mn-cs"/>
            </a:endParaRPr>
          </a:p>
        </p:txBody>
      </p:sp>
      <p:sp>
        <p:nvSpPr>
          <p:cNvPr id="20" name="矩形 19">
            <a:extLst>
              <a:ext uri="{FF2B5EF4-FFF2-40B4-BE49-F238E27FC236}">
                <a16:creationId xmlns:a16="http://schemas.microsoft.com/office/drawing/2014/main" id="{C29B67C6-E5F4-4DA1-88C8-024A8856E494}"/>
              </a:ext>
            </a:extLst>
          </p:cNvPr>
          <p:cNvSpPr/>
          <p:nvPr/>
        </p:nvSpPr>
        <p:spPr>
          <a:xfrm>
            <a:off x="5042865" y="4745139"/>
            <a:ext cx="3849638" cy="1569660"/>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600" b="1" i="0" u="none" strike="noStrike" kern="1200" cap="none" spc="0" normalizeH="0" baseline="0" noProof="0" dirty="0">
                <a:ln>
                  <a:noFill/>
                </a:ln>
                <a:solidFill>
                  <a:prstClr val="black"/>
                </a:solidFill>
                <a:effectLst/>
                <a:uLnTx/>
                <a:uFillTx/>
                <a:latin typeface="Arial"/>
                <a:ea typeface="黑体" pitchFamily="49" charset="-122"/>
                <a:cs typeface="+mn-cs"/>
              </a:rPr>
              <a:t>Results show that the averaged relative error for the blue, green, red and NIR between predicted and observed TOA reflectance are </a:t>
            </a:r>
            <a:r>
              <a:rPr lang="en-US" altLang="zh-CN" sz="1600" b="1" dirty="0"/>
              <a:t>-3.0%, -1.5%, -0.4%, 0.4%, respectively.</a:t>
            </a:r>
            <a:endParaRPr kumimoji="0" lang="zh-CN" altLang="en-US" sz="1600" b="1" i="0" u="none" strike="noStrike" kern="1200" cap="none" spc="0" normalizeH="0" baseline="0" noProof="0" dirty="0">
              <a:ln>
                <a:noFill/>
              </a:ln>
              <a:effectLst/>
              <a:uLnTx/>
              <a:uFillTx/>
              <a:latin typeface="Arial"/>
              <a:ea typeface="黑体"/>
            </a:endParaRPr>
          </a:p>
        </p:txBody>
      </p:sp>
      <p:pic>
        <p:nvPicPr>
          <p:cNvPr id="21" name="图片 20">
            <a:extLst>
              <a:ext uri="{FF2B5EF4-FFF2-40B4-BE49-F238E27FC236}">
                <a16:creationId xmlns:a16="http://schemas.microsoft.com/office/drawing/2014/main" id="{4B24DF43-DE15-4EBF-8D19-24CCB75BB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53" y="4395513"/>
            <a:ext cx="3762192" cy="2186639"/>
          </a:xfrm>
          <a:prstGeom prst="rect">
            <a:avLst/>
          </a:prstGeom>
        </p:spPr>
      </p:pic>
      <p:pic>
        <p:nvPicPr>
          <p:cNvPr id="22" name="图片 21">
            <a:extLst>
              <a:ext uri="{FF2B5EF4-FFF2-40B4-BE49-F238E27FC236}">
                <a16:creationId xmlns:a16="http://schemas.microsoft.com/office/drawing/2014/main" id="{EA960367-2A27-4C73-8D79-5A9C0BE69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24" y="1544972"/>
            <a:ext cx="7804551" cy="2622685"/>
          </a:xfrm>
          <a:prstGeom prst="rect">
            <a:avLst/>
          </a:prstGeom>
        </p:spPr>
      </p:pic>
    </p:spTree>
    <p:extLst>
      <p:ext uri="{BB962C8B-B14F-4D97-AF65-F5344CB8AC3E}">
        <p14:creationId xmlns:p14="http://schemas.microsoft.com/office/powerpoint/2010/main" val="1209122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defTabSz="914400">
              <a:lnSpc>
                <a:spcPct val="150000"/>
              </a:lnSpc>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Activities on Baotou site</a:t>
            </a:r>
          </a:p>
        </p:txBody>
      </p:sp>
      <p:sp>
        <p:nvSpPr>
          <p:cNvPr id="7" name="文本框 6">
            <a:extLst>
              <a:ext uri="{FF2B5EF4-FFF2-40B4-BE49-F238E27FC236}">
                <a16:creationId xmlns:a16="http://schemas.microsoft.com/office/drawing/2014/main" id="{8B7CBE2E-F716-4C28-B7C6-683D28A02DAA}"/>
              </a:ext>
            </a:extLst>
          </p:cNvPr>
          <p:cNvSpPr txBox="1"/>
          <p:nvPr/>
        </p:nvSpPr>
        <p:spPr>
          <a:xfrm>
            <a:off x="119219" y="911571"/>
            <a:ext cx="9088155"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prstClr val="black"/>
                </a:solidFill>
                <a:effectLst/>
                <a:uLnTx/>
                <a:uFillTx/>
                <a:latin typeface="Arial"/>
                <a:ea typeface="黑体"/>
                <a:cs typeface="+mn-cs"/>
              </a:rPr>
              <a:t>Comparison of predicted and observed TOA reflectance of Sentinel-2B/MSI </a:t>
            </a:r>
            <a:endParaRPr kumimoji="0" lang="zh-CN" altLang="en-US" sz="1800" b="0" i="0" u="none" strike="noStrike" kern="1200" cap="none" spc="0" normalizeH="0" baseline="0" noProof="0" dirty="0">
              <a:ln>
                <a:noFill/>
              </a:ln>
              <a:solidFill>
                <a:prstClr val="black"/>
              </a:solidFill>
              <a:effectLst/>
              <a:uLnTx/>
              <a:uFillTx/>
              <a:latin typeface="Arial"/>
              <a:ea typeface="黑体"/>
              <a:cs typeface="+mn-cs"/>
            </a:endParaRPr>
          </a:p>
        </p:txBody>
      </p:sp>
      <p:sp>
        <p:nvSpPr>
          <p:cNvPr id="8" name="矩形 7">
            <a:extLst>
              <a:ext uri="{FF2B5EF4-FFF2-40B4-BE49-F238E27FC236}">
                <a16:creationId xmlns:a16="http://schemas.microsoft.com/office/drawing/2014/main" id="{693FAE90-710F-4336-AC6B-B3B84AF4DF57}"/>
              </a:ext>
            </a:extLst>
          </p:cNvPr>
          <p:cNvSpPr/>
          <p:nvPr/>
        </p:nvSpPr>
        <p:spPr>
          <a:xfrm>
            <a:off x="4782389" y="4226930"/>
            <a:ext cx="3849638" cy="1569660"/>
          </a:xfrm>
          <a:prstGeom prst="rect">
            <a:avLst/>
          </a:prstGeom>
        </p:spPr>
        <p:txBody>
          <a:bodyPr wrap="square">
            <a:spAutoFit/>
          </a:bodyPr>
          <a:lstStyle/>
          <a:p>
            <a:pPr marL="285750" lvl="0" indent="-285750" algn="just" defTabSz="914400">
              <a:buFont typeface="Wingdings" panose="05000000000000000000" pitchFamily="2" charset="2"/>
              <a:buChar char="l"/>
              <a:defRPr/>
            </a:pPr>
            <a:r>
              <a:rPr kumimoji="0" lang="en-US" altLang="zh-CN" sz="1600" b="1" i="0" u="none" strike="noStrike" kern="1200" cap="none" spc="0" normalizeH="0" baseline="0" noProof="0" dirty="0">
                <a:ln>
                  <a:noFill/>
                </a:ln>
                <a:solidFill>
                  <a:prstClr val="black"/>
                </a:solidFill>
                <a:effectLst/>
                <a:uLnTx/>
                <a:uFillTx/>
                <a:latin typeface="Arial"/>
                <a:ea typeface="黑体" pitchFamily="49" charset="-122"/>
                <a:cs typeface="+mn-cs"/>
              </a:rPr>
              <a:t>Results show that the averaged relative error for the blue, green, red and NIR between predicted and observed TOA reflectance </a:t>
            </a:r>
            <a:r>
              <a:rPr lang="en-US" altLang="zh-CN" sz="1600" b="1" dirty="0">
                <a:solidFill>
                  <a:prstClr val="black"/>
                </a:solidFill>
                <a:ea typeface="黑体" pitchFamily="49" charset="-122"/>
              </a:rPr>
              <a:t>are -0.2%, -5.0%, -1.1%, -0.4%</a:t>
            </a:r>
            <a:r>
              <a:rPr lang="en-US" altLang="zh-CN" sz="1600" b="1" dirty="0">
                <a:solidFill>
                  <a:schemeClr val="bg2"/>
                </a:solidFill>
              </a:rPr>
              <a:t>, </a:t>
            </a:r>
            <a:r>
              <a:rPr lang="en-US" altLang="zh-CN" sz="1600" b="1" dirty="0"/>
              <a:t>respectively.</a:t>
            </a:r>
            <a:endParaRPr kumimoji="0" lang="zh-CN" altLang="en-US" sz="1600" b="1" i="0" u="none" strike="noStrike" kern="1200" cap="none" spc="0" normalizeH="0" baseline="0" noProof="0" dirty="0">
              <a:ln>
                <a:noFill/>
              </a:ln>
              <a:effectLst/>
              <a:uLnTx/>
              <a:uFillTx/>
              <a:latin typeface="Arial"/>
              <a:ea typeface="黑体"/>
            </a:endParaRPr>
          </a:p>
        </p:txBody>
      </p:sp>
      <p:pic>
        <p:nvPicPr>
          <p:cNvPr id="9" name="图片 8">
            <a:extLst>
              <a:ext uri="{FF2B5EF4-FFF2-40B4-BE49-F238E27FC236}">
                <a16:creationId xmlns:a16="http://schemas.microsoft.com/office/drawing/2014/main" id="{B423F65B-6743-4A9C-9FB7-AADCFAE03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99" y="1379020"/>
            <a:ext cx="7151688" cy="2414630"/>
          </a:xfrm>
          <a:prstGeom prst="rect">
            <a:avLst/>
          </a:prstGeom>
        </p:spPr>
      </p:pic>
      <p:pic>
        <p:nvPicPr>
          <p:cNvPr id="10" name="图片 9">
            <a:extLst>
              <a:ext uri="{FF2B5EF4-FFF2-40B4-BE49-F238E27FC236}">
                <a16:creationId xmlns:a16="http://schemas.microsoft.com/office/drawing/2014/main" id="{8629BE4C-F590-49E3-A519-B3C757CB0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43" y="3967967"/>
            <a:ext cx="3996653" cy="2285398"/>
          </a:xfrm>
          <a:prstGeom prst="rect">
            <a:avLst/>
          </a:prstGeom>
        </p:spPr>
      </p:pic>
    </p:spTree>
    <p:extLst>
      <p:ext uri="{BB962C8B-B14F-4D97-AF65-F5344CB8AC3E}">
        <p14:creationId xmlns:p14="http://schemas.microsoft.com/office/powerpoint/2010/main" val="3036955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Airborne transfer calibration campaign</a:t>
            </a:r>
            <a:endParaRPr lang="zh-CN" altLang="en-US" sz="2800" spc="50" dirty="0">
              <a:ln w="11430"/>
              <a:latin typeface="Arial" pitchFamily="34" charset="0"/>
              <a:ea typeface="微软雅黑" pitchFamily="34" charset="-122"/>
              <a:cs typeface="Arial" pitchFamily="34" charset="0"/>
            </a:endParaRPr>
          </a:p>
        </p:txBody>
      </p:sp>
      <p:sp>
        <p:nvSpPr>
          <p:cNvPr id="51" name="矩形 50">
            <a:extLst>
              <a:ext uri="{FF2B5EF4-FFF2-40B4-BE49-F238E27FC236}">
                <a16:creationId xmlns:a16="http://schemas.microsoft.com/office/drawing/2014/main" id="{DF9B01DC-AEE0-4279-B8AE-4C814A6F7C6A}"/>
              </a:ext>
            </a:extLst>
          </p:cNvPr>
          <p:cNvSpPr/>
          <p:nvPr/>
        </p:nvSpPr>
        <p:spPr>
          <a:xfrm>
            <a:off x="194852" y="825833"/>
            <a:ext cx="8774050" cy="1703030"/>
          </a:xfrm>
          <a:prstGeom prst="rect">
            <a:avLst/>
          </a:prstGeom>
        </p:spPr>
        <p:txBody>
          <a:bodyPr wrap="square">
            <a:spAutoFit/>
          </a:bodyPr>
          <a:lstStyle/>
          <a:p>
            <a:pPr>
              <a:lnSpc>
                <a:spcPct val="150000"/>
              </a:lnSpc>
            </a:pPr>
            <a:r>
              <a:rPr lang="en-US" altLang="zh-CN" kern="0" dirty="0">
                <a:ea typeface="等线" panose="02010600030101010101" pitchFamily="2" charset="-122"/>
              </a:rPr>
              <a:t>Consistency transfer calibration is an efficient approach to improve the quality of satellite remotely sensed data. In this system, the measurement benchmark is obtained with ground-based and airborne standard instrument and then transferred to satellite sensors. </a:t>
            </a:r>
            <a:endParaRPr lang="zh-CN" altLang="en-US" dirty="0"/>
          </a:p>
        </p:txBody>
      </p:sp>
      <p:grpSp>
        <p:nvGrpSpPr>
          <p:cNvPr id="52" name="组合 51">
            <a:extLst>
              <a:ext uri="{FF2B5EF4-FFF2-40B4-BE49-F238E27FC236}">
                <a16:creationId xmlns:a16="http://schemas.microsoft.com/office/drawing/2014/main" id="{492BFEA0-CA29-46DF-B682-A9F8018F3FC8}"/>
              </a:ext>
            </a:extLst>
          </p:cNvPr>
          <p:cNvGrpSpPr/>
          <p:nvPr/>
        </p:nvGrpSpPr>
        <p:grpSpPr>
          <a:xfrm>
            <a:off x="898954" y="3282616"/>
            <a:ext cx="7505744" cy="3303010"/>
            <a:chOff x="214968" y="1475257"/>
            <a:chExt cx="6675114" cy="3006809"/>
          </a:xfrm>
        </p:grpSpPr>
        <p:sp>
          <p:nvSpPr>
            <p:cNvPr id="53" name="矩形 52">
              <a:extLst>
                <a:ext uri="{FF2B5EF4-FFF2-40B4-BE49-F238E27FC236}">
                  <a16:creationId xmlns:a16="http://schemas.microsoft.com/office/drawing/2014/main" id="{2775E589-6AA0-4860-AEC0-B1D2C8B6E7B5}"/>
                </a:ext>
              </a:extLst>
            </p:cNvPr>
            <p:cNvSpPr/>
            <p:nvPr/>
          </p:nvSpPr>
          <p:spPr bwMode="auto">
            <a:xfrm>
              <a:off x="3023119" y="3210814"/>
              <a:ext cx="3866963" cy="1155836"/>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214313" marR="0" lvl="0" indent="-214313" defTabSz="685800" eaLnBrk="1" fontAlgn="base" latinLnBrk="0" hangingPunct="1">
                <a:lnSpc>
                  <a:spcPct val="100000"/>
                </a:lnSpc>
                <a:spcBef>
                  <a:spcPct val="0"/>
                </a:spcBef>
                <a:spcAft>
                  <a:spcPct val="0"/>
                </a:spcAft>
                <a:buClrTx/>
                <a:buSzTx/>
                <a:buFont typeface="Arial" pitchFamily="34" charset="0"/>
                <a:buChar char="•"/>
                <a:tabLst/>
                <a:defRPr/>
              </a:pPr>
              <a:endParaRPr kumimoji="0" lang="zh-CN" altLang="en-US" sz="1050" b="0" i="0" u="none" strike="noStrike" kern="0" cap="none" spc="0" normalizeH="0" baseline="0" noProof="0" dirty="0">
                <a:ln>
                  <a:noFill/>
                </a:ln>
                <a:solidFill>
                  <a:srgbClr val="000000"/>
                </a:solidFill>
                <a:effectLst/>
                <a:uLnTx/>
                <a:uFillTx/>
                <a:latin typeface="Calibri"/>
                <a:ea typeface="宋体" panose="02010600030101010101" pitchFamily="2" charset="-122"/>
                <a:cs typeface="+mn-cs"/>
              </a:endParaRPr>
            </a:p>
          </p:txBody>
        </p:sp>
        <p:pic>
          <p:nvPicPr>
            <p:cNvPr id="54" name="Picture 2">
              <a:extLst>
                <a:ext uri="{FF2B5EF4-FFF2-40B4-BE49-F238E27FC236}">
                  <a16:creationId xmlns:a16="http://schemas.microsoft.com/office/drawing/2014/main" id="{C98D6702-F3C0-4E4E-8A4E-C68534772EE0}"/>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883" y="2140447"/>
              <a:ext cx="831059" cy="324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虚尾箭头 9">
              <a:extLst>
                <a:ext uri="{FF2B5EF4-FFF2-40B4-BE49-F238E27FC236}">
                  <a16:creationId xmlns:a16="http://schemas.microsoft.com/office/drawing/2014/main" id="{C6266E32-9F5B-4088-8BCB-A71859EA0A1C}"/>
                </a:ext>
              </a:extLst>
            </p:cNvPr>
            <p:cNvSpPr/>
            <p:nvPr/>
          </p:nvSpPr>
          <p:spPr bwMode="auto">
            <a:xfrm rot="10800000" flipH="1">
              <a:off x="2681931" y="3683302"/>
              <a:ext cx="327050" cy="271729"/>
            </a:xfrm>
            <a:prstGeom prst="stripedRight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vert="horz" wrap="none" lIns="68580" tIns="34290" rIns="68580" bIns="34290" numCol="1" rtlCol="0" anchor="ctr" anchorCtr="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虚尾箭头 10">
              <a:extLst>
                <a:ext uri="{FF2B5EF4-FFF2-40B4-BE49-F238E27FC236}">
                  <a16:creationId xmlns:a16="http://schemas.microsoft.com/office/drawing/2014/main" id="{1C8D2F95-551A-471D-8928-694ACEF66ACA}"/>
                </a:ext>
              </a:extLst>
            </p:cNvPr>
            <p:cNvSpPr/>
            <p:nvPr/>
          </p:nvSpPr>
          <p:spPr bwMode="auto">
            <a:xfrm rot="16200000">
              <a:off x="3448989" y="2716061"/>
              <a:ext cx="681407" cy="270000"/>
            </a:xfrm>
            <a:prstGeom prst="stripedRight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vert="horz" wrap="none" lIns="68580" tIns="34290" rIns="68580" bIns="34290" numCol="1" rtlCol="0" anchor="ctr" anchorCtr="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虚尾箭头 11">
              <a:extLst>
                <a:ext uri="{FF2B5EF4-FFF2-40B4-BE49-F238E27FC236}">
                  <a16:creationId xmlns:a16="http://schemas.microsoft.com/office/drawing/2014/main" id="{DD8955D7-B664-4E14-83F0-89A14F593955}"/>
                </a:ext>
              </a:extLst>
            </p:cNvPr>
            <p:cNvSpPr/>
            <p:nvPr/>
          </p:nvSpPr>
          <p:spPr bwMode="auto">
            <a:xfrm rot="1526491">
              <a:off x="3922477" y="2716057"/>
              <a:ext cx="1644867" cy="270000"/>
            </a:xfrm>
            <a:prstGeom prst="stripedRightArrow">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vert="horz" wrap="none" lIns="68580" tIns="34290" rIns="68580" bIns="34290" numCol="1" rtlCol="0" anchor="ctr" anchorCtr="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8" name="Freeform 8">
              <a:extLst>
                <a:ext uri="{FF2B5EF4-FFF2-40B4-BE49-F238E27FC236}">
                  <a16:creationId xmlns:a16="http://schemas.microsoft.com/office/drawing/2014/main" id="{461A5244-4475-406F-A9F5-D2D6A2D1E69A}"/>
                </a:ext>
              </a:extLst>
            </p:cNvPr>
            <p:cNvSpPr>
              <a:spLocks/>
            </p:cNvSpPr>
            <p:nvPr/>
          </p:nvSpPr>
          <p:spPr bwMode="gray">
            <a:xfrm rot="9621530">
              <a:off x="2118176" y="2592876"/>
              <a:ext cx="1427577" cy="540668"/>
            </a:xfrm>
            <a:custGeom>
              <a:avLst/>
              <a:gdLst>
                <a:gd name="T0" fmla="*/ 0 w 952"/>
                <a:gd name="T1" fmla="*/ 756 h 947"/>
                <a:gd name="T2" fmla="*/ 191 w 952"/>
                <a:gd name="T3" fmla="*/ 591 h 947"/>
                <a:gd name="T4" fmla="*/ 190 w 952"/>
                <a:gd name="T5" fmla="*/ 672 h 947"/>
                <a:gd name="T6" fmla="*/ 194 w 952"/>
                <a:gd name="T7" fmla="*/ 672 h 947"/>
                <a:gd name="T8" fmla="*/ 205 w 952"/>
                <a:gd name="T9" fmla="*/ 672 h 947"/>
                <a:gd name="T10" fmla="*/ 225 w 952"/>
                <a:gd name="T11" fmla="*/ 671 h 947"/>
                <a:gd name="T12" fmla="*/ 250 w 952"/>
                <a:gd name="T13" fmla="*/ 667 h 947"/>
                <a:gd name="T14" fmla="*/ 281 w 952"/>
                <a:gd name="T15" fmla="*/ 662 h 947"/>
                <a:gd name="T16" fmla="*/ 316 w 952"/>
                <a:gd name="T17" fmla="*/ 653 h 947"/>
                <a:gd name="T18" fmla="*/ 356 w 952"/>
                <a:gd name="T19" fmla="*/ 641 h 947"/>
                <a:gd name="T20" fmla="*/ 399 w 952"/>
                <a:gd name="T21" fmla="*/ 626 h 947"/>
                <a:gd name="T22" fmla="*/ 444 w 952"/>
                <a:gd name="T23" fmla="*/ 605 h 947"/>
                <a:gd name="T24" fmla="*/ 492 w 952"/>
                <a:gd name="T25" fmla="*/ 578 h 947"/>
                <a:gd name="T26" fmla="*/ 540 w 952"/>
                <a:gd name="T27" fmla="*/ 547 h 947"/>
                <a:gd name="T28" fmla="*/ 587 w 952"/>
                <a:gd name="T29" fmla="*/ 508 h 947"/>
                <a:gd name="T30" fmla="*/ 635 w 952"/>
                <a:gd name="T31" fmla="*/ 463 h 947"/>
                <a:gd name="T32" fmla="*/ 689 w 952"/>
                <a:gd name="T33" fmla="*/ 405 h 947"/>
                <a:gd name="T34" fmla="*/ 737 w 952"/>
                <a:gd name="T35" fmla="*/ 350 h 947"/>
                <a:gd name="T36" fmla="*/ 780 w 952"/>
                <a:gd name="T37" fmla="*/ 298 h 947"/>
                <a:gd name="T38" fmla="*/ 816 w 952"/>
                <a:gd name="T39" fmla="*/ 249 h 947"/>
                <a:gd name="T40" fmla="*/ 847 w 952"/>
                <a:gd name="T41" fmla="*/ 204 h 947"/>
                <a:gd name="T42" fmla="*/ 873 w 952"/>
                <a:gd name="T43" fmla="*/ 164 h 947"/>
                <a:gd name="T44" fmla="*/ 895 w 952"/>
                <a:gd name="T45" fmla="*/ 126 h 947"/>
                <a:gd name="T46" fmla="*/ 913 w 952"/>
                <a:gd name="T47" fmla="*/ 94 h 947"/>
                <a:gd name="T48" fmla="*/ 926 w 952"/>
                <a:gd name="T49" fmla="*/ 66 h 947"/>
                <a:gd name="T50" fmla="*/ 936 w 952"/>
                <a:gd name="T51" fmla="*/ 42 h 947"/>
                <a:gd name="T52" fmla="*/ 944 w 952"/>
                <a:gd name="T53" fmla="*/ 24 h 947"/>
                <a:gd name="T54" fmla="*/ 949 w 952"/>
                <a:gd name="T55" fmla="*/ 12 h 947"/>
                <a:gd name="T56" fmla="*/ 952 w 952"/>
                <a:gd name="T57" fmla="*/ 2 h 947"/>
                <a:gd name="T58" fmla="*/ 952 w 952"/>
                <a:gd name="T59" fmla="*/ 0 h 947"/>
                <a:gd name="T60" fmla="*/ 952 w 952"/>
                <a:gd name="T61" fmla="*/ 4 h 947"/>
                <a:gd name="T62" fmla="*/ 950 w 952"/>
                <a:gd name="T63" fmla="*/ 17 h 947"/>
                <a:gd name="T64" fmla="*/ 948 w 952"/>
                <a:gd name="T65" fmla="*/ 36 h 947"/>
                <a:gd name="T66" fmla="*/ 942 w 952"/>
                <a:gd name="T67" fmla="*/ 62 h 947"/>
                <a:gd name="T68" fmla="*/ 936 w 952"/>
                <a:gd name="T69" fmla="*/ 93 h 947"/>
                <a:gd name="T70" fmla="*/ 927 w 952"/>
                <a:gd name="T71" fmla="*/ 130 h 947"/>
                <a:gd name="T72" fmla="*/ 914 w 952"/>
                <a:gd name="T73" fmla="*/ 172 h 947"/>
                <a:gd name="T74" fmla="*/ 899 w 952"/>
                <a:gd name="T75" fmla="*/ 217 h 947"/>
                <a:gd name="T76" fmla="*/ 881 w 952"/>
                <a:gd name="T77" fmla="*/ 264 h 947"/>
                <a:gd name="T78" fmla="*/ 857 w 952"/>
                <a:gd name="T79" fmla="*/ 315 h 947"/>
                <a:gd name="T80" fmla="*/ 830 w 952"/>
                <a:gd name="T81" fmla="*/ 368 h 947"/>
                <a:gd name="T82" fmla="*/ 798 w 952"/>
                <a:gd name="T83" fmla="*/ 421 h 947"/>
                <a:gd name="T84" fmla="*/ 762 w 952"/>
                <a:gd name="T85" fmla="*/ 475 h 947"/>
                <a:gd name="T86" fmla="*/ 719 w 952"/>
                <a:gd name="T87" fmla="*/ 529 h 947"/>
                <a:gd name="T88" fmla="*/ 671 w 952"/>
                <a:gd name="T89" fmla="*/ 582 h 947"/>
                <a:gd name="T90" fmla="*/ 613 w 952"/>
                <a:gd name="T91" fmla="*/ 637 h 947"/>
                <a:gd name="T92" fmla="*/ 555 w 952"/>
                <a:gd name="T93" fmla="*/ 685 h 947"/>
                <a:gd name="T94" fmla="*/ 500 w 952"/>
                <a:gd name="T95" fmla="*/ 726 h 947"/>
                <a:gd name="T96" fmla="*/ 447 w 952"/>
                <a:gd name="T97" fmla="*/ 761 h 947"/>
                <a:gd name="T98" fmla="*/ 396 w 952"/>
                <a:gd name="T99" fmla="*/ 790 h 947"/>
                <a:gd name="T100" fmla="*/ 350 w 952"/>
                <a:gd name="T101" fmla="*/ 813 h 947"/>
                <a:gd name="T102" fmla="*/ 307 w 952"/>
                <a:gd name="T103" fmla="*/ 831 h 947"/>
                <a:gd name="T104" fmla="*/ 270 w 952"/>
                <a:gd name="T105" fmla="*/ 845 h 947"/>
                <a:gd name="T106" fmla="*/ 238 w 952"/>
                <a:gd name="T107" fmla="*/ 855 h 947"/>
                <a:gd name="T108" fmla="*/ 212 w 952"/>
                <a:gd name="T109" fmla="*/ 862 h 947"/>
                <a:gd name="T110" fmla="*/ 192 w 952"/>
                <a:gd name="T111" fmla="*/ 866 h 947"/>
                <a:gd name="T112" fmla="*/ 181 w 952"/>
                <a:gd name="T113" fmla="*/ 868 h 947"/>
                <a:gd name="T114" fmla="*/ 176 w 952"/>
                <a:gd name="T115" fmla="*/ 868 h 947"/>
                <a:gd name="T116" fmla="*/ 167 w 952"/>
                <a:gd name="T117" fmla="*/ 947 h 947"/>
                <a:gd name="T118" fmla="*/ 0 w 952"/>
                <a:gd name="T119" fmla="*/ 756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47">
                  <a:moveTo>
                    <a:pt x="0" y="756"/>
                  </a:moveTo>
                  <a:lnTo>
                    <a:pt x="191" y="591"/>
                  </a:lnTo>
                  <a:lnTo>
                    <a:pt x="190" y="672"/>
                  </a:lnTo>
                  <a:lnTo>
                    <a:pt x="194" y="672"/>
                  </a:lnTo>
                  <a:lnTo>
                    <a:pt x="205" y="672"/>
                  </a:lnTo>
                  <a:lnTo>
                    <a:pt x="225" y="671"/>
                  </a:lnTo>
                  <a:lnTo>
                    <a:pt x="250" y="667"/>
                  </a:lnTo>
                  <a:lnTo>
                    <a:pt x="281" y="662"/>
                  </a:lnTo>
                  <a:lnTo>
                    <a:pt x="316" y="653"/>
                  </a:lnTo>
                  <a:lnTo>
                    <a:pt x="356" y="641"/>
                  </a:lnTo>
                  <a:lnTo>
                    <a:pt x="399" y="626"/>
                  </a:lnTo>
                  <a:lnTo>
                    <a:pt x="444" y="605"/>
                  </a:lnTo>
                  <a:lnTo>
                    <a:pt x="492" y="578"/>
                  </a:lnTo>
                  <a:lnTo>
                    <a:pt x="540" y="547"/>
                  </a:lnTo>
                  <a:lnTo>
                    <a:pt x="587" y="508"/>
                  </a:lnTo>
                  <a:lnTo>
                    <a:pt x="635" y="463"/>
                  </a:lnTo>
                  <a:lnTo>
                    <a:pt x="689" y="405"/>
                  </a:lnTo>
                  <a:lnTo>
                    <a:pt x="737" y="350"/>
                  </a:lnTo>
                  <a:lnTo>
                    <a:pt x="780" y="298"/>
                  </a:lnTo>
                  <a:lnTo>
                    <a:pt x="816" y="249"/>
                  </a:lnTo>
                  <a:lnTo>
                    <a:pt x="847" y="204"/>
                  </a:lnTo>
                  <a:lnTo>
                    <a:pt x="873" y="164"/>
                  </a:lnTo>
                  <a:lnTo>
                    <a:pt x="895" y="126"/>
                  </a:lnTo>
                  <a:lnTo>
                    <a:pt x="913" y="94"/>
                  </a:lnTo>
                  <a:lnTo>
                    <a:pt x="926" y="66"/>
                  </a:lnTo>
                  <a:lnTo>
                    <a:pt x="936" y="42"/>
                  </a:lnTo>
                  <a:lnTo>
                    <a:pt x="944" y="24"/>
                  </a:lnTo>
                  <a:lnTo>
                    <a:pt x="949" y="12"/>
                  </a:lnTo>
                  <a:lnTo>
                    <a:pt x="952" y="2"/>
                  </a:lnTo>
                  <a:lnTo>
                    <a:pt x="952" y="0"/>
                  </a:lnTo>
                  <a:lnTo>
                    <a:pt x="952" y="4"/>
                  </a:lnTo>
                  <a:lnTo>
                    <a:pt x="950" y="17"/>
                  </a:lnTo>
                  <a:lnTo>
                    <a:pt x="948" y="36"/>
                  </a:lnTo>
                  <a:lnTo>
                    <a:pt x="942" y="62"/>
                  </a:lnTo>
                  <a:lnTo>
                    <a:pt x="936" y="93"/>
                  </a:lnTo>
                  <a:lnTo>
                    <a:pt x="927" y="130"/>
                  </a:lnTo>
                  <a:lnTo>
                    <a:pt x="914" y="172"/>
                  </a:lnTo>
                  <a:lnTo>
                    <a:pt x="899" y="217"/>
                  </a:lnTo>
                  <a:lnTo>
                    <a:pt x="881" y="264"/>
                  </a:lnTo>
                  <a:lnTo>
                    <a:pt x="857" y="315"/>
                  </a:lnTo>
                  <a:lnTo>
                    <a:pt x="830" y="368"/>
                  </a:lnTo>
                  <a:lnTo>
                    <a:pt x="798" y="421"/>
                  </a:lnTo>
                  <a:lnTo>
                    <a:pt x="762" y="475"/>
                  </a:lnTo>
                  <a:lnTo>
                    <a:pt x="719" y="529"/>
                  </a:lnTo>
                  <a:lnTo>
                    <a:pt x="671" y="582"/>
                  </a:lnTo>
                  <a:lnTo>
                    <a:pt x="613" y="637"/>
                  </a:lnTo>
                  <a:lnTo>
                    <a:pt x="555" y="685"/>
                  </a:lnTo>
                  <a:lnTo>
                    <a:pt x="500" y="726"/>
                  </a:lnTo>
                  <a:lnTo>
                    <a:pt x="447" y="761"/>
                  </a:lnTo>
                  <a:lnTo>
                    <a:pt x="396" y="790"/>
                  </a:lnTo>
                  <a:lnTo>
                    <a:pt x="350" y="813"/>
                  </a:lnTo>
                  <a:lnTo>
                    <a:pt x="307" y="831"/>
                  </a:lnTo>
                  <a:lnTo>
                    <a:pt x="270" y="845"/>
                  </a:lnTo>
                  <a:lnTo>
                    <a:pt x="238" y="855"/>
                  </a:lnTo>
                  <a:lnTo>
                    <a:pt x="212" y="862"/>
                  </a:lnTo>
                  <a:lnTo>
                    <a:pt x="192" y="866"/>
                  </a:lnTo>
                  <a:lnTo>
                    <a:pt x="181" y="868"/>
                  </a:lnTo>
                  <a:lnTo>
                    <a:pt x="176" y="868"/>
                  </a:lnTo>
                  <a:lnTo>
                    <a:pt x="167" y="947"/>
                  </a:lnTo>
                  <a:lnTo>
                    <a:pt x="0" y="756"/>
                  </a:lnTo>
                  <a:close/>
                </a:path>
              </a:pathLst>
            </a:custGeom>
            <a:solidFill>
              <a:srgbClr val="5BBE4E"/>
            </a:solidFill>
            <a:ln>
              <a:noFill/>
            </a:ln>
            <a:effectLst/>
            <a:extLst>
              <a:ext uri="{91240B29-F687-4F45-9708-019B960494DF}">
                <a14:hiddenLine xmlns:a14="http://schemas.microsoft.com/office/drawing/2010/main" w="0">
                  <a:solidFill>
                    <a:srgbClr val="BBF6EE"/>
                  </a:solidFill>
                  <a:prstDash val="solid"/>
                  <a:round/>
                  <a:headEnd/>
                  <a:tailEnd/>
                </a14:hiddenLine>
              </a:ext>
            </a:extLst>
          </p:spPr>
          <p:txBody>
            <a:bodyPr/>
            <a:lstStyle/>
            <a:p>
              <a:pPr marL="0" marR="0" lvl="0" indent="0" defTabSz="685800" eaLnBrk="1" fontAlgn="auto" latinLnBrk="0" hangingPunct="1">
                <a:lnSpc>
                  <a:spcPct val="100000"/>
                </a:lnSpc>
                <a:spcBef>
                  <a:spcPct val="0"/>
                </a:spcBef>
                <a:spcAft>
                  <a:spcPts val="0"/>
                </a:spcAft>
                <a:buClrTx/>
                <a:buSzTx/>
                <a:buFontTx/>
                <a:buNone/>
                <a:tabLst/>
                <a:defRPr/>
              </a:pPr>
              <a:endParaRPr kumimoji="0" lang="zh-CN" altLang="en-US" sz="1350" b="0" i="0" u="none" strike="noStrike" kern="0" cap="none" spc="0" normalizeH="0" baseline="0" noProof="0">
                <a:ln>
                  <a:noFill/>
                </a:ln>
                <a:solidFill>
                  <a:prstClr val="black"/>
                </a:solidFill>
                <a:effectLst/>
                <a:uLnTx/>
                <a:uFillTx/>
              </a:endParaRPr>
            </a:p>
          </p:txBody>
        </p:sp>
        <p:pic>
          <p:nvPicPr>
            <p:cNvPr id="59" name="Picture 3">
              <a:extLst>
                <a:ext uri="{FF2B5EF4-FFF2-40B4-BE49-F238E27FC236}">
                  <a16:creationId xmlns:a16="http://schemas.microsoft.com/office/drawing/2014/main" id="{2F237350-BDD5-495D-A332-4153E363C1AF}"/>
                </a:ext>
              </a:extLst>
            </p:cNvPr>
            <p:cNvPicPr>
              <a:picLocks noChangeAspect="1" noChangeArrowheads="1"/>
            </p:cNvPicPr>
            <p:nvPr/>
          </p:nvPicPr>
          <p:blipFill>
            <a:blip r:embed="rId4" cstate="screen">
              <a:clrChange>
                <a:clrFrom>
                  <a:srgbClr val="FFFFFF"/>
                </a:clrFrom>
                <a:clrTo>
                  <a:srgbClr val="FFFFFF">
                    <a:alpha val="0"/>
                  </a:srgbClr>
                </a:clrTo>
              </a:clrChange>
              <a:duotone>
                <a:srgbClr val="8064A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5613885" y="1475257"/>
              <a:ext cx="988753" cy="576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2">
              <a:extLst>
                <a:ext uri="{FF2B5EF4-FFF2-40B4-BE49-F238E27FC236}">
                  <a16:creationId xmlns:a16="http://schemas.microsoft.com/office/drawing/2014/main" id="{68AE3D10-A3C7-405C-A550-EFF10F7B2480}"/>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82731" flipH="1">
              <a:off x="2353554" y="3476319"/>
              <a:ext cx="595108" cy="56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1" name="组合 60">
              <a:extLst>
                <a:ext uri="{FF2B5EF4-FFF2-40B4-BE49-F238E27FC236}">
                  <a16:creationId xmlns:a16="http://schemas.microsoft.com/office/drawing/2014/main" id="{0A236BCD-3D54-471C-8E79-9C47DCA5EA19}"/>
                </a:ext>
              </a:extLst>
            </p:cNvPr>
            <p:cNvGrpSpPr/>
            <p:nvPr/>
          </p:nvGrpSpPr>
          <p:grpSpPr>
            <a:xfrm>
              <a:off x="3056606" y="3314157"/>
              <a:ext cx="1582484" cy="1100379"/>
              <a:chOff x="3153256" y="4695851"/>
              <a:chExt cx="2109978" cy="1467172"/>
            </a:xfrm>
          </p:grpSpPr>
          <p:pic>
            <p:nvPicPr>
              <p:cNvPr id="90" name="图片 33" descr="照片 046.jpg">
                <a:extLst>
                  <a:ext uri="{FF2B5EF4-FFF2-40B4-BE49-F238E27FC236}">
                    <a16:creationId xmlns:a16="http://schemas.microsoft.com/office/drawing/2014/main" id="{6AD2E1C1-9CD1-404B-B65A-9B74CABE377E}"/>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178361" y="4695851"/>
                <a:ext cx="951123" cy="58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图片 90" descr="照片 686">
                <a:extLst>
                  <a:ext uri="{FF2B5EF4-FFF2-40B4-BE49-F238E27FC236}">
                    <a16:creationId xmlns:a16="http://schemas.microsoft.com/office/drawing/2014/main" id="{A0A28FC2-D312-42E6-BA10-CE580E9D92B9}"/>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235386" y="5266970"/>
                <a:ext cx="932636" cy="588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图片 91">
                <a:extLst>
                  <a:ext uri="{FF2B5EF4-FFF2-40B4-BE49-F238E27FC236}">
                    <a16:creationId xmlns:a16="http://schemas.microsoft.com/office/drawing/2014/main" id="{7DD94321-84F0-4954-A370-E835151962F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4175104" y="5277979"/>
                <a:ext cx="954381" cy="577268"/>
              </a:xfrm>
              <a:prstGeom prst="rect">
                <a:avLst/>
              </a:prstGeom>
            </p:spPr>
          </p:pic>
          <p:pic>
            <p:nvPicPr>
              <p:cNvPr id="93" name="图片 92">
                <a:extLst>
                  <a:ext uri="{FF2B5EF4-FFF2-40B4-BE49-F238E27FC236}">
                    <a16:creationId xmlns:a16="http://schemas.microsoft.com/office/drawing/2014/main" id="{29521A32-4906-4446-BE71-E74D6BAB6504}"/>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35386" y="4696024"/>
                <a:ext cx="932636" cy="581955"/>
              </a:xfrm>
              <a:prstGeom prst="rect">
                <a:avLst/>
              </a:prstGeom>
              <a:noFill/>
              <a:ln>
                <a:noFill/>
              </a:ln>
            </p:spPr>
          </p:pic>
          <p:sp>
            <p:nvSpPr>
              <p:cNvPr id="94" name="文本框 93">
                <a:extLst>
                  <a:ext uri="{FF2B5EF4-FFF2-40B4-BE49-F238E27FC236}">
                    <a16:creationId xmlns:a16="http://schemas.microsoft.com/office/drawing/2014/main" id="{74DB292F-85A0-41FE-A184-58EB4ADB69DC}"/>
                  </a:ext>
                </a:extLst>
              </p:cNvPr>
              <p:cNvSpPr txBox="1"/>
              <p:nvPr/>
            </p:nvSpPr>
            <p:spPr>
              <a:xfrm>
                <a:off x="3153256" y="5855247"/>
                <a:ext cx="2109978" cy="307776"/>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dirty="0">
                    <a:ln>
                      <a:noFill/>
                    </a:ln>
                    <a:solidFill>
                      <a:prstClr val="black"/>
                    </a:solidFill>
                    <a:effectLst/>
                    <a:uLnTx/>
                    <a:uFillTx/>
                  </a:rPr>
                  <a:t>Artificial standard targets</a:t>
                </a:r>
                <a:endParaRPr kumimoji="0" lang="zh-CN" altLang="en-US" sz="900" b="1" i="0" u="none" strike="noStrike" kern="0" cap="none" spc="0" normalizeH="0" baseline="0" noProof="0" dirty="0">
                  <a:ln>
                    <a:noFill/>
                  </a:ln>
                  <a:solidFill>
                    <a:prstClr val="black"/>
                  </a:solidFill>
                  <a:effectLst/>
                  <a:uLnTx/>
                  <a:uFillTx/>
                </a:endParaRPr>
              </a:p>
            </p:txBody>
          </p:sp>
        </p:grpSp>
        <p:grpSp>
          <p:nvGrpSpPr>
            <p:cNvPr id="62" name="组合 61">
              <a:extLst>
                <a:ext uri="{FF2B5EF4-FFF2-40B4-BE49-F238E27FC236}">
                  <a16:creationId xmlns:a16="http://schemas.microsoft.com/office/drawing/2014/main" id="{CC377FE9-5BEE-40A5-89EC-A888F164D061}"/>
                </a:ext>
              </a:extLst>
            </p:cNvPr>
            <p:cNvGrpSpPr/>
            <p:nvPr/>
          </p:nvGrpSpPr>
          <p:grpSpPr>
            <a:xfrm>
              <a:off x="5052173" y="3294402"/>
              <a:ext cx="1754621" cy="1120134"/>
              <a:chOff x="5814012" y="4669511"/>
              <a:chExt cx="2339495" cy="1493512"/>
            </a:xfrm>
          </p:grpSpPr>
          <p:grpSp>
            <p:nvGrpSpPr>
              <p:cNvPr id="80" name="组合 79">
                <a:extLst>
                  <a:ext uri="{FF2B5EF4-FFF2-40B4-BE49-F238E27FC236}">
                    <a16:creationId xmlns:a16="http://schemas.microsoft.com/office/drawing/2014/main" id="{E0ACA015-1BA6-4CE6-B737-919D7ED6F9E1}"/>
                  </a:ext>
                </a:extLst>
              </p:cNvPr>
              <p:cNvGrpSpPr/>
              <p:nvPr/>
            </p:nvGrpSpPr>
            <p:grpSpPr>
              <a:xfrm>
                <a:off x="5814012" y="4669511"/>
                <a:ext cx="2339495" cy="1194857"/>
                <a:chOff x="4811267" y="4859884"/>
                <a:chExt cx="3577157" cy="1823394"/>
              </a:xfrm>
            </p:grpSpPr>
            <p:pic>
              <p:nvPicPr>
                <p:cNvPr id="82" name="图片 81" descr="F:\包头照片汇总\马灵玲\IMG_5402.JPG">
                  <a:extLst>
                    <a:ext uri="{FF2B5EF4-FFF2-40B4-BE49-F238E27FC236}">
                      <a16:creationId xmlns:a16="http://schemas.microsoft.com/office/drawing/2014/main" id="{EACE5AD2-A35A-4E64-8093-D064F696EB49}"/>
                    </a:ext>
                  </a:extLst>
                </p:cNvPr>
                <p:cNvPicPr/>
                <p:nvPr/>
              </p:nvPicPr>
              <p:blipFill rotWithShape="1">
                <a:blip r:embed="rId10" cstate="screen">
                  <a:extLst>
                    <a:ext uri="{28A0092B-C50C-407E-A947-70E740481C1C}">
                      <a14:useLocalDpi xmlns:a14="http://schemas.microsoft.com/office/drawing/2010/main" val="0"/>
                    </a:ext>
                  </a:extLst>
                </a:blip>
                <a:srcRect/>
                <a:stretch/>
              </p:blipFill>
              <p:spPr bwMode="auto">
                <a:xfrm>
                  <a:off x="7436939" y="5810824"/>
                  <a:ext cx="951485" cy="872454"/>
                </a:xfrm>
                <a:prstGeom prst="rect">
                  <a:avLst/>
                </a:prstGeom>
                <a:noFill/>
                <a:ln>
                  <a:noFill/>
                </a:ln>
              </p:spPr>
            </p:pic>
            <p:grpSp>
              <p:nvGrpSpPr>
                <p:cNvPr id="83" name="组合 82">
                  <a:extLst>
                    <a:ext uri="{FF2B5EF4-FFF2-40B4-BE49-F238E27FC236}">
                      <a16:creationId xmlns:a16="http://schemas.microsoft.com/office/drawing/2014/main" id="{906EF853-71C0-42A6-A75F-21DF9B8C7449}"/>
                    </a:ext>
                  </a:extLst>
                </p:cNvPr>
                <p:cNvGrpSpPr/>
                <p:nvPr/>
              </p:nvGrpSpPr>
              <p:grpSpPr>
                <a:xfrm>
                  <a:off x="4811267" y="4859884"/>
                  <a:ext cx="3577157" cy="1809477"/>
                  <a:chOff x="264347" y="1098530"/>
                  <a:chExt cx="4359892" cy="2163700"/>
                </a:xfrm>
              </p:grpSpPr>
              <p:pic>
                <p:nvPicPr>
                  <p:cNvPr id="84" name="图片 2">
                    <a:extLst>
                      <a:ext uri="{FF2B5EF4-FFF2-40B4-BE49-F238E27FC236}">
                        <a16:creationId xmlns:a16="http://schemas.microsoft.com/office/drawing/2014/main" id="{279C12D0-B694-429C-AB83-335414CC2452}"/>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1356444" y="2228232"/>
                    <a:ext cx="1039661" cy="1033998"/>
                  </a:xfrm>
                  <a:prstGeom prst="rect">
                    <a:avLst/>
                  </a:prstGeom>
                  <a:noFill/>
                  <a:ln w="9525">
                    <a:noFill/>
                    <a:miter lim="800000"/>
                    <a:headEnd/>
                    <a:tailEnd/>
                  </a:ln>
                </p:spPr>
              </p:pic>
              <p:pic>
                <p:nvPicPr>
                  <p:cNvPr id="85" name="图片 11" descr="照片 327.jpg">
                    <a:extLst>
                      <a:ext uri="{FF2B5EF4-FFF2-40B4-BE49-F238E27FC236}">
                        <a16:creationId xmlns:a16="http://schemas.microsoft.com/office/drawing/2014/main" id="{33441203-4FC5-4BB3-9B9C-37A68F61C4E8}"/>
                      </a:ext>
                    </a:extLst>
                  </p:cNvPr>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a:stretch/>
                </p:blipFill>
                <p:spPr bwMode="auto">
                  <a:xfrm>
                    <a:off x="264347" y="2204864"/>
                    <a:ext cx="1105281" cy="1049972"/>
                  </a:xfrm>
                  <a:prstGeom prst="rect">
                    <a:avLst/>
                  </a:prstGeom>
                  <a:noFill/>
                  <a:ln w="9525">
                    <a:noFill/>
                    <a:miter lim="800000"/>
                    <a:headEnd/>
                    <a:tailEnd/>
                  </a:ln>
                </p:spPr>
              </p:pic>
              <p:pic>
                <p:nvPicPr>
                  <p:cNvPr id="86" name="图片 18" descr="DSCF3250.JPG">
                    <a:extLst>
                      <a:ext uri="{FF2B5EF4-FFF2-40B4-BE49-F238E27FC236}">
                        <a16:creationId xmlns:a16="http://schemas.microsoft.com/office/drawing/2014/main" id="{C1501F31-DA72-4C23-BAE2-672700C803BC}"/>
                      </a:ext>
                    </a:extLst>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3419872" y="1098530"/>
                    <a:ext cx="1204367" cy="1129702"/>
                  </a:xfrm>
                  <a:prstGeom prst="rect">
                    <a:avLst/>
                  </a:prstGeom>
                  <a:noFill/>
                  <a:ln w="9525">
                    <a:noFill/>
                    <a:miter lim="800000"/>
                    <a:headEnd/>
                    <a:tailEnd/>
                  </a:ln>
                </p:spPr>
              </p:pic>
              <p:pic>
                <p:nvPicPr>
                  <p:cNvPr id="87" name="图片 13" descr="照片 337.jpg">
                    <a:extLst>
                      <a:ext uri="{FF2B5EF4-FFF2-40B4-BE49-F238E27FC236}">
                        <a16:creationId xmlns:a16="http://schemas.microsoft.com/office/drawing/2014/main" id="{B291CBBE-2CC1-4F7E-90AE-DB705E1F3410}"/>
                      </a:ext>
                    </a:extLst>
                  </p:cNvPr>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2379652" y="1098530"/>
                    <a:ext cx="1084903" cy="1129702"/>
                  </a:xfrm>
                  <a:prstGeom prst="rect">
                    <a:avLst/>
                  </a:prstGeom>
                  <a:noFill/>
                  <a:ln w="9525">
                    <a:noFill/>
                    <a:miter lim="800000"/>
                    <a:headEnd/>
                    <a:tailEnd/>
                  </a:ln>
                </p:spPr>
              </p:pic>
              <p:pic>
                <p:nvPicPr>
                  <p:cNvPr id="88" name="Picture 2" descr="200791811134529">
                    <a:extLst>
                      <a:ext uri="{FF2B5EF4-FFF2-40B4-BE49-F238E27FC236}">
                        <a16:creationId xmlns:a16="http://schemas.microsoft.com/office/drawing/2014/main" id="{A40A8E03-434F-494E-BD5E-1453C444EED7}"/>
                      </a:ext>
                    </a:extLst>
                  </p:cNvPr>
                  <p:cNvPicPr>
                    <a:picLocks noChangeAspect="1" noChangeArrowheads="1"/>
                  </p:cNvPicPr>
                  <p:nvPr/>
                </p:nvPicPr>
                <p:blipFill rotWithShape="1">
                  <a:blip r:embed="rId15" cstate="screen">
                    <a:extLst>
                      <a:ext uri="{28A0092B-C50C-407E-A947-70E740481C1C}">
                        <a14:useLocalDpi xmlns:a14="http://schemas.microsoft.com/office/drawing/2010/main" val="0"/>
                      </a:ext>
                    </a:extLst>
                  </a:blip>
                  <a:srcRect/>
                  <a:stretch/>
                </p:blipFill>
                <p:spPr bwMode="auto">
                  <a:xfrm>
                    <a:off x="275776" y="1098530"/>
                    <a:ext cx="2120329" cy="1129702"/>
                  </a:xfrm>
                  <a:prstGeom prst="rect">
                    <a:avLst/>
                  </a:prstGeom>
                  <a:noFill/>
                  <a:ln w="9525">
                    <a:noFill/>
                    <a:miter lim="800000"/>
                    <a:headEnd/>
                    <a:tailEnd/>
                  </a:ln>
                </p:spPr>
              </p:pic>
              <p:pic>
                <p:nvPicPr>
                  <p:cNvPr id="89" name="图片 12" descr="照片 334.jpg">
                    <a:extLst>
                      <a:ext uri="{FF2B5EF4-FFF2-40B4-BE49-F238E27FC236}">
                        <a16:creationId xmlns:a16="http://schemas.microsoft.com/office/drawing/2014/main" id="{1FF6C2B6-590B-4919-AE70-89876A8322DA}"/>
                      </a:ext>
                    </a:extLst>
                  </p:cNvPr>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a:stretch/>
                </p:blipFill>
                <p:spPr bwMode="auto">
                  <a:xfrm>
                    <a:off x="2379653" y="2204864"/>
                    <a:ext cx="1084902" cy="1057366"/>
                  </a:xfrm>
                  <a:prstGeom prst="rect">
                    <a:avLst/>
                  </a:prstGeom>
                  <a:noFill/>
                  <a:ln w="9525">
                    <a:noFill/>
                    <a:miter lim="800000"/>
                    <a:headEnd/>
                    <a:tailEnd/>
                  </a:ln>
                </p:spPr>
              </p:pic>
            </p:grpSp>
          </p:grpSp>
          <p:sp>
            <p:nvSpPr>
              <p:cNvPr id="81" name="文本框 80">
                <a:extLst>
                  <a:ext uri="{FF2B5EF4-FFF2-40B4-BE49-F238E27FC236}">
                    <a16:creationId xmlns:a16="http://schemas.microsoft.com/office/drawing/2014/main" id="{E1FBDC7F-8283-43ED-A2F7-A0D5A231CAB1}"/>
                  </a:ext>
                </a:extLst>
              </p:cNvPr>
              <p:cNvSpPr txBox="1"/>
              <p:nvPr/>
            </p:nvSpPr>
            <p:spPr>
              <a:xfrm>
                <a:off x="6094605" y="5855247"/>
                <a:ext cx="1913344" cy="307776"/>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dirty="0">
                    <a:ln>
                      <a:noFill/>
                    </a:ln>
                    <a:solidFill>
                      <a:prstClr val="black"/>
                    </a:solidFill>
                    <a:effectLst/>
                    <a:uLnTx/>
                    <a:uFillTx/>
                  </a:rPr>
                  <a:t>Natural ground scenes</a:t>
                </a:r>
                <a:endParaRPr kumimoji="0" lang="zh-CN" altLang="en-US" sz="900" b="1" i="0" u="none" strike="noStrike" kern="0" cap="none" spc="0" normalizeH="0" baseline="0" noProof="0" dirty="0">
                  <a:ln>
                    <a:noFill/>
                  </a:ln>
                  <a:solidFill>
                    <a:prstClr val="black"/>
                  </a:solidFill>
                  <a:effectLst/>
                  <a:uLnTx/>
                  <a:uFillTx/>
                </a:endParaRPr>
              </a:p>
            </p:txBody>
          </p:sp>
        </p:grpSp>
        <p:grpSp>
          <p:nvGrpSpPr>
            <p:cNvPr id="63" name="组合 62">
              <a:extLst>
                <a:ext uri="{FF2B5EF4-FFF2-40B4-BE49-F238E27FC236}">
                  <a16:creationId xmlns:a16="http://schemas.microsoft.com/office/drawing/2014/main" id="{E105E6EB-8821-4968-8DAD-A4676ACEE6C4}"/>
                </a:ext>
              </a:extLst>
            </p:cNvPr>
            <p:cNvGrpSpPr/>
            <p:nvPr/>
          </p:nvGrpSpPr>
          <p:grpSpPr>
            <a:xfrm>
              <a:off x="1154516" y="3395605"/>
              <a:ext cx="1368704" cy="800264"/>
              <a:chOff x="759344" y="4502199"/>
              <a:chExt cx="2121888" cy="1337598"/>
            </a:xfrm>
          </p:grpSpPr>
          <p:pic>
            <p:nvPicPr>
              <p:cNvPr id="72" name="图片 71">
                <a:extLst>
                  <a:ext uri="{FF2B5EF4-FFF2-40B4-BE49-F238E27FC236}">
                    <a16:creationId xmlns:a16="http://schemas.microsoft.com/office/drawing/2014/main" id="{5577FC5E-1586-42B5-9213-F4232887187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a:xfrm>
                <a:off x="1745966" y="5248562"/>
                <a:ext cx="990947" cy="591235"/>
              </a:xfrm>
              <a:prstGeom prst="rect">
                <a:avLst/>
              </a:prstGeom>
            </p:spPr>
          </p:pic>
          <p:pic>
            <p:nvPicPr>
              <p:cNvPr id="73" name="图片 72">
                <a:extLst>
                  <a:ext uri="{FF2B5EF4-FFF2-40B4-BE49-F238E27FC236}">
                    <a16:creationId xmlns:a16="http://schemas.microsoft.com/office/drawing/2014/main" id="{18D43296-C7A8-4850-B23A-D2B14D7B4F1E}"/>
                  </a:ext>
                </a:extLst>
              </p:cNvPr>
              <p:cNvPicPr/>
              <p:nvPr/>
            </p:nvPicPr>
            <p:blipFill rotWithShape="1">
              <a:blip r:embed="rId18" cstate="print">
                <a:extLst>
                  <a:ext uri="{28A0092B-C50C-407E-A947-70E740481C1C}">
                    <a14:useLocalDpi xmlns:a14="http://schemas.microsoft.com/office/drawing/2010/main" val="0"/>
                  </a:ext>
                </a:extLst>
              </a:blip>
              <a:srcRect/>
              <a:stretch/>
            </p:blipFill>
            <p:spPr bwMode="auto">
              <a:xfrm>
                <a:off x="771351" y="5262529"/>
                <a:ext cx="921040" cy="577268"/>
              </a:xfrm>
              <a:prstGeom prst="rect">
                <a:avLst/>
              </a:prstGeom>
              <a:noFill/>
              <a:ln>
                <a:noFill/>
              </a:ln>
            </p:spPr>
          </p:pic>
          <p:grpSp>
            <p:nvGrpSpPr>
              <p:cNvPr id="74" name="组合 73">
                <a:extLst>
                  <a:ext uri="{FF2B5EF4-FFF2-40B4-BE49-F238E27FC236}">
                    <a16:creationId xmlns:a16="http://schemas.microsoft.com/office/drawing/2014/main" id="{E0D5C716-A377-42E6-9203-CBA10BF2A5BB}"/>
                  </a:ext>
                </a:extLst>
              </p:cNvPr>
              <p:cNvGrpSpPr/>
              <p:nvPr/>
            </p:nvGrpSpPr>
            <p:grpSpPr>
              <a:xfrm>
                <a:off x="759344" y="4502199"/>
                <a:ext cx="2121888" cy="745747"/>
                <a:chOff x="488294" y="4401147"/>
                <a:chExt cx="2121888" cy="745747"/>
              </a:xfrm>
            </p:grpSpPr>
            <p:pic>
              <p:nvPicPr>
                <p:cNvPr id="75" name="图片 74" descr="g1_11889989.jpg">
                  <a:extLst>
                    <a:ext uri="{FF2B5EF4-FFF2-40B4-BE49-F238E27FC236}">
                      <a16:creationId xmlns:a16="http://schemas.microsoft.com/office/drawing/2014/main" id="{591BF11A-D7E1-40AD-BA2F-21236309E9F6}"/>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6508" b="-2886"/>
                <a:stretch/>
              </p:blipFill>
              <p:spPr>
                <a:xfrm>
                  <a:off x="1504771" y="4401147"/>
                  <a:ext cx="745747" cy="745747"/>
                </a:xfrm>
                <a:prstGeom prst="rect">
                  <a:avLst/>
                </a:prstGeom>
              </p:spPr>
            </p:pic>
            <p:grpSp>
              <p:nvGrpSpPr>
                <p:cNvPr id="76" name="组合 75">
                  <a:extLst>
                    <a:ext uri="{FF2B5EF4-FFF2-40B4-BE49-F238E27FC236}">
                      <a16:creationId xmlns:a16="http://schemas.microsoft.com/office/drawing/2014/main" id="{6660BFAC-2FC0-46FC-8AB6-73C7B70E5240}"/>
                    </a:ext>
                  </a:extLst>
                </p:cNvPr>
                <p:cNvGrpSpPr/>
                <p:nvPr/>
              </p:nvGrpSpPr>
              <p:grpSpPr>
                <a:xfrm>
                  <a:off x="488294" y="4401147"/>
                  <a:ext cx="1133108" cy="725845"/>
                  <a:chOff x="487670" y="2227325"/>
                  <a:chExt cx="2176189" cy="1214920"/>
                </a:xfrm>
              </p:grpSpPr>
              <p:pic>
                <p:nvPicPr>
                  <p:cNvPr id="78" name="图片 40" descr="http://t.testmart.cn/Images/UpLoadFile_320x320/119965/2010_1_11_10_16_47_4975.jpg?id=1283738428">
                    <a:extLst>
                      <a:ext uri="{FF2B5EF4-FFF2-40B4-BE49-F238E27FC236}">
                        <a16:creationId xmlns:a16="http://schemas.microsoft.com/office/drawing/2014/main" id="{940CFADE-C909-4A9E-B104-C88D57809D9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39335" y="2227325"/>
                    <a:ext cx="1224524" cy="121492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2" descr="HR1024">
                    <a:extLst>
                      <a:ext uri="{FF2B5EF4-FFF2-40B4-BE49-F238E27FC236}">
                        <a16:creationId xmlns:a16="http://schemas.microsoft.com/office/drawing/2014/main" id="{640C472E-1073-4695-8DD0-5D4C050A9972}"/>
                      </a:ext>
                    </a:extLst>
                  </p:cNvPr>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87670" y="2248355"/>
                    <a:ext cx="1087714" cy="1171731"/>
                  </a:xfrm>
                  <a:prstGeom prst="rect">
                    <a:avLst/>
                  </a:prstGeom>
                  <a:noFill/>
                  <a:extLst>
                    <a:ext uri="{909E8E84-426E-40DD-AFC4-6F175D3DCCD1}">
                      <a14:hiddenFill xmlns:a14="http://schemas.microsoft.com/office/drawing/2010/main">
                        <a:solidFill>
                          <a:srgbClr val="FFFFFF"/>
                        </a:solidFill>
                      </a14:hiddenFill>
                    </a:ext>
                  </a:extLst>
                </p:spPr>
              </p:pic>
            </p:grpSp>
            <p:pic>
              <p:nvPicPr>
                <p:cNvPr id="77" name="图片 76" descr="3853276.jpg">
                  <a:extLst>
                    <a:ext uri="{FF2B5EF4-FFF2-40B4-BE49-F238E27FC236}">
                      <a16:creationId xmlns:a16="http://schemas.microsoft.com/office/drawing/2014/main" id="{10657084-A88B-4D19-8DDF-44554F2237D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49982" y="4401147"/>
                  <a:ext cx="460200" cy="712606"/>
                </a:xfrm>
                <a:prstGeom prst="rect">
                  <a:avLst/>
                </a:prstGeom>
              </p:spPr>
            </p:pic>
          </p:grpSp>
        </p:grpSp>
        <p:sp>
          <p:nvSpPr>
            <p:cNvPr id="64" name="文本框 63">
              <a:extLst>
                <a:ext uri="{FF2B5EF4-FFF2-40B4-BE49-F238E27FC236}">
                  <a16:creationId xmlns:a16="http://schemas.microsoft.com/office/drawing/2014/main" id="{73C49FD3-5765-4864-A72A-48BE817D8F6C}"/>
                </a:ext>
              </a:extLst>
            </p:cNvPr>
            <p:cNvSpPr txBox="1"/>
            <p:nvPr/>
          </p:nvSpPr>
          <p:spPr>
            <a:xfrm>
              <a:off x="796719" y="4251234"/>
              <a:ext cx="1813317" cy="23083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900" b="1" i="0" u="none" strike="noStrike" kern="0" cap="none" spc="0" normalizeH="0" baseline="0" noProof="0" dirty="0">
                  <a:ln>
                    <a:noFill/>
                  </a:ln>
                  <a:solidFill>
                    <a:prstClr val="black"/>
                  </a:solidFill>
                  <a:effectLst/>
                  <a:uLnTx/>
                  <a:uFillTx/>
                </a:rPr>
                <a:t>Ground measurement system</a:t>
              </a:r>
              <a:endParaRPr kumimoji="0" lang="zh-CN" altLang="en-US" sz="900" b="1" i="0" u="none" strike="noStrike" kern="0" cap="none" spc="0" normalizeH="0" baseline="0" noProof="0" dirty="0">
                <a:ln>
                  <a:noFill/>
                </a:ln>
                <a:solidFill>
                  <a:prstClr val="black"/>
                </a:solidFill>
                <a:effectLst/>
                <a:uLnTx/>
                <a:uFillTx/>
              </a:endParaRPr>
            </a:p>
          </p:txBody>
        </p:sp>
        <p:sp>
          <p:nvSpPr>
            <p:cNvPr id="65" name="Freeform 8">
              <a:extLst>
                <a:ext uri="{FF2B5EF4-FFF2-40B4-BE49-F238E27FC236}">
                  <a16:creationId xmlns:a16="http://schemas.microsoft.com/office/drawing/2014/main" id="{3F0071F5-9CC0-435B-89AB-6821D9348939}"/>
                </a:ext>
              </a:extLst>
            </p:cNvPr>
            <p:cNvSpPr>
              <a:spLocks/>
            </p:cNvSpPr>
            <p:nvPr/>
          </p:nvSpPr>
          <p:spPr bwMode="gray">
            <a:xfrm rot="9841160">
              <a:off x="578518" y="3608140"/>
              <a:ext cx="561194" cy="317142"/>
            </a:xfrm>
            <a:custGeom>
              <a:avLst/>
              <a:gdLst>
                <a:gd name="T0" fmla="*/ 0 w 952"/>
                <a:gd name="T1" fmla="*/ 756 h 947"/>
                <a:gd name="T2" fmla="*/ 191 w 952"/>
                <a:gd name="T3" fmla="*/ 591 h 947"/>
                <a:gd name="T4" fmla="*/ 190 w 952"/>
                <a:gd name="T5" fmla="*/ 672 h 947"/>
                <a:gd name="T6" fmla="*/ 194 w 952"/>
                <a:gd name="T7" fmla="*/ 672 h 947"/>
                <a:gd name="T8" fmla="*/ 205 w 952"/>
                <a:gd name="T9" fmla="*/ 672 h 947"/>
                <a:gd name="T10" fmla="*/ 225 w 952"/>
                <a:gd name="T11" fmla="*/ 671 h 947"/>
                <a:gd name="T12" fmla="*/ 250 w 952"/>
                <a:gd name="T13" fmla="*/ 667 h 947"/>
                <a:gd name="T14" fmla="*/ 281 w 952"/>
                <a:gd name="T15" fmla="*/ 662 h 947"/>
                <a:gd name="T16" fmla="*/ 316 w 952"/>
                <a:gd name="T17" fmla="*/ 653 h 947"/>
                <a:gd name="T18" fmla="*/ 356 w 952"/>
                <a:gd name="T19" fmla="*/ 641 h 947"/>
                <a:gd name="T20" fmla="*/ 399 w 952"/>
                <a:gd name="T21" fmla="*/ 626 h 947"/>
                <a:gd name="T22" fmla="*/ 444 w 952"/>
                <a:gd name="T23" fmla="*/ 605 h 947"/>
                <a:gd name="T24" fmla="*/ 492 w 952"/>
                <a:gd name="T25" fmla="*/ 578 h 947"/>
                <a:gd name="T26" fmla="*/ 540 w 952"/>
                <a:gd name="T27" fmla="*/ 547 h 947"/>
                <a:gd name="T28" fmla="*/ 587 w 952"/>
                <a:gd name="T29" fmla="*/ 508 h 947"/>
                <a:gd name="T30" fmla="*/ 635 w 952"/>
                <a:gd name="T31" fmla="*/ 463 h 947"/>
                <a:gd name="T32" fmla="*/ 689 w 952"/>
                <a:gd name="T33" fmla="*/ 405 h 947"/>
                <a:gd name="T34" fmla="*/ 737 w 952"/>
                <a:gd name="T35" fmla="*/ 350 h 947"/>
                <a:gd name="T36" fmla="*/ 780 w 952"/>
                <a:gd name="T37" fmla="*/ 298 h 947"/>
                <a:gd name="T38" fmla="*/ 816 w 952"/>
                <a:gd name="T39" fmla="*/ 249 h 947"/>
                <a:gd name="T40" fmla="*/ 847 w 952"/>
                <a:gd name="T41" fmla="*/ 204 h 947"/>
                <a:gd name="T42" fmla="*/ 873 w 952"/>
                <a:gd name="T43" fmla="*/ 164 h 947"/>
                <a:gd name="T44" fmla="*/ 895 w 952"/>
                <a:gd name="T45" fmla="*/ 126 h 947"/>
                <a:gd name="T46" fmla="*/ 913 w 952"/>
                <a:gd name="T47" fmla="*/ 94 h 947"/>
                <a:gd name="T48" fmla="*/ 926 w 952"/>
                <a:gd name="T49" fmla="*/ 66 h 947"/>
                <a:gd name="T50" fmla="*/ 936 w 952"/>
                <a:gd name="T51" fmla="*/ 42 h 947"/>
                <a:gd name="T52" fmla="*/ 944 w 952"/>
                <a:gd name="T53" fmla="*/ 24 h 947"/>
                <a:gd name="T54" fmla="*/ 949 w 952"/>
                <a:gd name="T55" fmla="*/ 12 h 947"/>
                <a:gd name="T56" fmla="*/ 952 w 952"/>
                <a:gd name="T57" fmla="*/ 2 h 947"/>
                <a:gd name="T58" fmla="*/ 952 w 952"/>
                <a:gd name="T59" fmla="*/ 0 h 947"/>
                <a:gd name="T60" fmla="*/ 952 w 952"/>
                <a:gd name="T61" fmla="*/ 4 h 947"/>
                <a:gd name="T62" fmla="*/ 950 w 952"/>
                <a:gd name="T63" fmla="*/ 17 h 947"/>
                <a:gd name="T64" fmla="*/ 948 w 952"/>
                <a:gd name="T65" fmla="*/ 36 h 947"/>
                <a:gd name="T66" fmla="*/ 942 w 952"/>
                <a:gd name="T67" fmla="*/ 62 h 947"/>
                <a:gd name="T68" fmla="*/ 936 w 952"/>
                <a:gd name="T69" fmla="*/ 93 h 947"/>
                <a:gd name="T70" fmla="*/ 927 w 952"/>
                <a:gd name="T71" fmla="*/ 130 h 947"/>
                <a:gd name="T72" fmla="*/ 914 w 952"/>
                <a:gd name="T73" fmla="*/ 172 h 947"/>
                <a:gd name="T74" fmla="*/ 899 w 952"/>
                <a:gd name="T75" fmla="*/ 217 h 947"/>
                <a:gd name="T76" fmla="*/ 881 w 952"/>
                <a:gd name="T77" fmla="*/ 264 h 947"/>
                <a:gd name="T78" fmla="*/ 857 w 952"/>
                <a:gd name="T79" fmla="*/ 315 h 947"/>
                <a:gd name="T80" fmla="*/ 830 w 952"/>
                <a:gd name="T81" fmla="*/ 368 h 947"/>
                <a:gd name="T82" fmla="*/ 798 w 952"/>
                <a:gd name="T83" fmla="*/ 421 h 947"/>
                <a:gd name="T84" fmla="*/ 762 w 952"/>
                <a:gd name="T85" fmla="*/ 475 h 947"/>
                <a:gd name="T86" fmla="*/ 719 w 952"/>
                <a:gd name="T87" fmla="*/ 529 h 947"/>
                <a:gd name="T88" fmla="*/ 671 w 952"/>
                <a:gd name="T89" fmla="*/ 582 h 947"/>
                <a:gd name="T90" fmla="*/ 613 w 952"/>
                <a:gd name="T91" fmla="*/ 637 h 947"/>
                <a:gd name="T92" fmla="*/ 555 w 952"/>
                <a:gd name="T93" fmla="*/ 685 h 947"/>
                <a:gd name="T94" fmla="*/ 500 w 952"/>
                <a:gd name="T95" fmla="*/ 726 h 947"/>
                <a:gd name="T96" fmla="*/ 447 w 952"/>
                <a:gd name="T97" fmla="*/ 761 h 947"/>
                <a:gd name="T98" fmla="*/ 396 w 952"/>
                <a:gd name="T99" fmla="*/ 790 h 947"/>
                <a:gd name="T100" fmla="*/ 350 w 952"/>
                <a:gd name="T101" fmla="*/ 813 h 947"/>
                <a:gd name="T102" fmla="*/ 307 w 952"/>
                <a:gd name="T103" fmla="*/ 831 h 947"/>
                <a:gd name="T104" fmla="*/ 270 w 952"/>
                <a:gd name="T105" fmla="*/ 845 h 947"/>
                <a:gd name="T106" fmla="*/ 238 w 952"/>
                <a:gd name="T107" fmla="*/ 855 h 947"/>
                <a:gd name="T108" fmla="*/ 212 w 952"/>
                <a:gd name="T109" fmla="*/ 862 h 947"/>
                <a:gd name="T110" fmla="*/ 192 w 952"/>
                <a:gd name="T111" fmla="*/ 866 h 947"/>
                <a:gd name="T112" fmla="*/ 181 w 952"/>
                <a:gd name="T113" fmla="*/ 868 h 947"/>
                <a:gd name="T114" fmla="*/ 176 w 952"/>
                <a:gd name="T115" fmla="*/ 868 h 947"/>
                <a:gd name="T116" fmla="*/ 167 w 952"/>
                <a:gd name="T117" fmla="*/ 947 h 947"/>
                <a:gd name="T118" fmla="*/ 0 w 952"/>
                <a:gd name="T119" fmla="*/ 756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47">
                  <a:moveTo>
                    <a:pt x="0" y="756"/>
                  </a:moveTo>
                  <a:lnTo>
                    <a:pt x="191" y="591"/>
                  </a:lnTo>
                  <a:lnTo>
                    <a:pt x="190" y="672"/>
                  </a:lnTo>
                  <a:lnTo>
                    <a:pt x="194" y="672"/>
                  </a:lnTo>
                  <a:lnTo>
                    <a:pt x="205" y="672"/>
                  </a:lnTo>
                  <a:lnTo>
                    <a:pt x="225" y="671"/>
                  </a:lnTo>
                  <a:lnTo>
                    <a:pt x="250" y="667"/>
                  </a:lnTo>
                  <a:lnTo>
                    <a:pt x="281" y="662"/>
                  </a:lnTo>
                  <a:lnTo>
                    <a:pt x="316" y="653"/>
                  </a:lnTo>
                  <a:lnTo>
                    <a:pt x="356" y="641"/>
                  </a:lnTo>
                  <a:lnTo>
                    <a:pt x="399" y="626"/>
                  </a:lnTo>
                  <a:lnTo>
                    <a:pt x="444" y="605"/>
                  </a:lnTo>
                  <a:lnTo>
                    <a:pt x="492" y="578"/>
                  </a:lnTo>
                  <a:lnTo>
                    <a:pt x="540" y="547"/>
                  </a:lnTo>
                  <a:lnTo>
                    <a:pt x="587" y="508"/>
                  </a:lnTo>
                  <a:lnTo>
                    <a:pt x="635" y="463"/>
                  </a:lnTo>
                  <a:lnTo>
                    <a:pt x="689" y="405"/>
                  </a:lnTo>
                  <a:lnTo>
                    <a:pt x="737" y="350"/>
                  </a:lnTo>
                  <a:lnTo>
                    <a:pt x="780" y="298"/>
                  </a:lnTo>
                  <a:lnTo>
                    <a:pt x="816" y="249"/>
                  </a:lnTo>
                  <a:lnTo>
                    <a:pt x="847" y="204"/>
                  </a:lnTo>
                  <a:lnTo>
                    <a:pt x="873" y="164"/>
                  </a:lnTo>
                  <a:lnTo>
                    <a:pt x="895" y="126"/>
                  </a:lnTo>
                  <a:lnTo>
                    <a:pt x="913" y="94"/>
                  </a:lnTo>
                  <a:lnTo>
                    <a:pt x="926" y="66"/>
                  </a:lnTo>
                  <a:lnTo>
                    <a:pt x="936" y="42"/>
                  </a:lnTo>
                  <a:lnTo>
                    <a:pt x="944" y="24"/>
                  </a:lnTo>
                  <a:lnTo>
                    <a:pt x="949" y="12"/>
                  </a:lnTo>
                  <a:lnTo>
                    <a:pt x="952" y="2"/>
                  </a:lnTo>
                  <a:lnTo>
                    <a:pt x="952" y="0"/>
                  </a:lnTo>
                  <a:lnTo>
                    <a:pt x="952" y="4"/>
                  </a:lnTo>
                  <a:lnTo>
                    <a:pt x="950" y="17"/>
                  </a:lnTo>
                  <a:lnTo>
                    <a:pt x="948" y="36"/>
                  </a:lnTo>
                  <a:lnTo>
                    <a:pt x="942" y="62"/>
                  </a:lnTo>
                  <a:lnTo>
                    <a:pt x="936" y="93"/>
                  </a:lnTo>
                  <a:lnTo>
                    <a:pt x="927" y="130"/>
                  </a:lnTo>
                  <a:lnTo>
                    <a:pt x="914" y="172"/>
                  </a:lnTo>
                  <a:lnTo>
                    <a:pt x="899" y="217"/>
                  </a:lnTo>
                  <a:lnTo>
                    <a:pt x="881" y="264"/>
                  </a:lnTo>
                  <a:lnTo>
                    <a:pt x="857" y="315"/>
                  </a:lnTo>
                  <a:lnTo>
                    <a:pt x="830" y="368"/>
                  </a:lnTo>
                  <a:lnTo>
                    <a:pt x="798" y="421"/>
                  </a:lnTo>
                  <a:lnTo>
                    <a:pt x="762" y="475"/>
                  </a:lnTo>
                  <a:lnTo>
                    <a:pt x="719" y="529"/>
                  </a:lnTo>
                  <a:lnTo>
                    <a:pt x="671" y="582"/>
                  </a:lnTo>
                  <a:lnTo>
                    <a:pt x="613" y="637"/>
                  </a:lnTo>
                  <a:lnTo>
                    <a:pt x="555" y="685"/>
                  </a:lnTo>
                  <a:lnTo>
                    <a:pt x="500" y="726"/>
                  </a:lnTo>
                  <a:lnTo>
                    <a:pt x="447" y="761"/>
                  </a:lnTo>
                  <a:lnTo>
                    <a:pt x="396" y="790"/>
                  </a:lnTo>
                  <a:lnTo>
                    <a:pt x="350" y="813"/>
                  </a:lnTo>
                  <a:lnTo>
                    <a:pt x="307" y="831"/>
                  </a:lnTo>
                  <a:lnTo>
                    <a:pt x="270" y="845"/>
                  </a:lnTo>
                  <a:lnTo>
                    <a:pt x="238" y="855"/>
                  </a:lnTo>
                  <a:lnTo>
                    <a:pt x="212" y="862"/>
                  </a:lnTo>
                  <a:lnTo>
                    <a:pt x="192" y="866"/>
                  </a:lnTo>
                  <a:lnTo>
                    <a:pt x="181" y="868"/>
                  </a:lnTo>
                  <a:lnTo>
                    <a:pt x="176" y="868"/>
                  </a:lnTo>
                  <a:lnTo>
                    <a:pt x="167" y="947"/>
                  </a:lnTo>
                  <a:lnTo>
                    <a:pt x="0" y="756"/>
                  </a:lnTo>
                  <a:close/>
                </a:path>
              </a:pathLst>
            </a:custGeom>
            <a:solidFill>
              <a:srgbClr val="5BBE4E"/>
            </a:solidFill>
            <a:ln>
              <a:noFill/>
            </a:ln>
            <a:effectLst/>
            <a:extLst>
              <a:ext uri="{91240B29-F687-4F45-9708-019B960494DF}">
                <a14:hiddenLine xmlns:a14="http://schemas.microsoft.com/office/drawing/2010/main" w="0">
                  <a:solidFill>
                    <a:srgbClr val="BBF6EE"/>
                  </a:solidFill>
                  <a:prstDash val="solid"/>
                  <a:round/>
                  <a:headEnd/>
                  <a:tailEnd/>
                </a14:hiddenLine>
              </a:ext>
            </a:extLst>
          </p:spPr>
          <p:txBody>
            <a:bodyPr/>
            <a:lstStyle/>
            <a:p>
              <a:pPr marL="0" marR="0" lvl="0" indent="0" defTabSz="685800" eaLnBrk="1" fontAlgn="auto" latinLnBrk="0" hangingPunct="1">
                <a:lnSpc>
                  <a:spcPct val="100000"/>
                </a:lnSpc>
                <a:spcBef>
                  <a:spcPct val="0"/>
                </a:spcBef>
                <a:spcAft>
                  <a:spcPts val="0"/>
                </a:spcAft>
                <a:buClrTx/>
                <a:buSzTx/>
                <a:buFontTx/>
                <a:buNone/>
                <a:tabLst/>
                <a:defRPr/>
              </a:pPr>
              <a:endParaRPr kumimoji="0" lang="zh-CN" altLang="en-US" sz="1350" b="0" i="0" u="none" strike="noStrike" kern="0" cap="none" spc="0" normalizeH="0" baseline="0" noProof="0">
                <a:ln>
                  <a:noFill/>
                </a:ln>
                <a:solidFill>
                  <a:prstClr val="black"/>
                </a:solidFill>
                <a:effectLst/>
                <a:uLnTx/>
                <a:uFillTx/>
              </a:endParaRPr>
            </a:p>
          </p:txBody>
        </p:sp>
        <p:sp>
          <p:nvSpPr>
            <p:cNvPr id="66" name="椭圆 65">
              <a:extLst>
                <a:ext uri="{FF2B5EF4-FFF2-40B4-BE49-F238E27FC236}">
                  <a16:creationId xmlns:a16="http://schemas.microsoft.com/office/drawing/2014/main" id="{BB13E7E2-7B20-47CE-984D-F6DDCFFA4BB9}"/>
                </a:ext>
              </a:extLst>
            </p:cNvPr>
            <p:cNvSpPr/>
            <p:nvPr/>
          </p:nvSpPr>
          <p:spPr bwMode="auto">
            <a:xfrm>
              <a:off x="214968" y="3850498"/>
              <a:ext cx="661477" cy="333207"/>
            </a:xfrm>
            <a:prstGeom prst="ellipse">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685800" eaLnBrk="1" fontAlgn="base" latinLnBrk="0" hangingPunct="1">
                <a:lnSpc>
                  <a:spcPct val="100000"/>
                </a:lnSpc>
                <a:spcBef>
                  <a:spcPct val="0"/>
                </a:spcBef>
                <a:spcAft>
                  <a:spcPct val="0"/>
                </a:spcAft>
                <a:buClrTx/>
                <a:buSzTx/>
                <a:buFontTx/>
                <a:buNone/>
                <a:tabLst/>
                <a:defRPr/>
              </a:pPr>
              <a:r>
                <a:rPr kumimoji="0" lang="en-US" altLang="zh-CN" sz="1050" b="1" i="0" u="none" strike="noStrike" kern="0" cap="none" spc="0" normalizeH="0" baseline="0" noProof="0" dirty="0">
                  <a:ln>
                    <a:noFill/>
                  </a:ln>
                  <a:solidFill>
                    <a:srgbClr val="000000"/>
                  </a:solidFill>
                  <a:effectLst/>
                  <a:uLnTx/>
                  <a:uFillTx/>
                  <a:latin typeface="Calibri"/>
                  <a:ea typeface="宋体" panose="02010600030101010101" pitchFamily="2" charset="-122"/>
                  <a:cs typeface="+mn-cs"/>
                </a:rPr>
                <a:t>SI</a:t>
              </a:r>
              <a:endParaRPr kumimoji="0" lang="zh-CN" altLang="en-US" sz="1050" b="1" i="0" u="none" strike="noStrike" kern="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67" name="Freeform 8">
              <a:extLst>
                <a:ext uri="{FF2B5EF4-FFF2-40B4-BE49-F238E27FC236}">
                  <a16:creationId xmlns:a16="http://schemas.microsoft.com/office/drawing/2014/main" id="{70DD2E25-2F7E-4EE2-8478-B8B93A8BFB26}"/>
                </a:ext>
              </a:extLst>
            </p:cNvPr>
            <p:cNvSpPr>
              <a:spLocks/>
            </p:cNvSpPr>
            <p:nvPr/>
          </p:nvSpPr>
          <p:spPr bwMode="gray">
            <a:xfrm rot="10337839">
              <a:off x="4296924" y="1808685"/>
              <a:ext cx="1434568" cy="562172"/>
            </a:xfrm>
            <a:custGeom>
              <a:avLst/>
              <a:gdLst>
                <a:gd name="T0" fmla="*/ 0 w 952"/>
                <a:gd name="T1" fmla="*/ 756 h 947"/>
                <a:gd name="T2" fmla="*/ 191 w 952"/>
                <a:gd name="T3" fmla="*/ 591 h 947"/>
                <a:gd name="T4" fmla="*/ 190 w 952"/>
                <a:gd name="T5" fmla="*/ 672 h 947"/>
                <a:gd name="T6" fmla="*/ 194 w 952"/>
                <a:gd name="T7" fmla="*/ 672 h 947"/>
                <a:gd name="T8" fmla="*/ 205 w 952"/>
                <a:gd name="T9" fmla="*/ 672 h 947"/>
                <a:gd name="T10" fmla="*/ 225 w 952"/>
                <a:gd name="T11" fmla="*/ 671 h 947"/>
                <a:gd name="T12" fmla="*/ 250 w 952"/>
                <a:gd name="T13" fmla="*/ 667 h 947"/>
                <a:gd name="T14" fmla="*/ 281 w 952"/>
                <a:gd name="T15" fmla="*/ 662 h 947"/>
                <a:gd name="T16" fmla="*/ 316 w 952"/>
                <a:gd name="T17" fmla="*/ 653 h 947"/>
                <a:gd name="T18" fmla="*/ 356 w 952"/>
                <a:gd name="T19" fmla="*/ 641 h 947"/>
                <a:gd name="T20" fmla="*/ 399 w 952"/>
                <a:gd name="T21" fmla="*/ 626 h 947"/>
                <a:gd name="T22" fmla="*/ 444 w 952"/>
                <a:gd name="T23" fmla="*/ 605 h 947"/>
                <a:gd name="T24" fmla="*/ 492 w 952"/>
                <a:gd name="T25" fmla="*/ 578 h 947"/>
                <a:gd name="T26" fmla="*/ 540 w 952"/>
                <a:gd name="T27" fmla="*/ 547 h 947"/>
                <a:gd name="T28" fmla="*/ 587 w 952"/>
                <a:gd name="T29" fmla="*/ 508 h 947"/>
                <a:gd name="T30" fmla="*/ 635 w 952"/>
                <a:gd name="T31" fmla="*/ 463 h 947"/>
                <a:gd name="T32" fmla="*/ 689 w 952"/>
                <a:gd name="T33" fmla="*/ 405 h 947"/>
                <a:gd name="T34" fmla="*/ 737 w 952"/>
                <a:gd name="T35" fmla="*/ 350 h 947"/>
                <a:gd name="T36" fmla="*/ 780 w 952"/>
                <a:gd name="T37" fmla="*/ 298 h 947"/>
                <a:gd name="T38" fmla="*/ 816 w 952"/>
                <a:gd name="T39" fmla="*/ 249 h 947"/>
                <a:gd name="T40" fmla="*/ 847 w 952"/>
                <a:gd name="T41" fmla="*/ 204 h 947"/>
                <a:gd name="T42" fmla="*/ 873 w 952"/>
                <a:gd name="T43" fmla="*/ 164 h 947"/>
                <a:gd name="T44" fmla="*/ 895 w 952"/>
                <a:gd name="T45" fmla="*/ 126 h 947"/>
                <a:gd name="T46" fmla="*/ 913 w 952"/>
                <a:gd name="T47" fmla="*/ 94 h 947"/>
                <a:gd name="T48" fmla="*/ 926 w 952"/>
                <a:gd name="T49" fmla="*/ 66 h 947"/>
                <a:gd name="T50" fmla="*/ 936 w 952"/>
                <a:gd name="T51" fmla="*/ 42 h 947"/>
                <a:gd name="T52" fmla="*/ 944 w 952"/>
                <a:gd name="T53" fmla="*/ 24 h 947"/>
                <a:gd name="T54" fmla="*/ 949 w 952"/>
                <a:gd name="T55" fmla="*/ 12 h 947"/>
                <a:gd name="T56" fmla="*/ 952 w 952"/>
                <a:gd name="T57" fmla="*/ 2 h 947"/>
                <a:gd name="T58" fmla="*/ 952 w 952"/>
                <a:gd name="T59" fmla="*/ 0 h 947"/>
                <a:gd name="T60" fmla="*/ 952 w 952"/>
                <a:gd name="T61" fmla="*/ 4 h 947"/>
                <a:gd name="T62" fmla="*/ 950 w 952"/>
                <a:gd name="T63" fmla="*/ 17 h 947"/>
                <a:gd name="T64" fmla="*/ 948 w 952"/>
                <a:gd name="T65" fmla="*/ 36 h 947"/>
                <a:gd name="T66" fmla="*/ 942 w 952"/>
                <a:gd name="T67" fmla="*/ 62 h 947"/>
                <a:gd name="T68" fmla="*/ 936 w 952"/>
                <a:gd name="T69" fmla="*/ 93 h 947"/>
                <a:gd name="T70" fmla="*/ 927 w 952"/>
                <a:gd name="T71" fmla="*/ 130 h 947"/>
                <a:gd name="T72" fmla="*/ 914 w 952"/>
                <a:gd name="T73" fmla="*/ 172 h 947"/>
                <a:gd name="T74" fmla="*/ 899 w 952"/>
                <a:gd name="T75" fmla="*/ 217 h 947"/>
                <a:gd name="T76" fmla="*/ 881 w 952"/>
                <a:gd name="T77" fmla="*/ 264 h 947"/>
                <a:gd name="T78" fmla="*/ 857 w 952"/>
                <a:gd name="T79" fmla="*/ 315 h 947"/>
                <a:gd name="T80" fmla="*/ 830 w 952"/>
                <a:gd name="T81" fmla="*/ 368 h 947"/>
                <a:gd name="T82" fmla="*/ 798 w 952"/>
                <a:gd name="T83" fmla="*/ 421 h 947"/>
                <a:gd name="T84" fmla="*/ 762 w 952"/>
                <a:gd name="T85" fmla="*/ 475 h 947"/>
                <a:gd name="T86" fmla="*/ 719 w 952"/>
                <a:gd name="T87" fmla="*/ 529 h 947"/>
                <a:gd name="T88" fmla="*/ 671 w 952"/>
                <a:gd name="T89" fmla="*/ 582 h 947"/>
                <a:gd name="T90" fmla="*/ 613 w 952"/>
                <a:gd name="T91" fmla="*/ 637 h 947"/>
                <a:gd name="T92" fmla="*/ 555 w 952"/>
                <a:gd name="T93" fmla="*/ 685 h 947"/>
                <a:gd name="T94" fmla="*/ 500 w 952"/>
                <a:gd name="T95" fmla="*/ 726 h 947"/>
                <a:gd name="T96" fmla="*/ 447 w 952"/>
                <a:gd name="T97" fmla="*/ 761 h 947"/>
                <a:gd name="T98" fmla="*/ 396 w 952"/>
                <a:gd name="T99" fmla="*/ 790 h 947"/>
                <a:gd name="T100" fmla="*/ 350 w 952"/>
                <a:gd name="T101" fmla="*/ 813 h 947"/>
                <a:gd name="T102" fmla="*/ 307 w 952"/>
                <a:gd name="T103" fmla="*/ 831 h 947"/>
                <a:gd name="T104" fmla="*/ 270 w 952"/>
                <a:gd name="T105" fmla="*/ 845 h 947"/>
                <a:gd name="T106" fmla="*/ 238 w 952"/>
                <a:gd name="T107" fmla="*/ 855 h 947"/>
                <a:gd name="T108" fmla="*/ 212 w 952"/>
                <a:gd name="T109" fmla="*/ 862 h 947"/>
                <a:gd name="T110" fmla="*/ 192 w 952"/>
                <a:gd name="T111" fmla="*/ 866 h 947"/>
                <a:gd name="T112" fmla="*/ 181 w 952"/>
                <a:gd name="T113" fmla="*/ 868 h 947"/>
                <a:gd name="T114" fmla="*/ 176 w 952"/>
                <a:gd name="T115" fmla="*/ 868 h 947"/>
                <a:gd name="T116" fmla="*/ 167 w 952"/>
                <a:gd name="T117" fmla="*/ 947 h 947"/>
                <a:gd name="T118" fmla="*/ 0 w 952"/>
                <a:gd name="T119" fmla="*/ 756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47">
                  <a:moveTo>
                    <a:pt x="0" y="756"/>
                  </a:moveTo>
                  <a:lnTo>
                    <a:pt x="191" y="591"/>
                  </a:lnTo>
                  <a:lnTo>
                    <a:pt x="190" y="672"/>
                  </a:lnTo>
                  <a:lnTo>
                    <a:pt x="194" y="672"/>
                  </a:lnTo>
                  <a:lnTo>
                    <a:pt x="205" y="672"/>
                  </a:lnTo>
                  <a:lnTo>
                    <a:pt x="225" y="671"/>
                  </a:lnTo>
                  <a:lnTo>
                    <a:pt x="250" y="667"/>
                  </a:lnTo>
                  <a:lnTo>
                    <a:pt x="281" y="662"/>
                  </a:lnTo>
                  <a:lnTo>
                    <a:pt x="316" y="653"/>
                  </a:lnTo>
                  <a:lnTo>
                    <a:pt x="356" y="641"/>
                  </a:lnTo>
                  <a:lnTo>
                    <a:pt x="399" y="626"/>
                  </a:lnTo>
                  <a:lnTo>
                    <a:pt x="444" y="605"/>
                  </a:lnTo>
                  <a:lnTo>
                    <a:pt x="492" y="578"/>
                  </a:lnTo>
                  <a:lnTo>
                    <a:pt x="540" y="547"/>
                  </a:lnTo>
                  <a:lnTo>
                    <a:pt x="587" y="508"/>
                  </a:lnTo>
                  <a:lnTo>
                    <a:pt x="635" y="463"/>
                  </a:lnTo>
                  <a:lnTo>
                    <a:pt x="689" y="405"/>
                  </a:lnTo>
                  <a:lnTo>
                    <a:pt x="737" y="350"/>
                  </a:lnTo>
                  <a:lnTo>
                    <a:pt x="780" y="298"/>
                  </a:lnTo>
                  <a:lnTo>
                    <a:pt x="816" y="249"/>
                  </a:lnTo>
                  <a:lnTo>
                    <a:pt x="847" y="204"/>
                  </a:lnTo>
                  <a:lnTo>
                    <a:pt x="873" y="164"/>
                  </a:lnTo>
                  <a:lnTo>
                    <a:pt x="895" y="126"/>
                  </a:lnTo>
                  <a:lnTo>
                    <a:pt x="913" y="94"/>
                  </a:lnTo>
                  <a:lnTo>
                    <a:pt x="926" y="66"/>
                  </a:lnTo>
                  <a:lnTo>
                    <a:pt x="936" y="42"/>
                  </a:lnTo>
                  <a:lnTo>
                    <a:pt x="944" y="24"/>
                  </a:lnTo>
                  <a:lnTo>
                    <a:pt x="949" y="12"/>
                  </a:lnTo>
                  <a:lnTo>
                    <a:pt x="952" y="2"/>
                  </a:lnTo>
                  <a:lnTo>
                    <a:pt x="952" y="0"/>
                  </a:lnTo>
                  <a:lnTo>
                    <a:pt x="952" y="4"/>
                  </a:lnTo>
                  <a:lnTo>
                    <a:pt x="950" y="17"/>
                  </a:lnTo>
                  <a:lnTo>
                    <a:pt x="948" y="36"/>
                  </a:lnTo>
                  <a:lnTo>
                    <a:pt x="942" y="62"/>
                  </a:lnTo>
                  <a:lnTo>
                    <a:pt x="936" y="93"/>
                  </a:lnTo>
                  <a:lnTo>
                    <a:pt x="927" y="130"/>
                  </a:lnTo>
                  <a:lnTo>
                    <a:pt x="914" y="172"/>
                  </a:lnTo>
                  <a:lnTo>
                    <a:pt x="899" y="217"/>
                  </a:lnTo>
                  <a:lnTo>
                    <a:pt x="881" y="264"/>
                  </a:lnTo>
                  <a:lnTo>
                    <a:pt x="857" y="315"/>
                  </a:lnTo>
                  <a:lnTo>
                    <a:pt x="830" y="368"/>
                  </a:lnTo>
                  <a:lnTo>
                    <a:pt x="798" y="421"/>
                  </a:lnTo>
                  <a:lnTo>
                    <a:pt x="762" y="475"/>
                  </a:lnTo>
                  <a:lnTo>
                    <a:pt x="719" y="529"/>
                  </a:lnTo>
                  <a:lnTo>
                    <a:pt x="671" y="582"/>
                  </a:lnTo>
                  <a:lnTo>
                    <a:pt x="613" y="637"/>
                  </a:lnTo>
                  <a:lnTo>
                    <a:pt x="555" y="685"/>
                  </a:lnTo>
                  <a:lnTo>
                    <a:pt x="500" y="726"/>
                  </a:lnTo>
                  <a:lnTo>
                    <a:pt x="447" y="761"/>
                  </a:lnTo>
                  <a:lnTo>
                    <a:pt x="396" y="790"/>
                  </a:lnTo>
                  <a:lnTo>
                    <a:pt x="350" y="813"/>
                  </a:lnTo>
                  <a:lnTo>
                    <a:pt x="307" y="831"/>
                  </a:lnTo>
                  <a:lnTo>
                    <a:pt x="270" y="845"/>
                  </a:lnTo>
                  <a:lnTo>
                    <a:pt x="238" y="855"/>
                  </a:lnTo>
                  <a:lnTo>
                    <a:pt x="212" y="862"/>
                  </a:lnTo>
                  <a:lnTo>
                    <a:pt x="192" y="866"/>
                  </a:lnTo>
                  <a:lnTo>
                    <a:pt x="181" y="868"/>
                  </a:lnTo>
                  <a:lnTo>
                    <a:pt x="176" y="868"/>
                  </a:lnTo>
                  <a:lnTo>
                    <a:pt x="167" y="947"/>
                  </a:lnTo>
                  <a:lnTo>
                    <a:pt x="0" y="756"/>
                  </a:lnTo>
                  <a:close/>
                </a:path>
              </a:pathLst>
            </a:custGeom>
            <a:solidFill>
              <a:srgbClr val="5BBE4E"/>
            </a:solidFill>
            <a:ln>
              <a:noFill/>
            </a:ln>
            <a:effectLst/>
            <a:extLst>
              <a:ext uri="{91240B29-F687-4F45-9708-019B960494DF}">
                <a14:hiddenLine xmlns:a14="http://schemas.microsoft.com/office/drawing/2010/main" w="0">
                  <a:solidFill>
                    <a:srgbClr val="BBF6EE"/>
                  </a:solidFill>
                  <a:prstDash val="solid"/>
                  <a:round/>
                  <a:headEnd/>
                  <a:tailEnd/>
                </a14:hiddenLine>
              </a:ext>
            </a:extLst>
          </p:spPr>
          <p:txBody>
            <a:bodyPr/>
            <a:lstStyle/>
            <a:p>
              <a:pPr marL="0" marR="0" lvl="0" indent="0" defTabSz="685800" eaLnBrk="1" fontAlgn="auto" latinLnBrk="0" hangingPunct="1">
                <a:lnSpc>
                  <a:spcPct val="100000"/>
                </a:lnSpc>
                <a:spcBef>
                  <a:spcPct val="0"/>
                </a:spcBef>
                <a:spcAft>
                  <a:spcPts val="0"/>
                </a:spcAft>
                <a:buClrTx/>
                <a:buSzTx/>
                <a:buFontTx/>
                <a:buNone/>
                <a:tabLst/>
                <a:defRPr/>
              </a:pPr>
              <a:endParaRPr kumimoji="0" lang="zh-CN" altLang="en-US" sz="1350" b="0" i="0" u="none" strike="noStrike" kern="0" cap="none" spc="0" normalizeH="0" baseline="0" noProof="0">
                <a:ln>
                  <a:noFill/>
                </a:ln>
                <a:solidFill>
                  <a:prstClr val="black"/>
                </a:solidFill>
                <a:effectLst/>
                <a:uLnTx/>
                <a:uFillTx/>
              </a:endParaRPr>
            </a:p>
          </p:txBody>
        </p:sp>
        <p:sp>
          <p:nvSpPr>
            <p:cNvPr id="68" name="虚尾箭头 91">
              <a:extLst>
                <a:ext uri="{FF2B5EF4-FFF2-40B4-BE49-F238E27FC236}">
                  <a16:creationId xmlns:a16="http://schemas.microsoft.com/office/drawing/2014/main" id="{9686353A-6DB4-470B-BFD0-796F7D78AAF1}"/>
                </a:ext>
              </a:extLst>
            </p:cNvPr>
            <p:cNvSpPr/>
            <p:nvPr/>
          </p:nvSpPr>
          <p:spPr bwMode="auto">
            <a:xfrm rot="16200000">
              <a:off x="5501793" y="2466519"/>
              <a:ext cx="1180491" cy="270000"/>
            </a:xfrm>
            <a:prstGeom prst="stripedRightArrow">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vert="horz" wrap="none" lIns="68580" tIns="34290" rIns="68580" bIns="34290" numCol="1" rtlCol="0" anchor="ctr" anchorCtr="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9" name="矩形 68">
              <a:extLst>
                <a:ext uri="{FF2B5EF4-FFF2-40B4-BE49-F238E27FC236}">
                  <a16:creationId xmlns:a16="http://schemas.microsoft.com/office/drawing/2014/main" id="{B248EA4C-0EFD-469E-8652-8081CFE4FC19}"/>
                </a:ext>
              </a:extLst>
            </p:cNvPr>
            <p:cNvSpPr/>
            <p:nvPr/>
          </p:nvSpPr>
          <p:spPr>
            <a:xfrm rot="20126517">
              <a:off x="248119" y="3446822"/>
              <a:ext cx="941283" cy="253916"/>
            </a:xfrm>
            <a:prstGeom prst="rect">
              <a:avLst/>
            </a:prstGeom>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rPr>
                <a:t>benchmark </a:t>
              </a:r>
              <a:endParaRPr kumimoji="0" lang="zh-CN" altLang="en-US" sz="1050" b="0" i="0" u="none" strike="noStrike" kern="0" cap="none" spc="0" normalizeH="0" baseline="0" noProof="0" dirty="0">
                <a:ln>
                  <a:noFill/>
                </a:ln>
                <a:solidFill>
                  <a:prstClr val="white"/>
                </a:solidFill>
                <a:effectLst/>
                <a:uLnTx/>
                <a:uFillTx/>
              </a:endParaRPr>
            </a:p>
          </p:txBody>
        </p:sp>
        <p:sp>
          <p:nvSpPr>
            <p:cNvPr id="70" name="矩形 69">
              <a:extLst>
                <a:ext uri="{FF2B5EF4-FFF2-40B4-BE49-F238E27FC236}">
                  <a16:creationId xmlns:a16="http://schemas.microsoft.com/office/drawing/2014/main" id="{347CF52D-A035-4AAB-953E-732D4B94CAF1}"/>
                </a:ext>
              </a:extLst>
            </p:cNvPr>
            <p:cNvSpPr/>
            <p:nvPr/>
          </p:nvSpPr>
          <p:spPr>
            <a:xfrm rot="20126517">
              <a:off x="2460874" y="2406804"/>
              <a:ext cx="941283" cy="253916"/>
            </a:xfrm>
            <a:prstGeom prst="rect">
              <a:avLst/>
            </a:prstGeom>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rPr>
                <a:t>benchmark </a:t>
              </a:r>
              <a:endParaRPr kumimoji="0" lang="zh-CN" altLang="en-US" sz="1050" b="0" i="0" u="none" strike="noStrike" kern="0" cap="none" spc="0" normalizeH="0" baseline="0" noProof="0" dirty="0">
                <a:ln>
                  <a:noFill/>
                </a:ln>
                <a:solidFill>
                  <a:prstClr val="white"/>
                </a:solidFill>
                <a:effectLst/>
                <a:uLnTx/>
                <a:uFillTx/>
              </a:endParaRPr>
            </a:p>
          </p:txBody>
        </p:sp>
        <p:sp>
          <p:nvSpPr>
            <p:cNvPr id="71" name="矩形 70">
              <a:extLst>
                <a:ext uri="{FF2B5EF4-FFF2-40B4-BE49-F238E27FC236}">
                  <a16:creationId xmlns:a16="http://schemas.microsoft.com/office/drawing/2014/main" id="{0427652D-76EF-414D-BFE3-F3D36B5284AE}"/>
                </a:ext>
              </a:extLst>
            </p:cNvPr>
            <p:cNvSpPr/>
            <p:nvPr/>
          </p:nvSpPr>
          <p:spPr>
            <a:xfrm rot="20126517">
              <a:off x="4234067" y="1806278"/>
              <a:ext cx="941283" cy="253916"/>
            </a:xfrm>
            <a:prstGeom prst="rect">
              <a:avLst/>
            </a:prstGeom>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rPr>
                <a:t>benchmark </a:t>
              </a:r>
              <a:endParaRPr kumimoji="0" lang="zh-CN" altLang="en-US" sz="1050" b="0" i="0" u="none" strike="noStrike" kern="0" cap="none" spc="0" normalizeH="0" baseline="0" noProof="0" dirty="0">
                <a:ln>
                  <a:noFill/>
                </a:ln>
                <a:solidFill>
                  <a:prstClr val="white"/>
                </a:solidFill>
                <a:effectLst/>
                <a:uLnTx/>
                <a:uFillTx/>
              </a:endParaRPr>
            </a:p>
          </p:txBody>
        </p:sp>
      </p:grpSp>
      <p:sp>
        <p:nvSpPr>
          <p:cNvPr id="99" name="文本框 98">
            <a:extLst>
              <a:ext uri="{FF2B5EF4-FFF2-40B4-BE49-F238E27FC236}">
                <a16:creationId xmlns:a16="http://schemas.microsoft.com/office/drawing/2014/main" id="{75700403-43E2-4CB1-A615-39A1F4AF9623}"/>
              </a:ext>
            </a:extLst>
          </p:cNvPr>
          <p:cNvSpPr txBox="1"/>
          <p:nvPr/>
        </p:nvSpPr>
        <p:spPr>
          <a:xfrm>
            <a:off x="1043315" y="2887526"/>
            <a:ext cx="2154836" cy="323165"/>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500" b="1" i="0" u="none" strike="noStrike" kern="0" cap="none" spc="0" normalizeH="0" baseline="0" noProof="0" dirty="0">
                <a:ln>
                  <a:noFill/>
                </a:ln>
                <a:solidFill>
                  <a:srgbClr val="C0504D">
                    <a:lumMod val="50000"/>
                  </a:srgbClr>
                </a:solidFill>
                <a:effectLst/>
                <a:uLnTx/>
                <a:uFillTx/>
              </a:rPr>
              <a:t>3 Key components</a:t>
            </a:r>
            <a:endParaRPr kumimoji="0" lang="zh-CN" altLang="en-US" sz="1500" b="1" i="0" u="none" strike="noStrike" kern="0" cap="none" spc="0" normalizeH="0" baseline="0" noProof="0" dirty="0">
              <a:ln>
                <a:noFill/>
              </a:ln>
              <a:solidFill>
                <a:srgbClr val="C0504D">
                  <a:lumMod val="50000"/>
                </a:srgbClr>
              </a:solidFill>
              <a:effectLst/>
              <a:uLnTx/>
              <a:uFillTx/>
            </a:endParaRPr>
          </a:p>
        </p:txBody>
      </p:sp>
      <p:sp>
        <p:nvSpPr>
          <p:cNvPr id="100" name="任意多边形 97">
            <a:extLst>
              <a:ext uri="{FF2B5EF4-FFF2-40B4-BE49-F238E27FC236}">
                <a16:creationId xmlns:a16="http://schemas.microsoft.com/office/drawing/2014/main" id="{B77B94A4-D012-4A4B-B22B-2FDB58E92AA3}"/>
              </a:ext>
            </a:extLst>
          </p:cNvPr>
          <p:cNvSpPr/>
          <p:nvPr/>
        </p:nvSpPr>
        <p:spPr>
          <a:xfrm>
            <a:off x="2266377" y="3269816"/>
            <a:ext cx="1843781" cy="1048554"/>
          </a:xfrm>
          <a:custGeom>
            <a:avLst/>
            <a:gdLst>
              <a:gd name="connsiteX0" fmla="*/ 0 w 1322318"/>
              <a:gd name="connsiteY0" fmla="*/ 110705 h 1107046"/>
              <a:gd name="connsiteX1" fmla="*/ 110705 w 1322318"/>
              <a:gd name="connsiteY1" fmla="*/ 0 h 1107046"/>
              <a:gd name="connsiteX2" fmla="*/ 1211613 w 1322318"/>
              <a:gd name="connsiteY2" fmla="*/ 0 h 1107046"/>
              <a:gd name="connsiteX3" fmla="*/ 1322318 w 1322318"/>
              <a:gd name="connsiteY3" fmla="*/ 110705 h 1107046"/>
              <a:gd name="connsiteX4" fmla="*/ 1322318 w 1322318"/>
              <a:gd name="connsiteY4" fmla="*/ 996341 h 1107046"/>
              <a:gd name="connsiteX5" fmla="*/ 1211613 w 1322318"/>
              <a:gd name="connsiteY5" fmla="*/ 1107046 h 1107046"/>
              <a:gd name="connsiteX6" fmla="*/ 110705 w 1322318"/>
              <a:gd name="connsiteY6" fmla="*/ 1107046 h 1107046"/>
              <a:gd name="connsiteX7" fmla="*/ 0 w 1322318"/>
              <a:gd name="connsiteY7" fmla="*/ 996341 h 1107046"/>
              <a:gd name="connsiteX8" fmla="*/ 0 w 1322318"/>
              <a:gd name="connsiteY8" fmla="*/ 110705 h 110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318" h="1107046">
                <a:moveTo>
                  <a:pt x="0" y="110705"/>
                </a:moveTo>
                <a:cubicBezTo>
                  <a:pt x="0" y="49564"/>
                  <a:pt x="49564" y="0"/>
                  <a:pt x="110705" y="0"/>
                </a:cubicBezTo>
                <a:lnTo>
                  <a:pt x="1211613" y="0"/>
                </a:lnTo>
                <a:cubicBezTo>
                  <a:pt x="1272754" y="0"/>
                  <a:pt x="1322318" y="49564"/>
                  <a:pt x="1322318" y="110705"/>
                </a:cubicBezTo>
                <a:lnTo>
                  <a:pt x="1322318" y="996341"/>
                </a:lnTo>
                <a:cubicBezTo>
                  <a:pt x="1322318" y="1057482"/>
                  <a:pt x="1272754" y="1107046"/>
                  <a:pt x="1211613" y="1107046"/>
                </a:cubicBezTo>
                <a:lnTo>
                  <a:pt x="110705" y="1107046"/>
                </a:lnTo>
                <a:cubicBezTo>
                  <a:pt x="49564" y="1107046"/>
                  <a:pt x="0" y="1057482"/>
                  <a:pt x="0" y="996341"/>
                </a:cubicBezTo>
                <a:lnTo>
                  <a:pt x="0" y="110705"/>
                </a:lnTo>
                <a:close/>
              </a:path>
            </a:pathLst>
          </a:custGeom>
          <a:solidFill>
            <a:sysClr val="window" lastClr="FFFFFF"/>
          </a:solidFill>
          <a:ln w="25400" cap="flat" cmpd="sng" algn="ctr">
            <a:solidFill>
              <a:srgbClr val="4BACC6"/>
            </a:solidFill>
            <a:prstDash val="solid"/>
          </a:ln>
          <a:effectLst/>
        </p:spPr>
        <p:txBody>
          <a:bodyPr spcFirstLastPara="0" vert="horz" wrap="square" lIns="64323" tIns="64323" rIns="64323" bIns="64323"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Different types of artificial targets and natural scenes</a:t>
            </a:r>
            <a:endParaRPr kumimoji="0" lang="zh-CN" altLang="en-US" sz="14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 name="任意多边形 98">
            <a:extLst>
              <a:ext uri="{FF2B5EF4-FFF2-40B4-BE49-F238E27FC236}">
                <a16:creationId xmlns:a16="http://schemas.microsoft.com/office/drawing/2014/main" id="{1CC730FD-956C-4F06-92EA-19B31F6CFB86}"/>
              </a:ext>
            </a:extLst>
          </p:cNvPr>
          <p:cNvSpPr/>
          <p:nvPr/>
        </p:nvSpPr>
        <p:spPr>
          <a:xfrm>
            <a:off x="279366" y="4152210"/>
            <a:ext cx="1837836" cy="970378"/>
          </a:xfrm>
          <a:custGeom>
            <a:avLst/>
            <a:gdLst>
              <a:gd name="connsiteX0" fmla="*/ 0 w 1322318"/>
              <a:gd name="connsiteY0" fmla="*/ 110705 h 1107046"/>
              <a:gd name="connsiteX1" fmla="*/ 110705 w 1322318"/>
              <a:gd name="connsiteY1" fmla="*/ 0 h 1107046"/>
              <a:gd name="connsiteX2" fmla="*/ 1211613 w 1322318"/>
              <a:gd name="connsiteY2" fmla="*/ 0 h 1107046"/>
              <a:gd name="connsiteX3" fmla="*/ 1322318 w 1322318"/>
              <a:gd name="connsiteY3" fmla="*/ 110705 h 1107046"/>
              <a:gd name="connsiteX4" fmla="*/ 1322318 w 1322318"/>
              <a:gd name="connsiteY4" fmla="*/ 996341 h 1107046"/>
              <a:gd name="connsiteX5" fmla="*/ 1211613 w 1322318"/>
              <a:gd name="connsiteY5" fmla="*/ 1107046 h 1107046"/>
              <a:gd name="connsiteX6" fmla="*/ 110705 w 1322318"/>
              <a:gd name="connsiteY6" fmla="*/ 1107046 h 1107046"/>
              <a:gd name="connsiteX7" fmla="*/ 0 w 1322318"/>
              <a:gd name="connsiteY7" fmla="*/ 996341 h 1107046"/>
              <a:gd name="connsiteX8" fmla="*/ 0 w 1322318"/>
              <a:gd name="connsiteY8" fmla="*/ 110705 h 110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318" h="1107046">
                <a:moveTo>
                  <a:pt x="0" y="110705"/>
                </a:moveTo>
                <a:cubicBezTo>
                  <a:pt x="0" y="49564"/>
                  <a:pt x="49564" y="0"/>
                  <a:pt x="110705" y="0"/>
                </a:cubicBezTo>
                <a:lnTo>
                  <a:pt x="1211613" y="0"/>
                </a:lnTo>
                <a:cubicBezTo>
                  <a:pt x="1272754" y="0"/>
                  <a:pt x="1322318" y="49564"/>
                  <a:pt x="1322318" y="110705"/>
                </a:cubicBezTo>
                <a:lnTo>
                  <a:pt x="1322318" y="996341"/>
                </a:lnTo>
                <a:cubicBezTo>
                  <a:pt x="1322318" y="1057482"/>
                  <a:pt x="1272754" y="1107046"/>
                  <a:pt x="1211613" y="1107046"/>
                </a:cubicBezTo>
                <a:lnTo>
                  <a:pt x="110705" y="1107046"/>
                </a:lnTo>
                <a:cubicBezTo>
                  <a:pt x="49564" y="1107046"/>
                  <a:pt x="0" y="1057482"/>
                  <a:pt x="0" y="996341"/>
                </a:cubicBezTo>
                <a:lnTo>
                  <a:pt x="0" y="110705"/>
                </a:lnTo>
                <a:close/>
              </a:path>
            </a:pathLst>
          </a:custGeom>
          <a:solidFill>
            <a:sysClr val="window" lastClr="FFFFFF"/>
          </a:solidFill>
          <a:ln w="25400" cap="flat" cmpd="sng" algn="ctr">
            <a:solidFill>
              <a:srgbClr val="4BACC6"/>
            </a:solidFill>
            <a:prstDash val="solid"/>
          </a:ln>
          <a:effectLst/>
        </p:spPr>
        <p:txBody>
          <a:bodyPr spcFirstLastPara="0" vert="horz" wrap="square" lIns="64323" tIns="64323" rIns="64323" bIns="64323"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Standard ground instrument and airborne payloads traced to SI</a:t>
            </a:r>
          </a:p>
        </p:txBody>
      </p:sp>
      <p:sp>
        <p:nvSpPr>
          <p:cNvPr id="102" name="任意多边形 99">
            <a:extLst>
              <a:ext uri="{FF2B5EF4-FFF2-40B4-BE49-F238E27FC236}">
                <a16:creationId xmlns:a16="http://schemas.microsoft.com/office/drawing/2014/main" id="{855DF66A-88AC-40C2-9EFB-7A40716D5FC5}"/>
              </a:ext>
            </a:extLst>
          </p:cNvPr>
          <p:cNvSpPr/>
          <p:nvPr/>
        </p:nvSpPr>
        <p:spPr>
          <a:xfrm>
            <a:off x="283503" y="3293913"/>
            <a:ext cx="1837836" cy="740047"/>
          </a:xfrm>
          <a:custGeom>
            <a:avLst/>
            <a:gdLst>
              <a:gd name="connsiteX0" fmla="*/ 0 w 1322318"/>
              <a:gd name="connsiteY0" fmla="*/ 110705 h 1107046"/>
              <a:gd name="connsiteX1" fmla="*/ 110705 w 1322318"/>
              <a:gd name="connsiteY1" fmla="*/ 0 h 1107046"/>
              <a:gd name="connsiteX2" fmla="*/ 1211613 w 1322318"/>
              <a:gd name="connsiteY2" fmla="*/ 0 h 1107046"/>
              <a:gd name="connsiteX3" fmla="*/ 1322318 w 1322318"/>
              <a:gd name="connsiteY3" fmla="*/ 110705 h 1107046"/>
              <a:gd name="connsiteX4" fmla="*/ 1322318 w 1322318"/>
              <a:gd name="connsiteY4" fmla="*/ 996341 h 1107046"/>
              <a:gd name="connsiteX5" fmla="*/ 1211613 w 1322318"/>
              <a:gd name="connsiteY5" fmla="*/ 1107046 h 1107046"/>
              <a:gd name="connsiteX6" fmla="*/ 110705 w 1322318"/>
              <a:gd name="connsiteY6" fmla="*/ 1107046 h 1107046"/>
              <a:gd name="connsiteX7" fmla="*/ 0 w 1322318"/>
              <a:gd name="connsiteY7" fmla="*/ 996341 h 1107046"/>
              <a:gd name="connsiteX8" fmla="*/ 0 w 1322318"/>
              <a:gd name="connsiteY8" fmla="*/ 110705 h 110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318" h="1107046">
                <a:moveTo>
                  <a:pt x="0" y="110705"/>
                </a:moveTo>
                <a:cubicBezTo>
                  <a:pt x="0" y="49564"/>
                  <a:pt x="49564" y="0"/>
                  <a:pt x="110705" y="0"/>
                </a:cubicBezTo>
                <a:lnTo>
                  <a:pt x="1211613" y="0"/>
                </a:lnTo>
                <a:cubicBezTo>
                  <a:pt x="1272754" y="0"/>
                  <a:pt x="1322318" y="49564"/>
                  <a:pt x="1322318" y="110705"/>
                </a:cubicBezTo>
                <a:lnTo>
                  <a:pt x="1322318" y="996341"/>
                </a:lnTo>
                <a:cubicBezTo>
                  <a:pt x="1322318" y="1057482"/>
                  <a:pt x="1272754" y="1107046"/>
                  <a:pt x="1211613" y="1107046"/>
                </a:cubicBezTo>
                <a:lnTo>
                  <a:pt x="110705" y="1107046"/>
                </a:lnTo>
                <a:cubicBezTo>
                  <a:pt x="49564" y="1107046"/>
                  <a:pt x="0" y="1057482"/>
                  <a:pt x="0" y="996341"/>
                </a:cubicBezTo>
                <a:lnTo>
                  <a:pt x="0" y="110705"/>
                </a:lnTo>
                <a:close/>
              </a:path>
            </a:pathLst>
          </a:custGeom>
          <a:solidFill>
            <a:sysClr val="window" lastClr="FFFFFF"/>
          </a:solidFill>
          <a:ln w="25400" cap="flat" cmpd="sng" algn="ctr">
            <a:solidFill>
              <a:srgbClr val="4BACC6"/>
            </a:solidFill>
            <a:prstDash val="solid"/>
          </a:ln>
          <a:effectLst/>
        </p:spPr>
        <p:txBody>
          <a:bodyPr spcFirstLastPara="0" vert="horz" wrap="square" lIns="64323" tIns="64323" rIns="64323" bIns="64323" numCol="1" spcCol="1270" anchor="ctr" anchorCtr="0">
            <a:noAutofit/>
          </a:bodyPr>
          <a:lstStyle/>
          <a:p>
            <a:pPr marL="0" marR="0" lvl="0" indent="0" algn="ctr" defTabSz="466725" eaLnBrk="1" fontAlgn="auto" latinLnBrk="0" hangingPunct="1">
              <a:lnSpc>
                <a:spcPct val="90000"/>
              </a:lnSpc>
              <a:spcBef>
                <a:spcPct val="0"/>
              </a:spcBef>
              <a:spcAft>
                <a:spcPct val="3500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Benchmark transfer method</a:t>
            </a:r>
            <a:endParaRPr kumimoji="0" lang="zh-CN" altLang="en-US" sz="1400" b="1" i="0" u="none" strike="noStrike" kern="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65109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Airborne transfer calibration campaign</a:t>
            </a:r>
            <a:endParaRPr lang="zh-CN" altLang="en-US" sz="2800" spc="50" dirty="0">
              <a:ln w="11430"/>
              <a:latin typeface="Arial" pitchFamily="34" charset="0"/>
              <a:ea typeface="微软雅黑" pitchFamily="34" charset="-122"/>
              <a:cs typeface="Arial" pitchFamily="34" charset="0"/>
            </a:endParaRPr>
          </a:p>
        </p:txBody>
      </p:sp>
      <p:sp>
        <p:nvSpPr>
          <p:cNvPr id="45" name="TextBox 2">
            <a:extLst>
              <a:ext uri="{FF2B5EF4-FFF2-40B4-BE49-F238E27FC236}">
                <a16:creationId xmlns:a16="http://schemas.microsoft.com/office/drawing/2014/main" id="{67BDDB25-6FE9-43BF-B794-D10B5FD4CDFD}"/>
              </a:ext>
            </a:extLst>
          </p:cNvPr>
          <p:cNvSpPr txBox="1"/>
          <p:nvPr/>
        </p:nvSpPr>
        <p:spPr>
          <a:xfrm>
            <a:off x="301536" y="889186"/>
            <a:ext cx="8581873" cy="872034"/>
          </a:xfrm>
          <a:prstGeom prst="rect">
            <a:avLst/>
          </a:prstGeom>
          <a:noFill/>
        </p:spPr>
        <p:txBody>
          <a:bodyPr wrap="square" rtlCol="0">
            <a:spAutoFit/>
          </a:bodyPr>
          <a:lstStyle/>
          <a:p>
            <a:pPr defTabSz="685800">
              <a:lnSpc>
                <a:spcPct val="150000"/>
              </a:lnSpc>
              <a:defRPr/>
            </a:pPr>
            <a:r>
              <a:rPr lang="en-US" altLang="zh-CN" dirty="0">
                <a:solidFill>
                  <a:prstClr val="black"/>
                </a:solidFill>
                <a:ea typeface="黑体"/>
              </a:rPr>
              <a:t>Ground-based and airborne hyperspectral imagers which have the consistent design parameters with self-calibrators are developed.</a:t>
            </a:r>
            <a:endParaRPr lang="zh-CN" altLang="en-US" dirty="0">
              <a:solidFill>
                <a:prstClr val="black"/>
              </a:solidFill>
              <a:ea typeface="黑体"/>
            </a:endParaRPr>
          </a:p>
        </p:txBody>
      </p:sp>
      <p:grpSp>
        <p:nvGrpSpPr>
          <p:cNvPr id="75" name="组合 74">
            <a:extLst>
              <a:ext uri="{FF2B5EF4-FFF2-40B4-BE49-F238E27FC236}">
                <a16:creationId xmlns:a16="http://schemas.microsoft.com/office/drawing/2014/main" id="{FD13A728-C772-4040-8F87-C92A4C8126DB}"/>
              </a:ext>
            </a:extLst>
          </p:cNvPr>
          <p:cNvGrpSpPr/>
          <p:nvPr/>
        </p:nvGrpSpPr>
        <p:grpSpPr>
          <a:xfrm>
            <a:off x="301536" y="1837189"/>
            <a:ext cx="8585894" cy="3354290"/>
            <a:chOff x="1352008" y="1812515"/>
            <a:chExt cx="6225091" cy="2532549"/>
          </a:xfrm>
        </p:grpSpPr>
        <p:sp>
          <p:nvSpPr>
            <p:cNvPr id="76" name="圆角矩形 47">
              <a:extLst>
                <a:ext uri="{FF2B5EF4-FFF2-40B4-BE49-F238E27FC236}">
                  <a16:creationId xmlns:a16="http://schemas.microsoft.com/office/drawing/2014/main" id="{3EA8C138-0FB0-472B-8929-66FF989B795B}"/>
                </a:ext>
              </a:extLst>
            </p:cNvPr>
            <p:cNvSpPr/>
            <p:nvPr/>
          </p:nvSpPr>
          <p:spPr bwMode="auto">
            <a:xfrm>
              <a:off x="5580112" y="1812516"/>
              <a:ext cx="1996987" cy="2524458"/>
            </a:xfrm>
            <a:prstGeom prst="roundRect">
              <a:avLst>
                <a:gd name="adj" fmla="val 6667"/>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214313" marR="0" lvl="0" indent="-214313" defTabSz="685800" eaLnBrk="1" fontAlgn="base" latinLnBrk="0" hangingPunct="1">
                <a:lnSpc>
                  <a:spcPct val="100000"/>
                </a:lnSpc>
                <a:spcBef>
                  <a:spcPct val="0"/>
                </a:spcBef>
                <a:spcAft>
                  <a:spcPct val="0"/>
                </a:spcAft>
                <a:buClrTx/>
                <a:buSzTx/>
                <a:buFont typeface="Arial" pitchFamily="34" charset="0"/>
                <a:buChar char="•"/>
                <a:tabLst/>
                <a:defRPr/>
              </a:pPr>
              <a:endParaRPr kumimoji="0" lang="zh-CN" altLang="en-US" sz="1100" b="0" i="0" u="none" strike="noStrike" kern="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77" name="圆角矩形 10">
              <a:extLst>
                <a:ext uri="{FF2B5EF4-FFF2-40B4-BE49-F238E27FC236}">
                  <a16:creationId xmlns:a16="http://schemas.microsoft.com/office/drawing/2014/main" id="{AD6C8B0B-2F7B-433B-8824-0D69EB629E3B}"/>
                </a:ext>
              </a:extLst>
            </p:cNvPr>
            <p:cNvSpPr/>
            <p:nvPr/>
          </p:nvSpPr>
          <p:spPr bwMode="auto">
            <a:xfrm>
              <a:off x="1357737" y="1812515"/>
              <a:ext cx="1977756" cy="2524459"/>
            </a:xfrm>
            <a:prstGeom prst="roundRect">
              <a:avLst>
                <a:gd name="adj" fmla="val 6667"/>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214313" marR="0" lvl="0" indent="-214313" defTabSz="685800" eaLnBrk="1" fontAlgn="base" latinLnBrk="0" hangingPunct="1">
                <a:lnSpc>
                  <a:spcPct val="100000"/>
                </a:lnSpc>
                <a:spcBef>
                  <a:spcPct val="0"/>
                </a:spcBef>
                <a:spcAft>
                  <a:spcPct val="0"/>
                </a:spcAft>
                <a:buClrTx/>
                <a:buSzTx/>
                <a:buFont typeface="Arial" pitchFamily="34" charset="0"/>
                <a:buChar char="•"/>
                <a:tabLst/>
                <a:defRPr/>
              </a:pPr>
              <a:endParaRPr kumimoji="0" lang="zh-CN" altLang="en-US" sz="1100" b="0" i="0" u="none" strike="noStrike" kern="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78" name="文本框 77">
              <a:extLst>
                <a:ext uri="{FF2B5EF4-FFF2-40B4-BE49-F238E27FC236}">
                  <a16:creationId xmlns:a16="http://schemas.microsoft.com/office/drawing/2014/main" id="{7F3A925A-E1D3-4047-9820-1490A07A98D4}"/>
                </a:ext>
              </a:extLst>
            </p:cNvPr>
            <p:cNvSpPr txBox="1"/>
            <p:nvPr/>
          </p:nvSpPr>
          <p:spPr>
            <a:xfrm>
              <a:off x="1352008" y="1871330"/>
              <a:ext cx="1564603" cy="197520"/>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rPr>
                <a:t>Ground hyperspectral imager</a:t>
              </a:r>
              <a:endParaRPr kumimoji="0" lang="zh-CN" altLang="en-US" sz="1100" b="1" i="0" u="none" strike="noStrike" kern="0" cap="none" spc="0" normalizeH="0" baseline="0" noProof="0" dirty="0">
                <a:ln>
                  <a:noFill/>
                </a:ln>
                <a:solidFill>
                  <a:prstClr val="black"/>
                </a:solidFill>
                <a:effectLst/>
                <a:uLnTx/>
                <a:uFillTx/>
              </a:endParaRPr>
            </a:p>
          </p:txBody>
        </p:sp>
        <p:sp>
          <p:nvSpPr>
            <p:cNvPr id="79" name="文本框 78">
              <a:extLst>
                <a:ext uri="{FF2B5EF4-FFF2-40B4-BE49-F238E27FC236}">
                  <a16:creationId xmlns:a16="http://schemas.microsoft.com/office/drawing/2014/main" id="{E637BA06-85FB-47DB-9022-5AD37C161B1B}"/>
                </a:ext>
              </a:extLst>
            </p:cNvPr>
            <p:cNvSpPr txBox="1"/>
            <p:nvPr/>
          </p:nvSpPr>
          <p:spPr>
            <a:xfrm>
              <a:off x="2243498" y="2203554"/>
              <a:ext cx="445369" cy="232377"/>
            </a:xfrm>
            <a:prstGeom prst="rect">
              <a:avLst/>
            </a:prstGeom>
            <a:noFill/>
          </p:spPr>
          <p:txBody>
            <a:bodyPr wrap="none" rtlCol="0">
              <a:spAutoFit/>
            </a:bodyPr>
            <a:lstStyle>
              <a:defPPr>
                <a:defRPr lang="zh-CN"/>
              </a:defPPr>
              <a:lvl1pPr>
                <a:defRPr sz="1600" b="1">
                  <a:solidFill>
                    <a:schemeClr val="bg2"/>
                  </a:solidFill>
                  <a:ea typeface="黑体" pitchFamily="49" charset="-122"/>
                </a:defRPr>
              </a:lvl1p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FF0000"/>
                  </a:solidFill>
                  <a:effectLst/>
                  <a:uLnTx/>
                  <a:uFillTx/>
                  <a:ea typeface="黑体" pitchFamily="49" charset="-122"/>
                </a:rPr>
                <a:t>VNIR</a:t>
              </a:r>
              <a:endParaRPr kumimoji="0" lang="zh-CN" altLang="en-US" sz="1400" b="0" i="0" u="none" strike="noStrike" kern="0" cap="none" spc="0" normalizeH="0" baseline="0" noProof="0" dirty="0">
                <a:ln>
                  <a:noFill/>
                </a:ln>
                <a:solidFill>
                  <a:prstClr val="black"/>
                </a:solidFill>
                <a:effectLst/>
                <a:uLnTx/>
                <a:uFillTx/>
                <a:ea typeface="黑体" pitchFamily="49" charset="-122"/>
              </a:endParaRPr>
            </a:p>
          </p:txBody>
        </p:sp>
        <p:sp>
          <p:nvSpPr>
            <p:cNvPr id="80" name="文本框 79">
              <a:extLst>
                <a:ext uri="{FF2B5EF4-FFF2-40B4-BE49-F238E27FC236}">
                  <a16:creationId xmlns:a16="http://schemas.microsoft.com/office/drawing/2014/main" id="{2CBE255D-878B-4A04-9523-A4BA710CE2BA}"/>
                </a:ext>
              </a:extLst>
            </p:cNvPr>
            <p:cNvSpPr txBox="1"/>
            <p:nvPr/>
          </p:nvSpPr>
          <p:spPr>
            <a:xfrm>
              <a:off x="2254779" y="2395515"/>
              <a:ext cx="756849" cy="418278"/>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400-1050nm</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650 channels</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0.002m@1m</a:t>
              </a:r>
            </a:p>
          </p:txBody>
        </p:sp>
        <p:sp>
          <p:nvSpPr>
            <p:cNvPr id="81" name="文本框 80">
              <a:extLst>
                <a:ext uri="{FF2B5EF4-FFF2-40B4-BE49-F238E27FC236}">
                  <a16:creationId xmlns:a16="http://schemas.microsoft.com/office/drawing/2014/main" id="{5612D7A9-59B3-417B-B0E6-4433CC0C1DBC}"/>
                </a:ext>
              </a:extLst>
            </p:cNvPr>
            <p:cNvSpPr txBox="1"/>
            <p:nvPr/>
          </p:nvSpPr>
          <p:spPr>
            <a:xfrm>
              <a:off x="2243499" y="2893306"/>
              <a:ext cx="474425" cy="232377"/>
            </a:xfrm>
            <a:prstGeom prst="rect">
              <a:avLst/>
            </a:prstGeom>
            <a:noFill/>
          </p:spPr>
          <p:txBody>
            <a:bodyPr wrap="none" rtlCol="0">
              <a:spAutoFit/>
            </a:bodyPr>
            <a:lstStyle>
              <a:defPPr>
                <a:defRPr lang="zh-CN"/>
              </a:defPPr>
              <a:lvl1pPr>
                <a:defRPr sz="1600" b="1">
                  <a:solidFill>
                    <a:schemeClr val="bg2"/>
                  </a:solidFill>
                  <a:ea typeface="黑体" pitchFamily="49" charset="-122"/>
                </a:defRPr>
              </a:lvl1p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FF0000"/>
                  </a:solidFill>
                  <a:effectLst/>
                  <a:uLnTx/>
                  <a:uFillTx/>
                  <a:ea typeface="黑体" pitchFamily="49" charset="-122"/>
                </a:rPr>
                <a:t>SWIR</a:t>
              </a:r>
              <a:endParaRPr kumimoji="0" lang="zh-CN" altLang="en-US" sz="1400" b="0" i="0" u="none" strike="noStrike" kern="0" cap="none" spc="0" normalizeH="0" baseline="0" noProof="0" dirty="0">
                <a:ln>
                  <a:noFill/>
                </a:ln>
                <a:solidFill>
                  <a:prstClr val="black"/>
                </a:solidFill>
                <a:effectLst/>
                <a:uLnTx/>
                <a:uFillTx/>
                <a:ea typeface="黑体" pitchFamily="49" charset="-122"/>
              </a:endParaRPr>
            </a:p>
          </p:txBody>
        </p:sp>
        <p:sp>
          <p:nvSpPr>
            <p:cNvPr id="82" name="文本框 81">
              <a:extLst>
                <a:ext uri="{FF2B5EF4-FFF2-40B4-BE49-F238E27FC236}">
                  <a16:creationId xmlns:a16="http://schemas.microsoft.com/office/drawing/2014/main" id="{DAA2E0B7-35E7-4803-85F7-BAEF17554CF8}"/>
                </a:ext>
              </a:extLst>
            </p:cNvPr>
            <p:cNvSpPr txBox="1"/>
            <p:nvPr/>
          </p:nvSpPr>
          <p:spPr>
            <a:xfrm>
              <a:off x="2273183" y="3079864"/>
              <a:ext cx="799851" cy="53446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1000-2500nm</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300 channels</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0.002m@1m</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prstClr val="black"/>
                </a:solidFill>
                <a:effectLst/>
                <a:uLnTx/>
                <a:uFillTx/>
                <a:latin typeface="Verdana" pitchFamily="34" charset="0"/>
              </a:endParaRPr>
            </a:p>
          </p:txBody>
        </p:sp>
        <p:sp>
          <p:nvSpPr>
            <p:cNvPr id="83" name="文本框 82">
              <a:extLst>
                <a:ext uri="{FF2B5EF4-FFF2-40B4-BE49-F238E27FC236}">
                  <a16:creationId xmlns:a16="http://schemas.microsoft.com/office/drawing/2014/main" id="{5F8E6655-0AEA-4D42-AFE9-06D27F11481C}"/>
                </a:ext>
              </a:extLst>
            </p:cNvPr>
            <p:cNvSpPr txBox="1"/>
            <p:nvPr/>
          </p:nvSpPr>
          <p:spPr>
            <a:xfrm>
              <a:off x="2259988" y="3576792"/>
              <a:ext cx="459316" cy="232377"/>
            </a:xfrm>
            <a:prstGeom prst="rect">
              <a:avLst/>
            </a:prstGeom>
            <a:noFill/>
          </p:spPr>
          <p:txBody>
            <a:bodyPr wrap="none" rtlCol="0">
              <a:spAutoFit/>
            </a:bodyPr>
            <a:lstStyle>
              <a:defPPr>
                <a:defRPr lang="zh-CN"/>
              </a:defPPr>
              <a:lvl1pPr>
                <a:defRPr sz="1600" b="1">
                  <a:solidFill>
                    <a:schemeClr val="bg2"/>
                  </a:solidFill>
                  <a:ea typeface="黑体" pitchFamily="49" charset="-122"/>
                </a:defRPr>
              </a:lvl1p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FF0000"/>
                  </a:solidFill>
                  <a:effectLst/>
                  <a:uLnTx/>
                  <a:uFillTx/>
                  <a:ea typeface="黑体" pitchFamily="49" charset="-122"/>
                </a:rPr>
                <a:t>LWIR</a:t>
              </a:r>
              <a:endParaRPr kumimoji="0" lang="zh-CN" altLang="en-US" sz="1400" b="0" i="0" u="none" strike="noStrike" kern="0" cap="none" spc="0" normalizeH="0" baseline="0" noProof="0" dirty="0">
                <a:ln>
                  <a:noFill/>
                </a:ln>
                <a:solidFill>
                  <a:prstClr val="black"/>
                </a:solidFill>
                <a:effectLst/>
                <a:uLnTx/>
                <a:uFillTx/>
                <a:ea typeface="黑体" pitchFamily="49" charset="-122"/>
              </a:endParaRPr>
            </a:p>
          </p:txBody>
        </p:sp>
        <p:sp>
          <p:nvSpPr>
            <p:cNvPr id="84" name="文本框 83">
              <a:extLst>
                <a:ext uri="{FF2B5EF4-FFF2-40B4-BE49-F238E27FC236}">
                  <a16:creationId xmlns:a16="http://schemas.microsoft.com/office/drawing/2014/main" id="{F2145121-9EDE-472D-9BF3-12E3F6BEB277}"/>
                </a:ext>
              </a:extLst>
            </p:cNvPr>
            <p:cNvSpPr txBox="1"/>
            <p:nvPr/>
          </p:nvSpPr>
          <p:spPr>
            <a:xfrm>
              <a:off x="2284851" y="3762903"/>
              <a:ext cx="756849" cy="53446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8-12.5μm</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150 channels</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0.01m@1m</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prstClr val="black"/>
                </a:solidFill>
                <a:effectLst/>
                <a:uLnTx/>
                <a:uFillTx/>
                <a:latin typeface="Verdana" pitchFamily="34" charset="0"/>
              </a:endParaRPr>
            </a:p>
          </p:txBody>
        </p:sp>
        <p:pic>
          <p:nvPicPr>
            <p:cNvPr id="85" name="图片 84" descr="DSCF4117.JPG">
              <a:extLst>
                <a:ext uri="{FF2B5EF4-FFF2-40B4-BE49-F238E27FC236}">
                  <a16:creationId xmlns:a16="http://schemas.microsoft.com/office/drawing/2014/main" id="{87B317D2-0A22-4C40-BAC5-07432EDFF8F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9447" y="2228377"/>
              <a:ext cx="729000" cy="56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图片 85" descr="DSCF4114.JPG">
              <a:extLst>
                <a:ext uri="{FF2B5EF4-FFF2-40B4-BE49-F238E27FC236}">
                  <a16:creationId xmlns:a16="http://schemas.microsoft.com/office/drawing/2014/main" id="{3209D04D-EAE0-4915-8E5A-35099474C86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2383" y="2950094"/>
              <a:ext cx="751749" cy="561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文本框 86">
              <a:extLst>
                <a:ext uri="{FF2B5EF4-FFF2-40B4-BE49-F238E27FC236}">
                  <a16:creationId xmlns:a16="http://schemas.microsoft.com/office/drawing/2014/main" id="{B6DD2831-785F-4198-928C-616E4E36C5B0}"/>
                </a:ext>
              </a:extLst>
            </p:cNvPr>
            <p:cNvSpPr txBox="1"/>
            <p:nvPr/>
          </p:nvSpPr>
          <p:spPr>
            <a:xfrm>
              <a:off x="6558893" y="2224395"/>
              <a:ext cx="445369" cy="232377"/>
            </a:xfrm>
            <a:prstGeom prst="rect">
              <a:avLst/>
            </a:prstGeom>
            <a:noFill/>
          </p:spPr>
          <p:txBody>
            <a:bodyPr wrap="none" rtlCol="0">
              <a:spAutoFit/>
            </a:bodyPr>
            <a:lstStyle>
              <a:defPPr>
                <a:defRPr lang="zh-CN"/>
              </a:defPPr>
              <a:lvl1pPr>
                <a:defRPr sz="1600" b="1">
                  <a:solidFill>
                    <a:schemeClr val="bg2"/>
                  </a:solidFill>
                  <a:ea typeface="黑体" pitchFamily="49" charset="-122"/>
                </a:defRPr>
              </a:lvl1p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FF0000"/>
                  </a:solidFill>
                  <a:effectLst/>
                  <a:uLnTx/>
                  <a:uFillTx/>
                  <a:ea typeface="黑体" pitchFamily="49" charset="-122"/>
                </a:rPr>
                <a:t>VNIR</a:t>
              </a:r>
              <a:endParaRPr kumimoji="0" lang="zh-CN" altLang="en-US" sz="1400" b="0" i="0" u="none" strike="noStrike" kern="0" cap="none" spc="0" normalizeH="0" baseline="0" noProof="0" dirty="0">
                <a:ln>
                  <a:noFill/>
                </a:ln>
                <a:solidFill>
                  <a:prstClr val="black"/>
                </a:solidFill>
                <a:effectLst/>
                <a:uLnTx/>
                <a:uFillTx/>
                <a:ea typeface="黑体" pitchFamily="49" charset="-122"/>
              </a:endParaRPr>
            </a:p>
          </p:txBody>
        </p:sp>
        <p:sp>
          <p:nvSpPr>
            <p:cNvPr id="88" name="文本框 87">
              <a:extLst>
                <a:ext uri="{FF2B5EF4-FFF2-40B4-BE49-F238E27FC236}">
                  <a16:creationId xmlns:a16="http://schemas.microsoft.com/office/drawing/2014/main" id="{E54B787C-1C53-4733-BAB3-F4BCDAED57B3}"/>
                </a:ext>
              </a:extLst>
            </p:cNvPr>
            <p:cNvSpPr txBox="1"/>
            <p:nvPr/>
          </p:nvSpPr>
          <p:spPr>
            <a:xfrm>
              <a:off x="6570173" y="2416355"/>
              <a:ext cx="756849" cy="418278"/>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400-1050nm</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300 channels</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0.5m@1km</a:t>
              </a:r>
            </a:p>
          </p:txBody>
        </p:sp>
        <p:grpSp>
          <p:nvGrpSpPr>
            <p:cNvPr id="89" name="组合 88">
              <a:extLst>
                <a:ext uri="{FF2B5EF4-FFF2-40B4-BE49-F238E27FC236}">
                  <a16:creationId xmlns:a16="http://schemas.microsoft.com/office/drawing/2014/main" id="{7C002FA8-4432-489A-A72D-5D5025ABE457}"/>
                </a:ext>
              </a:extLst>
            </p:cNvPr>
            <p:cNvGrpSpPr/>
            <p:nvPr/>
          </p:nvGrpSpPr>
          <p:grpSpPr>
            <a:xfrm>
              <a:off x="6558893" y="2941004"/>
              <a:ext cx="829536" cy="721025"/>
              <a:chOff x="1813120" y="3798925"/>
              <a:chExt cx="1106047" cy="962782"/>
            </a:xfrm>
          </p:grpSpPr>
          <p:sp>
            <p:nvSpPr>
              <p:cNvPr id="102" name="文本框 101">
                <a:extLst>
                  <a:ext uri="{FF2B5EF4-FFF2-40B4-BE49-F238E27FC236}">
                    <a16:creationId xmlns:a16="http://schemas.microsoft.com/office/drawing/2014/main" id="{E959485B-C401-4EF8-8AAE-88801B25859F}"/>
                  </a:ext>
                </a:extLst>
              </p:cNvPr>
              <p:cNvSpPr txBox="1"/>
              <p:nvPr/>
            </p:nvSpPr>
            <p:spPr>
              <a:xfrm>
                <a:off x="1813120" y="3798925"/>
                <a:ext cx="632566" cy="310292"/>
              </a:xfrm>
              <a:prstGeom prst="rect">
                <a:avLst/>
              </a:prstGeom>
              <a:noFill/>
            </p:spPr>
            <p:txBody>
              <a:bodyPr wrap="none" rtlCol="0">
                <a:spAutoFit/>
              </a:bodyPr>
              <a:lstStyle>
                <a:defPPr>
                  <a:defRPr lang="zh-CN"/>
                </a:defPPr>
                <a:lvl1pPr>
                  <a:defRPr sz="1600" b="1">
                    <a:solidFill>
                      <a:schemeClr val="bg2"/>
                    </a:solidFill>
                    <a:ea typeface="黑体" pitchFamily="49" charset="-122"/>
                  </a:defRPr>
                </a:lvl1p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0000"/>
                    </a:solidFill>
                    <a:effectLst/>
                    <a:uLnTx/>
                    <a:uFillTx/>
                    <a:ea typeface="黑体" pitchFamily="49" charset="-122"/>
                  </a:rPr>
                  <a:t>SWIR</a:t>
                </a:r>
                <a:endParaRPr kumimoji="0" lang="zh-CN" altLang="en-US" sz="1400" b="0" i="0" u="none" strike="noStrike" kern="0" cap="none" spc="0" normalizeH="0" baseline="0" noProof="0" dirty="0">
                  <a:ln>
                    <a:noFill/>
                  </a:ln>
                  <a:solidFill>
                    <a:prstClr val="black"/>
                  </a:solidFill>
                  <a:effectLst/>
                  <a:uLnTx/>
                  <a:uFillTx/>
                  <a:ea typeface="黑体" pitchFamily="49" charset="-122"/>
                </a:endParaRPr>
              </a:p>
            </p:txBody>
          </p:sp>
          <p:sp>
            <p:nvSpPr>
              <p:cNvPr id="103" name="文本框 102">
                <a:extLst>
                  <a:ext uri="{FF2B5EF4-FFF2-40B4-BE49-F238E27FC236}">
                    <a16:creationId xmlns:a16="http://schemas.microsoft.com/office/drawing/2014/main" id="{4C04D2C9-E353-4076-A442-0F10377BB384}"/>
                  </a:ext>
                </a:extLst>
              </p:cNvPr>
              <p:cNvSpPr txBox="1"/>
              <p:nvPr/>
            </p:nvSpPr>
            <p:spPr>
              <a:xfrm>
                <a:off x="1852699" y="4048035"/>
                <a:ext cx="1066468" cy="71367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1000-2500nm</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170 channels</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0.5m@1km</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prstClr val="black"/>
                  </a:solidFill>
                  <a:effectLst/>
                  <a:uLnTx/>
                  <a:uFillTx/>
                  <a:latin typeface="Verdana" pitchFamily="34" charset="0"/>
                </a:endParaRPr>
              </a:p>
            </p:txBody>
          </p:sp>
        </p:grpSp>
        <p:grpSp>
          <p:nvGrpSpPr>
            <p:cNvPr id="90" name="组合 89">
              <a:extLst>
                <a:ext uri="{FF2B5EF4-FFF2-40B4-BE49-F238E27FC236}">
                  <a16:creationId xmlns:a16="http://schemas.microsoft.com/office/drawing/2014/main" id="{31C4EA62-FC17-4D63-B848-B25CC3CC392F}"/>
                </a:ext>
              </a:extLst>
            </p:cNvPr>
            <p:cNvGrpSpPr/>
            <p:nvPr/>
          </p:nvGrpSpPr>
          <p:grpSpPr>
            <a:xfrm>
              <a:off x="6575379" y="3624486"/>
              <a:ext cx="722438" cy="720578"/>
              <a:chOff x="1888823" y="5116495"/>
              <a:chExt cx="963251" cy="962187"/>
            </a:xfrm>
          </p:grpSpPr>
          <p:sp>
            <p:nvSpPr>
              <p:cNvPr id="100" name="文本框 99">
                <a:extLst>
                  <a:ext uri="{FF2B5EF4-FFF2-40B4-BE49-F238E27FC236}">
                    <a16:creationId xmlns:a16="http://schemas.microsoft.com/office/drawing/2014/main" id="{C0B36299-3ACC-4A86-B2BD-6E02AC1D1CA6}"/>
                  </a:ext>
                </a:extLst>
              </p:cNvPr>
              <p:cNvSpPr txBox="1"/>
              <p:nvPr/>
            </p:nvSpPr>
            <p:spPr>
              <a:xfrm>
                <a:off x="1888823" y="5116495"/>
                <a:ext cx="660460" cy="310293"/>
              </a:xfrm>
              <a:prstGeom prst="rect">
                <a:avLst/>
              </a:prstGeom>
              <a:noFill/>
            </p:spPr>
            <p:txBody>
              <a:bodyPr wrap="none" rtlCol="0">
                <a:spAutoFit/>
              </a:bodyPr>
              <a:lstStyle>
                <a:defPPr>
                  <a:defRPr lang="zh-CN"/>
                </a:defPPr>
                <a:lvl1pPr>
                  <a:defRPr sz="1600" b="1">
                    <a:solidFill>
                      <a:schemeClr val="bg2"/>
                    </a:solidFill>
                    <a:ea typeface="黑体" pitchFamily="49" charset="-122"/>
                  </a:defRPr>
                </a:lvl1p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FF0000"/>
                    </a:solidFill>
                    <a:effectLst/>
                    <a:uLnTx/>
                    <a:uFillTx/>
                    <a:ea typeface="黑体" pitchFamily="49" charset="-122"/>
                  </a:rPr>
                  <a:t>LWIR </a:t>
                </a:r>
                <a:endParaRPr kumimoji="0" lang="zh-CN" altLang="en-US" sz="1400" b="0" i="0" u="none" strike="noStrike" kern="0" cap="none" spc="0" normalizeH="0" baseline="0" noProof="0" dirty="0">
                  <a:ln>
                    <a:noFill/>
                  </a:ln>
                  <a:solidFill>
                    <a:prstClr val="black"/>
                  </a:solidFill>
                  <a:effectLst/>
                  <a:uLnTx/>
                  <a:uFillTx/>
                  <a:ea typeface="黑体" pitchFamily="49" charset="-122"/>
                </a:endParaRPr>
              </a:p>
            </p:txBody>
          </p:sp>
          <p:sp>
            <p:nvSpPr>
              <p:cNvPr id="101" name="文本框 100">
                <a:extLst>
                  <a:ext uri="{FF2B5EF4-FFF2-40B4-BE49-F238E27FC236}">
                    <a16:creationId xmlns:a16="http://schemas.microsoft.com/office/drawing/2014/main" id="{34C3D830-55CB-4CE2-B55A-2D0A03D3B98D}"/>
                  </a:ext>
                </a:extLst>
              </p:cNvPr>
              <p:cNvSpPr txBox="1"/>
              <p:nvPr/>
            </p:nvSpPr>
            <p:spPr>
              <a:xfrm>
                <a:off x="1921974" y="5365009"/>
                <a:ext cx="930100" cy="713673"/>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8-12.5μm</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75 channels</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black"/>
                    </a:solidFill>
                    <a:effectLst/>
                    <a:uLnTx/>
                    <a:uFillTx/>
                    <a:latin typeface="Verdana" pitchFamily="34" charset="0"/>
                  </a:rPr>
                  <a:t>0.5m@1km</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prstClr val="black"/>
                  </a:solidFill>
                  <a:effectLst/>
                  <a:uLnTx/>
                  <a:uFillTx/>
                  <a:latin typeface="Verdana" pitchFamily="34" charset="0"/>
                </a:endParaRPr>
              </a:p>
            </p:txBody>
          </p:sp>
        </p:grpSp>
        <p:sp>
          <p:nvSpPr>
            <p:cNvPr id="91" name="文本框 90">
              <a:extLst>
                <a:ext uri="{FF2B5EF4-FFF2-40B4-BE49-F238E27FC236}">
                  <a16:creationId xmlns:a16="http://schemas.microsoft.com/office/drawing/2014/main" id="{CEE2D995-2D1F-44AA-B2E5-0CDF5A6A12F4}"/>
                </a:ext>
              </a:extLst>
            </p:cNvPr>
            <p:cNvSpPr txBox="1"/>
            <p:nvPr/>
          </p:nvSpPr>
          <p:spPr>
            <a:xfrm>
              <a:off x="5559940" y="1871330"/>
              <a:ext cx="1621553" cy="197520"/>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rPr>
                <a:t>Airborne hyperspectral imager</a:t>
              </a:r>
              <a:endParaRPr kumimoji="0" lang="zh-CN" altLang="en-US" sz="1100" b="1" i="0" u="none" strike="noStrike" kern="0" cap="none" spc="0" normalizeH="0" baseline="0" noProof="0" dirty="0">
                <a:ln>
                  <a:noFill/>
                </a:ln>
                <a:solidFill>
                  <a:prstClr val="black"/>
                </a:solidFill>
                <a:effectLst/>
                <a:uLnTx/>
                <a:uFillTx/>
              </a:endParaRPr>
            </a:p>
          </p:txBody>
        </p:sp>
        <p:sp>
          <p:nvSpPr>
            <p:cNvPr id="92" name="右箭头 11">
              <a:extLst>
                <a:ext uri="{FF2B5EF4-FFF2-40B4-BE49-F238E27FC236}">
                  <a16:creationId xmlns:a16="http://schemas.microsoft.com/office/drawing/2014/main" id="{20A011BB-6CEF-4958-B8CA-F378E4A707DB}"/>
                </a:ext>
              </a:extLst>
            </p:cNvPr>
            <p:cNvSpPr/>
            <p:nvPr/>
          </p:nvSpPr>
          <p:spPr bwMode="auto">
            <a:xfrm>
              <a:off x="5261552" y="2684054"/>
              <a:ext cx="318560" cy="848683"/>
            </a:xfrm>
            <a:prstGeom prst="rightArrow">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214313" marR="0" lvl="0" indent="-214313" defTabSz="685800" eaLnBrk="1" fontAlgn="base" latinLnBrk="0" hangingPunct="1">
                <a:lnSpc>
                  <a:spcPct val="100000"/>
                </a:lnSpc>
                <a:spcBef>
                  <a:spcPct val="0"/>
                </a:spcBef>
                <a:spcAft>
                  <a:spcPct val="0"/>
                </a:spcAft>
                <a:buClrTx/>
                <a:buSzTx/>
                <a:buFont typeface="Arial" pitchFamily="34" charset="0"/>
                <a:buChar char="•"/>
                <a:tabLst/>
                <a:defRPr/>
              </a:pPr>
              <a:endParaRPr kumimoji="0" lang="zh-CN" altLang="en-US" sz="1100" b="0" i="0" u="none" strike="noStrike" kern="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93" name="右箭头 61">
              <a:extLst>
                <a:ext uri="{FF2B5EF4-FFF2-40B4-BE49-F238E27FC236}">
                  <a16:creationId xmlns:a16="http://schemas.microsoft.com/office/drawing/2014/main" id="{330CA3A4-57B9-4AB8-A010-DBD21A2292EB}"/>
                </a:ext>
              </a:extLst>
            </p:cNvPr>
            <p:cNvSpPr/>
            <p:nvPr/>
          </p:nvSpPr>
          <p:spPr bwMode="auto">
            <a:xfrm flipH="1">
              <a:off x="3335493" y="2684054"/>
              <a:ext cx="350666" cy="848683"/>
            </a:xfrm>
            <a:prstGeom prst="rightArrow">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214313" marR="0" lvl="0" indent="-214313" defTabSz="685800" eaLnBrk="1" fontAlgn="base" latinLnBrk="0" hangingPunct="1">
                <a:lnSpc>
                  <a:spcPct val="100000"/>
                </a:lnSpc>
                <a:spcBef>
                  <a:spcPct val="0"/>
                </a:spcBef>
                <a:spcAft>
                  <a:spcPct val="0"/>
                </a:spcAft>
                <a:buClrTx/>
                <a:buSzTx/>
                <a:buFont typeface="Arial" pitchFamily="34" charset="0"/>
                <a:buChar char="•"/>
                <a:tabLst/>
                <a:defRPr/>
              </a:pPr>
              <a:endParaRPr kumimoji="0" lang="zh-CN" altLang="en-US" sz="1100" b="0" i="0" u="none" strike="noStrike" kern="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94" name="矩形 93">
              <a:extLst>
                <a:ext uri="{FF2B5EF4-FFF2-40B4-BE49-F238E27FC236}">
                  <a16:creationId xmlns:a16="http://schemas.microsoft.com/office/drawing/2014/main" id="{E931A921-1089-4CE3-9360-A4BCEF9F06FA}"/>
                </a:ext>
              </a:extLst>
            </p:cNvPr>
            <p:cNvSpPr/>
            <p:nvPr/>
          </p:nvSpPr>
          <p:spPr bwMode="auto">
            <a:xfrm>
              <a:off x="3686159" y="1858496"/>
              <a:ext cx="1575393" cy="2335613"/>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214313" marR="0" lvl="0" indent="-214313" defTabSz="685800" eaLnBrk="1" fontAlgn="base" latinLnBrk="0" hangingPunct="1">
                <a:lnSpc>
                  <a:spcPct val="100000"/>
                </a:lnSpc>
                <a:spcBef>
                  <a:spcPct val="0"/>
                </a:spcBef>
                <a:spcAft>
                  <a:spcPct val="0"/>
                </a:spcAft>
                <a:buClrTx/>
                <a:buSzTx/>
                <a:buFont typeface="Arial" pitchFamily="34" charset="0"/>
                <a:buChar char="•"/>
                <a:tabLst/>
                <a:defRPr/>
              </a:pPr>
              <a:endParaRPr kumimoji="0" lang="zh-CN" altLang="en-US" sz="1100" b="0" i="0" u="none" strike="noStrike" kern="0" cap="none" spc="0" normalizeH="0" baseline="0" noProof="0" dirty="0">
                <a:ln>
                  <a:noFill/>
                </a:ln>
                <a:solidFill>
                  <a:srgbClr val="000000"/>
                </a:solidFill>
                <a:effectLst/>
                <a:uLnTx/>
                <a:uFillTx/>
                <a:latin typeface="Calibri"/>
                <a:ea typeface="宋体" panose="02010600030101010101" pitchFamily="2" charset="-122"/>
                <a:cs typeface="+mn-cs"/>
              </a:endParaRPr>
            </a:p>
          </p:txBody>
        </p:sp>
        <p:graphicFrame>
          <p:nvGraphicFramePr>
            <p:cNvPr id="95" name="图示 94">
              <a:extLst>
                <a:ext uri="{FF2B5EF4-FFF2-40B4-BE49-F238E27FC236}">
                  <a16:creationId xmlns:a16="http://schemas.microsoft.com/office/drawing/2014/main" id="{38203FDF-D831-41A2-849D-94163D8E48AE}"/>
                </a:ext>
              </a:extLst>
            </p:cNvPr>
            <p:cNvGraphicFramePr/>
            <p:nvPr>
              <p:extLst>
                <p:ext uri="{D42A27DB-BD31-4B8C-83A1-F6EECF244321}">
                  <p14:modId xmlns:p14="http://schemas.microsoft.com/office/powerpoint/2010/main" val="129288665"/>
                </p:ext>
              </p:extLst>
            </p:nvPr>
          </p:nvGraphicFramePr>
          <p:xfrm>
            <a:off x="3760883" y="1980974"/>
            <a:ext cx="1429265" cy="21105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6" name="图片 3">
              <a:extLst>
                <a:ext uri="{FF2B5EF4-FFF2-40B4-BE49-F238E27FC236}">
                  <a16:creationId xmlns:a16="http://schemas.microsoft.com/office/drawing/2014/main" id="{29FFABC4-2F93-48F9-AF78-BFBD3F06566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9447" y="3609404"/>
              <a:ext cx="757116" cy="50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2" descr="说明: 微信图片_20180726165329">
              <a:extLst>
                <a:ext uri="{FF2B5EF4-FFF2-40B4-BE49-F238E27FC236}">
                  <a16:creationId xmlns:a16="http://schemas.microsoft.com/office/drawing/2014/main" id="{2480D883-56EC-4902-909C-7C4D9B4D089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12952" y="2184369"/>
              <a:ext cx="830547" cy="62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图片 1569" descr="说明: 微信图片_20180726165333">
              <a:extLst>
                <a:ext uri="{FF2B5EF4-FFF2-40B4-BE49-F238E27FC236}">
                  <a16:creationId xmlns:a16="http://schemas.microsoft.com/office/drawing/2014/main" id="{9A637A80-58D2-418F-AF71-A1A46C778F1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25590" y="2881348"/>
              <a:ext cx="834398" cy="62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图片 1571" descr="说明: 微信图片_20181121152941">
              <a:extLst>
                <a:ext uri="{FF2B5EF4-FFF2-40B4-BE49-F238E27FC236}">
                  <a16:creationId xmlns:a16="http://schemas.microsoft.com/office/drawing/2014/main" id="{1741FEDF-A36E-4C9D-A38D-29B4AC7F364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70462" y="3532737"/>
              <a:ext cx="594556" cy="66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3" name="表格 32">
            <a:extLst>
              <a:ext uri="{FF2B5EF4-FFF2-40B4-BE49-F238E27FC236}">
                <a16:creationId xmlns:a16="http://schemas.microsoft.com/office/drawing/2014/main" id="{B6BB0A5F-48A8-4A9B-9F74-3F88FC64CAF4}"/>
              </a:ext>
            </a:extLst>
          </p:cNvPr>
          <p:cNvGraphicFramePr>
            <a:graphicFrameLocks noGrp="1"/>
          </p:cNvGraphicFramePr>
          <p:nvPr>
            <p:extLst>
              <p:ext uri="{D42A27DB-BD31-4B8C-83A1-F6EECF244321}">
                <p14:modId xmlns:p14="http://schemas.microsoft.com/office/powerpoint/2010/main" val="493384379"/>
              </p:ext>
            </p:extLst>
          </p:nvPr>
        </p:nvGraphicFramePr>
        <p:xfrm>
          <a:off x="1588150" y="5471329"/>
          <a:ext cx="7416824" cy="1173290"/>
        </p:xfrm>
        <a:graphic>
          <a:graphicData uri="http://schemas.openxmlformats.org/drawingml/2006/table">
            <a:tbl>
              <a:tblPr firstRow="1" firstCol="1" bandRow="1"/>
              <a:tblGrid>
                <a:gridCol w="2795434">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597054">
                  <a:extLst>
                    <a:ext uri="{9D8B030D-6E8A-4147-A177-3AD203B41FA5}">
                      <a16:colId xmlns:a16="http://schemas.microsoft.com/office/drawing/2014/main" val="20003"/>
                    </a:ext>
                  </a:extLst>
                </a:gridCol>
              </a:tblGrid>
              <a:tr h="0">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fontAlgn="ctr"/>
                      <a:r>
                        <a:rPr lang="en-US" altLang="zh-CN" sz="1400" b="1" kern="100" dirty="0">
                          <a:solidFill>
                            <a:schemeClr val="lt1"/>
                          </a:solidFill>
                          <a:effectLst/>
                          <a:latin typeface="Times New Roman" panose="02020603050405020304" pitchFamily="18" charset="0"/>
                          <a:ea typeface="+mn-ea"/>
                          <a:cs typeface="Times New Roman" panose="02020603050405020304" pitchFamily="18" charset="0"/>
                        </a:rPr>
                        <a:t>Factors</a:t>
                      </a:r>
                      <a:endParaRPr lang="zh-CN" altLang="en-US" sz="1400" b="1" kern="100" dirty="0">
                        <a:solidFill>
                          <a:schemeClr val="lt1"/>
                        </a:solidFill>
                        <a:effectLst/>
                        <a:latin typeface="Times New Roman" panose="02020603050405020304" pitchFamily="18" charset="0"/>
                        <a:ea typeface="+mn-ea"/>
                        <a:cs typeface="Times New Roman" panose="02020603050405020304" pitchFamily="18" charset="0"/>
                      </a:endParaRPr>
                    </a:p>
                  </a:txBody>
                  <a:tcPr marL="9525" marR="9525" marT="9525" marB="0" anchor="ctr">
                    <a:lnL w="9525" cap="flat" cmpd="sng" algn="ctr">
                      <a:solidFill>
                        <a:srgbClr val="005BD3">
                          <a:shade val="95000"/>
                          <a:satMod val="105000"/>
                        </a:srgbClr>
                      </a:solidFill>
                      <a:prstDash val="solid"/>
                    </a:lnL>
                    <a:lnR>
                      <a:noFill/>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lnB>
                    <a:lnTlToBr w="12700" cmpd="sng">
                      <a:noFill/>
                      <a:prstDash val="solid"/>
                    </a:lnTlToBr>
                    <a:lnBlToTr w="12700" cmpd="sng">
                      <a:noFill/>
                      <a:prstDash val="solid"/>
                    </a:lnBlToTr>
                    <a:solidFill>
                      <a:srgbClr val="005BD3"/>
                    </a:solidFill>
                  </a:tcP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lnSpc>
                          <a:spcPct val="150000"/>
                        </a:lnSpc>
                        <a:spcAft>
                          <a:spcPts val="0"/>
                        </a:spcAft>
                      </a:pPr>
                      <a:r>
                        <a:rPr lang="en-US" sz="1400" kern="100" dirty="0">
                          <a:effectLst/>
                          <a:latin typeface="Times New Roman" pitchFamily="18" charset="0"/>
                          <a:ea typeface="楷体" pitchFamily="49" charset="-122"/>
                          <a:cs typeface="Times New Roman" pitchFamily="18" charset="0"/>
                        </a:rPr>
                        <a:t>VNIR</a:t>
                      </a:r>
                      <a:endParaRPr lang="zh-CN" sz="1400" kern="100" dirty="0">
                        <a:effectLst/>
                        <a:latin typeface="Times New Roman" pitchFamily="18" charset="0"/>
                        <a:ea typeface="楷体" pitchFamily="49" charset="-122"/>
                        <a:cs typeface="Times New Roman" pitchFamily="18" charset="0"/>
                      </a:endParaRPr>
                    </a:p>
                  </a:txBody>
                  <a:tcPr marL="68580" marR="68580" marT="0" marB="0" anchor="ctr">
                    <a:lnL>
                      <a:noFill/>
                    </a:lnL>
                    <a:lnR>
                      <a:noFill/>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lnB>
                    <a:lnTlToBr w="12700" cmpd="sng">
                      <a:noFill/>
                      <a:prstDash val="solid"/>
                    </a:lnTlToBr>
                    <a:lnBlToTr w="12700" cmpd="sng">
                      <a:noFill/>
                      <a:prstDash val="solid"/>
                    </a:lnBlToTr>
                    <a:solidFill>
                      <a:srgbClr val="005BD3"/>
                    </a:solidFill>
                  </a:tcP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lnSpc>
                          <a:spcPct val="150000"/>
                        </a:lnSpc>
                        <a:spcAft>
                          <a:spcPts val="0"/>
                        </a:spcAft>
                      </a:pPr>
                      <a:r>
                        <a:rPr lang="en-US" sz="1400" kern="100" dirty="0">
                          <a:effectLst/>
                          <a:latin typeface="Times New Roman" pitchFamily="18" charset="0"/>
                          <a:ea typeface="楷体" pitchFamily="49" charset="-122"/>
                          <a:cs typeface="Times New Roman" pitchFamily="18" charset="0"/>
                        </a:rPr>
                        <a:t>SWIR</a:t>
                      </a:r>
                      <a:endParaRPr lang="zh-CN" sz="1400" kern="100" dirty="0">
                        <a:effectLst/>
                        <a:latin typeface="Times New Roman" pitchFamily="18" charset="0"/>
                        <a:ea typeface="楷体" pitchFamily="49" charset="-122"/>
                        <a:cs typeface="Times New Roman" pitchFamily="18" charset="0"/>
                      </a:endParaRPr>
                    </a:p>
                  </a:txBody>
                  <a:tcPr marL="68580" marR="68580" marT="0" marB="0" anchor="ctr">
                    <a:lnL>
                      <a:noFill/>
                    </a:lnL>
                    <a:lnR>
                      <a:noFill/>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lnB>
                    <a:lnTlToBr w="12700" cmpd="sng">
                      <a:noFill/>
                      <a:prstDash val="solid"/>
                    </a:lnTlToBr>
                    <a:lnBlToTr w="12700" cmpd="sng">
                      <a:noFill/>
                      <a:prstDash val="solid"/>
                    </a:lnBlToTr>
                    <a:solidFill>
                      <a:srgbClr val="005BD3"/>
                    </a:solidFill>
                  </a:tcP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lnSpc>
                          <a:spcPct val="150000"/>
                        </a:lnSpc>
                        <a:spcAft>
                          <a:spcPts val="0"/>
                        </a:spcAft>
                      </a:pPr>
                      <a:r>
                        <a:rPr lang="en-US" sz="1400" kern="100" dirty="0">
                          <a:effectLst/>
                          <a:latin typeface="Times New Roman" pitchFamily="18" charset="0"/>
                          <a:ea typeface="楷体" pitchFamily="49" charset="-122"/>
                          <a:cs typeface="Times New Roman" pitchFamily="18" charset="0"/>
                        </a:rPr>
                        <a:t>LWIR</a:t>
                      </a:r>
                      <a:endParaRPr lang="zh-CN" sz="1400" kern="100" dirty="0">
                        <a:effectLst/>
                        <a:latin typeface="Times New Roman" pitchFamily="18" charset="0"/>
                        <a:ea typeface="楷体" pitchFamily="49" charset="-122"/>
                        <a:cs typeface="Times New Roman" pitchFamily="18" charset="0"/>
                      </a:endParaRPr>
                    </a:p>
                  </a:txBody>
                  <a:tcPr marL="68580" marR="68580" marT="0" marB="0" anchor="ctr">
                    <a:lnL>
                      <a:noFill/>
                    </a:lnL>
                    <a:lnR w="9525" cap="flat" cmpd="sng" algn="ctr">
                      <a:solidFill>
                        <a:srgbClr val="005BD3">
                          <a:shade val="95000"/>
                          <a:satMod val="105000"/>
                        </a:srgbClr>
                      </a:solidFill>
                      <a:prstDash val="solid"/>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lnB>
                    <a:lnTlToBr w="12700" cmpd="sng">
                      <a:noFill/>
                      <a:prstDash val="solid"/>
                    </a:lnTlToBr>
                    <a:lnBlToTr w="12700" cmpd="sng">
                      <a:noFill/>
                      <a:prstDash val="solid"/>
                    </a:lnBlToTr>
                    <a:solidFill>
                      <a:srgbClr val="005BD3"/>
                    </a:solidFill>
                  </a:tcPr>
                </a:tc>
                <a:extLst>
                  <a:ext uri="{0D108BD9-81ED-4DB2-BD59-A6C34878D82A}">
                    <a16:rowId xmlns:a16="http://schemas.microsoft.com/office/drawing/2014/main" val="10000"/>
                  </a:ext>
                </a:extLst>
              </a:tr>
              <a:tr h="0">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fontAlgn="ctr"/>
                      <a:r>
                        <a:rPr lang="en-US" altLang="zh-CN" sz="1400" b="0" kern="100" dirty="0">
                          <a:solidFill>
                            <a:schemeClr val="tx1"/>
                          </a:solidFill>
                          <a:effectLst/>
                          <a:latin typeface="Times New Roman" panose="02020603050405020304" pitchFamily="18" charset="0"/>
                          <a:ea typeface="+mn-ea"/>
                          <a:cs typeface="Times New Roman" panose="02020603050405020304" pitchFamily="18" charset="0"/>
                        </a:rPr>
                        <a:t>Uniformity of self-calibrator</a:t>
                      </a:r>
                      <a:endParaRPr lang="zh-CN" altLang="en-US" sz="14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9525" cap="flat" cmpd="sng" algn="ctr">
                      <a:solidFill>
                        <a:srgbClr val="005BD3">
                          <a:shade val="95000"/>
                          <a:satMod val="105000"/>
                        </a:srgbClr>
                      </a:solidFill>
                      <a:prstDash val="solid"/>
                    </a:lnL>
                    <a:lnR>
                      <a:noFill/>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400" u="none" strike="noStrike" dirty="0">
                          <a:effectLst/>
                          <a:latin typeface="Times New Roman" pitchFamily="18" charset="0"/>
                          <a:ea typeface="楷体" pitchFamily="49" charset="-122"/>
                          <a:cs typeface="Times New Roman" pitchFamily="18" charset="0"/>
                        </a:rPr>
                        <a:t>2.00%</a:t>
                      </a:r>
                      <a:endParaRPr lang="en-US" sz="1400" b="0" i="0" u="none" strike="noStrike" dirty="0">
                        <a:solidFill>
                          <a:srgbClr val="000000"/>
                        </a:solidFill>
                        <a:effectLst/>
                        <a:latin typeface="Times New Roman" pitchFamily="18" charset="0"/>
                        <a:ea typeface="楷体" pitchFamily="49" charset="-122"/>
                        <a:cs typeface="Times New Roman" pitchFamily="18" charset="0"/>
                      </a:endParaRPr>
                    </a:p>
                  </a:txBody>
                  <a:tcPr marL="9525" marR="9525" marT="9525" marB="0" anchor="ctr">
                    <a:lnL>
                      <a:noFill/>
                    </a:lnL>
                    <a:lnR>
                      <a:noFill/>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400" u="none" strike="noStrike" dirty="0">
                          <a:effectLst/>
                          <a:latin typeface="Times New Roman" pitchFamily="18" charset="0"/>
                          <a:ea typeface="楷体" pitchFamily="49" charset="-122"/>
                          <a:cs typeface="Times New Roman" pitchFamily="18" charset="0"/>
                        </a:rPr>
                        <a:t>2.00%</a:t>
                      </a:r>
                      <a:endParaRPr lang="en-US" sz="1400" b="0" i="0" u="none" strike="noStrike" dirty="0">
                        <a:solidFill>
                          <a:srgbClr val="000000"/>
                        </a:solidFill>
                        <a:effectLst/>
                        <a:latin typeface="Times New Roman" pitchFamily="18" charset="0"/>
                        <a:ea typeface="楷体" pitchFamily="49" charset="-122"/>
                        <a:cs typeface="Times New Roman" pitchFamily="18" charset="0"/>
                      </a:endParaRPr>
                    </a:p>
                  </a:txBody>
                  <a:tcPr marL="9525" marR="9525" marT="9525" marB="0" anchor="ctr">
                    <a:lnL>
                      <a:noFill/>
                    </a:lnL>
                    <a:lnR>
                      <a:noFill/>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altLang="zh-CN" sz="1400" u="none" strike="noStrike" dirty="0">
                          <a:effectLst/>
                          <a:latin typeface="Times New Roman" pitchFamily="18" charset="0"/>
                          <a:ea typeface="楷体" pitchFamily="49" charset="-122"/>
                          <a:cs typeface="Times New Roman" pitchFamily="18" charset="0"/>
                        </a:rPr>
                        <a:t>0.2K</a:t>
                      </a:r>
                      <a:endParaRPr lang="en-US" sz="1400" b="0" i="0" u="none" strike="noStrike" dirty="0">
                        <a:solidFill>
                          <a:srgbClr val="000000"/>
                        </a:solidFill>
                        <a:effectLst/>
                        <a:latin typeface="Times New Roman" pitchFamily="18" charset="0"/>
                        <a:ea typeface="楷体" pitchFamily="49" charset="-122"/>
                        <a:cs typeface="Times New Roman" pitchFamily="18" charset="0"/>
                      </a:endParaRPr>
                    </a:p>
                  </a:txBody>
                  <a:tcPr marL="9525" marR="9525" marT="9525" marB="0" anchor="ctr">
                    <a:lnL>
                      <a:noFill/>
                    </a:lnL>
                    <a:lnR w="9525" cap="flat" cmpd="sng" algn="ctr">
                      <a:solidFill>
                        <a:srgbClr val="005BD3">
                          <a:shade val="95000"/>
                          <a:satMod val="105000"/>
                        </a:srgbClr>
                      </a:solidFill>
                      <a:prstDash val="solid"/>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fontAlgn="ctr"/>
                      <a:r>
                        <a:rPr lang="en-US" altLang="zh-CN" sz="1400" b="0" kern="100" dirty="0">
                          <a:solidFill>
                            <a:schemeClr val="tx1"/>
                          </a:solidFill>
                          <a:effectLst/>
                          <a:latin typeface="Times New Roman" panose="02020603050405020304" pitchFamily="18" charset="0"/>
                          <a:ea typeface="+mn-ea"/>
                          <a:cs typeface="Times New Roman" panose="02020603050405020304" pitchFamily="18" charset="0"/>
                        </a:rPr>
                        <a:t>Stability </a:t>
                      </a:r>
                      <a:endParaRPr lang="zh-CN" altLang="en-US" sz="14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9525" cap="flat" cmpd="sng" algn="ctr">
                      <a:solidFill>
                        <a:srgbClr val="005BD3">
                          <a:shade val="95000"/>
                          <a:satMod val="105000"/>
                        </a:srgbClr>
                      </a:solidFill>
                      <a:prstDash val="solid"/>
                    </a:lnL>
                    <a:lnR>
                      <a:noFill/>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altLang="zh-CN" sz="1400" u="none" strike="noStrike" dirty="0">
                          <a:effectLst/>
                          <a:latin typeface="Times New Roman" pitchFamily="18" charset="0"/>
                          <a:ea typeface="楷体" pitchFamily="49" charset="-122"/>
                          <a:cs typeface="Times New Roman" pitchFamily="18" charset="0"/>
                        </a:rPr>
                        <a:t>1.0</a:t>
                      </a:r>
                      <a:r>
                        <a:rPr lang="en-US" sz="1400" u="none" strike="noStrike" dirty="0">
                          <a:effectLst/>
                          <a:latin typeface="Times New Roman" pitchFamily="18" charset="0"/>
                          <a:ea typeface="楷体" pitchFamily="49" charset="-122"/>
                          <a:cs typeface="Times New Roman" pitchFamily="18" charset="0"/>
                        </a:rPr>
                        <a:t>%</a:t>
                      </a:r>
                      <a:endParaRPr lang="en-US" sz="1400" b="0" i="0" u="none" strike="noStrike" dirty="0">
                        <a:solidFill>
                          <a:srgbClr val="000000"/>
                        </a:solidFill>
                        <a:effectLst/>
                        <a:latin typeface="Times New Roman" pitchFamily="18" charset="0"/>
                        <a:ea typeface="楷体" pitchFamily="49" charset="-122"/>
                        <a:cs typeface="Times New Roman" pitchFamily="18" charset="0"/>
                      </a:endParaRPr>
                    </a:p>
                  </a:txBody>
                  <a:tcPr marL="9525" marR="9525" marT="9525" marB="0" anchor="ctr">
                    <a:lnL>
                      <a:noFill/>
                    </a:lnL>
                    <a:lnR>
                      <a:noFill/>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altLang="zh-CN" sz="1400" u="none" strike="noStrike" dirty="0">
                          <a:effectLst/>
                          <a:latin typeface="Times New Roman" pitchFamily="18" charset="0"/>
                          <a:ea typeface="楷体" pitchFamily="49" charset="-122"/>
                          <a:cs typeface="Times New Roman" pitchFamily="18" charset="0"/>
                        </a:rPr>
                        <a:t>1.0</a:t>
                      </a:r>
                      <a:r>
                        <a:rPr lang="en-US" sz="1400" u="none" strike="noStrike" dirty="0">
                          <a:effectLst/>
                          <a:latin typeface="Times New Roman" pitchFamily="18" charset="0"/>
                          <a:ea typeface="楷体" pitchFamily="49" charset="-122"/>
                          <a:cs typeface="Times New Roman" pitchFamily="18" charset="0"/>
                        </a:rPr>
                        <a:t>%</a:t>
                      </a:r>
                      <a:endParaRPr lang="en-US" sz="1400" b="0" i="0" u="none" strike="noStrike" dirty="0">
                        <a:solidFill>
                          <a:srgbClr val="000000"/>
                        </a:solidFill>
                        <a:effectLst/>
                        <a:latin typeface="Times New Roman" pitchFamily="18" charset="0"/>
                        <a:ea typeface="楷体" pitchFamily="49" charset="-122"/>
                        <a:cs typeface="Times New Roman" pitchFamily="18" charset="0"/>
                      </a:endParaRPr>
                    </a:p>
                  </a:txBody>
                  <a:tcPr marL="9525" marR="9525" marT="9525" marB="0" anchor="ctr">
                    <a:lnL>
                      <a:noFill/>
                    </a:lnL>
                    <a:lnR>
                      <a:noFill/>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altLang="zh-CN" sz="1400" u="none" strike="noStrike" dirty="0">
                          <a:effectLst/>
                          <a:latin typeface="Times New Roman" pitchFamily="18" charset="0"/>
                          <a:ea typeface="楷体" pitchFamily="49" charset="-122"/>
                          <a:cs typeface="Times New Roman" pitchFamily="18" charset="0"/>
                        </a:rPr>
                        <a:t>0.1k</a:t>
                      </a:r>
                      <a:endParaRPr lang="en-US" sz="1400" b="0" i="0" u="none" strike="noStrike" dirty="0">
                        <a:solidFill>
                          <a:srgbClr val="000000"/>
                        </a:solidFill>
                        <a:effectLst/>
                        <a:latin typeface="Times New Roman" pitchFamily="18" charset="0"/>
                        <a:ea typeface="楷体" pitchFamily="49" charset="-122"/>
                        <a:cs typeface="Times New Roman" pitchFamily="18" charset="0"/>
                      </a:endParaRPr>
                    </a:p>
                  </a:txBody>
                  <a:tcPr marL="9525" marR="9525" marT="9525" marB="0" anchor="ctr">
                    <a:lnL>
                      <a:noFill/>
                    </a:lnL>
                    <a:lnR w="9525" cap="flat" cmpd="sng" algn="ctr">
                      <a:solidFill>
                        <a:srgbClr val="005BD3">
                          <a:shade val="95000"/>
                          <a:satMod val="105000"/>
                        </a:srgbClr>
                      </a:solidFill>
                      <a:prstDash val="solid"/>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spcAft>
                          <a:spcPts val="0"/>
                        </a:spcAft>
                      </a:pPr>
                      <a:r>
                        <a:rPr lang="en-US" altLang="zh-CN" sz="1400" b="0" kern="0" dirty="0">
                          <a:effectLst/>
                          <a:latin typeface="Times New Roman" pitchFamily="18" charset="0"/>
                          <a:cs typeface="Times New Roman" pitchFamily="18" charset="0"/>
                        </a:rPr>
                        <a:t>Transfer uncertainty</a:t>
                      </a:r>
                      <a:endParaRPr lang="zh-CN" altLang="zh-CN" sz="1400" b="0" kern="100" dirty="0">
                        <a:effectLst/>
                        <a:latin typeface="Times New Roman" pitchFamily="18" charset="0"/>
                        <a:ea typeface="宋体"/>
                        <a:cs typeface="Times New Roman" pitchFamily="18" charset="0"/>
                      </a:endParaRPr>
                    </a:p>
                  </a:txBody>
                  <a:tcPr marL="9525" marR="9525" marT="9525" marB="0" anchor="ctr">
                    <a:lnL w="9525" cap="flat" cmpd="sng" algn="ctr">
                      <a:solidFill>
                        <a:srgbClr val="005BD3">
                          <a:shade val="95000"/>
                          <a:satMod val="105000"/>
                        </a:srgbClr>
                      </a:solidFill>
                      <a:prstDash val="solid"/>
                    </a:lnL>
                    <a:lnR>
                      <a:noFill/>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400" u="none" strike="noStrike" dirty="0">
                          <a:effectLst/>
                          <a:latin typeface="Times New Roman" pitchFamily="18" charset="0"/>
                          <a:ea typeface="楷体" pitchFamily="49" charset="-122"/>
                          <a:cs typeface="Times New Roman" pitchFamily="18" charset="0"/>
                        </a:rPr>
                        <a:t>1.0%</a:t>
                      </a:r>
                      <a:endParaRPr lang="en-US" sz="1400" b="0" i="0" u="none" strike="noStrike" dirty="0">
                        <a:solidFill>
                          <a:srgbClr val="000000"/>
                        </a:solidFill>
                        <a:effectLst/>
                        <a:latin typeface="Times New Roman" pitchFamily="18" charset="0"/>
                        <a:ea typeface="楷体" pitchFamily="49" charset="-122"/>
                        <a:cs typeface="Times New Roman" pitchFamily="18" charset="0"/>
                      </a:endParaRPr>
                    </a:p>
                  </a:txBody>
                  <a:tcPr marL="9525" marR="9525" marT="9525" marB="0" anchor="ctr">
                    <a:lnL>
                      <a:noFill/>
                    </a:lnL>
                    <a:lnR>
                      <a:noFill/>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400" u="none" strike="noStrike" dirty="0">
                          <a:effectLst/>
                          <a:latin typeface="Times New Roman" pitchFamily="18" charset="0"/>
                          <a:ea typeface="楷体" pitchFamily="49" charset="-122"/>
                          <a:cs typeface="Times New Roman" pitchFamily="18" charset="0"/>
                        </a:rPr>
                        <a:t>1.0%</a:t>
                      </a:r>
                      <a:endParaRPr lang="en-US" sz="1400" b="0" i="0" u="none" strike="noStrike" dirty="0">
                        <a:solidFill>
                          <a:srgbClr val="000000"/>
                        </a:solidFill>
                        <a:effectLst/>
                        <a:latin typeface="Times New Roman" pitchFamily="18" charset="0"/>
                        <a:ea typeface="楷体" pitchFamily="49" charset="-122"/>
                        <a:cs typeface="Times New Roman" pitchFamily="18" charset="0"/>
                      </a:endParaRPr>
                    </a:p>
                  </a:txBody>
                  <a:tcPr marL="9525" marR="9525" marT="9525" marB="0" anchor="ctr">
                    <a:lnL>
                      <a:noFill/>
                    </a:lnL>
                    <a:lnR>
                      <a:noFill/>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400" u="none" strike="noStrike" dirty="0">
                          <a:effectLst/>
                          <a:latin typeface="Times New Roman" pitchFamily="18" charset="0"/>
                          <a:ea typeface="楷体" pitchFamily="49" charset="-122"/>
                          <a:cs typeface="Times New Roman" pitchFamily="18" charset="0"/>
                        </a:rPr>
                        <a:t>0.2K</a:t>
                      </a:r>
                      <a:endParaRPr lang="en-US" sz="1400" b="0" i="0" u="none" strike="noStrike" dirty="0">
                        <a:solidFill>
                          <a:srgbClr val="000000"/>
                        </a:solidFill>
                        <a:effectLst/>
                        <a:latin typeface="Times New Roman" pitchFamily="18" charset="0"/>
                        <a:ea typeface="楷体" pitchFamily="49" charset="-122"/>
                        <a:cs typeface="Times New Roman" pitchFamily="18" charset="0"/>
                      </a:endParaRPr>
                    </a:p>
                  </a:txBody>
                  <a:tcPr marL="9525" marR="9525" marT="9525" marB="0" anchor="ctr">
                    <a:lnL>
                      <a:noFill/>
                    </a:lnL>
                    <a:lnR w="9525" cap="flat" cmpd="sng" algn="ctr">
                      <a:solidFill>
                        <a:srgbClr val="005BD3">
                          <a:shade val="95000"/>
                          <a:satMod val="105000"/>
                        </a:srgbClr>
                      </a:solidFill>
                      <a:prstDash val="solid"/>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pPr algn="ctr" fontAlgn="ctr"/>
                      <a:r>
                        <a:rPr lang="en-US" altLang="zh-CN" sz="1400" b="1" i="0" u="none" strike="noStrike" dirty="0">
                          <a:solidFill>
                            <a:schemeClr val="tx1"/>
                          </a:solidFill>
                          <a:effectLst/>
                          <a:latin typeface="Times New Roman" pitchFamily="18" charset="0"/>
                          <a:ea typeface="楷体" pitchFamily="49" charset="-122"/>
                          <a:cs typeface="Times New Roman" pitchFamily="18" charset="0"/>
                        </a:rPr>
                        <a:t>Total Uncertainty(k=1)</a:t>
                      </a:r>
                      <a:endParaRPr lang="zh-CN" altLang="en-US" sz="1400" b="1" i="0" u="none" strike="noStrike" dirty="0">
                        <a:solidFill>
                          <a:schemeClr val="tx1"/>
                        </a:solidFill>
                        <a:effectLst/>
                        <a:latin typeface="Times New Roman" pitchFamily="18" charset="0"/>
                        <a:ea typeface="楷体" pitchFamily="49" charset="-122"/>
                        <a:cs typeface="Times New Roman" pitchFamily="18" charset="0"/>
                      </a:endParaRPr>
                    </a:p>
                  </a:txBody>
                  <a:tcPr marL="9525" marR="9525" marT="9525" marB="0" anchor="ctr">
                    <a:lnL w="9525" cap="flat" cmpd="sng" algn="ctr">
                      <a:solidFill>
                        <a:srgbClr val="005BD3">
                          <a:shade val="95000"/>
                          <a:satMod val="105000"/>
                        </a:srgbClr>
                      </a:solidFill>
                      <a:prstDash val="solid"/>
                    </a:lnL>
                    <a:lnR>
                      <a:noFill/>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Times New Roman" pitchFamily="18" charset="0"/>
                          <a:ea typeface="楷体" pitchFamily="49" charset="-122"/>
                          <a:cs typeface="Times New Roman" pitchFamily="18" charset="0"/>
                        </a:rPr>
                        <a:t>2.45%</a:t>
                      </a:r>
                    </a:p>
                  </a:txBody>
                  <a:tcPr marL="9525" marR="9525" marT="9525" marB="0" anchor="ctr">
                    <a:lnL>
                      <a:noFill/>
                    </a:lnL>
                    <a:lnR>
                      <a:noFill/>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Times New Roman" pitchFamily="18" charset="0"/>
                          <a:ea typeface="楷体" pitchFamily="49" charset="-122"/>
                          <a:cs typeface="Times New Roman" pitchFamily="18" charset="0"/>
                        </a:rPr>
                        <a:t>2.45%</a:t>
                      </a:r>
                    </a:p>
                  </a:txBody>
                  <a:tcPr marL="9525" marR="9525" marT="9525" marB="0" anchor="ctr">
                    <a:lnL>
                      <a:noFill/>
                    </a:lnL>
                    <a:lnR>
                      <a:noFill/>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lnB>
                    <a:lnTlToBr w="12700" cmpd="sng">
                      <a:noFill/>
                      <a:prstDash val="solid"/>
                    </a:lnTlToBr>
                    <a:lnBlToTr w="12700" cmpd="sng">
                      <a:noFill/>
                      <a:prstDash val="solid"/>
                    </a:lnBlToTr>
                    <a:noFill/>
                  </a:tcPr>
                </a:tc>
                <a:tc>
                  <a:txBody>
                    <a:bodyPr/>
                    <a:lstStyle/>
                    <a:p>
                      <a:pPr algn="ctr" fontAlgn="ctr"/>
                      <a:r>
                        <a:rPr lang="en-US" sz="1400" b="0" i="0" u="none" strike="noStrike" dirty="0">
                          <a:solidFill>
                            <a:srgbClr val="000000"/>
                          </a:solidFill>
                          <a:effectLst/>
                          <a:latin typeface="Times New Roman" pitchFamily="18" charset="0"/>
                          <a:ea typeface="楷体" pitchFamily="49" charset="-122"/>
                          <a:cs typeface="Times New Roman" pitchFamily="18" charset="0"/>
                        </a:rPr>
                        <a:t>0.3K</a:t>
                      </a:r>
                    </a:p>
                  </a:txBody>
                  <a:tcPr marL="9525" marR="9525" marT="9525" marB="0" anchor="ctr">
                    <a:lnL>
                      <a:noFill/>
                    </a:lnL>
                    <a:lnR w="9525" cap="flat" cmpd="sng" algn="ctr">
                      <a:solidFill>
                        <a:srgbClr val="005BD3">
                          <a:shade val="95000"/>
                          <a:satMod val="105000"/>
                        </a:srgbClr>
                      </a:solidFill>
                      <a:prstDash val="solid"/>
                    </a:lnR>
                    <a:lnT w="9525" cap="flat" cmpd="sng" algn="ctr">
                      <a:solidFill>
                        <a:srgbClr val="005BD3">
                          <a:shade val="95000"/>
                          <a:satMod val="105000"/>
                        </a:srgbClr>
                      </a:solidFill>
                      <a:prstDash val="solid"/>
                    </a:lnT>
                    <a:lnB w="9525" cap="flat" cmpd="sng" algn="ctr">
                      <a:solidFill>
                        <a:srgbClr val="005BD3">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946078410"/>
                  </a:ext>
                </a:extLst>
              </a:tr>
            </a:tbl>
          </a:graphicData>
        </a:graphic>
      </p:graphicFrame>
      <p:sp>
        <p:nvSpPr>
          <p:cNvPr id="2" name="矩形 1">
            <a:extLst>
              <a:ext uri="{FF2B5EF4-FFF2-40B4-BE49-F238E27FC236}">
                <a16:creationId xmlns:a16="http://schemas.microsoft.com/office/drawing/2014/main" id="{B92DBC15-4BF1-4460-8ADF-3184043FAF1C}"/>
              </a:ext>
            </a:extLst>
          </p:cNvPr>
          <p:cNvSpPr/>
          <p:nvPr/>
        </p:nvSpPr>
        <p:spPr>
          <a:xfrm>
            <a:off x="147053" y="5567401"/>
            <a:ext cx="1526285" cy="1077218"/>
          </a:xfrm>
          <a:prstGeom prst="rect">
            <a:avLst/>
          </a:prstGeom>
        </p:spPr>
        <p:txBody>
          <a:bodyPr wrap="square">
            <a:spAutoFit/>
          </a:bodyPr>
          <a:lstStyle/>
          <a:p>
            <a:r>
              <a:rPr lang="en-US" altLang="zh-CN" sz="1600" dirty="0">
                <a:solidFill>
                  <a:prstClr val="black"/>
                </a:solidFill>
              </a:rPr>
              <a:t>Calibration accuracy at actual working condition </a:t>
            </a:r>
            <a:endParaRPr lang="zh-CN" altLang="en-US" sz="1600" dirty="0"/>
          </a:p>
        </p:txBody>
      </p:sp>
    </p:spTree>
    <p:extLst>
      <p:ext uri="{BB962C8B-B14F-4D97-AF65-F5344CB8AC3E}">
        <p14:creationId xmlns:p14="http://schemas.microsoft.com/office/powerpoint/2010/main" val="1956806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Airborne transfer calibration campaign</a:t>
            </a:r>
            <a:endParaRPr lang="zh-CN" altLang="en-US" sz="2800" spc="50" dirty="0">
              <a:ln w="11430"/>
              <a:latin typeface="Arial" pitchFamily="34" charset="0"/>
              <a:ea typeface="微软雅黑" pitchFamily="34" charset="-122"/>
              <a:cs typeface="Arial" pitchFamily="34" charset="0"/>
            </a:endParaRPr>
          </a:p>
        </p:txBody>
      </p:sp>
      <p:sp>
        <p:nvSpPr>
          <p:cNvPr id="8" name="文本框 7">
            <a:extLst>
              <a:ext uri="{FF2B5EF4-FFF2-40B4-BE49-F238E27FC236}">
                <a16:creationId xmlns:a16="http://schemas.microsoft.com/office/drawing/2014/main" id="{3A7381D8-F691-408E-A700-F7AE44C34593}"/>
              </a:ext>
            </a:extLst>
          </p:cNvPr>
          <p:cNvSpPr txBox="1"/>
          <p:nvPr/>
        </p:nvSpPr>
        <p:spPr>
          <a:xfrm>
            <a:off x="370398" y="853559"/>
            <a:ext cx="3547831" cy="646331"/>
          </a:xfrm>
          <a:prstGeom prst="rect">
            <a:avLst/>
          </a:prstGeom>
          <a:noFill/>
        </p:spPr>
        <p:txBody>
          <a:bodyPr wrap="none" rtlCol="0">
            <a:spAutoFit/>
          </a:bodyPr>
          <a:lstStyle/>
          <a:p>
            <a:r>
              <a:rPr lang="en-US" altLang="zh-CN" b="1" dirty="0">
                <a:latin typeface="Calibri" panose="020F0502020204030204" pitchFamily="34" charset="0"/>
                <a:ea typeface="黑体" pitchFamily="49" charset="-122"/>
                <a:cs typeface="Calibri" panose="020F0502020204030204" pitchFamily="34" charset="0"/>
              </a:rPr>
              <a:t>Date</a:t>
            </a:r>
            <a:r>
              <a:rPr lang="zh-CN" altLang="en-US" b="1" dirty="0">
                <a:latin typeface="Calibri" panose="020F0502020204030204" pitchFamily="34" charset="0"/>
                <a:ea typeface="黑体" pitchFamily="49" charset="-122"/>
                <a:cs typeface="Calibri" panose="020F0502020204030204" pitchFamily="34" charset="0"/>
              </a:rPr>
              <a:t>：</a:t>
            </a:r>
            <a:r>
              <a:rPr lang="en-US" altLang="zh-CN" b="1" dirty="0">
                <a:latin typeface="Calibri" panose="020F0502020204030204" pitchFamily="34" charset="0"/>
                <a:ea typeface="黑体" pitchFamily="49" charset="-122"/>
                <a:cs typeface="Calibri" panose="020F0502020204030204" pitchFamily="34" charset="0"/>
              </a:rPr>
              <a:t>13th, Sep – 1st, Oct, 2018</a:t>
            </a:r>
          </a:p>
          <a:p>
            <a:r>
              <a:rPr lang="en-US" altLang="zh-CN" b="1" dirty="0">
                <a:latin typeface="Calibri" panose="020F0502020204030204" pitchFamily="34" charset="0"/>
                <a:ea typeface="黑体" pitchFamily="49" charset="-122"/>
                <a:cs typeface="Calibri" panose="020F0502020204030204" pitchFamily="34" charset="0"/>
              </a:rPr>
              <a:t>Location</a:t>
            </a:r>
            <a:r>
              <a:rPr lang="zh-CN" altLang="en-US" b="1" dirty="0">
                <a:latin typeface="Calibri" panose="020F0502020204030204" pitchFamily="34" charset="0"/>
                <a:ea typeface="黑体" pitchFamily="49" charset="-122"/>
                <a:cs typeface="Calibri" panose="020F0502020204030204" pitchFamily="34" charset="0"/>
              </a:rPr>
              <a:t>：</a:t>
            </a:r>
            <a:r>
              <a:rPr lang="en-US" altLang="zh-CN" b="1" dirty="0">
                <a:latin typeface="Calibri" panose="020F0502020204030204" pitchFamily="34" charset="0"/>
                <a:ea typeface="黑体" pitchFamily="49" charset="-122"/>
                <a:cs typeface="Calibri" panose="020F0502020204030204" pitchFamily="34" charset="0"/>
              </a:rPr>
              <a:t>Baotou, Inner Mongolia </a:t>
            </a:r>
          </a:p>
        </p:txBody>
      </p:sp>
      <p:pic>
        <p:nvPicPr>
          <p:cNvPr id="10" name="图片 9">
            <a:extLst>
              <a:ext uri="{FF2B5EF4-FFF2-40B4-BE49-F238E27FC236}">
                <a16:creationId xmlns:a16="http://schemas.microsoft.com/office/drawing/2014/main" id="{74AEDA74-4690-49AC-B505-8507D12B1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 y="4463821"/>
            <a:ext cx="4271712" cy="2307731"/>
          </a:xfrm>
          <a:prstGeom prst="rect">
            <a:avLst/>
          </a:prstGeom>
        </p:spPr>
      </p:pic>
      <p:pic>
        <p:nvPicPr>
          <p:cNvPr id="11" name="图片 10">
            <a:extLst>
              <a:ext uri="{FF2B5EF4-FFF2-40B4-BE49-F238E27FC236}">
                <a16:creationId xmlns:a16="http://schemas.microsoft.com/office/drawing/2014/main" id="{7C7EF95B-048A-44A3-95E4-AAEE6044B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170" y="4456744"/>
            <a:ext cx="4863830" cy="2314808"/>
          </a:xfrm>
          <a:prstGeom prst="rect">
            <a:avLst/>
          </a:prstGeom>
        </p:spPr>
      </p:pic>
      <p:grpSp>
        <p:nvGrpSpPr>
          <p:cNvPr id="3" name="组合 2">
            <a:extLst>
              <a:ext uri="{FF2B5EF4-FFF2-40B4-BE49-F238E27FC236}">
                <a16:creationId xmlns:a16="http://schemas.microsoft.com/office/drawing/2014/main" id="{58EC5544-E34B-4B59-BAA6-57C84918C9C8}"/>
              </a:ext>
            </a:extLst>
          </p:cNvPr>
          <p:cNvGrpSpPr/>
          <p:nvPr/>
        </p:nvGrpSpPr>
        <p:grpSpPr>
          <a:xfrm>
            <a:off x="8458" y="1499890"/>
            <a:ext cx="9144000" cy="3229534"/>
            <a:chOff x="0" y="1689981"/>
            <a:chExt cx="6719412" cy="3229534"/>
          </a:xfrm>
        </p:grpSpPr>
        <p:pic>
          <p:nvPicPr>
            <p:cNvPr id="12" name="图片 71">
              <a:extLst>
                <a:ext uri="{FF2B5EF4-FFF2-40B4-BE49-F238E27FC236}">
                  <a16:creationId xmlns:a16="http://schemas.microsoft.com/office/drawing/2014/main" id="{AC2EAE94-5547-4B8C-998A-195C3CB474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3215" y="1699133"/>
              <a:ext cx="1906197" cy="160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61" descr="IMG_4586">
              <a:extLst>
                <a:ext uri="{FF2B5EF4-FFF2-40B4-BE49-F238E27FC236}">
                  <a16:creationId xmlns:a16="http://schemas.microsoft.com/office/drawing/2014/main" id="{8E4F34B9-7B46-4A46-A1F1-44C8DB635F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9624" y="1689981"/>
              <a:ext cx="2376264" cy="161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a:extLst>
                <a:ext uri="{FF2B5EF4-FFF2-40B4-BE49-F238E27FC236}">
                  <a16:creationId xmlns:a16="http://schemas.microsoft.com/office/drawing/2014/main" id="{9B1FC4D0-7D81-4BCB-89D6-952F443E32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695506"/>
              <a:ext cx="2423771" cy="1608115"/>
            </a:xfrm>
            <a:prstGeom prst="rect">
              <a:avLst/>
            </a:prstGeom>
          </p:spPr>
        </p:pic>
        <p:pic>
          <p:nvPicPr>
            <p:cNvPr id="15" name="图片 14">
              <a:extLst>
                <a:ext uri="{FF2B5EF4-FFF2-40B4-BE49-F238E27FC236}">
                  <a16:creationId xmlns:a16="http://schemas.microsoft.com/office/drawing/2014/main" id="{FBDB43C1-26F4-4E52-B648-2295831D79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5356" y="3305875"/>
              <a:ext cx="2406729" cy="1613640"/>
            </a:xfrm>
            <a:prstGeom prst="rect">
              <a:avLst/>
            </a:prstGeom>
          </p:spPr>
        </p:pic>
        <p:pic>
          <p:nvPicPr>
            <p:cNvPr id="16" name="图片 15">
              <a:extLst>
                <a:ext uri="{FF2B5EF4-FFF2-40B4-BE49-F238E27FC236}">
                  <a16:creationId xmlns:a16="http://schemas.microsoft.com/office/drawing/2014/main" id="{B45C6D6C-9D5D-4FC5-81B8-E3A895E2ED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4" y="3303620"/>
              <a:ext cx="2154527" cy="1615895"/>
            </a:xfrm>
            <a:prstGeom prst="rect">
              <a:avLst/>
            </a:prstGeom>
          </p:spPr>
        </p:pic>
        <p:pic>
          <p:nvPicPr>
            <p:cNvPr id="17" name="图片 16">
              <a:extLst>
                <a:ext uri="{FF2B5EF4-FFF2-40B4-BE49-F238E27FC236}">
                  <a16:creationId xmlns:a16="http://schemas.microsoft.com/office/drawing/2014/main" id="{9B05CE2F-70E2-4310-BF2B-3A03940B10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43503" y="3303619"/>
              <a:ext cx="2154526" cy="1604486"/>
            </a:xfrm>
            <a:prstGeom prst="rect">
              <a:avLst/>
            </a:prstGeom>
          </p:spPr>
        </p:pic>
      </p:grpSp>
    </p:spTree>
    <p:extLst>
      <p:ext uri="{BB962C8B-B14F-4D97-AF65-F5344CB8AC3E}">
        <p14:creationId xmlns:p14="http://schemas.microsoft.com/office/powerpoint/2010/main" val="3725774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Airborne transfer calibration campaign</a:t>
            </a:r>
            <a:endParaRPr lang="zh-CN" altLang="en-US" sz="2800" spc="50" dirty="0">
              <a:ln w="11430"/>
              <a:latin typeface="Arial" pitchFamily="34" charset="0"/>
              <a:ea typeface="微软雅黑" pitchFamily="34" charset="-122"/>
              <a:cs typeface="Arial" pitchFamily="34" charset="0"/>
            </a:endParaRPr>
          </a:p>
        </p:txBody>
      </p:sp>
      <p:pic>
        <p:nvPicPr>
          <p:cNvPr id="19" name="Picture 2" descr="微信图片_20180726165343">
            <a:extLst>
              <a:ext uri="{FF2B5EF4-FFF2-40B4-BE49-F238E27FC236}">
                <a16:creationId xmlns:a16="http://schemas.microsoft.com/office/drawing/2014/main" id="{160D439D-C618-42F0-80FF-8E2FB9BDE1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742" y="3077927"/>
            <a:ext cx="1929598" cy="144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微信图片_20180726165337">
            <a:extLst>
              <a:ext uri="{FF2B5EF4-FFF2-40B4-BE49-F238E27FC236}">
                <a16:creationId xmlns:a16="http://schemas.microsoft.com/office/drawing/2014/main" id="{C816D77D-09F6-41B6-88F9-85730786E7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741" y="4426934"/>
            <a:ext cx="1929597" cy="144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a:extLst>
              <a:ext uri="{FF2B5EF4-FFF2-40B4-BE49-F238E27FC236}">
                <a16:creationId xmlns:a16="http://schemas.microsoft.com/office/drawing/2014/main" id="{A0C7963F-C61C-4BD9-93BC-B53A57478E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113817" y="3199265"/>
            <a:ext cx="3040824" cy="2617876"/>
          </a:xfrm>
          <a:prstGeom prst="rect">
            <a:avLst/>
          </a:prstGeom>
        </p:spPr>
      </p:pic>
      <p:sp>
        <p:nvSpPr>
          <p:cNvPr id="22" name="文本框 21">
            <a:extLst>
              <a:ext uri="{FF2B5EF4-FFF2-40B4-BE49-F238E27FC236}">
                <a16:creationId xmlns:a16="http://schemas.microsoft.com/office/drawing/2014/main" id="{EFED794A-AA5B-4B96-A428-14B05E82D673}"/>
              </a:ext>
            </a:extLst>
          </p:cNvPr>
          <p:cNvSpPr txBox="1"/>
          <p:nvPr/>
        </p:nvSpPr>
        <p:spPr>
          <a:xfrm>
            <a:off x="348797" y="1091728"/>
            <a:ext cx="4320480" cy="1809791"/>
          </a:xfrm>
          <a:prstGeom prst="rect">
            <a:avLst/>
          </a:prstGeom>
          <a:noFill/>
        </p:spPr>
        <p:txBody>
          <a:bodyPr wrap="square" rtlCol="0">
            <a:spAutoFit/>
          </a:bodyPr>
          <a:lstStyle/>
          <a:p>
            <a:pPr marL="214313" indent="-214313">
              <a:lnSpc>
                <a:spcPct val="150000"/>
              </a:lnSpc>
              <a:buFont typeface="Wingdings" panose="05000000000000000000" pitchFamily="2" charset="2"/>
              <a:buChar char="l"/>
            </a:pPr>
            <a:r>
              <a:rPr lang="en-US" altLang="zh-CN" sz="2000" b="1" dirty="0">
                <a:latin typeface="Calibri" panose="020F0502020204030204" pitchFamily="34" charset="0"/>
                <a:ea typeface="黑体" pitchFamily="49" charset="-122"/>
                <a:cs typeface="Calibri" panose="020F0502020204030204" pitchFamily="34" charset="0"/>
              </a:rPr>
              <a:t>Air-flight system</a:t>
            </a:r>
          </a:p>
          <a:p>
            <a:pPr>
              <a:lnSpc>
                <a:spcPct val="150000"/>
              </a:lnSpc>
            </a:pPr>
            <a:r>
              <a:rPr lang="en-US" altLang="zh-CN" sz="1400" b="1" dirty="0">
                <a:latin typeface="Calibri" panose="020F0502020204030204" pitchFamily="34" charset="0"/>
                <a:ea typeface="黑体" pitchFamily="49" charset="-122"/>
                <a:cs typeface="Calibri" panose="020F0502020204030204" pitchFamily="34" charset="0"/>
              </a:rPr>
              <a:t>Airplane</a:t>
            </a:r>
            <a:r>
              <a:rPr lang="zh-CN" altLang="en-US" sz="1400" b="1" dirty="0">
                <a:latin typeface="Calibri" panose="020F0502020204030204" pitchFamily="34" charset="0"/>
                <a:ea typeface="黑体" pitchFamily="49" charset="-122"/>
                <a:cs typeface="Calibri" panose="020F0502020204030204" pitchFamily="34" charset="0"/>
              </a:rPr>
              <a:t>：</a:t>
            </a:r>
            <a:r>
              <a:rPr lang="en-US" altLang="zh-CN" sz="1400" b="1" dirty="0">
                <a:latin typeface="Calibri" panose="020F0502020204030204" pitchFamily="34" charset="0"/>
                <a:ea typeface="黑体" pitchFamily="49" charset="-122"/>
                <a:cs typeface="Calibri" panose="020F0502020204030204" pitchFamily="34" charset="0"/>
              </a:rPr>
              <a:t>Cessna</a:t>
            </a:r>
            <a:r>
              <a:rPr lang="zh-CN" altLang="en-US" sz="1400" b="1" dirty="0">
                <a:latin typeface="Calibri" panose="020F0502020204030204" pitchFamily="34" charset="0"/>
                <a:ea typeface="黑体" pitchFamily="49" charset="-122"/>
                <a:cs typeface="Calibri" panose="020F0502020204030204" pitchFamily="34" charset="0"/>
              </a:rPr>
              <a:t> </a:t>
            </a:r>
            <a:r>
              <a:rPr lang="en-US" altLang="zh-CN" sz="1400" b="1" dirty="0">
                <a:latin typeface="Calibri" panose="020F0502020204030204" pitchFamily="34" charset="0"/>
                <a:ea typeface="黑体" pitchFamily="49" charset="-122"/>
                <a:cs typeface="Calibri" panose="020F0502020204030204" pitchFamily="34" charset="0"/>
              </a:rPr>
              <a:t>208</a:t>
            </a:r>
          </a:p>
          <a:p>
            <a:pPr>
              <a:lnSpc>
                <a:spcPct val="150000"/>
              </a:lnSpc>
            </a:pPr>
            <a:r>
              <a:rPr lang="en-US" altLang="zh-CN" sz="1400" b="1" dirty="0">
                <a:latin typeface="Calibri" panose="020F0502020204030204" pitchFamily="34" charset="0"/>
                <a:ea typeface="黑体" pitchFamily="49" charset="-122"/>
                <a:cs typeface="Calibri" panose="020F0502020204030204" pitchFamily="34" charset="0"/>
              </a:rPr>
              <a:t>Payload</a:t>
            </a:r>
            <a:r>
              <a:rPr lang="zh-CN" altLang="en-US" sz="1400" b="1" dirty="0">
                <a:latin typeface="Calibri" panose="020F0502020204030204" pitchFamily="34" charset="0"/>
                <a:ea typeface="黑体" pitchFamily="49" charset="-122"/>
                <a:cs typeface="Calibri" panose="020F0502020204030204" pitchFamily="34" charset="0"/>
              </a:rPr>
              <a:t>：</a:t>
            </a:r>
            <a:r>
              <a:rPr lang="en-US" altLang="zh-CN" sz="1400" b="1" dirty="0">
                <a:latin typeface="Calibri" panose="020F0502020204030204" pitchFamily="34" charset="0"/>
                <a:ea typeface="黑体" pitchFamily="49" charset="-122"/>
                <a:cs typeface="Calibri" panose="020F0502020204030204" pitchFamily="34" charset="0"/>
              </a:rPr>
              <a:t>VNIR and SWIR hyperspectral imager</a:t>
            </a:r>
          </a:p>
          <a:p>
            <a:pPr>
              <a:lnSpc>
                <a:spcPct val="150000"/>
              </a:lnSpc>
            </a:pPr>
            <a:r>
              <a:rPr lang="en-US" altLang="zh-CN" sz="1400" b="1" dirty="0">
                <a:latin typeface="Calibri" panose="020F0502020204030204" pitchFamily="34" charset="0"/>
                <a:ea typeface="黑体" pitchFamily="49" charset="-122"/>
                <a:cs typeface="Calibri" panose="020F0502020204030204" pitchFamily="34" charset="0"/>
              </a:rPr>
              <a:t>Flight height</a:t>
            </a:r>
            <a:r>
              <a:rPr lang="zh-CN" altLang="en-US" sz="1400" b="1" dirty="0">
                <a:latin typeface="Calibri" panose="020F0502020204030204" pitchFamily="34" charset="0"/>
                <a:ea typeface="黑体" pitchFamily="49" charset="-122"/>
                <a:cs typeface="Calibri" panose="020F0502020204030204" pitchFamily="34" charset="0"/>
              </a:rPr>
              <a:t>：</a:t>
            </a:r>
            <a:r>
              <a:rPr lang="en-US" altLang="zh-CN" sz="1400" b="1" dirty="0">
                <a:latin typeface="Calibri" panose="020F0502020204030204" pitchFamily="34" charset="0"/>
                <a:ea typeface="黑体" pitchFamily="49" charset="-122"/>
                <a:cs typeface="Calibri" panose="020F0502020204030204" pitchFamily="34" charset="0"/>
              </a:rPr>
              <a:t>2000m (relative altitude)</a:t>
            </a:r>
          </a:p>
          <a:p>
            <a:pPr>
              <a:lnSpc>
                <a:spcPct val="150000"/>
              </a:lnSpc>
            </a:pPr>
            <a:r>
              <a:rPr lang="en-US" altLang="zh-CN" sz="1400" b="1" dirty="0">
                <a:latin typeface="Calibri" panose="020F0502020204030204" pitchFamily="34" charset="0"/>
                <a:ea typeface="黑体" pitchFamily="49" charset="-122"/>
                <a:cs typeface="Calibri" panose="020F0502020204030204" pitchFamily="34" charset="0"/>
              </a:rPr>
              <a:t>GSD</a:t>
            </a:r>
            <a:r>
              <a:rPr lang="zh-CN" altLang="en-US" sz="1400" b="1" dirty="0">
                <a:latin typeface="Calibri" panose="020F0502020204030204" pitchFamily="34" charset="0"/>
                <a:ea typeface="黑体" pitchFamily="49" charset="-122"/>
                <a:cs typeface="Calibri" panose="020F0502020204030204" pitchFamily="34" charset="0"/>
              </a:rPr>
              <a:t>：</a:t>
            </a:r>
            <a:r>
              <a:rPr lang="en-US" altLang="zh-CN" sz="1400" b="1" dirty="0">
                <a:latin typeface="Calibri" panose="020F0502020204030204" pitchFamily="34" charset="0"/>
                <a:ea typeface="黑体" pitchFamily="49" charset="-122"/>
                <a:cs typeface="Calibri" panose="020F0502020204030204" pitchFamily="34" charset="0"/>
              </a:rPr>
              <a:t>1m(VNIR-SWIR)</a:t>
            </a:r>
            <a:endParaRPr lang="zh-CN" altLang="en-US" sz="1400" b="1" dirty="0">
              <a:latin typeface="Calibri" panose="020F0502020204030204" pitchFamily="34" charset="0"/>
              <a:ea typeface="黑体" pitchFamily="49" charset="-122"/>
              <a:cs typeface="Calibri" panose="020F0502020204030204" pitchFamily="34" charset="0"/>
            </a:endParaRPr>
          </a:p>
        </p:txBody>
      </p:sp>
      <p:sp>
        <p:nvSpPr>
          <p:cNvPr id="23" name="箭头: 右 22">
            <a:extLst>
              <a:ext uri="{FF2B5EF4-FFF2-40B4-BE49-F238E27FC236}">
                <a16:creationId xmlns:a16="http://schemas.microsoft.com/office/drawing/2014/main" id="{37EFB189-E85D-4BB5-B97F-2F65253D1179}"/>
              </a:ext>
            </a:extLst>
          </p:cNvPr>
          <p:cNvSpPr/>
          <p:nvPr/>
        </p:nvSpPr>
        <p:spPr>
          <a:xfrm>
            <a:off x="1856908" y="4047468"/>
            <a:ext cx="255773" cy="680703"/>
          </a:xfrm>
          <a:prstGeom prst="rightArrow">
            <a:avLst/>
          </a:prstGeom>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endParaRPr lang="zh-CN" altLang="en-US" sz="1350" dirty="0">
              <a:solidFill>
                <a:schemeClr val="bg2"/>
              </a:solidFill>
            </a:endParaRPr>
          </a:p>
        </p:txBody>
      </p:sp>
      <p:sp>
        <p:nvSpPr>
          <p:cNvPr id="24" name="文本框 23">
            <a:extLst>
              <a:ext uri="{FF2B5EF4-FFF2-40B4-BE49-F238E27FC236}">
                <a16:creationId xmlns:a16="http://schemas.microsoft.com/office/drawing/2014/main" id="{2623E9A2-6B8F-4477-A301-C2280DED2600}"/>
              </a:ext>
            </a:extLst>
          </p:cNvPr>
          <p:cNvSpPr txBox="1"/>
          <p:nvPr/>
        </p:nvSpPr>
        <p:spPr>
          <a:xfrm>
            <a:off x="5130105" y="1130225"/>
            <a:ext cx="4013895" cy="1490088"/>
          </a:xfrm>
          <a:prstGeom prst="rect">
            <a:avLst/>
          </a:prstGeom>
          <a:noFill/>
        </p:spPr>
        <p:txBody>
          <a:bodyPr wrap="square" rtlCol="0">
            <a:spAutoFit/>
          </a:bodyPr>
          <a:lstStyle/>
          <a:p>
            <a:pPr marL="214313" indent="-214313">
              <a:lnSpc>
                <a:spcPct val="150000"/>
              </a:lnSpc>
              <a:buFont typeface="Wingdings" panose="05000000000000000000" pitchFamily="2" charset="2"/>
              <a:buChar char="l"/>
            </a:pPr>
            <a:r>
              <a:rPr lang="en-US" altLang="zh-CN" sz="2000" b="1" dirty="0">
                <a:latin typeface="Calibri" panose="020F0502020204030204" pitchFamily="34" charset="0"/>
                <a:ea typeface="黑体" pitchFamily="49" charset="-122"/>
                <a:cs typeface="Calibri" panose="020F0502020204030204" pitchFamily="34" charset="0"/>
              </a:rPr>
              <a:t>Ground system</a:t>
            </a:r>
          </a:p>
          <a:p>
            <a:pPr>
              <a:lnSpc>
                <a:spcPct val="150000"/>
              </a:lnSpc>
            </a:pPr>
            <a:r>
              <a:rPr lang="en-US" altLang="zh-CN" sz="1400" b="1" dirty="0">
                <a:latin typeface="Calibri" panose="020F0502020204030204" pitchFamily="34" charset="0"/>
                <a:ea typeface="黑体" pitchFamily="49" charset="-122"/>
                <a:cs typeface="Calibri" panose="020F0502020204030204" pitchFamily="34" charset="0"/>
              </a:rPr>
              <a:t>Ground platform</a:t>
            </a:r>
            <a:r>
              <a:rPr lang="zh-CN" altLang="en-US" sz="1400" b="1" dirty="0">
                <a:latin typeface="Calibri" panose="020F0502020204030204" pitchFamily="34" charset="0"/>
                <a:ea typeface="黑体" pitchFamily="49" charset="-122"/>
                <a:cs typeface="Calibri" panose="020F0502020204030204" pitchFamily="34" charset="0"/>
              </a:rPr>
              <a:t>：</a:t>
            </a:r>
            <a:r>
              <a:rPr lang="en-US" altLang="zh-CN" sz="1400" b="1" dirty="0">
                <a:latin typeface="Calibri" panose="020F0502020204030204" pitchFamily="34" charset="0"/>
                <a:ea typeface="黑体" pitchFamily="49" charset="-122"/>
                <a:cs typeface="Calibri" panose="020F0502020204030204" pitchFamily="34" charset="0"/>
              </a:rPr>
              <a:t>Aerial working platform</a:t>
            </a:r>
          </a:p>
          <a:p>
            <a:pPr>
              <a:lnSpc>
                <a:spcPct val="150000"/>
              </a:lnSpc>
            </a:pPr>
            <a:r>
              <a:rPr lang="en-US" altLang="zh-CN" sz="1400" b="1" dirty="0">
                <a:latin typeface="Calibri" panose="020F0502020204030204" pitchFamily="34" charset="0"/>
                <a:ea typeface="黑体" pitchFamily="49" charset="-122"/>
                <a:cs typeface="Calibri" panose="020F0502020204030204" pitchFamily="34" charset="0"/>
              </a:rPr>
              <a:t>Payload</a:t>
            </a:r>
            <a:r>
              <a:rPr lang="zh-CN" altLang="en-US" sz="1400" b="1" dirty="0">
                <a:latin typeface="Calibri" panose="020F0502020204030204" pitchFamily="34" charset="0"/>
                <a:ea typeface="黑体" pitchFamily="49" charset="-122"/>
                <a:cs typeface="Calibri" panose="020F0502020204030204" pitchFamily="34" charset="0"/>
              </a:rPr>
              <a:t>：</a:t>
            </a:r>
            <a:r>
              <a:rPr lang="en-US" altLang="zh-CN" sz="1400" b="1" dirty="0">
                <a:latin typeface="Calibri" panose="020F0502020204030204" pitchFamily="34" charset="0"/>
                <a:ea typeface="黑体" pitchFamily="49" charset="-122"/>
                <a:cs typeface="Calibri" panose="020F0502020204030204" pitchFamily="34" charset="0"/>
              </a:rPr>
              <a:t>VNIR and SWIR hyperspectral imager. The imagers mounted on a two-dimensional turntable</a:t>
            </a:r>
          </a:p>
        </p:txBody>
      </p:sp>
      <p:pic>
        <p:nvPicPr>
          <p:cNvPr id="25" name="Picture 2">
            <a:extLst>
              <a:ext uri="{FF2B5EF4-FFF2-40B4-BE49-F238E27FC236}">
                <a16:creationId xmlns:a16="http://schemas.microsoft.com/office/drawing/2014/main" id="{CB2283C2-C945-467B-9372-3B84886B897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358698" y="3598780"/>
            <a:ext cx="3342969" cy="210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25">
            <a:extLst>
              <a:ext uri="{FF2B5EF4-FFF2-40B4-BE49-F238E27FC236}">
                <a16:creationId xmlns:a16="http://schemas.microsoft.com/office/drawing/2014/main" id="{E501FEB3-B57F-4C94-94E1-DA26F5D58CF8}"/>
              </a:ext>
            </a:extLst>
          </p:cNvPr>
          <p:cNvSpPr/>
          <p:nvPr/>
        </p:nvSpPr>
        <p:spPr>
          <a:xfrm>
            <a:off x="5218154" y="5649511"/>
            <a:ext cx="3624056" cy="367152"/>
          </a:xfrm>
          <a:prstGeom prst="rect">
            <a:avLst/>
          </a:prstGeom>
          <a:solidFill>
            <a:schemeClr val="bg1"/>
          </a:solidFill>
          <a:ln>
            <a:solidFill>
              <a:schemeClr val="bg1"/>
            </a:solidFill>
          </a:ln>
        </p:spPr>
        <p:txBody>
          <a:bodyPr wrap="square" rtlCol="0" anchor="ctr">
            <a:spAutoFit/>
          </a:bodyPr>
          <a:lstStyle/>
          <a:p>
            <a:pPr>
              <a:lnSpc>
                <a:spcPct val="150000"/>
              </a:lnSpc>
            </a:pPr>
            <a:r>
              <a:rPr lang="en-US" altLang="zh-CN" sz="1350" dirty="0">
                <a:latin typeface="Times New Roman" panose="02020603050405020304" pitchFamily="18" charset="0"/>
                <a:ea typeface="微软雅黑" panose="020B0503020204020204" pitchFamily="34" charset="-122"/>
                <a:cs typeface="Times New Roman" panose="02020603050405020304" pitchFamily="18" charset="0"/>
              </a:rPr>
              <a:t>Reflectance of targets</a:t>
            </a:r>
            <a:r>
              <a:rPr lang="zh-CN" altLang="en-US" sz="135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350" dirty="0">
                <a:latin typeface="Times New Roman" panose="02020603050405020304" pitchFamily="18" charset="0"/>
                <a:ea typeface="微软雅黑" panose="020B0503020204020204" pitchFamily="34" charset="-122"/>
                <a:cs typeface="Times New Roman" panose="02020603050405020304" pitchFamily="18" charset="0"/>
              </a:rPr>
              <a:t>50%</a:t>
            </a:r>
            <a:r>
              <a:rPr lang="zh-CN" altLang="en-US" sz="135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350" dirty="0">
                <a:latin typeface="Times New Roman" panose="02020603050405020304" pitchFamily="18" charset="0"/>
                <a:ea typeface="微软雅黑" panose="020B0503020204020204" pitchFamily="34" charset="-122"/>
                <a:cs typeface="Times New Roman" panose="02020603050405020304" pitchFamily="18" charset="0"/>
              </a:rPr>
              <a:t>40%</a:t>
            </a:r>
            <a:r>
              <a:rPr lang="zh-CN" altLang="en-US" sz="135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350" dirty="0">
                <a:latin typeface="Times New Roman" panose="02020603050405020304" pitchFamily="18" charset="0"/>
                <a:ea typeface="微软雅黑" panose="020B0503020204020204" pitchFamily="34" charset="-122"/>
                <a:cs typeface="Times New Roman" panose="02020603050405020304" pitchFamily="18" charset="0"/>
              </a:rPr>
              <a:t>30%</a:t>
            </a:r>
            <a:r>
              <a:rPr lang="zh-CN" altLang="en-US" sz="135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350" dirty="0">
                <a:latin typeface="Times New Roman" panose="02020603050405020304" pitchFamily="18" charset="0"/>
                <a:ea typeface="微软雅黑" panose="020B0503020204020204" pitchFamily="34" charset="-122"/>
                <a:cs typeface="Times New Roman" panose="02020603050405020304" pitchFamily="18" charset="0"/>
              </a:rPr>
              <a:t>20%</a:t>
            </a:r>
          </a:p>
        </p:txBody>
      </p:sp>
      <p:sp>
        <p:nvSpPr>
          <p:cNvPr id="27" name="文本框 26">
            <a:extLst>
              <a:ext uri="{FF2B5EF4-FFF2-40B4-BE49-F238E27FC236}">
                <a16:creationId xmlns:a16="http://schemas.microsoft.com/office/drawing/2014/main" id="{328D0911-2BC0-4575-8FCB-D0FB2100EB8F}"/>
              </a:ext>
            </a:extLst>
          </p:cNvPr>
          <p:cNvSpPr txBox="1"/>
          <p:nvPr/>
        </p:nvSpPr>
        <p:spPr>
          <a:xfrm>
            <a:off x="5358698" y="2865334"/>
            <a:ext cx="2950908" cy="680058"/>
          </a:xfrm>
          <a:prstGeom prst="rect">
            <a:avLst/>
          </a:prstGeom>
          <a:noFill/>
        </p:spPr>
        <p:txBody>
          <a:bodyPr wrap="square" rtlCol="0">
            <a:spAutoFit/>
          </a:bodyPr>
          <a:lstStyle/>
          <a:p>
            <a:pPr>
              <a:lnSpc>
                <a:spcPct val="150000"/>
              </a:lnSpc>
            </a:pPr>
            <a:r>
              <a:rPr lang="en-US" altLang="zh-CN" sz="1350" b="1" dirty="0">
                <a:latin typeface="Calibri" panose="020F0502020204030204" pitchFamily="34" charset="0"/>
                <a:ea typeface="黑体" pitchFamily="49" charset="-122"/>
                <a:cs typeface="Calibri" panose="020F0502020204030204" pitchFamily="34" charset="0"/>
              </a:rPr>
              <a:t>Height</a:t>
            </a:r>
            <a:r>
              <a:rPr lang="zh-CN" altLang="en-US" sz="1350" b="1" dirty="0">
                <a:latin typeface="Calibri" panose="020F0502020204030204" pitchFamily="34" charset="0"/>
                <a:ea typeface="黑体" pitchFamily="49" charset="-122"/>
                <a:cs typeface="Calibri" panose="020F0502020204030204" pitchFamily="34" charset="0"/>
              </a:rPr>
              <a:t>：</a:t>
            </a:r>
            <a:r>
              <a:rPr lang="en-US" altLang="zh-CN" sz="1350" b="1" dirty="0">
                <a:latin typeface="Calibri" panose="020F0502020204030204" pitchFamily="34" charset="0"/>
                <a:ea typeface="黑体" pitchFamily="49" charset="-122"/>
                <a:cs typeface="Calibri" panose="020F0502020204030204" pitchFamily="34" charset="0"/>
              </a:rPr>
              <a:t>20m</a:t>
            </a:r>
            <a:r>
              <a:rPr lang="zh-CN" altLang="en-US" sz="1350" b="1" dirty="0">
                <a:latin typeface="Calibri" panose="020F0502020204030204" pitchFamily="34" charset="0"/>
                <a:ea typeface="黑体" pitchFamily="49" charset="-122"/>
                <a:cs typeface="Calibri" panose="020F0502020204030204" pitchFamily="34" charset="0"/>
              </a:rPr>
              <a:t>；</a:t>
            </a:r>
            <a:endParaRPr lang="en-US" altLang="zh-CN" sz="1350" b="1" dirty="0">
              <a:latin typeface="Calibri" panose="020F0502020204030204" pitchFamily="34" charset="0"/>
              <a:ea typeface="黑体" pitchFamily="49" charset="-122"/>
              <a:cs typeface="Calibri" panose="020F0502020204030204" pitchFamily="34" charset="0"/>
            </a:endParaRPr>
          </a:p>
          <a:p>
            <a:pPr>
              <a:lnSpc>
                <a:spcPct val="150000"/>
              </a:lnSpc>
            </a:pPr>
            <a:r>
              <a:rPr lang="en-US" altLang="zh-CN" sz="1350" b="1" dirty="0">
                <a:latin typeface="Calibri" panose="020F0502020204030204" pitchFamily="34" charset="0"/>
                <a:ea typeface="黑体" pitchFamily="49" charset="-122"/>
                <a:cs typeface="Calibri" panose="020F0502020204030204" pitchFamily="34" charset="0"/>
              </a:rPr>
              <a:t>GSD</a:t>
            </a:r>
            <a:r>
              <a:rPr lang="zh-CN" altLang="en-US" sz="1350" b="1" dirty="0">
                <a:latin typeface="Calibri" panose="020F0502020204030204" pitchFamily="34" charset="0"/>
                <a:ea typeface="黑体" pitchFamily="49" charset="-122"/>
                <a:cs typeface="Calibri" panose="020F0502020204030204" pitchFamily="34" charset="0"/>
              </a:rPr>
              <a:t>：</a:t>
            </a:r>
            <a:r>
              <a:rPr lang="en-US" altLang="zh-CN" sz="1350" b="1" dirty="0">
                <a:latin typeface="Calibri" panose="020F0502020204030204" pitchFamily="34" charset="0"/>
                <a:ea typeface="黑体" pitchFamily="49" charset="-122"/>
                <a:cs typeface="Calibri" panose="020F0502020204030204" pitchFamily="34" charset="0"/>
              </a:rPr>
              <a:t>0.04m(VNIR); 0.04m (SWIR)</a:t>
            </a:r>
            <a:endParaRPr lang="zh-CN" altLang="en-US" sz="1350" b="1" dirty="0">
              <a:latin typeface="Calibri" panose="020F0502020204030204" pitchFamily="34" charset="0"/>
              <a:ea typeface="黑体" pitchFamily="49" charset="-122"/>
              <a:cs typeface="Calibri" panose="020F0502020204030204" pitchFamily="34" charset="0"/>
            </a:endParaRPr>
          </a:p>
        </p:txBody>
      </p:sp>
    </p:spTree>
    <p:extLst>
      <p:ext uri="{BB962C8B-B14F-4D97-AF65-F5344CB8AC3E}">
        <p14:creationId xmlns:p14="http://schemas.microsoft.com/office/powerpoint/2010/main" val="2644091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Airborne transfer calibration campaign</a:t>
            </a:r>
            <a:endParaRPr lang="zh-CN" altLang="en-US" sz="2800" spc="50" dirty="0">
              <a:ln w="11430"/>
              <a:latin typeface="Arial" pitchFamily="34" charset="0"/>
              <a:ea typeface="微软雅黑" pitchFamily="34" charset="-122"/>
              <a:cs typeface="Arial" pitchFamily="34" charset="0"/>
            </a:endParaRPr>
          </a:p>
        </p:txBody>
      </p:sp>
      <p:grpSp>
        <p:nvGrpSpPr>
          <p:cNvPr id="66" name="组合 65">
            <a:extLst>
              <a:ext uri="{FF2B5EF4-FFF2-40B4-BE49-F238E27FC236}">
                <a16:creationId xmlns:a16="http://schemas.microsoft.com/office/drawing/2014/main" id="{68599F86-7901-420B-A195-AEDDF0E16935}"/>
              </a:ext>
            </a:extLst>
          </p:cNvPr>
          <p:cNvGrpSpPr/>
          <p:nvPr/>
        </p:nvGrpSpPr>
        <p:grpSpPr>
          <a:xfrm>
            <a:off x="136264" y="2137452"/>
            <a:ext cx="9007736" cy="4399535"/>
            <a:chOff x="-8817" y="2026442"/>
            <a:chExt cx="9538378" cy="4615458"/>
          </a:xfrm>
        </p:grpSpPr>
        <p:pic>
          <p:nvPicPr>
            <p:cNvPr id="67" name="图片 66">
              <a:extLst>
                <a:ext uri="{FF2B5EF4-FFF2-40B4-BE49-F238E27FC236}">
                  <a16:creationId xmlns:a16="http://schemas.microsoft.com/office/drawing/2014/main" id="{DE2A3722-C53C-4BF6-9A57-936B545D7B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8092" y="4280913"/>
              <a:ext cx="8687816" cy="2360987"/>
            </a:xfrm>
            <a:prstGeom prst="rect">
              <a:avLst/>
            </a:prstGeom>
          </p:spPr>
        </p:pic>
        <p:grpSp>
          <p:nvGrpSpPr>
            <p:cNvPr id="68" name="组合 67">
              <a:extLst>
                <a:ext uri="{FF2B5EF4-FFF2-40B4-BE49-F238E27FC236}">
                  <a16:creationId xmlns:a16="http://schemas.microsoft.com/office/drawing/2014/main" id="{7F9DBB60-A80F-4C53-A6F8-F9A8422257E9}"/>
                </a:ext>
              </a:extLst>
            </p:cNvPr>
            <p:cNvGrpSpPr/>
            <p:nvPr/>
          </p:nvGrpSpPr>
          <p:grpSpPr>
            <a:xfrm>
              <a:off x="2195740" y="2044270"/>
              <a:ext cx="2676864" cy="2032802"/>
              <a:chOff x="1547664" y="838481"/>
              <a:chExt cx="2814156" cy="2216939"/>
            </a:xfrm>
          </p:grpSpPr>
          <p:pic>
            <p:nvPicPr>
              <p:cNvPr id="91" name="图片 90">
                <a:extLst>
                  <a:ext uri="{FF2B5EF4-FFF2-40B4-BE49-F238E27FC236}">
                    <a16:creationId xmlns:a16="http://schemas.microsoft.com/office/drawing/2014/main" id="{4447D9EB-E30E-4736-BB74-4ABC69692D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838481"/>
                <a:ext cx="2461666" cy="2216939"/>
              </a:xfrm>
              <a:prstGeom prst="rect">
                <a:avLst/>
              </a:prstGeom>
            </p:spPr>
          </p:pic>
          <p:sp>
            <p:nvSpPr>
              <p:cNvPr id="92" name="TextBox 7">
                <a:extLst>
                  <a:ext uri="{FF2B5EF4-FFF2-40B4-BE49-F238E27FC236}">
                    <a16:creationId xmlns:a16="http://schemas.microsoft.com/office/drawing/2014/main" id="{4A40CB84-81B8-4FDB-BA64-5F5178A7504C}"/>
                  </a:ext>
                </a:extLst>
              </p:cNvPr>
              <p:cNvSpPr txBox="1"/>
              <p:nvPr/>
            </p:nvSpPr>
            <p:spPr>
              <a:xfrm>
                <a:off x="3425716" y="2663745"/>
                <a:ext cx="936104" cy="369222"/>
              </a:xfrm>
              <a:prstGeom prst="rect">
                <a:avLst/>
              </a:prstGeom>
              <a:noFill/>
            </p:spPr>
            <p:txBody>
              <a:bodyPr wrap="square" rtlCol="0">
                <a:spAutoFit/>
              </a:bodyPr>
              <a:lstStyle/>
              <a:p>
                <a:r>
                  <a:rPr lang="en-US" altLang="zh-CN" sz="1050" dirty="0">
                    <a:solidFill>
                      <a:schemeClr val="bg1"/>
                    </a:solidFill>
                    <a:latin typeface="黑体" pitchFamily="49" charset="-122"/>
                    <a:ea typeface="黑体" pitchFamily="49" charset="-122"/>
                  </a:rPr>
                  <a:t>Crop</a:t>
                </a:r>
                <a:endParaRPr lang="zh-CN" altLang="en-US" sz="1050" dirty="0">
                  <a:solidFill>
                    <a:schemeClr val="bg1"/>
                  </a:solidFill>
                  <a:latin typeface="黑体" pitchFamily="49" charset="-122"/>
                  <a:ea typeface="黑体" pitchFamily="49" charset="-122"/>
                </a:endParaRPr>
              </a:p>
            </p:txBody>
          </p:sp>
        </p:grpSp>
        <p:grpSp>
          <p:nvGrpSpPr>
            <p:cNvPr id="69" name="组合 68">
              <a:extLst>
                <a:ext uri="{FF2B5EF4-FFF2-40B4-BE49-F238E27FC236}">
                  <a16:creationId xmlns:a16="http://schemas.microsoft.com/office/drawing/2014/main" id="{1EEFBBEB-2EA5-4047-BCC8-91C5E32A9003}"/>
                </a:ext>
              </a:extLst>
            </p:cNvPr>
            <p:cNvGrpSpPr/>
            <p:nvPr/>
          </p:nvGrpSpPr>
          <p:grpSpPr>
            <a:xfrm>
              <a:off x="4644011" y="2026444"/>
              <a:ext cx="2627713" cy="2122636"/>
              <a:chOff x="4788024" y="771652"/>
              <a:chExt cx="2604349" cy="2283768"/>
            </a:xfrm>
          </p:grpSpPr>
          <p:pic>
            <p:nvPicPr>
              <p:cNvPr id="89" name="图片 88">
                <a:extLst>
                  <a:ext uri="{FF2B5EF4-FFF2-40B4-BE49-F238E27FC236}">
                    <a16:creationId xmlns:a16="http://schemas.microsoft.com/office/drawing/2014/main" id="{6D2499BE-C237-4E69-BF75-CB7690ACBB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771652"/>
                <a:ext cx="2283768" cy="2283768"/>
              </a:xfrm>
              <a:prstGeom prst="rect">
                <a:avLst/>
              </a:prstGeom>
            </p:spPr>
          </p:pic>
          <p:sp>
            <p:nvSpPr>
              <p:cNvPr id="90" name="TextBox 4">
                <a:extLst>
                  <a:ext uri="{FF2B5EF4-FFF2-40B4-BE49-F238E27FC236}">
                    <a16:creationId xmlns:a16="http://schemas.microsoft.com/office/drawing/2014/main" id="{4163E5D5-5C93-4FAD-9B71-6EB0C75A018E}"/>
                  </a:ext>
                </a:extLst>
              </p:cNvPr>
              <p:cNvSpPr txBox="1"/>
              <p:nvPr/>
            </p:nvSpPr>
            <p:spPr>
              <a:xfrm>
                <a:off x="6492661" y="2662869"/>
                <a:ext cx="899712" cy="364255"/>
              </a:xfrm>
              <a:prstGeom prst="rect">
                <a:avLst/>
              </a:prstGeom>
              <a:noFill/>
            </p:spPr>
            <p:txBody>
              <a:bodyPr wrap="square" rtlCol="0">
                <a:spAutoFit/>
              </a:bodyPr>
              <a:lstStyle>
                <a:defPPr>
                  <a:defRPr lang="en-US"/>
                </a:defPPr>
                <a:lvl1pPr>
                  <a:defRPr sz="1400">
                    <a:latin typeface="黑体" pitchFamily="49" charset="-122"/>
                    <a:ea typeface="黑体" pitchFamily="49" charset="-122"/>
                  </a:defRPr>
                </a:lvl1pPr>
              </a:lstStyle>
              <a:p>
                <a:r>
                  <a:rPr lang="en-US" altLang="zh-CN" sz="1050" dirty="0">
                    <a:solidFill>
                      <a:schemeClr val="bg1"/>
                    </a:solidFill>
                  </a:rPr>
                  <a:t>Sand</a:t>
                </a:r>
              </a:p>
            </p:txBody>
          </p:sp>
        </p:grpSp>
        <p:grpSp>
          <p:nvGrpSpPr>
            <p:cNvPr id="70" name="组合 69">
              <a:extLst>
                <a:ext uri="{FF2B5EF4-FFF2-40B4-BE49-F238E27FC236}">
                  <a16:creationId xmlns:a16="http://schemas.microsoft.com/office/drawing/2014/main" id="{9CA75E1C-6C39-4D06-AABB-5C26D714A36B}"/>
                </a:ext>
              </a:extLst>
            </p:cNvPr>
            <p:cNvGrpSpPr/>
            <p:nvPr/>
          </p:nvGrpSpPr>
          <p:grpSpPr>
            <a:xfrm>
              <a:off x="7020272" y="2026442"/>
              <a:ext cx="2509289" cy="2175403"/>
              <a:chOff x="8857669" y="4165268"/>
              <a:chExt cx="2730816" cy="2377825"/>
            </a:xfrm>
          </p:grpSpPr>
          <p:pic>
            <p:nvPicPr>
              <p:cNvPr id="87" name="图片 86">
                <a:extLst>
                  <a:ext uri="{FF2B5EF4-FFF2-40B4-BE49-F238E27FC236}">
                    <a16:creationId xmlns:a16="http://schemas.microsoft.com/office/drawing/2014/main" id="{4AF99290-F8DD-4568-8715-8296B25062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7669" y="4165268"/>
                <a:ext cx="2320138" cy="2320138"/>
              </a:xfrm>
              <a:prstGeom prst="rect">
                <a:avLst/>
              </a:prstGeom>
            </p:spPr>
          </p:pic>
          <p:sp>
            <p:nvSpPr>
              <p:cNvPr id="88" name="TextBox 12">
                <a:extLst>
                  <a:ext uri="{FF2B5EF4-FFF2-40B4-BE49-F238E27FC236}">
                    <a16:creationId xmlns:a16="http://schemas.microsoft.com/office/drawing/2014/main" id="{FDADE3BD-47C1-4F46-A588-A6CB9D4FBF2D}"/>
                  </a:ext>
                </a:extLst>
              </p:cNvPr>
              <p:cNvSpPr txBox="1"/>
              <p:nvPr/>
            </p:nvSpPr>
            <p:spPr>
              <a:xfrm>
                <a:off x="10351171" y="5937546"/>
                <a:ext cx="1237314" cy="605547"/>
              </a:xfrm>
              <a:prstGeom prst="rect">
                <a:avLst/>
              </a:prstGeom>
              <a:noFill/>
            </p:spPr>
            <p:txBody>
              <a:bodyPr wrap="square" rtlCol="0">
                <a:spAutoFit/>
              </a:bodyPr>
              <a:lstStyle>
                <a:defPPr>
                  <a:defRPr lang="en-US"/>
                </a:defPPr>
                <a:lvl1pPr>
                  <a:defRPr sz="1400">
                    <a:latin typeface="黑体" pitchFamily="49" charset="-122"/>
                    <a:ea typeface="黑体" pitchFamily="49" charset="-122"/>
                  </a:defRPr>
                </a:lvl1pPr>
              </a:lstStyle>
              <a:p>
                <a:r>
                  <a:rPr lang="en-US" altLang="zh-CN" sz="1050" dirty="0">
                    <a:solidFill>
                      <a:schemeClr val="bg1"/>
                    </a:solidFill>
                  </a:rPr>
                  <a:t>Permanent target</a:t>
                </a:r>
                <a:endParaRPr lang="zh-CN" altLang="en-US" sz="1050" dirty="0">
                  <a:solidFill>
                    <a:schemeClr val="bg1"/>
                  </a:solidFill>
                </a:endParaRPr>
              </a:p>
            </p:txBody>
          </p:sp>
        </p:grpSp>
        <p:grpSp>
          <p:nvGrpSpPr>
            <p:cNvPr id="71" name="组合 70">
              <a:extLst>
                <a:ext uri="{FF2B5EF4-FFF2-40B4-BE49-F238E27FC236}">
                  <a16:creationId xmlns:a16="http://schemas.microsoft.com/office/drawing/2014/main" id="{7EA4FAF0-242C-4DDA-A374-C19A034CDC55}"/>
                </a:ext>
              </a:extLst>
            </p:cNvPr>
            <p:cNvGrpSpPr/>
            <p:nvPr/>
          </p:nvGrpSpPr>
          <p:grpSpPr>
            <a:xfrm>
              <a:off x="-8817" y="2450318"/>
              <a:ext cx="2188036" cy="1790162"/>
              <a:chOff x="739010" y="3701150"/>
              <a:chExt cx="2548448" cy="2361184"/>
            </a:xfrm>
          </p:grpSpPr>
          <p:pic>
            <p:nvPicPr>
              <p:cNvPr id="85" name="图片 84">
                <a:extLst>
                  <a:ext uri="{FF2B5EF4-FFF2-40B4-BE49-F238E27FC236}">
                    <a16:creationId xmlns:a16="http://schemas.microsoft.com/office/drawing/2014/main" id="{371446B9-0B71-4482-A728-F87B0D62EB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010" y="3701150"/>
                <a:ext cx="2464838" cy="2119996"/>
              </a:xfrm>
              <a:prstGeom prst="rect">
                <a:avLst/>
              </a:prstGeom>
            </p:spPr>
          </p:pic>
          <p:sp>
            <p:nvSpPr>
              <p:cNvPr id="86" name="TextBox 11">
                <a:extLst>
                  <a:ext uri="{FF2B5EF4-FFF2-40B4-BE49-F238E27FC236}">
                    <a16:creationId xmlns:a16="http://schemas.microsoft.com/office/drawing/2014/main" id="{0B26C513-311A-4057-B7C3-4C699A41042A}"/>
                  </a:ext>
                </a:extLst>
              </p:cNvPr>
              <p:cNvSpPr txBox="1"/>
              <p:nvPr/>
            </p:nvSpPr>
            <p:spPr>
              <a:xfrm>
                <a:off x="2050146" y="5331624"/>
                <a:ext cx="1237312" cy="730710"/>
              </a:xfrm>
              <a:prstGeom prst="rect">
                <a:avLst/>
              </a:prstGeom>
              <a:noFill/>
            </p:spPr>
            <p:txBody>
              <a:bodyPr wrap="square" rtlCol="0">
                <a:spAutoFit/>
              </a:bodyPr>
              <a:lstStyle/>
              <a:p>
                <a:r>
                  <a:rPr lang="en-US" altLang="zh-CN" sz="1050" dirty="0">
                    <a:solidFill>
                      <a:schemeClr val="bg1"/>
                    </a:solidFill>
                    <a:latin typeface="Times New Roman" panose="02020603050405020304" pitchFamily="18" charset="0"/>
                    <a:ea typeface="黑体" pitchFamily="49" charset="-122"/>
                    <a:cs typeface="Times New Roman" panose="02020603050405020304" pitchFamily="18" charset="0"/>
                  </a:rPr>
                  <a:t>Portable target</a:t>
                </a:r>
                <a:endParaRPr lang="zh-CN" altLang="en-US" sz="1050" dirty="0">
                  <a:solidFill>
                    <a:schemeClr val="bg1"/>
                  </a:solidFill>
                  <a:latin typeface="Times New Roman" panose="02020603050405020304" pitchFamily="18" charset="0"/>
                  <a:ea typeface="黑体" pitchFamily="49" charset="-122"/>
                  <a:cs typeface="Times New Roman" panose="02020603050405020304" pitchFamily="18" charset="0"/>
                </a:endParaRPr>
              </a:p>
            </p:txBody>
          </p:sp>
        </p:grpSp>
        <p:sp>
          <p:nvSpPr>
            <p:cNvPr id="72" name="矩形 71">
              <a:extLst>
                <a:ext uri="{FF2B5EF4-FFF2-40B4-BE49-F238E27FC236}">
                  <a16:creationId xmlns:a16="http://schemas.microsoft.com/office/drawing/2014/main" id="{7EDF780E-B49D-42CB-8452-54B0B4B81D21}"/>
                </a:ext>
              </a:extLst>
            </p:cNvPr>
            <p:cNvSpPr/>
            <p:nvPr/>
          </p:nvSpPr>
          <p:spPr>
            <a:xfrm>
              <a:off x="1907704" y="4318468"/>
              <a:ext cx="216024" cy="433367"/>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spAutoFit/>
            </a:bodyPr>
            <a:lstStyle/>
            <a:p>
              <a:pPr algn="just">
                <a:lnSpc>
                  <a:spcPct val="120000"/>
                </a:lnSpc>
              </a:pPr>
              <a:endParaRPr lang="zh-CN" altLang="en-US" sz="1350" dirty="0">
                <a:solidFill>
                  <a:schemeClr val="bg1"/>
                </a:solidFill>
              </a:endParaRPr>
            </a:p>
          </p:txBody>
        </p:sp>
        <p:cxnSp>
          <p:nvCxnSpPr>
            <p:cNvPr id="73" name="直接连接符 72">
              <a:extLst>
                <a:ext uri="{FF2B5EF4-FFF2-40B4-BE49-F238E27FC236}">
                  <a16:creationId xmlns:a16="http://schemas.microsoft.com/office/drawing/2014/main" id="{6A2B8525-AD1B-450D-880C-3F3AA330E672}"/>
                </a:ext>
              </a:extLst>
            </p:cNvPr>
            <p:cNvCxnSpPr>
              <a:cxnSpLocks/>
            </p:cNvCxnSpPr>
            <p:nvPr/>
          </p:nvCxnSpPr>
          <p:spPr bwMode="auto">
            <a:xfrm flipH="1" flipV="1">
              <a:off x="-4763" y="4052888"/>
              <a:ext cx="1914527" cy="383381"/>
            </a:xfrm>
            <a:prstGeom prst="line">
              <a:avLst/>
            </a:prstGeom>
            <a:ln w="9525" cap="flat" cmpd="sng" algn="ctr">
              <a:solidFill>
                <a:srgbClr val="FF0000"/>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74" name="直接连接符 73">
              <a:extLst>
                <a:ext uri="{FF2B5EF4-FFF2-40B4-BE49-F238E27FC236}">
                  <a16:creationId xmlns:a16="http://schemas.microsoft.com/office/drawing/2014/main" id="{78DEAD87-4961-409E-9D1F-A8E3C5E08646}"/>
                </a:ext>
              </a:extLst>
            </p:cNvPr>
            <p:cNvCxnSpPr>
              <a:cxnSpLocks/>
            </p:cNvCxnSpPr>
            <p:nvPr/>
          </p:nvCxnSpPr>
          <p:spPr bwMode="auto">
            <a:xfrm flipH="1" flipV="1">
              <a:off x="2109788" y="4057650"/>
              <a:ext cx="11112" cy="381001"/>
            </a:xfrm>
            <a:prstGeom prst="line">
              <a:avLst/>
            </a:prstGeom>
            <a:ln w="9525" cap="flat" cmpd="sng" algn="ctr">
              <a:solidFill>
                <a:srgbClr val="FF0000"/>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75" name="矩形 74">
              <a:extLst>
                <a:ext uri="{FF2B5EF4-FFF2-40B4-BE49-F238E27FC236}">
                  <a16:creationId xmlns:a16="http://schemas.microsoft.com/office/drawing/2014/main" id="{CC2A1992-89F2-4C5C-85B7-F89D08CE4185}"/>
                </a:ext>
              </a:extLst>
            </p:cNvPr>
            <p:cNvSpPr/>
            <p:nvPr/>
          </p:nvSpPr>
          <p:spPr>
            <a:xfrm>
              <a:off x="2580270" y="4778111"/>
              <a:ext cx="623577" cy="433367"/>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spAutoFit/>
            </a:bodyPr>
            <a:lstStyle/>
            <a:p>
              <a:pPr algn="just">
                <a:lnSpc>
                  <a:spcPct val="120000"/>
                </a:lnSpc>
              </a:pPr>
              <a:endParaRPr lang="zh-CN" altLang="en-US" sz="1350" dirty="0">
                <a:solidFill>
                  <a:schemeClr val="bg1"/>
                </a:solidFill>
              </a:endParaRPr>
            </a:p>
          </p:txBody>
        </p:sp>
        <p:cxnSp>
          <p:nvCxnSpPr>
            <p:cNvPr id="76" name="直接连接符 75">
              <a:extLst>
                <a:ext uri="{FF2B5EF4-FFF2-40B4-BE49-F238E27FC236}">
                  <a16:creationId xmlns:a16="http://schemas.microsoft.com/office/drawing/2014/main" id="{FD788B0A-6C99-4D7B-8115-7E356BE7CE43}"/>
                </a:ext>
              </a:extLst>
            </p:cNvPr>
            <p:cNvCxnSpPr>
              <a:cxnSpLocks/>
            </p:cNvCxnSpPr>
            <p:nvPr/>
          </p:nvCxnSpPr>
          <p:spPr bwMode="auto">
            <a:xfrm flipH="1" flipV="1">
              <a:off x="2195513" y="4071938"/>
              <a:ext cx="385762" cy="716756"/>
            </a:xfrm>
            <a:prstGeom prst="line">
              <a:avLst/>
            </a:prstGeom>
            <a:ln w="9525" cap="flat" cmpd="sng" algn="ctr">
              <a:solidFill>
                <a:srgbClr val="FF0000"/>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77" name="直接连接符 76">
              <a:extLst>
                <a:ext uri="{FF2B5EF4-FFF2-40B4-BE49-F238E27FC236}">
                  <a16:creationId xmlns:a16="http://schemas.microsoft.com/office/drawing/2014/main" id="{A5D78D95-AEAA-499A-86F1-5A54D4653FD1}"/>
                </a:ext>
              </a:extLst>
            </p:cNvPr>
            <p:cNvCxnSpPr>
              <a:cxnSpLocks/>
            </p:cNvCxnSpPr>
            <p:nvPr/>
          </p:nvCxnSpPr>
          <p:spPr bwMode="auto">
            <a:xfrm flipV="1">
              <a:off x="3203847" y="4076700"/>
              <a:ext cx="1334816" cy="706156"/>
            </a:xfrm>
            <a:prstGeom prst="line">
              <a:avLst/>
            </a:prstGeom>
            <a:ln w="9525" cap="flat" cmpd="sng" algn="ctr">
              <a:solidFill>
                <a:srgbClr val="FF0000"/>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78" name="矩形 77">
              <a:extLst>
                <a:ext uri="{FF2B5EF4-FFF2-40B4-BE49-F238E27FC236}">
                  <a16:creationId xmlns:a16="http://schemas.microsoft.com/office/drawing/2014/main" id="{63FC0148-111C-4230-98DC-A41007D114D9}"/>
                </a:ext>
              </a:extLst>
            </p:cNvPr>
            <p:cNvSpPr/>
            <p:nvPr/>
          </p:nvSpPr>
          <p:spPr>
            <a:xfrm>
              <a:off x="6156176" y="5043867"/>
              <a:ext cx="792088" cy="632313"/>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noAutofit/>
            </a:bodyPr>
            <a:lstStyle/>
            <a:p>
              <a:pPr algn="just">
                <a:lnSpc>
                  <a:spcPct val="120000"/>
                </a:lnSpc>
              </a:pPr>
              <a:endParaRPr lang="zh-CN" altLang="en-US" sz="1350" dirty="0">
                <a:solidFill>
                  <a:schemeClr val="bg1"/>
                </a:solidFill>
              </a:endParaRPr>
            </a:p>
          </p:txBody>
        </p:sp>
        <p:cxnSp>
          <p:nvCxnSpPr>
            <p:cNvPr id="79" name="直接连接符 78">
              <a:extLst>
                <a:ext uri="{FF2B5EF4-FFF2-40B4-BE49-F238E27FC236}">
                  <a16:creationId xmlns:a16="http://schemas.microsoft.com/office/drawing/2014/main" id="{E202EF43-D08B-4C2C-8BBE-D6FABA4C5D3E}"/>
                </a:ext>
              </a:extLst>
            </p:cNvPr>
            <p:cNvCxnSpPr>
              <a:cxnSpLocks/>
            </p:cNvCxnSpPr>
            <p:nvPr/>
          </p:nvCxnSpPr>
          <p:spPr bwMode="auto">
            <a:xfrm flipV="1">
              <a:off x="6936710" y="4143375"/>
              <a:ext cx="7015" cy="900728"/>
            </a:xfrm>
            <a:prstGeom prst="line">
              <a:avLst/>
            </a:prstGeom>
            <a:ln w="9525" cap="flat" cmpd="sng" algn="ctr">
              <a:solidFill>
                <a:srgbClr val="FF0000"/>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80" name="直接连接符 79">
              <a:extLst>
                <a:ext uri="{FF2B5EF4-FFF2-40B4-BE49-F238E27FC236}">
                  <a16:creationId xmlns:a16="http://schemas.microsoft.com/office/drawing/2014/main" id="{7AFD76A1-263C-49A1-948B-1F4A169AD3A0}"/>
                </a:ext>
              </a:extLst>
            </p:cNvPr>
            <p:cNvCxnSpPr>
              <a:cxnSpLocks/>
            </p:cNvCxnSpPr>
            <p:nvPr/>
          </p:nvCxnSpPr>
          <p:spPr bwMode="auto">
            <a:xfrm flipH="1" flipV="1">
              <a:off x="4648200" y="4143375"/>
              <a:ext cx="1502570" cy="900114"/>
            </a:xfrm>
            <a:prstGeom prst="line">
              <a:avLst/>
            </a:prstGeom>
            <a:ln w="9525" cap="flat" cmpd="sng" algn="ctr">
              <a:solidFill>
                <a:srgbClr val="FF0000"/>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81" name="矩形 80">
              <a:extLst>
                <a:ext uri="{FF2B5EF4-FFF2-40B4-BE49-F238E27FC236}">
                  <a16:creationId xmlns:a16="http://schemas.microsoft.com/office/drawing/2014/main" id="{F19F3949-AF44-4C44-BA03-25FDEBF45245}"/>
                </a:ext>
              </a:extLst>
            </p:cNvPr>
            <p:cNvSpPr/>
            <p:nvPr/>
          </p:nvSpPr>
          <p:spPr>
            <a:xfrm>
              <a:off x="6948264" y="6101484"/>
              <a:ext cx="432048" cy="230440"/>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noAutofit/>
            </a:bodyPr>
            <a:lstStyle/>
            <a:p>
              <a:pPr algn="just">
                <a:lnSpc>
                  <a:spcPct val="120000"/>
                </a:lnSpc>
              </a:pPr>
              <a:endParaRPr lang="zh-CN" altLang="en-US" sz="1350" dirty="0">
                <a:solidFill>
                  <a:schemeClr val="bg1"/>
                </a:solidFill>
              </a:endParaRPr>
            </a:p>
          </p:txBody>
        </p:sp>
        <p:cxnSp>
          <p:nvCxnSpPr>
            <p:cNvPr id="82" name="直接连接符 81">
              <a:extLst>
                <a:ext uri="{FF2B5EF4-FFF2-40B4-BE49-F238E27FC236}">
                  <a16:creationId xmlns:a16="http://schemas.microsoft.com/office/drawing/2014/main" id="{3302DE5F-2046-4B29-927A-6BE0A59EEA39}"/>
                </a:ext>
              </a:extLst>
            </p:cNvPr>
            <p:cNvCxnSpPr>
              <a:cxnSpLocks/>
            </p:cNvCxnSpPr>
            <p:nvPr/>
          </p:nvCxnSpPr>
          <p:spPr bwMode="auto">
            <a:xfrm flipV="1">
              <a:off x="7377113" y="4148138"/>
              <a:ext cx="1776412" cy="1952625"/>
            </a:xfrm>
            <a:prstGeom prst="line">
              <a:avLst/>
            </a:prstGeom>
            <a:ln w="9525" cap="flat" cmpd="sng" algn="ctr">
              <a:solidFill>
                <a:srgbClr val="FF0000"/>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83" name="直接连接符 82">
              <a:extLst>
                <a:ext uri="{FF2B5EF4-FFF2-40B4-BE49-F238E27FC236}">
                  <a16:creationId xmlns:a16="http://schemas.microsoft.com/office/drawing/2014/main" id="{DAC064CC-460F-4225-A61C-DEC3E689C085}"/>
                </a:ext>
              </a:extLst>
            </p:cNvPr>
            <p:cNvCxnSpPr>
              <a:cxnSpLocks/>
            </p:cNvCxnSpPr>
            <p:nvPr/>
          </p:nvCxnSpPr>
          <p:spPr bwMode="auto">
            <a:xfrm flipH="1">
              <a:off x="6948264" y="4142997"/>
              <a:ext cx="72008" cy="1958486"/>
            </a:xfrm>
            <a:prstGeom prst="line">
              <a:avLst/>
            </a:prstGeom>
            <a:ln w="9525" cap="flat" cmpd="sng" algn="ctr">
              <a:solidFill>
                <a:srgbClr val="FF0000"/>
              </a:solidFill>
              <a:prstDash val="solid"/>
              <a:round/>
              <a:headEnd type="none" w="med" len="med"/>
              <a:tailEnd type="none" w="med" len="med"/>
            </a:ln>
            <a:extLs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84" name="文本框 83">
              <a:extLst>
                <a:ext uri="{FF2B5EF4-FFF2-40B4-BE49-F238E27FC236}">
                  <a16:creationId xmlns:a16="http://schemas.microsoft.com/office/drawing/2014/main" id="{3B4D092D-DAE6-4752-8D4C-559F1B699BA7}"/>
                </a:ext>
              </a:extLst>
            </p:cNvPr>
            <p:cNvSpPr txBox="1"/>
            <p:nvPr/>
          </p:nvSpPr>
          <p:spPr>
            <a:xfrm>
              <a:off x="184410" y="6236560"/>
              <a:ext cx="1539567" cy="400109"/>
            </a:xfrm>
            <a:prstGeom prst="rect">
              <a:avLst/>
            </a:prstGeom>
            <a:noFill/>
          </p:spPr>
          <p:txBody>
            <a:bodyPr wrap="none" rtlCol="0">
              <a:spAutoFit/>
            </a:bodyPr>
            <a:lstStyle/>
            <a:p>
              <a:r>
                <a:rPr lang="en-US" altLang="zh-CN" sz="1350" dirty="0">
                  <a:solidFill>
                    <a:schemeClr val="bg1"/>
                  </a:solidFill>
                </a:rPr>
                <a:t>Mosaic image</a:t>
              </a:r>
              <a:endParaRPr lang="zh-CN" altLang="en-US" sz="1350" dirty="0">
                <a:solidFill>
                  <a:schemeClr val="bg1"/>
                </a:solidFill>
              </a:endParaRPr>
            </a:p>
          </p:txBody>
        </p:sp>
      </p:grpSp>
      <p:sp>
        <p:nvSpPr>
          <p:cNvPr id="93" name="矩形 92">
            <a:extLst>
              <a:ext uri="{FF2B5EF4-FFF2-40B4-BE49-F238E27FC236}">
                <a16:creationId xmlns:a16="http://schemas.microsoft.com/office/drawing/2014/main" id="{91535BF5-CA64-470C-AC57-29AEEEA6A9CE}"/>
              </a:ext>
            </a:extLst>
          </p:cNvPr>
          <p:cNvSpPr/>
          <p:nvPr/>
        </p:nvSpPr>
        <p:spPr>
          <a:xfrm>
            <a:off x="420282" y="1243049"/>
            <a:ext cx="4109961" cy="456535"/>
          </a:xfrm>
          <a:prstGeom prst="rect">
            <a:avLst/>
          </a:prstGeom>
        </p:spPr>
        <p:txBody>
          <a:bodyPr wrap="square">
            <a:spAutoFit/>
          </a:bodyPr>
          <a:lstStyle/>
          <a:p>
            <a:pPr>
              <a:lnSpc>
                <a:spcPct val="150000"/>
              </a:lnSpc>
            </a:pPr>
            <a:r>
              <a:rPr lang="en-US" altLang="zh-CN" dirty="0"/>
              <a:t>2.2TB</a:t>
            </a:r>
            <a:r>
              <a:rPr lang="zh-CN" altLang="en-US" dirty="0"/>
              <a:t> </a:t>
            </a:r>
            <a:r>
              <a:rPr lang="en-US" altLang="zh-CN" dirty="0"/>
              <a:t>hyperspectral data acquired</a:t>
            </a:r>
            <a:endParaRPr lang="zh-CN" altLang="en-US" dirty="0"/>
          </a:p>
        </p:txBody>
      </p:sp>
    </p:spTree>
    <p:extLst>
      <p:ext uri="{BB962C8B-B14F-4D97-AF65-F5344CB8AC3E}">
        <p14:creationId xmlns:p14="http://schemas.microsoft.com/office/powerpoint/2010/main" val="2063030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Airborne transfer calibration campaign</a:t>
            </a:r>
            <a:endParaRPr lang="zh-CN" altLang="en-US" sz="2800" spc="50" dirty="0">
              <a:ln w="11430"/>
              <a:latin typeface="Arial" pitchFamily="34" charset="0"/>
              <a:ea typeface="微软雅黑" pitchFamily="34" charset="-122"/>
              <a:cs typeface="Arial" pitchFamily="34" charset="0"/>
            </a:endParaRPr>
          </a:p>
        </p:txBody>
      </p:sp>
      <p:sp>
        <p:nvSpPr>
          <p:cNvPr id="33" name="矩形 32">
            <a:extLst>
              <a:ext uri="{FF2B5EF4-FFF2-40B4-BE49-F238E27FC236}">
                <a16:creationId xmlns:a16="http://schemas.microsoft.com/office/drawing/2014/main" id="{7EC3AE1D-92DE-4F19-96C7-49F98D9F829F}"/>
              </a:ext>
            </a:extLst>
          </p:cNvPr>
          <p:cNvSpPr/>
          <p:nvPr/>
        </p:nvSpPr>
        <p:spPr>
          <a:xfrm>
            <a:off x="232065" y="1009309"/>
            <a:ext cx="2804999" cy="3693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a:spAutoFit/>
          </a:bodyPr>
          <a:lstStyle/>
          <a:p>
            <a:pPr marL="214313" indent="-214313">
              <a:buFont typeface="Wingdings" panose="05000000000000000000" pitchFamily="2" charset="2"/>
              <a:buChar char="l"/>
            </a:pPr>
            <a:r>
              <a:rPr lang="en-US" altLang="zh-CN" b="1" dirty="0">
                <a:solidFill>
                  <a:schemeClr val="tx1"/>
                </a:solidFill>
                <a:latin typeface="Calibri" panose="020F0502020204030204" pitchFamily="34" charset="0"/>
                <a:ea typeface="黑体" pitchFamily="49" charset="-122"/>
                <a:cs typeface="Calibri" panose="020F0502020204030204" pitchFamily="34" charset="0"/>
              </a:rPr>
              <a:t>Satellite data acquisition </a:t>
            </a:r>
            <a:endParaRPr lang="zh-CN" altLang="en-US" b="1" dirty="0">
              <a:solidFill>
                <a:schemeClr val="tx1"/>
              </a:solidFill>
              <a:latin typeface="Calibri" panose="020F0502020204030204" pitchFamily="34" charset="0"/>
              <a:ea typeface="黑体" pitchFamily="49" charset="-122"/>
              <a:cs typeface="Calibri" panose="020F0502020204030204" pitchFamily="34" charset="0"/>
            </a:endParaRPr>
          </a:p>
        </p:txBody>
      </p:sp>
      <p:grpSp>
        <p:nvGrpSpPr>
          <p:cNvPr id="5" name="组合 4">
            <a:extLst>
              <a:ext uri="{FF2B5EF4-FFF2-40B4-BE49-F238E27FC236}">
                <a16:creationId xmlns:a16="http://schemas.microsoft.com/office/drawing/2014/main" id="{CF8C909D-C1C4-4C7B-9DB6-7DD2008235DD}"/>
              </a:ext>
            </a:extLst>
          </p:cNvPr>
          <p:cNvGrpSpPr/>
          <p:nvPr/>
        </p:nvGrpSpPr>
        <p:grpSpPr>
          <a:xfrm>
            <a:off x="329458" y="1544010"/>
            <a:ext cx="8649172" cy="4866517"/>
            <a:chOff x="1264934" y="1187073"/>
            <a:chExt cx="6516939" cy="3783910"/>
          </a:xfrm>
        </p:grpSpPr>
        <p:pic>
          <p:nvPicPr>
            <p:cNvPr id="6" name="图片 5">
              <a:extLst>
                <a:ext uri="{FF2B5EF4-FFF2-40B4-BE49-F238E27FC236}">
                  <a16:creationId xmlns:a16="http://schemas.microsoft.com/office/drawing/2014/main" id="{59E75AD0-2CB3-4800-8E72-79948A831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935" y="1236148"/>
              <a:ext cx="3307066" cy="1546262"/>
            </a:xfrm>
            <a:prstGeom prst="rect">
              <a:avLst/>
            </a:prstGeom>
          </p:spPr>
        </p:pic>
        <p:sp>
          <p:nvSpPr>
            <p:cNvPr id="7" name="TextBox 4">
              <a:extLst>
                <a:ext uri="{FF2B5EF4-FFF2-40B4-BE49-F238E27FC236}">
                  <a16:creationId xmlns:a16="http://schemas.microsoft.com/office/drawing/2014/main" id="{861D7FC9-9CAE-4C53-ADB0-5B091226311C}"/>
                </a:ext>
              </a:extLst>
            </p:cNvPr>
            <p:cNvSpPr txBox="1"/>
            <p:nvPr/>
          </p:nvSpPr>
          <p:spPr>
            <a:xfrm>
              <a:off x="1264934" y="2800052"/>
              <a:ext cx="2904962" cy="253916"/>
            </a:xfrm>
            <a:prstGeom prst="rect">
              <a:avLst/>
            </a:prstGeom>
            <a:noFill/>
          </p:spPr>
          <p:txBody>
            <a:bodyPr wrap="none" rtlCol="0">
              <a:spAutoFit/>
            </a:bodyPr>
            <a:lstStyle>
              <a:defPPr>
                <a:defRPr lang="zh-CN"/>
              </a:defPPr>
              <a:lvl1pPr>
                <a:defRPr sz="1400">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sz="1050" dirty="0"/>
                <a:t>2018.9.23 SV1-02 MS</a:t>
              </a:r>
              <a:r>
                <a:rPr lang="zh-CN" altLang="en-US" sz="1050" dirty="0"/>
                <a:t>（</a:t>
              </a:r>
              <a:r>
                <a:rPr lang="en-US" altLang="zh-CN" sz="1050" dirty="0"/>
                <a:t>2m</a:t>
              </a:r>
              <a:r>
                <a:rPr lang="zh-CN" altLang="en-US" sz="1050" dirty="0"/>
                <a:t>）</a:t>
              </a:r>
              <a:r>
                <a:rPr lang="en-US" altLang="zh-CN" sz="1050" dirty="0"/>
                <a:t>/Pan</a:t>
              </a:r>
              <a:r>
                <a:rPr lang="zh-CN" altLang="en-US" sz="1050" dirty="0"/>
                <a:t>（</a:t>
              </a:r>
              <a:r>
                <a:rPr lang="en-US" altLang="zh-CN" sz="1050" dirty="0"/>
                <a:t>0.5m</a:t>
              </a:r>
              <a:r>
                <a:rPr lang="zh-CN" altLang="en-US" sz="1050" dirty="0"/>
                <a:t>）</a:t>
              </a:r>
            </a:p>
          </p:txBody>
        </p:sp>
        <p:pic>
          <p:nvPicPr>
            <p:cNvPr id="8" name="图片 7">
              <a:extLst>
                <a:ext uri="{FF2B5EF4-FFF2-40B4-BE49-F238E27FC236}">
                  <a16:creationId xmlns:a16="http://schemas.microsoft.com/office/drawing/2014/main" id="{0F6B98B6-DE01-485D-82CC-6AD947453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895" y="3070297"/>
              <a:ext cx="3293105" cy="1582918"/>
            </a:xfrm>
            <a:prstGeom prst="rect">
              <a:avLst/>
            </a:prstGeom>
          </p:spPr>
        </p:pic>
        <p:sp>
          <p:nvSpPr>
            <p:cNvPr id="9" name="TextBox 4">
              <a:extLst>
                <a:ext uri="{FF2B5EF4-FFF2-40B4-BE49-F238E27FC236}">
                  <a16:creationId xmlns:a16="http://schemas.microsoft.com/office/drawing/2014/main" id="{629AAA53-5C76-40A2-AC8E-9398E1FEC7CE}"/>
                </a:ext>
              </a:extLst>
            </p:cNvPr>
            <p:cNvSpPr txBox="1"/>
            <p:nvPr/>
          </p:nvSpPr>
          <p:spPr>
            <a:xfrm>
              <a:off x="1290246" y="4717067"/>
              <a:ext cx="2904962" cy="253916"/>
            </a:xfrm>
            <a:prstGeom prst="rect">
              <a:avLst/>
            </a:prstGeom>
            <a:noFill/>
          </p:spPr>
          <p:txBody>
            <a:bodyPr wrap="none" rtlCol="0">
              <a:spAutoFit/>
            </a:bodyPr>
            <a:lstStyle>
              <a:defPPr>
                <a:defRPr lang="zh-CN"/>
              </a:defPPr>
              <a:lvl1pPr>
                <a:defRPr sz="14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sz="1050" dirty="0">
                  <a:solidFill>
                    <a:schemeClr val="tx1"/>
                  </a:solidFill>
                </a:rPr>
                <a:t>2018.9.23 SV1-04</a:t>
              </a:r>
              <a:r>
                <a:rPr lang="zh-CN" altLang="en-US" sz="1050" dirty="0">
                  <a:solidFill>
                    <a:schemeClr val="tx1"/>
                  </a:solidFill>
                </a:rPr>
                <a:t> </a:t>
              </a:r>
              <a:r>
                <a:rPr lang="en-US" altLang="zh-CN" sz="1050" dirty="0">
                  <a:solidFill>
                    <a:schemeClr val="tx1"/>
                  </a:solidFill>
                </a:rPr>
                <a:t>MS</a:t>
              </a:r>
              <a:r>
                <a:rPr lang="zh-CN" altLang="en-US" sz="1050" dirty="0">
                  <a:solidFill>
                    <a:schemeClr val="tx1"/>
                  </a:solidFill>
                </a:rPr>
                <a:t>（</a:t>
              </a:r>
              <a:r>
                <a:rPr lang="en-US" altLang="zh-CN" sz="1050" dirty="0">
                  <a:solidFill>
                    <a:schemeClr val="tx1"/>
                  </a:solidFill>
                </a:rPr>
                <a:t>2m</a:t>
              </a:r>
              <a:r>
                <a:rPr lang="zh-CN" altLang="en-US" sz="1050" dirty="0">
                  <a:solidFill>
                    <a:schemeClr val="tx1"/>
                  </a:solidFill>
                </a:rPr>
                <a:t>）</a:t>
              </a:r>
              <a:r>
                <a:rPr lang="en-US" altLang="zh-CN" sz="1050" dirty="0">
                  <a:solidFill>
                    <a:schemeClr val="tx1"/>
                  </a:solidFill>
                </a:rPr>
                <a:t>/Pan</a:t>
              </a:r>
              <a:r>
                <a:rPr lang="zh-CN" altLang="en-US" sz="1050" dirty="0">
                  <a:solidFill>
                    <a:schemeClr val="tx1"/>
                  </a:solidFill>
                </a:rPr>
                <a:t>（</a:t>
              </a:r>
              <a:r>
                <a:rPr lang="en-US" altLang="zh-CN" sz="1050" dirty="0">
                  <a:solidFill>
                    <a:schemeClr val="tx1"/>
                  </a:solidFill>
                </a:rPr>
                <a:t>0.5m</a:t>
              </a:r>
              <a:r>
                <a:rPr lang="zh-CN" altLang="en-US" sz="1050" dirty="0">
                  <a:solidFill>
                    <a:schemeClr val="tx1"/>
                  </a:solidFill>
                </a:rPr>
                <a:t>）</a:t>
              </a:r>
            </a:p>
          </p:txBody>
        </p:sp>
        <p:pic>
          <p:nvPicPr>
            <p:cNvPr id="10" name="图片 9">
              <a:extLst>
                <a:ext uri="{FF2B5EF4-FFF2-40B4-BE49-F238E27FC236}">
                  <a16:creationId xmlns:a16="http://schemas.microsoft.com/office/drawing/2014/main" id="{5F500FF4-F044-4190-A5C9-D07B6A5FC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048" y="1187073"/>
              <a:ext cx="2646294" cy="1612979"/>
            </a:xfrm>
            <a:prstGeom prst="rect">
              <a:avLst/>
            </a:prstGeom>
          </p:spPr>
        </p:pic>
        <p:sp>
          <p:nvSpPr>
            <p:cNvPr id="11" name="TextBox 4">
              <a:extLst>
                <a:ext uri="{FF2B5EF4-FFF2-40B4-BE49-F238E27FC236}">
                  <a16:creationId xmlns:a16="http://schemas.microsoft.com/office/drawing/2014/main" id="{78C96AF9-5BC2-4C2D-8CA6-B072A4DC859F}"/>
                </a:ext>
              </a:extLst>
            </p:cNvPr>
            <p:cNvSpPr txBox="1"/>
            <p:nvPr/>
          </p:nvSpPr>
          <p:spPr>
            <a:xfrm>
              <a:off x="5013013" y="2789593"/>
              <a:ext cx="2379177" cy="253916"/>
            </a:xfrm>
            <a:prstGeom prst="rect">
              <a:avLst/>
            </a:prstGeom>
            <a:noFill/>
          </p:spPr>
          <p:txBody>
            <a:bodyPr wrap="none" rtlCol="0">
              <a:spAutoFit/>
            </a:bodyPr>
            <a:lstStyle>
              <a:defPPr>
                <a:defRPr lang="zh-CN"/>
              </a:defPPr>
              <a:lvl1pPr>
                <a:defRPr sz="1400">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sz="1050" dirty="0"/>
                <a:t>2018.9.21 Sentinel-2B MS</a:t>
              </a:r>
              <a:r>
                <a:rPr lang="zh-CN" altLang="en-US" sz="1050" dirty="0"/>
                <a:t>（</a:t>
              </a:r>
              <a:r>
                <a:rPr lang="en-US" altLang="zh-CN" sz="1050" dirty="0"/>
                <a:t>10m</a:t>
              </a:r>
              <a:r>
                <a:rPr lang="zh-CN" altLang="en-US" sz="1050" dirty="0"/>
                <a:t>）</a:t>
              </a:r>
            </a:p>
          </p:txBody>
        </p:sp>
        <p:pic>
          <p:nvPicPr>
            <p:cNvPr id="12" name="图片 3" descr="C:\Users\hikerliu\file4.jpg">
              <a:extLst>
                <a:ext uri="{FF2B5EF4-FFF2-40B4-BE49-F238E27FC236}">
                  <a16:creationId xmlns:a16="http://schemas.microsoft.com/office/drawing/2014/main" id="{0853353F-9E2C-4D87-B336-03959F90D1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024" y="3142040"/>
              <a:ext cx="1481681" cy="148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4" descr="C:\Users\hikerliu\file5.jpg">
              <a:extLst>
                <a:ext uri="{FF2B5EF4-FFF2-40B4-BE49-F238E27FC236}">
                  <a16:creationId xmlns:a16="http://schemas.microsoft.com/office/drawing/2014/main" id="{272E3C7A-7F52-44D1-A85C-0125A2AA28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0192" y="3142040"/>
              <a:ext cx="1481681" cy="148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a:extLst>
                <a:ext uri="{FF2B5EF4-FFF2-40B4-BE49-F238E27FC236}">
                  <a16:creationId xmlns:a16="http://schemas.microsoft.com/office/drawing/2014/main" id="{8A8800BE-09AE-40E5-8761-97158FCF2A9E}"/>
                </a:ext>
              </a:extLst>
            </p:cNvPr>
            <p:cNvSpPr txBox="1"/>
            <p:nvPr/>
          </p:nvSpPr>
          <p:spPr>
            <a:xfrm>
              <a:off x="4734018" y="3121870"/>
              <a:ext cx="1063112" cy="219291"/>
            </a:xfrm>
            <a:prstGeom prst="rect">
              <a:avLst/>
            </a:prstGeom>
            <a:noFill/>
          </p:spPr>
          <p:txBody>
            <a:bodyPr wrap="none" rtlCol="0">
              <a:spAutoFit/>
            </a:bodyPr>
            <a:lstStyle/>
            <a:p>
              <a:r>
                <a:rPr lang="zh-CN" altLang="en-US" sz="825" dirty="0"/>
                <a:t>可见</a:t>
              </a:r>
              <a:r>
                <a:rPr lang="en-US" altLang="zh-CN" sz="825" dirty="0"/>
                <a:t>-</a:t>
              </a:r>
              <a:r>
                <a:rPr lang="zh-CN" altLang="en-US" sz="825" dirty="0"/>
                <a:t>近红外合成图</a:t>
              </a:r>
            </a:p>
          </p:txBody>
        </p:sp>
        <p:sp>
          <p:nvSpPr>
            <p:cNvPr id="15" name="文本框 14">
              <a:extLst>
                <a:ext uri="{FF2B5EF4-FFF2-40B4-BE49-F238E27FC236}">
                  <a16:creationId xmlns:a16="http://schemas.microsoft.com/office/drawing/2014/main" id="{454B67F0-CBB3-4CDF-98F5-CD29389F0CEB}"/>
                </a:ext>
              </a:extLst>
            </p:cNvPr>
            <p:cNvSpPr txBox="1"/>
            <p:nvPr/>
          </p:nvSpPr>
          <p:spPr>
            <a:xfrm>
              <a:off x="6278560" y="3121870"/>
              <a:ext cx="607859" cy="219291"/>
            </a:xfrm>
            <a:prstGeom prst="rect">
              <a:avLst/>
            </a:prstGeom>
            <a:noFill/>
          </p:spPr>
          <p:txBody>
            <a:bodyPr wrap="none" rtlCol="0">
              <a:spAutoFit/>
            </a:bodyPr>
            <a:lstStyle/>
            <a:p>
              <a:r>
                <a:rPr lang="zh-CN" altLang="en-US" sz="825" dirty="0"/>
                <a:t>短波红外</a:t>
              </a:r>
            </a:p>
          </p:txBody>
        </p:sp>
        <p:sp>
          <p:nvSpPr>
            <p:cNvPr id="16" name="TextBox 4">
              <a:extLst>
                <a:ext uri="{FF2B5EF4-FFF2-40B4-BE49-F238E27FC236}">
                  <a16:creationId xmlns:a16="http://schemas.microsoft.com/office/drawing/2014/main" id="{1A856D98-76CB-4990-AC1E-E42AE08CDDDD}"/>
                </a:ext>
              </a:extLst>
            </p:cNvPr>
            <p:cNvSpPr txBox="1"/>
            <p:nvPr/>
          </p:nvSpPr>
          <p:spPr>
            <a:xfrm>
              <a:off x="5408759" y="4714112"/>
              <a:ext cx="1455848" cy="253916"/>
            </a:xfrm>
            <a:prstGeom prst="rect">
              <a:avLst/>
            </a:prstGeom>
            <a:noFill/>
          </p:spPr>
          <p:txBody>
            <a:bodyPr wrap="none" rtlCol="0">
              <a:spAutoFit/>
            </a:bodyPr>
            <a:lstStyle>
              <a:defPPr>
                <a:defRPr lang="zh-CN"/>
              </a:defPPr>
              <a:lvl1pPr>
                <a:defRPr sz="14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sz="1050" dirty="0">
                  <a:solidFill>
                    <a:schemeClr val="tx1"/>
                  </a:solidFill>
                </a:rPr>
                <a:t>2018.10.4 Landsat 8</a:t>
              </a:r>
              <a:endParaRPr lang="zh-CN" altLang="en-US" sz="1050" dirty="0">
                <a:solidFill>
                  <a:schemeClr val="tx1"/>
                </a:solidFill>
              </a:endParaRPr>
            </a:p>
          </p:txBody>
        </p:sp>
      </p:grpSp>
    </p:spTree>
    <p:extLst>
      <p:ext uri="{BB962C8B-B14F-4D97-AF65-F5344CB8AC3E}">
        <p14:creationId xmlns:p14="http://schemas.microsoft.com/office/powerpoint/2010/main" val="701637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Airborne transfer calibration campaign</a:t>
            </a:r>
            <a:endParaRPr lang="zh-CN" altLang="en-US" sz="2800" spc="50" dirty="0">
              <a:ln w="11430"/>
              <a:latin typeface="Arial" pitchFamily="34" charset="0"/>
              <a:ea typeface="微软雅黑" pitchFamily="34" charset="-122"/>
              <a:cs typeface="Arial" pitchFamily="34" charset="0"/>
            </a:endParaRPr>
          </a:p>
        </p:txBody>
      </p:sp>
      <p:sp>
        <p:nvSpPr>
          <p:cNvPr id="30" name="矩形 29">
            <a:extLst>
              <a:ext uri="{FF2B5EF4-FFF2-40B4-BE49-F238E27FC236}">
                <a16:creationId xmlns:a16="http://schemas.microsoft.com/office/drawing/2014/main" id="{A645B0ED-4C6D-4BBB-A0E1-2B85F94E0A21}"/>
              </a:ext>
            </a:extLst>
          </p:cNvPr>
          <p:cNvSpPr/>
          <p:nvPr/>
        </p:nvSpPr>
        <p:spPr>
          <a:xfrm>
            <a:off x="200350" y="951827"/>
            <a:ext cx="3557064" cy="3693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a:spAutoFit/>
          </a:bodyPr>
          <a:lstStyle/>
          <a:p>
            <a:pPr marL="214313" indent="-214313">
              <a:buFont typeface="Wingdings" panose="05000000000000000000" pitchFamily="2" charset="2"/>
              <a:buChar char="l"/>
            </a:pPr>
            <a:r>
              <a:rPr lang="en-US" altLang="zh-CN" b="1" dirty="0">
                <a:solidFill>
                  <a:schemeClr val="tx1"/>
                </a:solidFill>
                <a:latin typeface="Calibri" panose="020F0502020204030204" pitchFamily="34" charset="0"/>
                <a:ea typeface="黑体" pitchFamily="49" charset="-122"/>
                <a:cs typeface="Calibri" panose="020F0502020204030204" pitchFamily="34" charset="0"/>
              </a:rPr>
              <a:t>Surface auxiliary data acquisition</a:t>
            </a:r>
            <a:endParaRPr lang="zh-CN" altLang="en-US" b="1" dirty="0">
              <a:solidFill>
                <a:schemeClr val="tx1"/>
              </a:solidFill>
              <a:latin typeface="Calibri" panose="020F0502020204030204" pitchFamily="34" charset="0"/>
              <a:ea typeface="黑体" pitchFamily="49" charset="-122"/>
              <a:cs typeface="Calibri" panose="020F0502020204030204" pitchFamily="34" charset="0"/>
            </a:endParaRPr>
          </a:p>
        </p:txBody>
      </p:sp>
      <p:sp>
        <p:nvSpPr>
          <p:cNvPr id="31" name="文本框 30">
            <a:extLst>
              <a:ext uri="{FF2B5EF4-FFF2-40B4-BE49-F238E27FC236}">
                <a16:creationId xmlns:a16="http://schemas.microsoft.com/office/drawing/2014/main" id="{2203F0DD-06ED-4336-B302-8DE5CADCAC20}"/>
              </a:ext>
            </a:extLst>
          </p:cNvPr>
          <p:cNvSpPr txBox="1"/>
          <p:nvPr/>
        </p:nvSpPr>
        <p:spPr>
          <a:xfrm>
            <a:off x="439070" y="1399060"/>
            <a:ext cx="8344269" cy="675185"/>
          </a:xfrm>
          <a:prstGeom prst="rect">
            <a:avLst/>
          </a:prstGeom>
          <a:noFill/>
        </p:spPr>
        <p:txBody>
          <a:bodyPr wrap="square" rtlCol="0">
            <a:spAutoFit/>
          </a:bodyPr>
          <a:lstStyle/>
          <a:p>
            <a:pPr algn="just" defTabSz="685800" fontAlgn="base">
              <a:lnSpc>
                <a:spcPct val="150000"/>
              </a:lnSpc>
              <a:spcBef>
                <a:spcPct val="20000"/>
              </a:spcBef>
              <a:spcAft>
                <a:spcPct val="0"/>
              </a:spcAft>
              <a:buClr>
                <a:srgbClr val="000066"/>
              </a:buClr>
              <a:buSzPct val="110000"/>
              <a:defRPr/>
            </a:pPr>
            <a:r>
              <a:rPr lang="en-US" altLang="zh-CN" sz="1350" dirty="0"/>
              <a:t>Within half an hour before and after the satellite overpass, the reflectance of permanent targets, portal targets, sand and cropland were measured with field spectrometer to validate our models and approaches. </a:t>
            </a:r>
            <a:endParaRPr lang="zh-CN" altLang="en-US" sz="1350" b="1" dirty="0">
              <a:latin typeface="黑体" pitchFamily="2" charset="-122"/>
              <a:ea typeface="黑体" pitchFamily="2" charset="-122"/>
            </a:endParaRPr>
          </a:p>
        </p:txBody>
      </p:sp>
      <p:grpSp>
        <p:nvGrpSpPr>
          <p:cNvPr id="34" name="组合 33">
            <a:extLst>
              <a:ext uri="{FF2B5EF4-FFF2-40B4-BE49-F238E27FC236}">
                <a16:creationId xmlns:a16="http://schemas.microsoft.com/office/drawing/2014/main" id="{EC69B81E-C747-4B47-9217-9F0A3D49041D}"/>
              </a:ext>
            </a:extLst>
          </p:cNvPr>
          <p:cNvGrpSpPr/>
          <p:nvPr/>
        </p:nvGrpSpPr>
        <p:grpSpPr>
          <a:xfrm>
            <a:off x="439070" y="2407901"/>
            <a:ext cx="8588197" cy="3710644"/>
            <a:chOff x="526620" y="1503059"/>
            <a:chExt cx="6773232" cy="2356880"/>
          </a:xfrm>
        </p:grpSpPr>
        <p:grpSp>
          <p:nvGrpSpPr>
            <p:cNvPr id="35" name="组合 34">
              <a:extLst>
                <a:ext uri="{FF2B5EF4-FFF2-40B4-BE49-F238E27FC236}">
                  <a16:creationId xmlns:a16="http://schemas.microsoft.com/office/drawing/2014/main" id="{0925B1EE-724E-4019-8CFE-4C14AA9EA5A1}"/>
                </a:ext>
              </a:extLst>
            </p:cNvPr>
            <p:cNvGrpSpPr/>
            <p:nvPr/>
          </p:nvGrpSpPr>
          <p:grpSpPr>
            <a:xfrm>
              <a:off x="526620" y="1509591"/>
              <a:ext cx="1303693" cy="1030317"/>
              <a:chOff x="338667" y="2715644"/>
              <a:chExt cx="2981461" cy="2311400"/>
            </a:xfrm>
          </p:grpSpPr>
          <p:pic>
            <p:nvPicPr>
              <p:cNvPr id="52" name="图片 51">
                <a:extLst>
                  <a:ext uri="{FF2B5EF4-FFF2-40B4-BE49-F238E27FC236}">
                    <a16:creationId xmlns:a16="http://schemas.microsoft.com/office/drawing/2014/main" id="{9DA1508E-C648-4140-92EE-99401D64D8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80" t="3761" r="4701"/>
              <a:stretch/>
            </p:blipFill>
            <p:spPr>
              <a:xfrm>
                <a:off x="338667" y="2715644"/>
                <a:ext cx="2962699" cy="2311400"/>
              </a:xfrm>
              <a:prstGeom prst="rect">
                <a:avLst/>
              </a:prstGeom>
            </p:spPr>
          </p:pic>
          <p:sp>
            <p:nvSpPr>
              <p:cNvPr id="53" name="文本框 52">
                <a:extLst>
                  <a:ext uri="{FF2B5EF4-FFF2-40B4-BE49-F238E27FC236}">
                    <a16:creationId xmlns:a16="http://schemas.microsoft.com/office/drawing/2014/main" id="{3E992A36-3958-42E7-97E8-40B3B8B78D73}"/>
                  </a:ext>
                </a:extLst>
              </p:cNvPr>
              <p:cNvSpPr txBox="1"/>
              <p:nvPr/>
            </p:nvSpPr>
            <p:spPr>
              <a:xfrm>
                <a:off x="1820015" y="2826647"/>
                <a:ext cx="1500113" cy="388384"/>
              </a:xfrm>
              <a:prstGeom prst="rect">
                <a:avLst/>
              </a:prstGeom>
              <a:noFill/>
            </p:spPr>
            <p:txBody>
              <a:bodyPr wrap="none" rtlCol="0">
                <a:spAutoFit/>
              </a:bodyPr>
              <a:lstStyle/>
              <a:p>
                <a:r>
                  <a:rPr lang="zh-CN" altLang="en-US" sz="525" b="1" dirty="0">
                    <a:solidFill>
                      <a:srgbClr val="FF0000"/>
                    </a:solidFill>
                  </a:rPr>
                  <a:t>固定靶标反射率</a:t>
                </a:r>
              </a:p>
            </p:txBody>
          </p:sp>
        </p:grpSp>
        <p:grpSp>
          <p:nvGrpSpPr>
            <p:cNvPr id="36" name="组合 35">
              <a:extLst>
                <a:ext uri="{FF2B5EF4-FFF2-40B4-BE49-F238E27FC236}">
                  <a16:creationId xmlns:a16="http://schemas.microsoft.com/office/drawing/2014/main" id="{DF591C2D-DBBB-43E3-8601-16585C995BFE}"/>
                </a:ext>
              </a:extLst>
            </p:cNvPr>
            <p:cNvGrpSpPr/>
            <p:nvPr/>
          </p:nvGrpSpPr>
          <p:grpSpPr>
            <a:xfrm>
              <a:off x="1873553" y="1503059"/>
              <a:ext cx="1291134" cy="1036849"/>
              <a:chOff x="3486726" y="2706936"/>
              <a:chExt cx="2751680" cy="2154046"/>
            </a:xfrm>
          </p:grpSpPr>
          <p:pic>
            <p:nvPicPr>
              <p:cNvPr id="50" name="图片 49">
                <a:extLst>
                  <a:ext uri="{FF2B5EF4-FFF2-40B4-BE49-F238E27FC236}">
                    <a16:creationId xmlns:a16="http://schemas.microsoft.com/office/drawing/2014/main" id="{C8655EFF-C3BC-48B3-81C6-2A185CF390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9" t="4955" r="4940" b="2552"/>
              <a:stretch/>
            </p:blipFill>
            <p:spPr>
              <a:xfrm>
                <a:off x="3486726" y="2706936"/>
                <a:ext cx="2724172" cy="2154046"/>
              </a:xfrm>
              <a:prstGeom prst="rect">
                <a:avLst/>
              </a:prstGeom>
            </p:spPr>
          </p:pic>
          <p:sp>
            <p:nvSpPr>
              <p:cNvPr id="51" name="文本框 50">
                <a:extLst>
                  <a:ext uri="{FF2B5EF4-FFF2-40B4-BE49-F238E27FC236}">
                    <a16:creationId xmlns:a16="http://schemas.microsoft.com/office/drawing/2014/main" id="{4922112C-4360-46EB-BF86-5543F57C2E32}"/>
                  </a:ext>
                </a:extLst>
              </p:cNvPr>
              <p:cNvSpPr txBox="1"/>
              <p:nvPr/>
            </p:nvSpPr>
            <p:spPr>
              <a:xfrm>
                <a:off x="4123010" y="2770287"/>
                <a:ext cx="2115396" cy="359664"/>
              </a:xfrm>
              <a:prstGeom prst="rect">
                <a:avLst/>
              </a:prstGeom>
              <a:noFill/>
            </p:spPr>
            <p:txBody>
              <a:bodyPr wrap="none" rtlCol="0">
                <a:spAutoFit/>
              </a:bodyPr>
              <a:lstStyle>
                <a:defPPr>
                  <a:defRPr lang="en-US"/>
                </a:defPPr>
                <a:lvl1pPr>
                  <a:defRPr sz="700" b="1">
                    <a:solidFill>
                      <a:srgbClr val="FF0000"/>
                    </a:solidFill>
                  </a:defRPr>
                </a:lvl1pPr>
              </a:lstStyle>
              <a:p>
                <a:r>
                  <a:rPr lang="zh-CN" altLang="en-US" sz="525" dirty="0"/>
                  <a:t>高空作业车移动靶标反射率</a:t>
                </a:r>
              </a:p>
            </p:txBody>
          </p:sp>
        </p:grpSp>
        <p:grpSp>
          <p:nvGrpSpPr>
            <p:cNvPr id="37" name="组合 36">
              <a:extLst>
                <a:ext uri="{FF2B5EF4-FFF2-40B4-BE49-F238E27FC236}">
                  <a16:creationId xmlns:a16="http://schemas.microsoft.com/office/drawing/2014/main" id="{F5B880A1-F2ED-4A1C-A2A4-C5DE47544C36}"/>
                </a:ext>
              </a:extLst>
            </p:cNvPr>
            <p:cNvGrpSpPr/>
            <p:nvPr/>
          </p:nvGrpSpPr>
          <p:grpSpPr>
            <a:xfrm>
              <a:off x="3193538" y="1503059"/>
              <a:ext cx="1342610" cy="1036849"/>
              <a:chOff x="4140326" y="2740733"/>
              <a:chExt cx="3024463" cy="2311200"/>
            </a:xfrm>
          </p:grpSpPr>
          <p:pic>
            <p:nvPicPr>
              <p:cNvPr id="48" name="图片 47">
                <a:extLst>
                  <a:ext uri="{FF2B5EF4-FFF2-40B4-BE49-F238E27FC236}">
                    <a16:creationId xmlns:a16="http://schemas.microsoft.com/office/drawing/2014/main" id="{D3E4DC5E-C2DF-4AB2-A951-DC5D1B125C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8" t="3920" r="4820"/>
              <a:stretch/>
            </p:blipFill>
            <p:spPr>
              <a:xfrm>
                <a:off x="4140326" y="2740733"/>
                <a:ext cx="3024463" cy="2311200"/>
              </a:xfrm>
              <a:prstGeom prst="rect">
                <a:avLst/>
              </a:prstGeom>
            </p:spPr>
          </p:pic>
          <p:sp>
            <p:nvSpPr>
              <p:cNvPr id="49" name="文本框 48">
                <a:extLst>
                  <a:ext uri="{FF2B5EF4-FFF2-40B4-BE49-F238E27FC236}">
                    <a16:creationId xmlns:a16="http://schemas.microsoft.com/office/drawing/2014/main" id="{9401E438-D613-4353-A6A2-081137ED0B98}"/>
                  </a:ext>
                </a:extLst>
              </p:cNvPr>
              <p:cNvSpPr txBox="1"/>
              <p:nvPr/>
            </p:nvSpPr>
            <p:spPr>
              <a:xfrm>
                <a:off x="4438278" y="2808706"/>
                <a:ext cx="1780967" cy="385904"/>
              </a:xfrm>
              <a:prstGeom prst="rect">
                <a:avLst/>
              </a:prstGeom>
              <a:noFill/>
            </p:spPr>
            <p:txBody>
              <a:bodyPr wrap="none" rtlCol="0">
                <a:spAutoFit/>
              </a:bodyPr>
              <a:lstStyle>
                <a:defPPr>
                  <a:defRPr lang="en-US"/>
                </a:defPPr>
                <a:lvl1pPr>
                  <a:defRPr sz="700" b="1">
                    <a:solidFill>
                      <a:srgbClr val="FF0000"/>
                    </a:solidFill>
                  </a:defRPr>
                </a:lvl1pPr>
              </a:lstStyle>
              <a:p>
                <a:r>
                  <a:rPr lang="zh-CN" altLang="en-US" sz="525" dirty="0"/>
                  <a:t>彩色移动靶标反射率</a:t>
                </a:r>
              </a:p>
            </p:txBody>
          </p:sp>
        </p:grpSp>
        <p:pic>
          <p:nvPicPr>
            <p:cNvPr id="38" name="图片 37">
              <a:extLst>
                <a:ext uri="{FF2B5EF4-FFF2-40B4-BE49-F238E27FC236}">
                  <a16:creationId xmlns:a16="http://schemas.microsoft.com/office/drawing/2014/main" id="{2B29F3DA-BEAE-4E8D-B647-904C786ED9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5804" y="2608449"/>
              <a:ext cx="1047750" cy="1239227"/>
            </a:xfrm>
            <a:prstGeom prst="rect">
              <a:avLst/>
            </a:prstGeom>
          </p:spPr>
        </p:pic>
        <p:pic>
          <p:nvPicPr>
            <p:cNvPr id="39" name="图片 38">
              <a:extLst>
                <a:ext uri="{FF2B5EF4-FFF2-40B4-BE49-F238E27FC236}">
                  <a16:creationId xmlns:a16="http://schemas.microsoft.com/office/drawing/2014/main" id="{3438FF41-322D-4C8B-92C2-21AB089715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037684" y="2612745"/>
              <a:ext cx="935594" cy="1247194"/>
            </a:xfrm>
            <a:prstGeom prst="rect">
              <a:avLst/>
            </a:prstGeom>
          </p:spPr>
        </p:pic>
        <p:pic>
          <p:nvPicPr>
            <p:cNvPr id="40" name="图片 39">
              <a:extLst>
                <a:ext uri="{FF2B5EF4-FFF2-40B4-BE49-F238E27FC236}">
                  <a16:creationId xmlns:a16="http://schemas.microsoft.com/office/drawing/2014/main" id="{3B3F21D8-A115-41C3-B7BF-74E063AE24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08820" y="2718789"/>
              <a:ext cx="1213289" cy="1062502"/>
            </a:xfrm>
            <a:prstGeom prst="rect">
              <a:avLst/>
            </a:prstGeom>
          </p:spPr>
        </p:pic>
        <p:pic>
          <p:nvPicPr>
            <p:cNvPr id="41" name="图片 40">
              <a:extLst>
                <a:ext uri="{FF2B5EF4-FFF2-40B4-BE49-F238E27FC236}">
                  <a16:creationId xmlns:a16="http://schemas.microsoft.com/office/drawing/2014/main" id="{594C9B12-CAFE-4399-B0F3-1FB9F19C55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8184" y="2600482"/>
              <a:ext cx="935396" cy="1247194"/>
            </a:xfrm>
            <a:prstGeom prst="rect">
              <a:avLst/>
            </a:prstGeom>
          </p:spPr>
        </p:pic>
        <p:pic>
          <p:nvPicPr>
            <p:cNvPr id="42" name="图片 41">
              <a:extLst>
                <a:ext uri="{FF2B5EF4-FFF2-40B4-BE49-F238E27FC236}">
                  <a16:creationId xmlns:a16="http://schemas.microsoft.com/office/drawing/2014/main" id="{6C1F8354-EB0D-4019-AA72-839215B496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35166" y="2705091"/>
              <a:ext cx="1273945" cy="1062502"/>
            </a:xfrm>
            <a:prstGeom prst="rect">
              <a:avLst/>
            </a:prstGeom>
          </p:spPr>
        </p:pic>
        <p:grpSp>
          <p:nvGrpSpPr>
            <p:cNvPr id="43" name="组合 42">
              <a:extLst>
                <a:ext uri="{FF2B5EF4-FFF2-40B4-BE49-F238E27FC236}">
                  <a16:creationId xmlns:a16="http://schemas.microsoft.com/office/drawing/2014/main" id="{BE340702-6059-4F53-A9A4-D04325CEE6BC}"/>
                </a:ext>
              </a:extLst>
            </p:cNvPr>
            <p:cNvGrpSpPr/>
            <p:nvPr/>
          </p:nvGrpSpPr>
          <p:grpSpPr>
            <a:xfrm>
              <a:off x="4578771" y="1503059"/>
              <a:ext cx="1330340" cy="1030317"/>
              <a:chOff x="6119537" y="3700925"/>
              <a:chExt cx="3075113" cy="2311200"/>
            </a:xfrm>
          </p:grpSpPr>
          <p:pic>
            <p:nvPicPr>
              <p:cNvPr id="46" name="图片 45">
                <a:extLst>
                  <a:ext uri="{FF2B5EF4-FFF2-40B4-BE49-F238E27FC236}">
                    <a16:creationId xmlns:a16="http://schemas.microsoft.com/office/drawing/2014/main" id="{471B8875-FFDB-4BFD-A9E1-FAEA209D633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92" t="5978" r="4582"/>
              <a:stretch/>
            </p:blipFill>
            <p:spPr>
              <a:xfrm>
                <a:off x="6119537" y="3700925"/>
                <a:ext cx="3075113" cy="2311200"/>
              </a:xfrm>
              <a:prstGeom prst="rect">
                <a:avLst/>
              </a:prstGeom>
            </p:spPr>
          </p:pic>
          <p:sp>
            <p:nvSpPr>
              <p:cNvPr id="47" name="文本框 46">
                <a:extLst>
                  <a:ext uri="{FF2B5EF4-FFF2-40B4-BE49-F238E27FC236}">
                    <a16:creationId xmlns:a16="http://schemas.microsoft.com/office/drawing/2014/main" id="{72BA9CC6-08FD-469F-A8FA-07677012590D}"/>
                  </a:ext>
                </a:extLst>
              </p:cNvPr>
              <p:cNvSpPr txBox="1"/>
              <p:nvPr/>
            </p:nvSpPr>
            <p:spPr>
              <a:xfrm>
                <a:off x="6555627" y="3751406"/>
                <a:ext cx="1827493" cy="388351"/>
              </a:xfrm>
              <a:prstGeom prst="rect">
                <a:avLst/>
              </a:prstGeom>
              <a:noFill/>
            </p:spPr>
            <p:txBody>
              <a:bodyPr wrap="none" rtlCol="0">
                <a:spAutoFit/>
              </a:bodyPr>
              <a:lstStyle>
                <a:defPPr>
                  <a:defRPr lang="en-US"/>
                </a:defPPr>
                <a:lvl1pPr>
                  <a:defRPr sz="700" b="1">
                    <a:solidFill>
                      <a:srgbClr val="FF0000"/>
                    </a:solidFill>
                  </a:defRPr>
                </a:lvl1pPr>
              </a:lstStyle>
              <a:p>
                <a:r>
                  <a:rPr lang="zh-CN" altLang="en-US" sz="525" dirty="0"/>
                  <a:t>沙地自然场景反射率</a:t>
                </a:r>
              </a:p>
            </p:txBody>
          </p:sp>
        </p:grpSp>
        <p:pic>
          <p:nvPicPr>
            <p:cNvPr id="44" name="图片 43">
              <a:extLst>
                <a:ext uri="{FF2B5EF4-FFF2-40B4-BE49-F238E27FC236}">
                  <a16:creationId xmlns:a16="http://schemas.microsoft.com/office/drawing/2014/main" id="{1312C0B6-EC26-432D-AF95-C4FFA81015C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443" t="4394" r="4226"/>
            <a:stretch/>
          </p:blipFill>
          <p:spPr>
            <a:xfrm>
              <a:off x="5951734" y="1503059"/>
              <a:ext cx="1348118" cy="1036849"/>
            </a:xfrm>
            <a:prstGeom prst="rect">
              <a:avLst/>
            </a:prstGeom>
          </p:spPr>
        </p:pic>
        <p:sp>
          <p:nvSpPr>
            <p:cNvPr id="45" name="文本框 44">
              <a:extLst>
                <a:ext uri="{FF2B5EF4-FFF2-40B4-BE49-F238E27FC236}">
                  <a16:creationId xmlns:a16="http://schemas.microsoft.com/office/drawing/2014/main" id="{8F981873-6593-45AD-A17B-8A72EC266570}"/>
                </a:ext>
              </a:extLst>
            </p:cNvPr>
            <p:cNvSpPr txBox="1"/>
            <p:nvPr/>
          </p:nvSpPr>
          <p:spPr>
            <a:xfrm>
              <a:off x="6087317" y="1533553"/>
              <a:ext cx="790601" cy="173124"/>
            </a:xfrm>
            <a:prstGeom prst="rect">
              <a:avLst/>
            </a:prstGeom>
            <a:noFill/>
          </p:spPr>
          <p:txBody>
            <a:bodyPr wrap="none" rtlCol="0">
              <a:spAutoFit/>
            </a:bodyPr>
            <a:lstStyle>
              <a:defPPr>
                <a:defRPr lang="en-US"/>
              </a:defPPr>
              <a:lvl1pPr>
                <a:defRPr sz="700" b="1">
                  <a:solidFill>
                    <a:srgbClr val="FF0000"/>
                  </a:solidFill>
                </a:defRPr>
              </a:lvl1pPr>
            </a:lstStyle>
            <a:p>
              <a:r>
                <a:rPr lang="zh-CN" altLang="en-US" sz="525" dirty="0"/>
                <a:t>植被自然场景反射率</a:t>
              </a:r>
            </a:p>
          </p:txBody>
        </p:sp>
      </p:grpSp>
    </p:spTree>
    <p:extLst>
      <p:ext uri="{BB962C8B-B14F-4D97-AF65-F5344CB8AC3E}">
        <p14:creationId xmlns:p14="http://schemas.microsoft.com/office/powerpoint/2010/main" val="1838380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Airborne transfer calibration campaign</a:t>
            </a:r>
            <a:endParaRPr lang="zh-CN" altLang="en-US" sz="2800" spc="50" dirty="0">
              <a:ln w="11430"/>
              <a:latin typeface="Arial" pitchFamily="34" charset="0"/>
              <a:ea typeface="微软雅黑" pitchFamily="34" charset="-122"/>
              <a:cs typeface="Arial" pitchFamily="34" charset="0"/>
            </a:endParaRPr>
          </a:p>
        </p:txBody>
      </p:sp>
      <p:pic>
        <p:nvPicPr>
          <p:cNvPr id="25" name="Picture 1">
            <a:extLst>
              <a:ext uri="{FF2B5EF4-FFF2-40B4-BE49-F238E27FC236}">
                <a16:creationId xmlns:a16="http://schemas.microsoft.com/office/drawing/2014/main" id="{C17EFC88-F731-4144-8F3F-DCD82F4081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1874" y="1894372"/>
            <a:ext cx="2945072" cy="20226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a:extLst>
              <a:ext uri="{FF2B5EF4-FFF2-40B4-BE49-F238E27FC236}">
                <a16:creationId xmlns:a16="http://schemas.microsoft.com/office/drawing/2014/main" id="{012253F7-25C0-4604-A048-31412991B5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3634" y="2628984"/>
            <a:ext cx="2943376" cy="20214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a:extLst>
              <a:ext uri="{FF2B5EF4-FFF2-40B4-BE49-F238E27FC236}">
                <a16:creationId xmlns:a16="http://schemas.microsoft.com/office/drawing/2014/main" id="{C6820314-6CB3-424A-A89B-695F3A75AA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1986" y="1835496"/>
            <a:ext cx="2963892" cy="20214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a:extLst>
              <a:ext uri="{FF2B5EF4-FFF2-40B4-BE49-F238E27FC236}">
                <a16:creationId xmlns:a16="http://schemas.microsoft.com/office/drawing/2014/main" id="{E368A8AB-8685-462D-8DAE-C9550B7216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1986" y="3612097"/>
            <a:ext cx="2970401" cy="20202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a:extLst>
              <a:ext uri="{FF2B5EF4-FFF2-40B4-BE49-F238E27FC236}">
                <a16:creationId xmlns:a16="http://schemas.microsoft.com/office/drawing/2014/main" id="{196B24FD-812A-487A-BB48-E60CE736F6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3634" y="3612096"/>
            <a:ext cx="2943376" cy="2021443"/>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a:extLst>
              <a:ext uri="{FF2B5EF4-FFF2-40B4-BE49-F238E27FC236}">
                <a16:creationId xmlns:a16="http://schemas.microsoft.com/office/drawing/2014/main" id="{E1ADF78C-825B-41CE-939E-E14CCB65B9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317" y="1920256"/>
            <a:ext cx="1313168" cy="1750890"/>
          </a:xfrm>
          <a:prstGeom prst="rect">
            <a:avLst/>
          </a:prstGeom>
        </p:spPr>
      </p:pic>
      <p:pic>
        <p:nvPicPr>
          <p:cNvPr id="33" name="图片 32">
            <a:extLst>
              <a:ext uri="{FF2B5EF4-FFF2-40B4-BE49-F238E27FC236}">
                <a16:creationId xmlns:a16="http://schemas.microsoft.com/office/drawing/2014/main" id="{F6C8FA30-6169-4897-A70E-6528A294D5F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45317" y="3675745"/>
            <a:ext cx="1313168" cy="1764574"/>
          </a:xfrm>
          <a:prstGeom prst="rect">
            <a:avLst/>
          </a:prstGeom>
        </p:spPr>
      </p:pic>
      <p:sp>
        <p:nvSpPr>
          <p:cNvPr id="54" name="矩形 53">
            <a:extLst>
              <a:ext uri="{FF2B5EF4-FFF2-40B4-BE49-F238E27FC236}">
                <a16:creationId xmlns:a16="http://schemas.microsoft.com/office/drawing/2014/main" id="{4ADE6422-B99C-4C5D-AC3D-C2854F2D6D92}"/>
              </a:ext>
            </a:extLst>
          </p:cNvPr>
          <p:cNvSpPr/>
          <p:nvPr/>
        </p:nvSpPr>
        <p:spPr>
          <a:xfrm>
            <a:off x="154243" y="944493"/>
            <a:ext cx="3557064" cy="3693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a:spAutoFit/>
          </a:bodyPr>
          <a:lstStyle/>
          <a:p>
            <a:pPr marL="214313" indent="-214313">
              <a:buFont typeface="Wingdings" panose="05000000000000000000" pitchFamily="2" charset="2"/>
              <a:buChar char="l"/>
            </a:pPr>
            <a:r>
              <a:rPr lang="en-US" altLang="zh-CN" b="1" dirty="0">
                <a:solidFill>
                  <a:schemeClr val="tx1"/>
                </a:solidFill>
                <a:latin typeface="Calibri" panose="020F0502020204030204" pitchFamily="34" charset="0"/>
                <a:ea typeface="黑体" pitchFamily="49" charset="-122"/>
                <a:cs typeface="Calibri" panose="020F0502020204030204" pitchFamily="34" charset="0"/>
              </a:rPr>
              <a:t>Surface auxiliary data acquisition</a:t>
            </a:r>
            <a:endParaRPr lang="zh-CN" altLang="en-US" b="1" dirty="0">
              <a:solidFill>
                <a:schemeClr val="tx1"/>
              </a:solidFill>
              <a:latin typeface="Calibri" panose="020F0502020204030204" pitchFamily="34" charset="0"/>
              <a:ea typeface="黑体" pitchFamily="49" charset="-122"/>
              <a:cs typeface="Calibri" panose="020F0502020204030204" pitchFamily="34" charset="0"/>
            </a:endParaRPr>
          </a:p>
        </p:txBody>
      </p:sp>
      <p:sp>
        <p:nvSpPr>
          <p:cNvPr id="55" name="矩形 54">
            <a:extLst>
              <a:ext uri="{FF2B5EF4-FFF2-40B4-BE49-F238E27FC236}">
                <a16:creationId xmlns:a16="http://schemas.microsoft.com/office/drawing/2014/main" id="{2FC93A15-89B1-4C81-A429-18DE02C27695}"/>
              </a:ext>
            </a:extLst>
          </p:cNvPr>
          <p:cNvSpPr/>
          <p:nvPr/>
        </p:nvSpPr>
        <p:spPr>
          <a:xfrm>
            <a:off x="2492870" y="5632315"/>
            <a:ext cx="1823080" cy="300082"/>
          </a:xfrm>
          <a:prstGeom prst="rect">
            <a:avLst/>
          </a:prstGeom>
        </p:spPr>
        <p:txBody>
          <a:bodyPr wrap="square">
            <a:spAutoFit/>
          </a:bodyPr>
          <a:lstStyle/>
          <a:p>
            <a:r>
              <a:rPr lang="en-US" altLang="zh-CN" sz="1350" dirty="0">
                <a:solidFill>
                  <a:srgbClr val="000000"/>
                </a:solidFill>
                <a:ea typeface="黑体" pitchFamily="2" charset="-122"/>
              </a:rPr>
              <a:t>Atmospheric profiles</a:t>
            </a:r>
            <a:endParaRPr lang="zh-CN" altLang="en-US" sz="1350" dirty="0"/>
          </a:p>
        </p:txBody>
      </p:sp>
    </p:spTree>
    <p:extLst>
      <p:ext uri="{BB962C8B-B14F-4D97-AF65-F5344CB8AC3E}">
        <p14:creationId xmlns:p14="http://schemas.microsoft.com/office/powerpoint/2010/main" val="16797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43BC2BA-5D4B-4448-8680-04E1E1416248}"/>
              </a:ext>
            </a:extLst>
          </p:cNvPr>
          <p:cNvSpPr txBox="1"/>
          <p:nvPr/>
        </p:nvSpPr>
        <p:spPr>
          <a:xfrm>
            <a:off x="3925028" y="99753"/>
            <a:ext cx="12939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黑体" pitchFamily="49" charset="-122"/>
                <a:cs typeface="Calibri" panose="020F0502020204030204" pitchFamily="34" charset="0"/>
              </a:rPr>
              <a:t>Outline</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黑体" pitchFamily="49" charset="-122"/>
              <a:cs typeface="Calibri" panose="020F0502020204030204" pitchFamily="34" charset="0"/>
            </a:endParaRPr>
          </a:p>
        </p:txBody>
      </p:sp>
      <p:sp>
        <p:nvSpPr>
          <p:cNvPr id="3" name="文本框 2">
            <a:extLst>
              <a:ext uri="{FF2B5EF4-FFF2-40B4-BE49-F238E27FC236}">
                <a16:creationId xmlns:a16="http://schemas.microsoft.com/office/drawing/2014/main" id="{8439E340-F3F5-42E3-AC77-FAC21D593E66}"/>
              </a:ext>
            </a:extLst>
          </p:cNvPr>
          <p:cNvSpPr txBox="1"/>
          <p:nvPr/>
        </p:nvSpPr>
        <p:spPr>
          <a:xfrm>
            <a:off x="511754" y="1154082"/>
            <a:ext cx="8565134" cy="4549835"/>
          </a:xfrm>
          <a:prstGeom prst="rect">
            <a:avLst/>
          </a:prstGeom>
          <a:noFill/>
        </p:spPr>
        <p:txBody>
          <a:bodyPr wrap="square" rtlCol="0">
            <a:spAutoFit/>
          </a:bodyPr>
          <a:lstStyle/>
          <a:p>
            <a:pPr indent="-540000" defTabSz="914400">
              <a:lnSpc>
                <a:spcPct val="150000"/>
              </a:lnSpc>
              <a:buFont typeface="Wingdings" panose="05000000000000000000" pitchFamily="2" charset="2"/>
              <a:buChar char="Ø"/>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Activities on Baotou site</a:t>
            </a:r>
          </a:p>
          <a:p>
            <a:pPr lvl="0" indent="-540000" defTabSz="914400">
              <a:lnSpc>
                <a:spcPct val="150000"/>
              </a:lnSpc>
              <a:buFont typeface="Wingdings" panose="05000000000000000000" pitchFamily="2" charset="2"/>
              <a:buChar char="Ø"/>
              <a:defRPr/>
            </a:pPr>
            <a:r>
              <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黑体" pitchFamily="49" charset="-122"/>
                <a:cs typeface="Calibri" panose="020F0502020204030204" pitchFamily="34" charset="0"/>
              </a:rPr>
              <a:t>Airborne transfer calibration campaign</a:t>
            </a:r>
          </a:p>
          <a:p>
            <a:pPr lvl="0" indent="-540000" defTabSz="914400">
              <a:lnSpc>
                <a:spcPct val="150000"/>
              </a:lnSpc>
              <a:buFont typeface="Wingdings" panose="05000000000000000000" pitchFamily="2" charset="2"/>
              <a:buChar char="Ø"/>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Advances in spaceborne radiometric transfer calibration research</a:t>
            </a:r>
          </a:p>
          <a:p>
            <a:pPr lvl="0" indent="-540000" defTabSz="914400">
              <a:lnSpc>
                <a:spcPct val="150000"/>
              </a:lnSpc>
              <a:buFont typeface="Wingdings" panose="05000000000000000000" pitchFamily="2" charset="2"/>
              <a:buChar char="Ø"/>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Consideration of atmospheric &amp; eco-environment comprehensive monitoring scientific platform</a:t>
            </a: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黑体" pitchFamily="49" charset="-122"/>
              <a:cs typeface="Calibri" panose="020F0502020204030204" pitchFamily="34" charset="0"/>
            </a:endParaRPr>
          </a:p>
          <a:p>
            <a:pPr lvl="0" indent="-540000" defTabSz="914400">
              <a:lnSpc>
                <a:spcPct val="150000"/>
              </a:lnSpc>
              <a:buFont typeface="Wingdings" panose="05000000000000000000" pitchFamily="2" charset="2"/>
              <a:buChar char="Ø"/>
              <a:defRPr/>
            </a:pPr>
            <a:r>
              <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黑体" pitchFamily="49" charset="-122"/>
                <a:cs typeface="Calibri" panose="020F0502020204030204" pitchFamily="34" charset="0"/>
              </a:rPr>
              <a:t>Future</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黑体" pitchFamily="49" charset="-122"/>
                <a:cs typeface="Calibri" panose="020F0502020204030204" pitchFamily="34" charset="0"/>
              </a:rPr>
              <a:t> p</a:t>
            </a:r>
            <a:r>
              <a:rPr lang="en-US" altLang="zh-CN" sz="2800" b="1" dirty="0" err="1">
                <a:solidFill>
                  <a:prstClr val="black"/>
                </a:solidFill>
                <a:latin typeface="Calibri" panose="020F0502020204030204" pitchFamily="34" charset="0"/>
                <a:ea typeface="黑体" pitchFamily="49" charset="-122"/>
                <a:cs typeface="Calibri" panose="020F0502020204030204" pitchFamily="34" charset="0"/>
              </a:rPr>
              <a:t>lans</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黑体" pitchFamily="49" charset="-122"/>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Airborne transfer calibration campaign</a:t>
            </a:r>
            <a:endParaRPr lang="zh-CN" altLang="en-US" sz="2800" spc="50" dirty="0">
              <a:ln w="11430"/>
              <a:latin typeface="Arial" pitchFamily="34" charset="0"/>
              <a:ea typeface="微软雅黑" pitchFamily="34" charset="-122"/>
              <a:cs typeface="Arial" pitchFamily="34" charset="0"/>
            </a:endParaRPr>
          </a:p>
        </p:txBody>
      </p:sp>
      <p:sp>
        <p:nvSpPr>
          <p:cNvPr id="132" name="文本框 131">
            <a:extLst>
              <a:ext uri="{FF2B5EF4-FFF2-40B4-BE49-F238E27FC236}">
                <a16:creationId xmlns:a16="http://schemas.microsoft.com/office/drawing/2014/main" id="{CA107D65-DD24-44A0-A1A0-B2F780BF734F}"/>
              </a:ext>
            </a:extLst>
          </p:cNvPr>
          <p:cNvSpPr txBox="1"/>
          <p:nvPr/>
        </p:nvSpPr>
        <p:spPr>
          <a:xfrm>
            <a:off x="233852" y="807473"/>
            <a:ext cx="7047371" cy="418191"/>
          </a:xfrm>
          <a:prstGeom prst="rect">
            <a:avLst/>
          </a:prstGeom>
          <a:noFill/>
        </p:spPr>
        <p:txBody>
          <a:bodyPr wrap="square" rtlCol="0">
            <a:spAutoFit/>
          </a:bodyPr>
          <a:lstStyle/>
          <a:p>
            <a:pPr marL="214313" indent="-214313" defTabSz="914400">
              <a:lnSpc>
                <a:spcPct val="150000"/>
              </a:lnSpc>
              <a:buFont typeface="Wingdings" panose="05000000000000000000" pitchFamily="2" charset="2"/>
              <a:buChar char="l"/>
            </a:pPr>
            <a:r>
              <a:rPr lang="en-US" altLang="zh-CN" sz="1600" dirty="0">
                <a:solidFill>
                  <a:prstClr val="black"/>
                </a:solidFill>
                <a:latin typeface="微软雅黑" panose="020B0503020204020204" pitchFamily="34" charset="-122"/>
                <a:ea typeface="微软雅黑" panose="020B0503020204020204" pitchFamily="34" charset="-122"/>
              </a:rPr>
              <a:t>Transfer calibration result between ground and airborne imager</a:t>
            </a:r>
          </a:p>
        </p:txBody>
      </p:sp>
      <p:grpSp>
        <p:nvGrpSpPr>
          <p:cNvPr id="3" name="组合 2">
            <a:extLst>
              <a:ext uri="{FF2B5EF4-FFF2-40B4-BE49-F238E27FC236}">
                <a16:creationId xmlns:a16="http://schemas.microsoft.com/office/drawing/2014/main" id="{BBEE7333-3B44-4903-B763-5493AD0C40C7}"/>
              </a:ext>
            </a:extLst>
          </p:cNvPr>
          <p:cNvGrpSpPr/>
          <p:nvPr/>
        </p:nvGrpSpPr>
        <p:grpSpPr>
          <a:xfrm>
            <a:off x="160506" y="4018964"/>
            <a:ext cx="8822987" cy="2500853"/>
            <a:chOff x="1188815" y="3083967"/>
            <a:chExt cx="6893348" cy="1594680"/>
          </a:xfrm>
        </p:grpSpPr>
        <p:grpSp>
          <p:nvGrpSpPr>
            <p:cNvPr id="133" name="组合 132">
              <a:extLst>
                <a:ext uri="{FF2B5EF4-FFF2-40B4-BE49-F238E27FC236}">
                  <a16:creationId xmlns:a16="http://schemas.microsoft.com/office/drawing/2014/main" id="{DD77CCFE-CABA-4464-A2AB-A2087F06176F}"/>
                </a:ext>
              </a:extLst>
            </p:cNvPr>
            <p:cNvGrpSpPr/>
            <p:nvPr/>
          </p:nvGrpSpPr>
          <p:grpSpPr>
            <a:xfrm>
              <a:off x="1188815" y="3085796"/>
              <a:ext cx="1180989" cy="1396745"/>
              <a:chOff x="4930700" y="2264700"/>
              <a:chExt cx="3679877" cy="3517738"/>
            </a:xfrm>
          </p:grpSpPr>
          <p:pic>
            <p:nvPicPr>
              <p:cNvPr id="134" name="Picture 1" descr="_3 Panorama">
                <a:extLst>
                  <a:ext uri="{FF2B5EF4-FFF2-40B4-BE49-F238E27FC236}">
                    <a16:creationId xmlns:a16="http://schemas.microsoft.com/office/drawing/2014/main" id="{434D91F7-7070-440B-A2C5-4B46316F80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6199" y="2825017"/>
                <a:ext cx="3628882" cy="2957421"/>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3">
                <a:extLst>
                  <a:ext uri="{FF2B5EF4-FFF2-40B4-BE49-F238E27FC236}">
                    <a16:creationId xmlns:a16="http://schemas.microsoft.com/office/drawing/2014/main" id="{D4869FEE-28D5-4D57-92CC-9524B22AAB45}"/>
                  </a:ext>
                </a:extLst>
              </p:cNvPr>
              <p:cNvSpPr>
                <a:spLocks noChangeArrowheads="1"/>
              </p:cNvSpPr>
              <p:nvPr/>
            </p:nvSpPr>
            <p:spPr bwMode="auto">
              <a:xfrm>
                <a:off x="4930700" y="2264700"/>
                <a:ext cx="3679877" cy="52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zh-CN" sz="900" b="1" dirty="0">
                    <a:solidFill>
                      <a:srgbClr val="1F497D">
                        <a:lumMod val="75000"/>
                      </a:srgbClr>
                    </a:solidFill>
                    <a:latin typeface="微软雅黑" panose="020B0503020204020204" pitchFamily="34" charset="-122"/>
                    <a:ea typeface="微软雅黑" panose="020B0503020204020204" pitchFamily="34" charset="-122"/>
                    <a:cs typeface="Calibri" panose="020F0502020204030204" pitchFamily="34" charset="0"/>
                  </a:rPr>
                  <a:t>Ground image</a:t>
                </a:r>
                <a:endParaRPr lang="zh-CN" altLang="en-US" sz="1500" b="1" dirty="0">
                  <a:solidFill>
                    <a:srgbClr val="1F497D">
                      <a:lumMod val="75000"/>
                    </a:srgbClr>
                  </a:solidFill>
                  <a:latin typeface="微软雅黑" panose="020B0503020204020204" pitchFamily="34" charset="-122"/>
                  <a:ea typeface="微软雅黑" panose="020B0503020204020204" pitchFamily="34" charset="-122"/>
                </a:endParaRPr>
              </a:p>
            </p:txBody>
          </p:sp>
        </p:grpSp>
        <p:pic>
          <p:nvPicPr>
            <p:cNvPr id="136" name="Picture 2" descr="8后">
              <a:extLst>
                <a:ext uri="{FF2B5EF4-FFF2-40B4-BE49-F238E27FC236}">
                  <a16:creationId xmlns:a16="http://schemas.microsoft.com/office/drawing/2014/main" id="{18A361CC-BF6B-40A5-8AC5-9AB6DA78B50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930791" y="3339585"/>
              <a:ext cx="1229715" cy="114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矩形 136">
              <a:extLst>
                <a:ext uri="{FF2B5EF4-FFF2-40B4-BE49-F238E27FC236}">
                  <a16:creationId xmlns:a16="http://schemas.microsoft.com/office/drawing/2014/main" id="{D9CE96FC-4BC2-4278-BA5A-D199EB3818C6}"/>
                </a:ext>
              </a:extLst>
            </p:cNvPr>
            <p:cNvSpPr/>
            <p:nvPr/>
          </p:nvSpPr>
          <p:spPr>
            <a:xfrm>
              <a:off x="3494906" y="4040834"/>
              <a:ext cx="267904" cy="253755"/>
            </a:xfrm>
            <a:prstGeom prst="rect">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788" b="0" i="0" u="none" strike="noStrike" kern="0" cap="none" spc="0" normalizeH="0" baseline="0" noProof="0">
                <a:ln>
                  <a:noFill/>
                </a:ln>
                <a:solidFill>
                  <a:srgbClr val="1F497D">
                    <a:lumMod val="75000"/>
                  </a:srgbClr>
                </a:solidFill>
                <a:effectLst/>
                <a:uLnTx/>
                <a:uFillTx/>
                <a:latin typeface="Calibri"/>
                <a:ea typeface="宋体" panose="02010600030101010101" pitchFamily="2" charset="-122"/>
                <a:cs typeface="+mn-cs"/>
              </a:endParaRPr>
            </a:p>
          </p:txBody>
        </p:sp>
        <p:cxnSp>
          <p:nvCxnSpPr>
            <p:cNvPr id="138" name="直接箭头连接符 137">
              <a:extLst>
                <a:ext uri="{FF2B5EF4-FFF2-40B4-BE49-F238E27FC236}">
                  <a16:creationId xmlns:a16="http://schemas.microsoft.com/office/drawing/2014/main" id="{0A7960C5-123B-48E7-BFEA-796AD4E527CB}"/>
                </a:ext>
              </a:extLst>
            </p:cNvPr>
            <p:cNvCxnSpPr>
              <a:cxnSpLocks/>
            </p:cNvCxnSpPr>
            <p:nvPr/>
          </p:nvCxnSpPr>
          <p:spPr>
            <a:xfrm flipV="1">
              <a:off x="3682069" y="3119738"/>
              <a:ext cx="976521" cy="788657"/>
            </a:xfrm>
            <a:prstGeom prst="straightConnector1">
              <a:avLst/>
            </a:prstGeom>
            <a:noFill/>
            <a:ln w="22225" cap="flat" cmpd="sng" algn="ctr">
              <a:solidFill>
                <a:srgbClr val="002060"/>
              </a:solidFill>
              <a:prstDash val="solid"/>
              <a:tailEnd type="arrow"/>
            </a:ln>
            <a:effectLst/>
          </p:spPr>
        </p:cxnSp>
        <p:cxnSp>
          <p:nvCxnSpPr>
            <p:cNvPr id="139" name="直接箭头连接符 138">
              <a:extLst>
                <a:ext uri="{FF2B5EF4-FFF2-40B4-BE49-F238E27FC236}">
                  <a16:creationId xmlns:a16="http://schemas.microsoft.com/office/drawing/2014/main" id="{B2BE4026-DB52-4AA7-BDE9-818F3CED6545}"/>
                </a:ext>
              </a:extLst>
            </p:cNvPr>
            <p:cNvCxnSpPr>
              <a:cxnSpLocks/>
              <a:endCxn id="149" idx="1"/>
            </p:cNvCxnSpPr>
            <p:nvPr/>
          </p:nvCxnSpPr>
          <p:spPr>
            <a:xfrm>
              <a:off x="3903502" y="3992223"/>
              <a:ext cx="711106" cy="174515"/>
            </a:xfrm>
            <a:prstGeom prst="straightConnector1">
              <a:avLst/>
            </a:prstGeom>
            <a:noFill/>
            <a:ln w="22225" cap="flat" cmpd="sng" algn="ctr">
              <a:solidFill>
                <a:srgbClr val="C00000"/>
              </a:solidFill>
              <a:prstDash val="solid"/>
              <a:tailEnd type="arrow"/>
            </a:ln>
            <a:effectLst/>
          </p:spPr>
        </p:cxnSp>
        <p:grpSp>
          <p:nvGrpSpPr>
            <p:cNvPr id="140" name="组合 139">
              <a:extLst>
                <a:ext uri="{FF2B5EF4-FFF2-40B4-BE49-F238E27FC236}">
                  <a16:creationId xmlns:a16="http://schemas.microsoft.com/office/drawing/2014/main" id="{B40D6EF6-ABD7-439F-8B71-1140497EB006}"/>
                </a:ext>
              </a:extLst>
            </p:cNvPr>
            <p:cNvGrpSpPr/>
            <p:nvPr/>
          </p:nvGrpSpPr>
          <p:grpSpPr>
            <a:xfrm>
              <a:off x="5694036" y="3848830"/>
              <a:ext cx="1156137" cy="829817"/>
              <a:chOff x="5811520" y="727661"/>
              <a:chExt cx="2520282" cy="2234659"/>
            </a:xfrm>
          </p:grpSpPr>
          <p:pic>
            <p:nvPicPr>
              <p:cNvPr id="141" name="图片 140">
                <a:extLst>
                  <a:ext uri="{FF2B5EF4-FFF2-40B4-BE49-F238E27FC236}">
                    <a16:creationId xmlns:a16="http://schemas.microsoft.com/office/drawing/2014/main" id="{E3F44884-0475-4248-95BA-43714BC034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4360" y="727661"/>
                <a:ext cx="2123845" cy="1504389"/>
              </a:xfrm>
              <a:prstGeom prst="rect">
                <a:avLst/>
              </a:prstGeom>
            </p:spPr>
          </p:pic>
          <p:sp>
            <p:nvSpPr>
              <p:cNvPr id="142" name="TextBox 12">
                <a:extLst>
                  <a:ext uri="{FF2B5EF4-FFF2-40B4-BE49-F238E27FC236}">
                    <a16:creationId xmlns:a16="http://schemas.microsoft.com/office/drawing/2014/main" id="{6586B29F-3970-4B6B-AAB1-18A0A01A7DBE}"/>
                  </a:ext>
                </a:extLst>
              </p:cNvPr>
              <p:cNvSpPr txBox="1"/>
              <p:nvPr/>
            </p:nvSpPr>
            <p:spPr>
              <a:xfrm>
                <a:off x="5811520" y="2154213"/>
                <a:ext cx="2520282" cy="808107"/>
              </a:xfrm>
              <a:prstGeom prst="rect">
                <a:avLst/>
              </a:prstGeom>
              <a:noFill/>
            </p:spPr>
            <p:txBody>
              <a:bodyPr wrap="square" rtlCol="0">
                <a:spAutoFit/>
              </a:bodyPr>
              <a:lstStyle/>
              <a:p>
                <a:pPr defTabSz="914400"/>
                <a:r>
                  <a:rPr lang="en-US" altLang="zh-CN" sz="675" b="1" dirty="0">
                    <a:solidFill>
                      <a:srgbClr val="1F497D">
                        <a:lumMod val="75000"/>
                      </a:srgbClr>
                    </a:solidFill>
                    <a:latin typeface="黑体" pitchFamily="49" charset="-122"/>
                  </a:rPr>
                  <a:t>Permanent target-white</a:t>
                </a:r>
                <a:endParaRPr lang="zh-CN" altLang="en-US" sz="675" b="1" dirty="0">
                  <a:solidFill>
                    <a:srgbClr val="1F497D">
                      <a:lumMod val="75000"/>
                    </a:srgbClr>
                  </a:solidFill>
                  <a:latin typeface="黑体" pitchFamily="49" charset="-122"/>
                </a:endParaRPr>
              </a:p>
            </p:txBody>
          </p:sp>
        </p:grpSp>
        <p:grpSp>
          <p:nvGrpSpPr>
            <p:cNvPr id="143" name="组合 142">
              <a:extLst>
                <a:ext uri="{FF2B5EF4-FFF2-40B4-BE49-F238E27FC236}">
                  <a16:creationId xmlns:a16="http://schemas.microsoft.com/office/drawing/2014/main" id="{3D5A2F22-4E2E-49D4-847A-E3108AE95B20}"/>
                </a:ext>
              </a:extLst>
            </p:cNvPr>
            <p:cNvGrpSpPr/>
            <p:nvPr/>
          </p:nvGrpSpPr>
          <p:grpSpPr>
            <a:xfrm>
              <a:off x="6911136" y="3839334"/>
              <a:ext cx="1156135" cy="824251"/>
              <a:chOff x="6046140" y="2574299"/>
              <a:chExt cx="2520281" cy="2219673"/>
            </a:xfrm>
          </p:grpSpPr>
          <p:pic>
            <p:nvPicPr>
              <p:cNvPr id="144" name="图片 143">
                <a:extLst>
                  <a:ext uri="{FF2B5EF4-FFF2-40B4-BE49-F238E27FC236}">
                    <a16:creationId xmlns:a16="http://schemas.microsoft.com/office/drawing/2014/main" id="{921982D2-CEE8-4164-9494-5D657D3019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4143" y="2574299"/>
                <a:ext cx="2123843" cy="1504388"/>
              </a:xfrm>
              <a:prstGeom prst="rect">
                <a:avLst/>
              </a:prstGeom>
            </p:spPr>
          </p:pic>
          <p:sp>
            <p:nvSpPr>
              <p:cNvPr id="145" name="TextBox 15">
                <a:extLst>
                  <a:ext uri="{FF2B5EF4-FFF2-40B4-BE49-F238E27FC236}">
                    <a16:creationId xmlns:a16="http://schemas.microsoft.com/office/drawing/2014/main" id="{C389C5CD-390D-4216-BECE-19A41E3A6317}"/>
                  </a:ext>
                </a:extLst>
              </p:cNvPr>
              <p:cNvSpPr txBox="1"/>
              <p:nvPr/>
            </p:nvSpPr>
            <p:spPr>
              <a:xfrm>
                <a:off x="6046140" y="3985864"/>
                <a:ext cx="2520281" cy="808108"/>
              </a:xfrm>
              <a:prstGeom prst="rect">
                <a:avLst/>
              </a:prstGeom>
              <a:noFill/>
            </p:spPr>
            <p:txBody>
              <a:bodyPr wrap="square" rtlCol="0">
                <a:spAutoFit/>
              </a:bodyPr>
              <a:lstStyle/>
              <a:p>
                <a:pPr defTabSz="914400"/>
                <a:r>
                  <a:rPr lang="en-US" altLang="zh-CN" sz="675" b="1" dirty="0">
                    <a:solidFill>
                      <a:srgbClr val="1F497D">
                        <a:lumMod val="75000"/>
                      </a:srgbClr>
                    </a:solidFill>
                    <a:latin typeface="黑体" pitchFamily="49" charset="-122"/>
                  </a:rPr>
                  <a:t>Permanent target-black</a:t>
                </a:r>
                <a:endParaRPr lang="zh-CN" altLang="en-US" sz="675" b="1" dirty="0">
                  <a:solidFill>
                    <a:srgbClr val="1F497D">
                      <a:lumMod val="75000"/>
                    </a:srgbClr>
                  </a:solidFill>
                  <a:latin typeface="黑体" pitchFamily="49" charset="-122"/>
                </a:endParaRPr>
              </a:p>
            </p:txBody>
          </p:sp>
        </p:grpSp>
        <p:grpSp>
          <p:nvGrpSpPr>
            <p:cNvPr id="146" name="组合 145">
              <a:extLst>
                <a:ext uri="{FF2B5EF4-FFF2-40B4-BE49-F238E27FC236}">
                  <a16:creationId xmlns:a16="http://schemas.microsoft.com/office/drawing/2014/main" id="{1B886332-96CA-481D-AEAC-F7322134A2B3}"/>
                </a:ext>
              </a:extLst>
            </p:cNvPr>
            <p:cNvGrpSpPr/>
            <p:nvPr/>
          </p:nvGrpSpPr>
          <p:grpSpPr>
            <a:xfrm>
              <a:off x="4628431" y="3848830"/>
              <a:ext cx="1156134" cy="829817"/>
              <a:chOff x="6144842" y="3975799"/>
              <a:chExt cx="2520279" cy="2234661"/>
            </a:xfrm>
          </p:grpSpPr>
          <p:pic>
            <p:nvPicPr>
              <p:cNvPr id="147" name="图片 146">
                <a:extLst>
                  <a:ext uri="{FF2B5EF4-FFF2-40B4-BE49-F238E27FC236}">
                    <a16:creationId xmlns:a16="http://schemas.microsoft.com/office/drawing/2014/main" id="{CF006EF6-2921-47ED-A48E-CABCEBA0B7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4236" y="3975799"/>
                <a:ext cx="2129896" cy="1508677"/>
              </a:xfrm>
              <a:prstGeom prst="rect">
                <a:avLst/>
              </a:prstGeom>
            </p:spPr>
          </p:pic>
          <p:sp>
            <p:nvSpPr>
              <p:cNvPr id="148" name="TextBox 18">
                <a:extLst>
                  <a:ext uri="{FF2B5EF4-FFF2-40B4-BE49-F238E27FC236}">
                    <a16:creationId xmlns:a16="http://schemas.microsoft.com/office/drawing/2014/main" id="{CAC72BEB-2273-4016-A88D-56C0520FF34B}"/>
                  </a:ext>
                </a:extLst>
              </p:cNvPr>
              <p:cNvSpPr txBox="1"/>
              <p:nvPr/>
            </p:nvSpPr>
            <p:spPr>
              <a:xfrm>
                <a:off x="6144842" y="5402352"/>
                <a:ext cx="2520279" cy="808108"/>
              </a:xfrm>
              <a:prstGeom prst="rect">
                <a:avLst/>
              </a:prstGeom>
              <a:noFill/>
            </p:spPr>
            <p:txBody>
              <a:bodyPr wrap="square" rtlCol="0">
                <a:spAutoFit/>
              </a:bodyPr>
              <a:lstStyle/>
              <a:p>
                <a:pPr defTabSz="914400"/>
                <a:r>
                  <a:rPr lang="en-US" altLang="zh-CN" sz="675" b="1" dirty="0">
                    <a:solidFill>
                      <a:srgbClr val="1F497D">
                        <a:lumMod val="75000"/>
                      </a:srgbClr>
                    </a:solidFill>
                    <a:latin typeface="黑体" pitchFamily="49" charset="-122"/>
                  </a:rPr>
                  <a:t>Permanent target-grey</a:t>
                </a:r>
                <a:endParaRPr lang="zh-CN" altLang="en-US" sz="675" b="1" dirty="0">
                  <a:solidFill>
                    <a:srgbClr val="1F497D">
                      <a:lumMod val="75000"/>
                    </a:srgbClr>
                  </a:solidFill>
                  <a:latin typeface="黑体" pitchFamily="49" charset="-122"/>
                </a:endParaRPr>
              </a:p>
            </p:txBody>
          </p:sp>
        </p:grpSp>
        <p:sp>
          <p:nvSpPr>
            <p:cNvPr id="149" name="矩形 148">
              <a:extLst>
                <a:ext uri="{FF2B5EF4-FFF2-40B4-BE49-F238E27FC236}">
                  <a16:creationId xmlns:a16="http://schemas.microsoft.com/office/drawing/2014/main" id="{F5995D69-6F39-439E-8B8F-0C54CB4C55D2}"/>
                </a:ext>
              </a:extLst>
            </p:cNvPr>
            <p:cNvSpPr/>
            <p:nvPr/>
          </p:nvSpPr>
          <p:spPr>
            <a:xfrm>
              <a:off x="4614608" y="3788772"/>
              <a:ext cx="3467555" cy="755932"/>
            </a:xfrm>
            <a:prstGeom prst="rect">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788" b="0" i="0" u="none" strike="noStrike" kern="0" cap="none" spc="0" normalizeH="0" baseline="0" noProof="0">
                <a:ln>
                  <a:noFill/>
                </a:ln>
                <a:solidFill>
                  <a:srgbClr val="1F497D">
                    <a:lumMod val="75000"/>
                  </a:srgbClr>
                </a:solidFill>
                <a:effectLst/>
                <a:uLnTx/>
                <a:uFillTx/>
                <a:latin typeface="Calibri"/>
                <a:ea typeface="宋体" panose="02010600030101010101" pitchFamily="2" charset="-122"/>
                <a:cs typeface="+mn-cs"/>
              </a:endParaRPr>
            </a:p>
          </p:txBody>
        </p:sp>
        <p:pic>
          <p:nvPicPr>
            <p:cNvPr id="150" name="图片 149">
              <a:extLst>
                <a:ext uri="{FF2B5EF4-FFF2-40B4-BE49-F238E27FC236}">
                  <a16:creationId xmlns:a16="http://schemas.microsoft.com/office/drawing/2014/main" id="{223FA635-FAFD-41B3-A402-71FDA0B43B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3691" y="3108614"/>
              <a:ext cx="996040" cy="503951"/>
            </a:xfrm>
            <a:prstGeom prst="rect">
              <a:avLst/>
            </a:prstGeom>
          </p:spPr>
        </p:pic>
        <p:sp>
          <p:nvSpPr>
            <p:cNvPr id="151" name="TextBox 29">
              <a:extLst>
                <a:ext uri="{FF2B5EF4-FFF2-40B4-BE49-F238E27FC236}">
                  <a16:creationId xmlns:a16="http://schemas.microsoft.com/office/drawing/2014/main" id="{DEF0B9EB-A3E8-4F64-8F80-5C82E6443DAC}"/>
                </a:ext>
              </a:extLst>
            </p:cNvPr>
            <p:cNvSpPr txBox="1"/>
            <p:nvPr/>
          </p:nvSpPr>
          <p:spPr>
            <a:xfrm>
              <a:off x="6713069" y="3548748"/>
              <a:ext cx="1298007" cy="300082"/>
            </a:xfrm>
            <a:prstGeom prst="rect">
              <a:avLst/>
            </a:prstGeom>
            <a:noFill/>
          </p:spPr>
          <p:txBody>
            <a:bodyPr wrap="square" rtlCol="0">
              <a:spAutoFit/>
            </a:bodyPr>
            <a:lstStyle/>
            <a:p>
              <a:pPr defTabSz="914400"/>
              <a:r>
                <a:rPr lang="en-US" altLang="zh-CN" sz="675" b="1" dirty="0">
                  <a:solidFill>
                    <a:srgbClr val="1F497D">
                      <a:lumMod val="75000"/>
                    </a:srgbClr>
                  </a:solidFill>
                  <a:latin typeface="黑体" pitchFamily="49" charset="-122"/>
                </a:rPr>
                <a:t>Portable target #2</a:t>
              </a:r>
              <a:endParaRPr lang="zh-CN" altLang="en-US" sz="675" b="1" dirty="0">
                <a:solidFill>
                  <a:srgbClr val="1F497D">
                    <a:lumMod val="75000"/>
                  </a:srgbClr>
                </a:solidFill>
                <a:latin typeface="黑体" pitchFamily="49" charset="-122"/>
              </a:endParaRPr>
            </a:p>
          </p:txBody>
        </p:sp>
        <p:pic>
          <p:nvPicPr>
            <p:cNvPr id="152" name="图片 151">
              <a:extLst>
                <a:ext uri="{FF2B5EF4-FFF2-40B4-BE49-F238E27FC236}">
                  <a16:creationId xmlns:a16="http://schemas.microsoft.com/office/drawing/2014/main" id="{6C1CE637-CDA8-4E74-809F-C802DFFD68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4997" y="3114458"/>
              <a:ext cx="1028117" cy="489871"/>
            </a:xfrm>
            <a:prstGeom prst="rect">
              <a:avLst/>
            </a:prstGeom>
          </p:spPr>
        </p:pic>
        <p:sp>
          <p:nvSpPr>
            <p:cNvPr id="153" name="TextBox 34">
              <a:extLst>
                <a:ext uri="{FF2B5EF4-FFF2-40B4-BE49-F238E27FC236}">
                  <a16:creationId xmlns:a16="http://schemas.microsoft.com/office/drawing/2014/main" id="{B7E7B56A-0BA8-4947-B633-3B58034E1841}"/>
                </a:ext>
              </a:extLst>
            </p:cNvPr>
            <p:cNvSpPr txBox="1"/>
            <p:nvPr/>
          </p:nvSpPr>
          <p:spPr>
            <a:xfrm>
              <a:off x="4906395" y="3546049"/>
              <a:ext cx="1372007" cy="196208"/>
            </a:xfrm>
            <a:prstGeom prst="rect">
              <a:avLst/>
            </a:prstGeom>
            <a:noFill/>
          </p:spPr>
          <p:txBody>
            <a:bodyPr wrap="square" rtlCol="0">
              <a:spAutoFit/>
            </a:bodyPr>
            <a:lstStyle/>
            <a:p>
              <a:pPr defTabSz="914400"/>
              <a:r>
                <a:rPr lang="en-US" altLang="zh-CN" sz="675" b="1" dirty="0">
                  <a:solidFill>
                    <a:srgbClr val="1F497D">
                      <a:lumMod val="75000"/>
                    </a:srgbClr>
                  </a:solidFill>
                  <a:latin typeface="黑体" pitchFamily="49" charset="-122"/>
                </a:rPr>
                <a:t>Portable target #1</a:t>
              </a:r>
              <a:endParaRPr lang="zh-CN" altLang="en-US" sz="675" b="1" dirty="0">
                <a:solidFill>
                  <a:srgbClr val="1F497D">
                    <a:lumMod val="75000"/>
                  </a:srgbClr>
                </a:solidFill>
                <a:latin typeface="黑体" pitchFamily="49" charset="-122"/>
              </a:endParaRPr>
            </a:p>
          </p:txBody>
        </p:sp>
        <p:sp>
          <p:nvSpPr>
            <p:cNvPr id="154" name="矩形 153">
              <a:extLst>
                <a:ext uri="{FF2B5EF4-FFF2-40B4-BE49-F238E27FC236}">
                  <a16:creationId xmlns:a16="http://schemas.microsoft.com/office/drawing/2014/main" id="{12C7E655-03D5-4412-A0D5-E17DCD7089FE}"/>
                </a:ext>
              </a:extLst>
            </p:cNvPr>
            <p:cNvSpPr/>
            <p:nvPr/>
          </p:nvSpPr>
          <p:spPr>
            <a:xfrm>
              <a:off x="4676402" y="3083967"/>
              <a:ext cx="3405760" cy="654501"/>
            </a:xfrm>
            <a:prstGeom prst="rect">
              <a:avLst/>
            </a:prstGeom>
            <a:no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788" b="0" i="0" u="none" strike="noStrike" kern="0" cap="none" spc="0" normalizeH="0" baseline="0" noProof="0">
                <a:ln>
                  <a:noFill/>
                </a:ln>
                <a:solidFill>
                  <a:srgbClr val="1F497D">
                    <a:lumMod val="75000"/>
                  </a:srgbClr>
                </a:solidFill>
                <a:effectLst/>
                <a:uLnTx/>
                <a:uFillTx/>
                <a:latin typeface="Calibri"/>
                <a:ea typeface="宋体" panose="02010600030101010101" pitchFamily="2" charset="-122"/>
                <a:cs typeface="+mn-cs"/>
              </a:endParaRPr>
            </a:p>
          </p:txBody>
        </p:sp>
        <p:sp>
          <p:nvSpPr>
            <p:cNvPr id="155" name="Rectangle 3">
              <a:extLst>
                <a:ext uri="{FF2B5EF4-FFF2-40B4-BE49-F238E27FC236}">
                  <a16:creationId xmlns:a16="http://schemas.microsoft.com/office/drawing/2014/main" id="{62D18A8F-57D5-4035-BF94-954A67FC213A}"/>
                </a:ext>
              </a:extLst>
            </p:cNvPr>
            <p:cNvSpPr>
              <a:spLocks noChangeArrowheads="1"/>
            </p:cNvSpPr>
            <p:nvPr/>
          </p:nvSpPr>
          <p:spPr bwMode="auto">
            <a:xfrm>
              <a:off x="2955154" y="3094683"/>
              <a:ext cx="1180989"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zh-CN" sz="900" b="1" dirty="0">
                  <a:solidFill>
                    <a:srgbClr val="1F497D">
                      <a:lumMod val="75000"/>
                    </a:srgbClr>
                  </a:solidFill>
                  <a:latin typeface="微软雅黑" panose="020B0503020204020204" pitchFamily="34" charset="-122"/>
                  <a:ea typeface="微软雅黑" panose="020B0503020204020204" pitchFamily="34" charset="-122"/>
                  <a:cs typeface="Calibri" panose="020F0502020204030204" pitchFamily="34" charset="0"/>
                </a:rPr>
                <a:t>Airborne image</a:t>
              </a:r>
              <a:endParaRPr lang="zh-CN" altLang="en-US" sz="1500" b="1" dirty="0">
                <a:solidFill>
                  <a:srgbClr val="1F497D">
                    <a:lumMod val="75000"/>
                  </a:srgbClr>
                </a:solidFill>
                <a:latin typeface="微软雅黑" panose="020B0503020204020204" pitchFamily="34" charset="-122"/>
                <a:ea typeface="微软雅黑" panose="020B0503020204020204" pitchFamily="34" charset="-122"/>
              </a:endParaRPr>
            </a:p>
          </p:txBody>
        </p:sp>
        <p:sp>
          <p:nvSpPr>
            <p:cNvPr id="156" name="箭头: 上 155">
              <a:extLst>
                <a:ext uri="{FF2B5EF4-FFF2-40B4-BE49-F238E27FC236}">
                  <a16:creationId xmlns:a16="http://schemas.microsoft.com/office/drawing/2014/main" id="{D058670A-A1D8-4AAB-9746-6D1CCA805A83}"/>
                </a:ext>
              </a:extLst>
            </p:cNvPr>
            <p:cNvSpPr/>
            <p:nvPr/>
          </p:nvSpPr>
          <p:spPr>
            <a:xfrm rot="5400000">
              <a:off x="2143167" y="3811267"/>
              <a:ext cx="994410" cy="194310"/>
            </a:xfrm>
            <a:prstGeom prst="up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rgbClr val="1F497D">
                    <a:lumMod val="75000"/>
                  </a:srgbClr>
                </a:solidFill>
                <a:effectLst/>
                <a:uLnTx/>
                <a:uFillTx/>
                <a:latin typeface="Calibri"/>
                <a:ea typeface="宋体" panose="02010600030101010101" pitchFamily="2" charset="-122"/>
                <a:cs typeface="+mn-cs"/>
              </a:endParaRPr>
            </a:p>
          </p:txBody>
        </p:sp>
      </p:grpSp>
      <p:grpSp>
        <p:nvGrpSpPr>
          <p:cNvPr id="157" name="组合 156">
            <a:extLst>
              <a:ext uri="{FF2B5EF4-FFF2-40B4-BE49-F238E27FC236}">
                <a16:creationId xmlns:a16="http://schemas.microsoft.com/office/drawing/2014/main" id="{C4C06334-798E-4330-8FA2-E37506EE8D18}"/>
              </a:ext>
            </a:extLst>
          </p:cNvPr>
          <p:cNvGrpSpPr/>
          <p:nvPr/>
        </p:nvGrpSpPr>
        <p:grpSpPr>
          <a:xfrm>
            <a:off x="680024" y="1507890"/>
            <a:ext cx="7493600" cy="2097207"/>
            <a:chOff x="1470888" y="1197369"/>
            <a:chExt cx="7493600" cy="2097207"/>
          </a:xfrm>
        </p:grpSpPr>
        <p:pic>
          <p:nvPicPr>
            <p:cNvPr id="158" name="图片 157">
              <a:extLst>
                <a:ext uri="{FF2B5EF4-FFF2-40B4-BE49-F238E27FC236}">
                  <a16:creationId xmlns:a16="http://schemas.microsoft.com/office/drawing/2014/main" id="{0AA66817-7B71-413A-8178-C018762EE14A}"/>
                </a:ext>
              </a:extLst>
            </p:cNvPr>
            <p:cNvPicPr>
              <a:picLocks noChangeAspect="1"/>
            </p:cNvPicPr>
            <p:nvPr/>
          </p:nvPicPr>
          <p:blipFill rotWithShape="1">
            <a:blip r:embed="rId10">
              <a:extLst>
                <a:ext uri="{28A0092B-C50C-407E-A947-70E740481C1C}">
                  <a14:useLocalDpi xmlns:a14="http://schemas.microsoft.com/office/drawing/2010/main" val="0"/>
                </a:ext>
              </a:extLst>
            </a:blip>
            <a:srcRect l="8600" t="5044" r="8227"/>
            <a:stretch/>
          </p:blipFill>
          <p:spPr>
            <a:xfrm>
              <a:off x="1470888" y="1197369"/>
              <a:ext cx="7493600" cy="2097207"/>
            </a:xfrm>
            <a:prstGeom prst="rect">
              <a:avLst/>
            </a:prstGeom>
          </p:spPr>
        </p:pic>
        <p:sp>
          <p:nvSpPr>
            <p:cNvPr id="159" name="文本框 158">
              <a:extLst>
                <a:ext uri="{FF2B5EF4-FFF2-40B4-BE49-F238E27FC236}">
                  <a16:creationId xmlns:a16="http://schemas.microsoft.com/office/drawing/2014/main" id="{7C94CB2A-EB7D-49CA-AF00-25850766E0B1}"/>
                </a:ext>
              </a:extLst>
            </p:cNvPr>
            <p:cNvSpPr txBox="1"/>
            <p:nvPr/>
          </p:nvSpPr>
          <p:spPr>
            <a:xfrm>
              <a:off x="2128840" y="1265578"/>
              <a:ext cx="3728906" cy="4154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srgbClr val="1F497D">
                      <a:lumMod val="75000"/>
                    </a:srgbClr>
                  </a:solidFill>
                  <a:effectLst/>
                  <a:uLnTx/>
                  <a:uFillTx/>
                  <a:latin typeface="Calibri"/>
                  <a:ea typeface="宋体" panose="02010600030101010101" pitchFamily="2" charset="-122"/>
                </a:rPr>
                <a:t>Bold blue line</a:t>
              </a:r>
              <a:r>
                <a:rPr kumimoji="0" lang="zh-CN" altLang="en-US" sz="1050" b="1" i="0" u="none" strike="noStrike" kern="0" cap="none" spc="0" normalizeH="0" baseline="0" noProof="0" dirty="0">
                  <a:ln>
                    <a:noFill/>
                  </a:ln>
                  <a:solidFill>
                    <a:srgbClr val="1F497D">
                      <a:lumMod val="75000"/>
                    </a:srgbClr>
                  </a:solidFill>
                  <a:effectLst/>
                  <a:uLnTx/>
                  <a:uFillTx/>
                  <a:latin typeface="Calibri"/>
                  <a:ea typeface="宋体" panose="02010600030101010101" pitchFamily="2" charset="-122"/>
                </a:rPr>
                <a:t>：</a:t>
              </a:r>
              <a:r>
                <a:rPr kumimoji="0" lang="en-US" altLang="zh-CN" sz="1050" b="1" i="0" u="none" strike="noStrike" kern="0" cap="none" spc="0" normalizeH="0" baseline="0" noProof="0" dirty="0">
                  <a:ln>
                    <a:noFill/>
                  </a:ln>
                  <a:solidFill>
                    <a:srgbClr val="1F497D">
                      <a:lumMod val="75000"/>
                    </a:srgbClr>
                  </a:solidFill>
                  <a:effectLst/>
                  <a:uLnTx/>
                  <a:uFillTx/>
                  <a:latin typeface="Calibri"/>
                  <a:ea typeface="宋体" panose="02010600030101010101" pitchFamily="2" charset="-122"/>
                </a:rPr>
                <a:t>Airborne observation over 40% reflected target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srgbClr val="1F497D">
                      <a:lumMod val="75000"/>
                    </a:srgbClr>
                  </a:solidFill>
                  <a:effectLst/>
                  <a:uLnTx/>
                  <a:uFillTx/>
                  <a:latin typeface="Calibri"/>
                  <a:ea typeface="宋体" panose="02010600030101010101" pitchFamily="2" charset="-122"/>
                </a:rPr>
                <a:t>Thin blue lines</a:t>
              </a:r>
              <a:r>
                <a:rPr kumimoji="0" lang="zh-CN" altLang="en-US" sz="1050" b="1" i="0" u="none" strike="noStrike" kern="0" cap="none" spc="0" normalizeH="0" baseline="0" noProof="0" dirty="0">
                  <a:ln>
                    <a:noFill/>
                  </a:ln>
                  <a:solidFill>
                    <a:srgbClr val="1F497D">
                      <a:lumMod val="75000"/>
                    </a:srgbClr>
                  </a:solidFill>
                  <a:effectLst/>
                  <a:uLnTx/>
                  <a:uFillTx/>
                  <a:latin typeface="Calibri"/>
                  <a:ea typeface="宋体" panose="02010600030101010101" pitchFamily="2" charset="-122"/>
                </a:rPr>
                <a:t>：</a:t>
              </a:r>
              <a:r>
                <a:rPr kumimoji="0" lang="en-US" altLang="zh-CN" sz="1050" b="1" i="0" u="none" strike="noStrike" kern="0" cap="none" spc="0" normalizeH="0" baseline="0" noProof="0" dirty="0">
                  <a:ln>
                    <a:noFill/>
                  </a:ln>
                  <a:solidFill>
                    <a:srgbClr val="1F497D">
                      <a:lumMod val="75000"/>
                    </a:srgbClr>
                  </a:solidFill>
                  <a:effectLst/>
                  <a:uLnTx/>
                  <a:uFillTx/>
                  <a:latin typeface="Calibri"/>
                  <a:ea typeface="宋体" panose="02010600030101010101" pitchFamily="2" charset="-122"/>
                </a:rPr>
                <a:t>Airborne observation ±5.8%</a:t>
              </a:r>
              <a:r>
                <a:rPr kumimoji="0" lang="zh-CN" altLang="en-US" sz="1050" b="1" i="0" u="none" strike="noStrike" kern="0" cap="none" spc="0" normalizeH="0" baseline="0" noProof="0" dirty="0">
                  <a:ln>
                    <a:noFill/>
                  </a:ln>
                  <a:solidFill>
                    <a:srgbClr val="1F497D">
                      <a:lumMod val="75000"/>
                    </a:srgbClr>
                  </a:solidFill>
                  <a:effectLst/>
                  <a:uLnTx/>
                  <a:uFillTx/>
                  <a:latin typeface="Calibri"/>
                  <a:ea typeface="宋体" panose="02010600030101010101" pitchFamily="2" charset="-122"/>
                </a:rPr>
                <a:t>（</a:t>
              </a:r>
              <a:r>
                <a:rPr kumimoji="0" lang="en-US" altLang="zh-CN" sz="1050" b="1" i="0" u="none" strike="noStrike" kern="0" cap="none" spc="0" normalizeH="0" baseline="0" noProof="0" dirty="0">
                  <a:ln>
                    <a:noFill/>
                  </a:ln>
                  <a:solidFill>
                    <a:srgbClr val="1F497D">
                      <a:lumMod val="75000"/>
                    </a:srgbClr>
                  </a:solidFill>
                  <a:effectLst/>
                  <a:uLnTx/>
                  <a:uFillTx/>
                  <a:latin typeface="Calibri"/>
                  <a:ea typeface="宋体" panose="02010600030101010101" pitchFamily="2" charset="-122"/>
                </a:rPr>
                <a:t>k=2</a:t>
              </a:r>
              <a:r>
                <a:rPr kumimoji="0" lang="zh-CN" altLang="en-US" sz="1050" b="1" i="0" u="none" strike="noStrike" kern="0" cap="none" spc="0" normalizeH="0" baseline="0" noProof="0" dirty="0">
                  <a:ln>
                    <a:noFill/>
                  </a:ln>
                  <a:solidFill>
                    <a:srgbClr val="1F497D">
                      <a:lumMod val="75000"/>
                    </a:srgbClr>
                  </a:solidFill>
                  <a:effectLst/>
                  <a:uLnTx/>
                  <a:uFillTx/>
                  <a:latin typeface="Calibri"/>
                  <a:ea typeface="宋体" panose="02010600030101010101" pitchFamily="2" charset="-122"/>
                </a:rPr>
                <a:t>）</a:t>
              </a:r>
            </a:p>
          </p:txBody>
        </p:sp>
        <p:cxnSp>
          <p:nvCxnSpPr>
            <p:cNvPr id="160" name="直接箭头连接符 159">
              <a:extLst>
                <a:ext uri="{FF2B5EF4-FFF2-40B4-BE49-F238E27FC236}">
                  <a16:creationId xmlns:a16="http://schemas.microsoft.com/office/drawing/2014/main" id="{64AF0CDD-2230-4247-9C56-7114F859FB5C}"/>
                </a:ext>
              </a:extLst>
            </p:cNvPr>
            <p:cNvCxnSpPr>
              <a:cxnSpLocks/>
            </p:cNvCxnSpPr>
            <p:nvPr/>
          </p:nvCxnSpPr>
          <p:spPr bwMode="auto">
            <a:xfrm flipH="1">
              <a:off x="2547533" y="1782207"/>
              <a:ext cx="295702" cy="351286"/>
            </a:xfrm>
            <a:prstGeom prst="straightConnector1">
              <a:avLst/>
            </a:prstGeom>
            <a:solidFill>
              <a:srgbClr val="4F81BD"/>
            </a:solidFill>
            <a:ln w="9525"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1" name="文本框 160">
              <a:extLst>
                <a:ext uri="{FF2B5EF4-FFF2-40B4-BE49-F238E27FC236}">
                  <a16:creationId xmlns:a16="http://schemas.microsoft.com/office/drawing/2014/main" id="{4E5EE9AF-1E9A-4A10-AB96-B46C4BDD6765}"/>
                </a:ext>
              </a:extLst>
            </p:cNvPr>
            <p:cNvSpPr txBox="1"/>
            <p:nvPr/>
          </p:nvSpPr>
          <p:spPr>
            <a:xfrm>
              <a:off x="2128840" y="2514291"/>
              <a:ext cx="3236256"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srgbClr val="C00000"/>
                  </a:solidFill>
                  <a:effectLst/>
                  <a:uLnTx/>
                  <a:uFillTx/>
                  <a:latin typeface="Calibri"/>
                  <a:ea typeface="宋体" panose="02010600030101010101" pitchFamily="2" charset="-122"/>
                </a:rPr>
                <a:t>Red line: At-airplane radiance simulation with ground measurement </a:t>
              </a:r>
              <a:endParaRPr kumimoji="0" lang="zh-CN" altLang="en-US" sz="1050" b="1" i="0" u="none" strike="noStrike" kern="0" cap="none" spc="0" normalizeH="0" baseline="0" noProof="0" dirty="0">
                <a:ln>
                  <a:noFill/>
                </a:ln>
                <a:solidFill>
                  <a:srgbClr val="C00000"/>
                </a:solidFill>
                <a:effectLst/>
                <a:uLnTx/>
                <a:uFillTx/>
                <a:latin typeface="Calibri"/>
                <a:ea typeface="宋体" panose="02010600030101010101" pitchFamily="2" charset="-122"/>
              </a:endParaRPr>
            </a:p>
          </p:txBody>
        </p:sp>
        <p:cxnSp>
          <p:nvCxnSpPr>
            <p:cNvPr id="162" name="直接箭头连接符 161">
              <a:extLst>
                <a:ext uri="{FF2B5EF4-FFF2-40B4-BE49-F238E27FC236}">
                  <a16:creationId xmlns:a16="http://schemas.microsoft.com/office/drawing/2014/main" id="{B6335746-8743-42E1-A37D-556CCA06CF2E}"/>
                </a:ext>
              </a:extLst>
            </p:cNvPr>
            <p:cNvCxnSpPr>
              <a:cxnSpLocks/>
            </p:cNvCxnSpPr>
            <p:nvPr/>
          </p:nvCxnSpPr>
          <p:spPr bwMode="auto">
            <a:xfrm flipH="1" flipV="1">
              <a:off x="2755679" y="2244507"/>
              <a:ext cx="295702" cy="283879"/>
            </a:xfrm>
            <a:prstGeom prst="straightConnector1">
              <a:avLst/>
            </a:prstGeom>
            <a:noFill/>
            <a:ln w="9525" cap="flat" cmpd="sng" algn="ctr">
              <a:solidFill>
                <a:srgbClr val="C0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3" name="直接连接符 162">
              <a:extLst>
                <a:ext uri="{FF2B5EF4-FFF2-40B4-BE49-F238E27FC236}">
                  <a16:creationId xmlns:a16="http://schemas.microsoft.com/office/drawing/2014/main" id="{B2B6344F-F5D9-45F9-A760-38BB3557443B}"/>
                </a:ext>
              </a:extLst>
            </p:cNvPr>
            <p:cNvCxnSpPr>
              <a:cxnSpLocks/>
            </p:cNvCxnSpPr>
            <p:nvPr/>
          </p:nvCxnSpPr>
          <p:spPr bwMode="auto">
            <a:xfrm flipH="1" flipV="1">
              <a:off x="5217688" y="1555878"/>
              <a:ext cx="733340" cy="144"/>
            </a:xfrm>
            <a:prstGeom prst="line">
              <a:avLst/>
            </a:prstGeom>
            <a:noFill/>
            <a:ln w="9525" cap="flat" cmpd="sng" algn="ctr">
              <a:solidFill>
                <a:srgbClr val="4BACC6">
                  <a:shade val="95000"/>
                  <a:satMod val="105000"/>
                </a:srgbClr>
              </a:solidFill>
              <a:prstDash val="solid"/>
              <a:headEnd type="none" w="med" len="med"/>
              <a:tailEnd type="arrow" w="med" len="med"/>
            </a:ln>
            <a:effectLst/>
          </p:spPr>
        </p:cxnSp>
        <p:sp>
          <p:nvSpPr>
            <p:cNvPr id="164" name="文本框 163">
              <a:extLst>
                <a:ext uri="{FF2B5EF4-FFF2-40B4-BE49-F238E27FC236}">
                  <a16:creationId xmlns:a16="http://schemas.microsoft.com/office/drawing/2014/main" id="{534FEF6B-AA90-4ED2-B404-95E0DC2EB36D}"/>
                </a:ext>
              </a:extLst>
            </p:cNvPr>
            <p:cNvSpPr txBox="1"/>
            <p:nvPr/>
          </p:nvSpPr>
          <p:spPr>
            <a:xfrm>
              <a:off x="5909367" y="1325046"/>
              <a:ext cx="286911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4BACC6"/>
                  </a:solidFill>
                  <a:effectLst/>
                  <a:uLnTx/>
                  <a:uFillTx/>
                  <a:latin typeface="Calibri" panose="020F0502020204030204" pitchFamily="34" charset="0"/>
                  <a:cs typeface="Calibri" panose="020F0502020204030204" pitchFamily="34" charset="0"/>
                </a:rPr>
                <a:t>Self calibration uncertainty 2.73%</a:t>
              </a:r>
              <a:r>
                <a:rPr kumimoji="0" lang="zh-CN" altLang="en-US" sz="1200" b="1" i="0" u="none" strike="noStrike" kern="0" cap="none" spc="0" normalizeH="0" baseline="0" noProof="0" dirty="0">
                  <a:ln>
                    <a:noFill/>
                  </a:ln>
                  <a:solidFill>
                    <a:srgbClr val="4BACC6"/>
                  </a:solidFill>
                  <a:effectLst/>
                  <a:uLnTx/>
                  <a:uFillTx/>
                  <a:latin typeface="Calibri" panose="020F0502020204030204" pitchFamily="34" charset="0"/>
                  <a:cs typeface="Calibri" panose="020F0502020204030204" pitchFamily="34" charset="0"/>
                </a:rPr>
                <a:t>（</a:t>
              </a:r>
              <a:r>
                <a:rPr kumimoji="0" lang="en-US" altLang="zh-CN" sz="1200" b="1" i="0" u="none" strike="noStrike" kern="0" cap="none" spc="0" normalizeH="0" baseline="0" noProof="0" dirty="0">
                  <a:ln>
                    <a:noFill/>
                  </a:ln>
                  <a:solidFill>
                    <a:srgbClr val="4BACC6"/>
                  </a:solidFill>
                  <a:effectLst/>
                  <a:uLnTx/>
                  <a:uFillTx/>
                  <a:latin typeface="Calibri" panose="020F0502020204030204" pitchFamily="34" charset="0"/>
                  <a:cs typeface="Calibri" panose="020F0502020204030204" pitchFamily="34" charset="0"/>
                </a:rPr>
                <a:t>k=1</a:t>
              </a:r>
              <a:r>
                <a:rPr kumimoji="0" lang="zh-CN" altLang="en-US" sz="1200" b="1" i="0" u="none" strike="noStrike" kern="0" cap="none" spc="0" normalizeH="0" baseline="0" noProof="0" dirty="0">
                  <a:ln>
                    <a:noFill/>
                  </a:ln>
                  <a:solidFill>
                    <a:srgbClr val="4BACC6"/>
                  </a:solidFill>
                  <a:effectLst/>
                  <a:uLnTx/>
                  <a:uFillTx/>
                  <a:latin typeface="Calibri" panose="020F0502020204030204" pitchFamily="34" charset="0"/>
                  <a:cs typeface="Calibri" panose="020F0502020204030204" pitchFamily="34" charset="0"/>
                </a:rPr>
                <a:t>）</a:t>
              </a:r>
              <a:endParaRPr kumimoji="0" lang="en-US" altLang="zh-CN" sz="1200" b="1" i="0" u="none" strike="noStrike" kern="0" cap="none" spc="0" normalizeH="0" baseline="0" noProof="0" dirty="0">
                <a:ln>
                  <a:noFill/>
                </a:ln>
                <a:solidFill>
                  <a:srgbClr val="4BACC6"/>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4BACC6"/>
                  </a:solidFill>
                  <a:effectLst/>
                  <a:uLnTx/>
                  <a:uFillTx/>
                  <a:latin typeface="Calibri" panose="020F0502020204030204" pitchFamily="34" charset="0"/>
                  <a:cs typeface="Calibri" panose="020F0502020204030204" pitchFamily="34" charset="0"/>
                </a:rPr>
                <a:t>Imager stability 1.0% (k=1)</a:t>
              </a:r>
              <a:endParaRPr kumimoji="0" lang="zh-CN" altLang="en-US" sz="1200" b="1" i="0" u="none" strike="noStrike" kern="0" cap="none" spc="0" normalizeH="0" baseline="0" noProof="0" dirty="0">
                <a:ln>
                  <a:noFill/>
                </a:ln>
                <a:solidFill>
                  <a:srgbClr val="4BACC6"/>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50663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Airborne transfer calibration campaign</a:t>
            </a:r>
            <a:endParaRPr lang="zh-CN" altLang="en-US" sz="2800" spc="50" dirty="0">
              <a:ln w="11430"/>
              <a:latin typeface="Arial" pitchFamily="34" charset="0"/>
              <a:ea typeface="微软雅黑" pitchFamily="34" charset="-122"/>
              <a:cs typeface="Arial" pitchFamily="34" charset="0"/>
            </a:endParaRPr>
          </a:p>
        </p:txBody>
      </p:sp>
      <p:sp>
        <p:nvSpPr>
          <p:cNvPr id="198" name="文本框 197">
            <a:extLst>
              <a:ext uri="{FF2B5EF4-FFF2-40B4-BE49-F238E27FC236}">
                <a16:creationId xmlns:a16="http://schemas.microsoft.com/office/drawing/2014/main" id="{CE2D074A-FB00-47AC-B051-C3E1C99DCED5}"/>
              </a:ext>
            </a:extLst>
          </p:cNvPr>
          <p:cNvSpPr txBox="1"/>
          <p:nvPr/>
        </p:nvSpPr>
        <p:spPr>
          <a:xfrm>
            <a:off x="325022" y="965958"/>
            <a:ext cx="7355385" cy="418191"/>
          </a:xfrm>
          <a:prstGeom prst="rect">
            <a:avLst/>
          </a:prstGeom>
          <a:noFill/>
        </p:spPr>
        <p:txBody>
          <a:bodyPr wrap="square" rtlCol="0">
            <a:spAutoFit/>
          </a:bodyPr>
          <a:lstStyle/>
          <a:p>
            <a:pPr marL="214313" indent="-214313">
              <a:lnSpc>
                <a:spcPct val="150000"/>
              </a:lnSpc>
              <a:buFont typeface="Wingdings" panose="05000000000000000000" pitchFamily="2" charset="2"/>
              <a:buChar char="l"/>
            </a:pPr>
            <a:r>
              <a:rPr lang="en-US" altLang="zh-CN" sz="1600" dirty="0">
                <a:latin typeface="微软雅黑" panose="020B0503020204020204" pitchFamily="34" charset="-122"/>
                <a:ea typeface="微软雅黑" panose="020B0503020204020204" pitchFamily="34" charset="-122"/>
              </a:rPr>
              <a:t>Transfer calibration result between airborne and satellite imager</a:t>
            </a:r>
          </a:p>
        </p:txBody>
      </p:sp>
      <p:grpSp>
        <p:nvGrpSpPr>
          <p:cNvPr id="199" name="组合 198">
            <a:extLst>
              <a:ext uri="{FF2B5EF4-FFF2-40B4-BE49-F238E27FC236}">
                <a16:creationId xmlns:a16="http://schemas.microsoft.com/office/drawing/2014/main" id="{C89947F7-169C-43DE-A7A9-A3E8DEDD8FEE}"/>
              </a:ext>
            </a:extLst>
          </p:cNvPr>
          <p:cNvGrpSpPr/>
          <p:nvPr/>
        </p:nvGrpSpPr>
        <p:grpSpPr>
          <a:xfrm>
            <a:off x="547380" y="1661971"/>
            <a:ext cx="8363156" cy="4938830"/>
            <a:chOff x="880610" y="1000515"/>
            <a:chExt cx="6383988" cy="3697682"/>
          </a:xfrm>
        </p:grpSpPr>
        <p:grpSp>
          <p:nvGrpSpPr>
            <p:cNvPr id="200" name="组合 199">
              <a:extLst>
                <a:ext uri="{FF2B5EF4-FFF2-40B4-BE49-F238E27FC236}">
                  <a16:creationId xmlns:a16="http://schemas.microsoft.com/office/drawing/2014/main" id="{9B93EEE1-0B72-4408-AC90-A15191D206E5}"/>
                </a:ext>
              </a:extLst>
            </p:cNvPr>
            <p:cNvGrpSpPr/>
            <p:nvPr/>
          </p:nvGrpSpPr>
          <p:grpSpPr>
            <a:xfrm>
              <a:off x="1403648" y="1000515"/>
              <a:ext cx="5860950" cy="2309210"/>
              <a:chOff x="107504" y="2180534"/>
              <a:chExt cx="9060781" cy="4813021"/>
            </a:xfrm>
          </p:grpSpPr>
          <p:pic>
            <p:nvPicPr>
              <p:cNvPr id="210" name="图片 209">
                <a:extLst>
                  <a:ext uri="{FF2B5EF4-FFF2-40B4-BE49-F238E27FC236}">
                    <a16:creationId xmlns:a16="http://schemas.microsoft.com/office/drawing/2014/main" id="{64688AC6-A866-4D4D-BA09-DBE3CA7BF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420" y="2180534"/>
                <a:ext cx="2000394" cy="2000394"/>
              </a:xfrm>
              <a:prstGeom prst="rect">
                <a:avLst/>
              </a:prstGeom>
            </p:spPr>
          </p:pic>
          <p:pic>
            <p:nvPicPr>
              <p:cNvPr id="211" name="图片 210">
                <a:extLst>
                  <a:ext uri="{FF2B5EF4-FFF2-40B4-BE49-F238E27FC236}">
                    <a16:creationId xmlns:a16="http://schemas.microsoft.com/office/drawing/2014/main" id="{EED314D0-9CFC-468C-8639-5EEF5FFA33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2180534"/>
                <a:ext cx="2000394" cy="2000394"/>
              </a:xfrm>
              <a:prstGeom prst="rect">
                <a:avLst/>
              </a:prstGeom>
            </p:spPr>
          </p:pic>
          <p:sp>
            <p:nvSpPr>
              <p:cNvPr id="212" name="文本框 211">
                <a:extLst>
                  <a:ext uri="{FF2B5EF4-FFF2-40B4-BE49-F238E27FC236}">
                    <a16:creationId xmlns:a16="http://schemas.microsoft.com/office/drawing/2014/main" id="{4EF99FF3-9245-43B7-9D47-CE6B11EF6A37}"/>
                  </a:ext>
                </a:extLst>
              </p:cNvPr>
              <p:cNvSpPr txBox="1"/>
              <p:nvPr/>
            </p:nvSpPr>
            <p:spPr>
              <a:xfrm>
                <a:off x="676069" y="6423517"/>
                <a:ext cx="2535669" cy="457062"/>
              </a:xfrm>
              <a:prstGeom prst="rect">
                <a:avLst/>
              </a:prstGeom>
              <a:noFill/>
            </p:spPr>
            <p:txBody>
              <a:bodyPr wrap="none" rtlCol="0">
                <a:spAutoFit/>
              </a:bodyPr>
              <a:lstStyle/>
              <a:p>
                <a:r>
                  <a:rPr lang="en-US" altLang="zh-CN" sz="825" dirty="0">
                    <a:latin typeface="微软雅黑" panose="020B0503020204020204" pitchFamily="34" charset="-122"/>
                    <a:ea typeface="微软雅黑" panose="020B0503020204020204" pitchFamily="34" charset="-122"/>
                  </a:rPr>
                  <a:t>Acquisition time</a:t>
                </a:r>
                <a:r>
                  <a:rPr lang="zh-CN" altLang="en-US" sz="825" dirty="0">
                    <a:latin typeface="微软雅黑" panose="020B0503020204020204" pitchFamily="34" charset="-122"/>
                    <a:ea typeface="微软雅黑" panose="020B0503020204020204" pitchFamily="34" charset="-122"/>
                  </a:rPr>
                  <a:t>：</a:t>
                </a:r>
                <a:r>
                  <a:rPr lang="en-US" altLang="zh-CN" sz="825" dirty="0">
                    <a:latin typeface="微软雅黑" panose="020B0503020204020204" pitchFamily="34" charset="-122"/>
                    <a:ea typeface="微软雅黑" panose="020B0503020204020204" pitchFamily="34" charset="-122"/>
                  </a:rPr>
                  <a:t>9.23 11:51</a:t>
                </a:r>
                <a:endParaRPr lang="zh-CN" altLang="en-US" sz="825" dirty="0">
                  <a:latin typeface="微软雅黑" panose="020B0503020204020204" pitchFamily="34" charset="-122"/>
                  <a:ea typeface="微软雅黑" panose="020B0503020204020204" pitchFamily="34" charset="-122"/>
                </a:endParaRPr>
              </a:p>
            </p:txBody>
          </p:sp>
          <p:sp>
            <p:nvSpPr>
              <p:cNvPr id="213" name="文本框 212">
                <a:extLst>
                  <a:ext uri="{FF2B5EF4-FFF2-40B4-BE49-F238E27FC236}">
                    <a16:creationId xmlns:a16="http://schemas.microsoft.com/office/drawing/2014/main" id="{35AF6454-3E6D-4D07-A7CA-1190A8CAB911}"/>
                  </a:ext>
                </a:extLst>
              </p:cNvPr>
              <p:cNvSpPr txBox="1"/>
              <p:nvPr/>
            </p:nvSpPr>
            <p:spPr>
              <a:xfrm>
                <a:off x="3997749" y="4156230"/>
                <a:ext cx="2634796" cy="793843"/>
              </a:xfrm>
              <a:prstGeom prst="rect">
                <a:avLst/>
              </a:prstGeom>
              <a:noFill/>
            </p:spPr>
            <p:txBody>
              <a:bodyPr wrap="none" rtlCol="0">
                <a:spAutoFit/>
              </a:bodyPr>
              <a:lstStyle/>
              <a:p>
                <a:r>
                  <a:rPr lang="en-US" altLang="zh-CN" sz="1050" dirty="0">
                    <a:latin typeface="微软雅黑" panose="020B0503020204020204" pitchFamily="34" charset="-122"/>
                    <a:ea typeface="微软雅黑" panose="020B0503020204020204" pitchFamily="34" charset="-122"/>
                    <a:cs typeface="Times New Roman" panose="02020603050405020304" pitchFamily="18" charset="0"/>
                  </a:rPr>
                  <a:t>SV1-02</a:t>
                </a:r>
              </a:p>
              <a:p>
                <a:r>
                  <a:rPr lang="en-US" altLang="zh-CN" sz="825" dirty="0">
                    <a:latin typeface="微软雅黑" panose="020B0503020204020204" pitchFamily="34" charset="-122"/>
                    <a:ea typeface="微软雅黑" panose="020B0503020204020204" pitchFamily="34" charset="-122"/>
                  </a:rPr>
                  <a:t>Acquisition time</a:t>
                </a:r>
                <a:r>
                  <a:rPr lang="zh-CN" altLang="en-US" sz="825" dirty="0">
                    <a:latin typeface="微软雅黑" panose="020B0503020204020204" pitchFamily="34" charset="-122"/>
                    <a:ea typeface="微软雅黑" panose="020B0503020204020204" pitchFamily="34" charset="-122"/>
                  </a:rPr>
                  <a:t>： </a:t>
                </a:r>
                <a:r>
                  <a:rPr lang="en-US" altLang="zh-CN" sz="825" dirty="0">
                    <a:latin typeface="微软雅黑" panose="020B0503020204020204" pitchFamily="34" charset="-122"/>
                    <a:ea typeface="微软雅黑" panose="020B0503020204020204" pitchFamily="34" charset="-122"/>
                  </a:rPr>
                  <a:t>9.23 12:08</a:t>
                </a:r>
                <a:r>
                  <a:rPr lang="en-US" altLang="zh-CN" sz="825" dirty="0">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825" dirty="0">
                  <a:latin typeface="微软雅黑" panose="020B0503020204020204" pitchFamily="34" charset="-122"/>
                  <a:ea typeface="微软雅黑" panose="020B0503020204020204" pitchFamily="34" charset="-122"/>
                </a:endParaRPr>
              </a:p>
            </p:txBody>
          </p:sp>
          <p:sp>
            <p:nvSpPr>
              <p:cNvPr id="214" name="文本框 213">
                <a:extLst>
                  <a:ext uri="{FF2B5EF4-FFF2-40B4-BE49-F238E27FC236}">
                    <a16:creationId xmlns:a16="http://schemas.microsoft.com/office/drawing/2014/main" id="{04250CD9-B453-4FB0-84D5-C209D6B1F9CA}"/>
                  </a:ext>
                </a:extLst>
              </p:cNvPr>
              <p:cNvSpPr txBox="1"/>
              <p:nvPr/>
            </p:nvSpPr>
            <p:spPr>
              <a:xfrm>
                <a:off x="6533489" y="4156230"/>
                <a:ext cx="2634796" cy="793843"/>
              </a:xfrm>
              <a:prstGeom prst="rect">
                <a:avLst/>
              </a:prstGeom>
              <a:noFill/>
            </p:spPr>
            <p:txBody>
              <a:bodyPr wrap="none" rtlCol="0">
                <a:spAutoFit/>
              </a:bodyPr>
              <a:lstStyle/>
              <a:p>
                <a:r>
                  <a:rPr lang="en-US" altLang="zh-CN" sz="1050" dirty="0">
                    <a:latin typeface="微软雅黑" panose="020B0503020204020204" pitchFamily="34" charset="-122"/>
                    <a:ea typeface="微软雅黑" panose="020B0503020204020204" pitchFamily="34" charset="-122"/>
                    <a:cs typeface="Times New Roman" panose="02020603050405020304" pitchFamily="18" charset="0"/>
                  </a:rPr>
                  <a:t>SV1-04</a:t>
                </a:r>
              </a:p>
              <a:p>
                <a:r>
                  <a:rPr lang="en-US" altLang="zh-CN" sz="825" dirty="0">
                    <a:latin typeface="微软雅黑" panose="020B0503020204020204" pitchFamily="34" charset="-122"/>
                    <a:ea typeface="微软雅黑" panose="020B0503020204020204" pitchFamily="34" charset="-122"/>
                  </a:rPr>
                  <a:t>Acquisition time</a:t>
                </a:r>
                <a:r>
                  <a:rPr lang="zh-CN" altLang="en-US" sz="825" dirty="0">
                    <a:latin typeface="微软雅黑" panose="020B0503020204020204" pitchFamily="34" charset="-122"/>
                    <a:ea typeface="微软雅黑" panose="020B0503020204020204" pitchFamily="34" charset="-122"/>
                  </a:rPr>
                  <a:t>： </a:t>
                </a:r>
                <a:r>
                  <a:rPr lang="en-US" altLang="zh-CN" sz="825" dirty="0">
                    <a:latin typeface="微软雅黑" panose="020B0503020204020204" pitchFamily="34" charset="-122"/>
                    <a:ea typeface="微软雅黑" panose="020B0503020204020204" pitchFamily="34" charset="-122"/>
                    <a:cs typeface="Times New Roman" panose="02020603050405020304" pitchFamily="18" charset="0"/>
                  </a:rPr>
                  <a:t>9.23 11:51 </a:t>
                </a:r>
                <a:endParaRPr lang="zh-CN" altLang="en-US" sz="825"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15" name="图片 214">
                <a:extLst>
                  <a:ext uri="{FF2B5EF4-FFF2-40B4-BE49-F238E27FC236}">
                    <a16:creationId xmlns:a16="http://schemas.microsoft.com/office/drawing/2014/main" id="{D1564377-CA69-4F43-99DA-4A2525B1DD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3227" y="4900696"/>
                <a:ext cx="2474163" cy="1509315"/>
              </a:xfrm>
              <a:prstGeom prst="rect">
                <a:avLst/>
              </a:prstGeom>
            </p:spPr>
          </p:pic>
          <p:sp>
            <p:nvSpPr>
              <p:cNvPr id="216" name="文本框 215">
                <a:extLst>
                  <a:ext uri="{FF2B5EF4-FFF2-40B4-BE49-F238E27FC236}">
                    <a16:creationId xmlns:a16="http://schemas.microsoft.com/office/drawing/2014/main" id="{1EE2A9D0-1668-4FAB-86FB-1B7E05739066}"/>
                  </a:ext>
                </a:extLst>
              </p:cNvPr>
              <p:cNvSpPr txBox="1"/>
              <p:nvPr/>
            </p:nvSpPr>
            <p:spPr>
              <a:xfrm>
                <a:off x="4605902" y="6464325"/>
                <a:ext cx="3762366" cy="529230"/>
              </a:xfrm>
              <a:prstGeom prst="rect">
                <a:avLst/>
              </a:prstGeom>
              <a:noFill/>
            </p:spPr>
            <p:txBody>
              <a:bodyPr wrap="none" rtlCol="0">
                <a:spAutoFit/>
              </a:bodyPr>
              <a:lstStyle/>
              <a:p>
                <a:r>
                  <a:rPr lang="en-US" altLang="zh-CN" sz="1050" dirty="0">
                    <a:latin typeface="微软雅黑" panose="020B0503020204020204" pitchFamily="34" charset="-122"/>
                    <a:ea typeface="微软雅黑" panose="020B0503020204020204" pitchFamily="34" charset="-122"/>
                    <a:cs typeface="Times New Roman" panose="02020603050405020304" pitchFamily="18" charset="0"/>
                  </a:rPr>
                  <a:t>Sentinel 2B </a:t>
                </a:r>
                <a:r>
                  <a:rPr lang="en-US" altLang="zh-CN" sz="825" dirty="0">
                    <a:latin typeface="微软雅黑" panose="020B0503020204020204" pitchFamily="34" charset="-122"/>
                    <a:ea typeface="微软雅黑" panose="020B0503020204020204" pitchFamily="34" charset="-122"/>
                  </a:rPr>
                  <a:t>Acquisition time</a:t>
                </a:r>
                <a:r>
                  <a:rPr lang="zh-CN" altLang="en-US" sz="825" dirty="0">
                    <a:latin typeface="微软雅黑" panose="020B0503020204020204" pitchFamily="34" charset="-122"/>
                    <a:ea typeface="微软雅黑" panose="020B0503020204020204" pitchFamily="34" charset="-122"/>
                  </a:rPr>
                  <a:t>： </a:t>
                </a:r>
                <a:r>
                  <a:rPr lang="en-US" altLang="zh-CN" sz="825" dirty="0">
                    <a:latin typeface="微软雅黑" panose="020B0503020204020204" pitchFamily="34" charset="-122"/>
                    <a:ea typeface="微软雅黑" panose="020B0503020204020204" pitchFamily="34" charset="-122"/>
                    <a:cs typeface="Times New Roman" panose="02020603050405020304" pitchFamily="18" charset="0"/>
                  </a:rPr>
                  <a:t>9.21 11:25</a:t>
                </a:r>
                <a:endParaRPr lang="zh-CN" altLang="en-US" sz="1050" dirty="0">
                  <a:latin typeface="微软雅黑" panose="020B0503020204020204" pitchFamily="34" charset="-122"/>
                  <a:ea typeface="微软雅黑" panose="020B0503020204020204" pitchFamily="34" charset="-122"/>
                </a:endParaRPr>
              </a:p>
            </p:txBody>
          </p:sp>
          <p:pic>
            <p:nvPicPr>
              <p:cNvPr id="217" name="图片 216">
                <a:extLst>
                  <a:ext uri="{FF2B5EF4-FFF2-40B4-BE49-F238E27FC236}">
                    <a16:creationId xmlns:a16="http://schemas.microsoft.com/office/drawing/2014/main" id="{1C3F1FFB-1A28-4E13-A2DB-D756CFB933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068" y="2344511"/>
                <a:ext cx="2682180" cy="2895834"/>
              </a:xfrm>
              <a:prstGeom prst="rect">
                <a:avLst/>
              </a:prstGeom>
            </p:spPr>
          </p:pic>
          <p:grpSp>
            <p:nvGrpSpPr>
              <p:cNvPr id="218" name="组合 217">
                <a:extLst>
                  <a:ext uri="{FF2B5EF4-FFF2-40B4-BE49-F238E27FC236}">
                    <a16:creationId xmlns:a16="http://schemas.microsoft.com/office/drawing/2014/main" id="{14A8A52B-8CED-43C2-B1E5-2049A4D33B95}"/>
                  </a:ext>
                </a:extLst>
              </p:cNvPr>
              <p:cNvGrpSpPr/>
              <p:nvPr/>
            </p:nvGrpSpPr>
            <p:grpSpPr>
              <a:xfrm>
                <a:off x="107504" y="5040711"/>
                <a:ext cx="2167668" cy="1382805"/>
                <a:chOff x="3923928" y="1052736"/>
                <a:chExt cx="2743200" cy="1943100"/>
              </a:xfrm>
            </p:grpSpPr>
            <p:pic>
              <p:nvPicPr>
                <p:cNvPr id="221" name="图片 220">
                  <a:extLst>
                    <a:ext uri="{FF2B5EF4-FFF2-40B4-BE49-F238E27FC236}">
                      <a16:creationId xmlns:a16="http://schemas.microsoft.com/office/drawing/2014/main" id="{FB3B7AC3-1340-46FE-A438-51051401D6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3928" y="1052736"/>
                  <a:ext cx="2743200" cy="1943100"/>
                </a:xfrm>
                <a:prstGeom prst="rect">
                  <a:avLst/>
                </a:prstGeom>
              </p:spPr>
            </p:pic>
            <p:sp>
              <p:nvSpPr>
                <p:cNvPr id="222" name="TextBox 2">
                  <a:extLst>
                    <a:ext uri="{FF2B5EF4-FFF2-40B4-BE49-F238E27FC236}">
                      <a16:creationId xmlns:a16="http://schemas.microsoft.com/office/drawing/2014/main" id="{4D7626B2-1B0F-481A-8EE8-233EF0A7FD6B}"/>
                    </a:ext>
                  </a:extLst>
                </p:cNvPr>
                <p:cNvSpPr txBox="1"/>
                <p:nvPr/>
              </p:nvSpPr>
              <p:spPr>
                <a:xfrm>
                  <a:off x="5071664" y="2257172"/>
                  <a:ext cx="1296143" cy="642257"/>
                </a:xfrm>
                <a:prstGeom prst="rect">
                  <a:avLst/>
                </a:prstGeom>
                <a:noFill/>
              </p:spPr>
              <p:txBody>
                <a:bodyPr wrap="square" rtlCol="0">
                  <a:spAutoFit/>
                </a:bodyPr>
                <a:lstStyle/>
                <a:p>
                  <a:r>
                    <a:rPr lang="zh-CN" altLang="en-US" sz="825" dirty="0">
                      <a:latin typeface="微软雅黑" panose="020B0503020204020204" pitchFamily="34" charset="-122"/>
                      <a:ea typeface="微软雅黑" panose="020B0503020204020204" pitchFamily="34" charset="-122"/>
                    </a:rPr>
                    <a:t>沙地</a:t>
                  </a:r>
                </a:p>
              </p:txBody>
            </p:sp>
          </p:grpSp>
          <p:cxnSp>
            <p:nvCxnSpPr>
              <p:cNvPr id="219" name="直接箭头连接符 218">
                <a:extLst>
                  <a:ext uri="{FF2B5EF4-FFF2-40B4-BE49-F238E27FC236}">
                    <a16:creationId xmlns:a16="http://schemas.microsoft.com/office/drawing/2014/main" id="{F6EB8992-1353-43A1-8B05-A585F85540B8}"/>
                  </a:ext>
                </a:extLst>
              </p:cNvPr>
              <p:cNvCxnSpPr>
                <a:cxnSpLocks/>
              </p:cNvCxnSpPr>
              <p:nvPr/>
            </p:nvCxnSpPr>
            <p:spPr bwMode="auto">
              <a:xfrm flipV="1">
                <a:off x="863588" y="3792429"/>
                <a:ext cx="1044116" cy="1315543"/>
              </a:xfrm>
              <a:prstGeom prst="straightConnector1">
                <a:avLst/>
              </a:prstGeom>
              <a:ln>
                <a:tailEnd type="triangle"/>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220" name="箭头: 右 219">
                <a:extLst>
                  <a:ext uri="{FF2B5EF4-FFF2-40B4-BE49-F238E27FC236}">
                    <a16:creationId xmlns:a16="http://schemas.microsoft.com/office/drawing/2014/main" id="{89DF9C1B-9BD4-4493-A567-EE12FC5227DC}"/>
                  </a:ext>
                </a:extLst>
              </p:cNvPr>
              <p:cNvSpPr/>
              <p:nvPr/>
            </p:nvSpPr>
            <p:spPr>
              <a:xfrm>
                <a:off x="3517074" y="4027882"/>
                <a:ext cx="499142" cy="11171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spAutoFit/>
              </a:bodyPr>
              <a:lstStyle/>
              <a:p>
                <a:pPr algn="just">
                  <a:lnSpc>
                    <a:spcPct val="120000"/>
                  </a:lnSpc>
                </a:pPr>
                <a:endParaRPr lang="zh-CN" altLang="en-US" sz="1050" dirty="0">
                  <a:solidFill>
                    <a:schemeClr val="tx1"/>
                  </a:solidFill>
                  <a:latin typeface="微软雅黑" panose="020B0503020204020204" pitchFamily="34" charset="-122"/>
                  <a:ea typeface="微软雅黑" panose="020B0503020204020204" pitchFamily="34" charset="-122"/>
                </a:endParaRPr>
              </a:p>
            </p:txBody>
          </p:sp>
        </p:grpSp>
        <p:grpSp>
          <p:nvGrpSpPr>
            <p:cNvPr id="201" name="组合 200">
              <a:extLst>
                <a:ext uri="{FF2B5EF4-FFF2-40B4-BE49-F238E27FC236}">
                  <a16:creationId xmlns:a16="http://schemas.microsoft.com/office/drawing/2014/main" id="{C48C2537-156B-43C4-8A41-119E8BA62985}"/>
                </a:ext>
              </a:extLst>
            </p:cNvPr>
            <p:cNvGrpSpPr/>
            <p:nvPr/>
          </p:nvGrpSpPr>
          <p:grpSpPr>
            <a:xfrm>
              <a:off x="1973992" y="3350047"/>
              <a:ext cx="4780262" cy="1348150"/>
              <a:chOff x="1014028" y="2197202"/>
              <a:chExt cx="9034677" cy="3666957"/>
            </a:xfrm>
          </p:grpSpPr>
          <p:sp>
            <p:nvSpPr>
              <p:cNvPr id="206" name="文本框 205">
                <a:extLst>
                  <a:ext uri="{FF2B5EF4-FFF2-40B4-BE49-F238E27FC236}">
                    <a16:creationId xmlns:a16="http://schemas.microsoft.com/office/drawing/2014/main" id="{A587632F-6454-4835-A420-C8B5BDA3603D}"/>
                  </a:ext>
                </a:extLst>
              </p:cNvPr>
              <p:cNvSpPr txBox="1"/>
              <p:nvPr/>
            </p:nvSpPr>
            <p:spPr>
              <a:xfrm>
                <a:off x="1014028" y="5236298"/>
                <a:ext cx="3381717" cy="627861"/>
              </a:xfrm>
              <a:prstGeom prst="rect">
                <a:avLst/>
              </a:prstGeom>
              <a:noFill/>
            </p:spPr>
            <p:txBody>
              <a:bodyPr wrap="none" rtlCol="0">
                <a:spAutoFit/>
              </a:bodyPr>
              <a:lstStyle/>
              <a:p>
                <a:r>
                  <a:rPr lang="en-US" altLang="zh-CN" sz="900" dirty="0">
                    <a:latin typeface="微软雅黑" panose="020B0503020204020204" pitchFamily="34" charset="-122"/>
                    <a:ea typeface="微软雅黑" panose="020B0503020204020204" pitchFamily="34" charset="-122"/>
                  </a:rPr>
                  <a:t>Acquisition time</a:t>
                </a:r>
                <a:r>
                  <a:rPr lang="zh-CN" altLang="en-US" sz="900" dirty="0">
                    <a:latin typeface="微软雅黑" panose="020B0503020204020204" pitchFamily="34" charset="-122"/>
                    <a:ea typeface="微软雅黑" panose="020B0503020204020204" pitchFamily="34" charset="-122"/>
                  </a:rPr>
                  <a:t>： </a:t>
                </a:r>
                <a:r>
                  <a:rPr lang="en-US" altLang="zh-CN" sz="900" dirty="0">
                    <a:latin typeface="微软雅黑" panose="020B0503020204020204" pitchFamily="34" charset="-122"/>
                    <a:ea typeface="微软雅黑" panose="020B0503020204020204" pitchFamily="34" charset="-122"/>
                  </a:rPr>
                  <a:t>9.29 13:14</a:t>
                </a:r>
                <a:endParaRPr lang="zh-CN" altLang="en-US" sz="900" dirty="0">
                  <a:latin typeface="微软雅黑" panose="020B0503020204020204" pitchFamily="34" charset="-122"/>
                  <a:ea typeface="微软雅黑" panose="020B0503020204020204" pitchFamily="34" charset="-122"/>
                </a:endParaRPr>
              </a:p>
            </p:txBody>
          </p:sp>
          <p:sp>
            <p:nvSpPr>
              <p:cNvPr id="207" name="文本框 206">
                <a:extLst>
                  <a:ext uri="{FF2B5EF4-FFF2-40B4-BE49-F238E27FC236}">
                    <a16:creationId xmlns:a16="http://schemas.microsoft.com/office/drawing/2014/main" id="{AFF6BC35-5174-49E9-9182-0AD4D55558FF}"/>
                  </a:ext>
                </a:extLst>
              </p:cNvPr>
              <p:cNvSpPr txBox="1"/>
              <p:nvPr/>
            </p:nvSpPr>
            <p:spPr>
              <a:xfrm>
                <a:off x="6443501" y="5236298"/>
                <a:ext cx="3605204" cy="627861"/>
              </a:xfrm>
              <a:prstGeom prst="rect">
                <a:avLst/>
              </a:prstGeom>
              <a:noFill/>
            </p:spPr>
            <p:txBody>
              <a:bodyPr wrap="none" rtlCol="0">
                <a:spAutoFit/>
              </a:bodyPr>
              <a:lstStyle/>
              <a:p>
                <a:r>
                  <a:rPr lang="en-US" altLang="zh-CN" sz="900" dirty="0" err="1">
                    <a:latin typeface="微软雅黑" panose="020B0503020204020204" pitchFamily="34" charset="-122"/>
                    <a:ea typeface="微软雅黑" panose="020B0503020204020204" pitchFamily="34" charset="-122"/>
                  </a:rPr>
                  <a:t>LandSat</a:t>
                </a:r>
                <a:r>
                  <a:rPr lang="en-US" altLang="zh-CN" sz="900" dirty="0">
                    <a:latin typeface="微软雅黑" panose="020B0503020204020204" pitchFamily="34" charset="-122"/>
                    <a:ea typeface="微软雅黑" panose="020B0503020204020204" pitchFamily="34" charset="-122"/>
                  </a:rPr>
                  <a:t> 8 OLI Acquisition time</a:t>
                </a:r>
                <a:r>
                  <a:rPr lang="zh-CN" altLang="en-US" sz="900" dirty="0">
                    <a:latin typeface="微软雅黑" panose="020B0503020204020204" pitchFamily="34" charset="-122"/>
                    <a:ea typeface="微软雅黑" panose="020B0503020204020204" pitchFamily="34" charset="-122"/>
                  </a:rPr>
                  <a:t>： </a:t>
                </a:r>
                <a:r>
                  <a:rPr lang="en-US" altLang="zh-CN" sz="900" dirty="0">
                    <a:latin typeface="微软雅黑" panose="020B0503020204020204" pitchFamily="34" charset="-122"/>
                    <a:ea typeface="微软雅黑" panose="020B0503020204020204" pitchFamily="34" charset="-122"/>
                  </a:rPr>
                  <a:t>10.4 11:24</a:t>
                </a:r>
                <a:endParaRPr lang="zh-CN" altLang="en-US" sz="900" dirty="0">
                  <a:latin typeface="微软雅黑" panose="020B0503020204020204" pitchFamily="34" charset="-122"/>
                  <a:ea typeface="微软雅黑" panose="020B0503020204020204" pitchFamily="34" charset="-122"/>
                </a:endParaRPr>
              </a:p>
            </p:txBody>
          </p:sp>
          <p:pic>
            <p:nvPicPr>
              <p:cNvPr id="208" name="图片 4" descr="C:\Users\hikerliu\file5.jpg">
                <a:extLst>
                  <a:ext uri="{FF2B5EF4-FFF2-40B4-BE49-F238E27FC236}">
                    <a16:creationId xmlns:a16="http://schemas.microsoft.com/office/drawing/2014/main" id="{E309B4A5-130A-4CD9-A770-F7CB4FF836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3168" y="2197202"/>
                <a:ext cx="3168353"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图片 208">
                <a:extLst>
                  <a:ext uri="{FF2B5EF4-FFF2-40B4-BE49-F238E27FC236}">
                    <a16:creationId xmlns:a16="http://schemas.microsoft.com/office/drawing/2014/main" id="{6EA504B0-111F-4B5B-9905-5F518D3601D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14028" y="2326458"/>
                <a:ext cx="2981908" cy="2909840"/>
              </a:xfrm>
              <a:prstGeom prst="rect">
                <a:avLst/>
              </a:prstGeom>
            </p:spPr>
          </p:pic>
        </p:grpSp>
        <p:sp>
          <p:nvSpPr>
            <p:cNvPr id="202" name="文本框 201">
              <a:extLst>
                <a:ext uri="{FF2B5EF4-FFF2-40B4-BE49-F238E27FC236}">
                  <a16:creationId xmlns:a16="http://schemas.microsoft.com/office/drawing/2014/main" id="{1DE17C79-C12D-46D7-9000-929334D426A5}"/>
                </a:ext>
              </a:extLst>
            </p:cNvPr>
            <p:cNvSpPr txBox="1"/>
            <p:nvPr/>
          </p:nvSpPr>
          <p:spPr>
            <a:xfrm>
              <a:off x="880610" y="1533691"/>
              <a:ext cx="392415" cy="515526"/>
            </a:xfrm>
            <a:prstGeom prst="rect">
              <a:avLst/>
            </a:prstGeom>
            <a:noFill/>
          </p:spPr>
          <p:txBody>
            <a:bodyPr vert="eaVert" wrap="none" rtlCol="0">
              <a:spAutoFit/>
            </a:bodyPr>
            <a:lstStyle/>
            <a:p>
              <a:r>
                <a:rPr lang="en-US" altLang="zh-CN" sz="1350" dirty="0">
                  <a:latin typeface="微软雅黑" panose="020B0503020204020204" pitchFamily="34" charset="-122"/>
                  <a:ea typeface="微软雅黑" panose="020B0503020204020204" pitchFamily="34" charset="-122"/>
                </a:rPr>
                <a:t>VNIR</a:t>
              </a:r>
              <a:endParaRPr lang="zh-CN" altLang="en-US" sz="1350" dirty="0">
                <a:latin typeface="微软雅黑" panose="020B0503020204020204" pitchFamily="34" charset="-122"/>
                <a:ea typeface="微软雅黑" panose="020B0503020204020204" pitchFamily="34" charset="-122"/>
              </a:endParaRPr>
            </a:p>
          </p:txBody>
        </p:sp>
        <p:sp>
          <p:nvSpPr>
            <p:cNvPr id="203" name="文本框 202">
              <a:extLst>
                <a:ext uri="{FF2B5EF4-FFF2-40B4-BE49-F238E27FC236}">
                  <a16:creationId xmlns:a16="http://schemas.microsoft.com/office/drawing/2014/main" id="{A272F0B4-A281-4953-9594-B443813AC5BD}"/>
                </a:ext>
              </a:extLst>
            </p:cNvPr>
            <p:cNvSpPr txBox="1"/>
            <p:nvPr/>
          </p:nvSpPr>
          <p:spPr>
            <a:xfrm>
              <a:off x="880610" y="3529057"/>
              <a:ext cx="392415" cy="533159"/>
            </a:xfrm>
            <a:prstGeom prst="rect">
              <a:avLst/>
            </a:prstGeom>
            <a:noFill/>
          </p:spPr>
          <p:txBody>
            <a:bodyPr vert="eaVert" wrap="none" rtlCol="0">
              <a:spAutoFit/>
            </a:bodyPr>
            <a:lstStyle/>
            <a:p>
              <a:r>
                <a:rPr lang="en-US" altLang="zh-CN" sz="1350" dirty="0">
                  <a:latin typeface="微软雅黑" panose="020B0503020204020204" pitchFamily="34" charset="-122"/>
                  <a:ea typeface="微软雅黑" panose="020B0503020204020204" pitchFamily="34" charset="-122"/>
                </a:rPr>
                <a:t>SWIR</a:t>
              </a:r>
              <a:endParaRPr lang="zh-CN" altLang="en-US" sz="1350" dirty="0">
                <a:latin typeface="微软雅黑" panose="020B0503020204020204" pitchFamily="34" charset="-122"/>
                <a:ea typeface="微软雅黑" panose="020B0503020204020204" pitchFamily="34" charset="-122"/>
              </a:endParaRPr>
            </a:p>
          </p:txBody>
        </p:sp>
        <p:sp>
          <p:nvSpPr>
            <p:cNvPr id="204" name="箭头: 右 203">
              <a:extLst>
                <a:ext uri="{FF2B5EF4-FFF2-40B4-BE49-F238E27FC236}">
                  <a16:creationId xmlns:a16="http://schemas.microsoft.com/office/drawing/2014/main" id="{326D812A-14E6-4035-8445-F610D9BC0D4F}"/>
                </a:ext>
              </a:extLst>
            </p:cNvPr>
            <p:cNvSpPr/>
            <p:nvPr/>
          </p:nvSpPr>
          <p:spPr>
            <a:xfrm>
              <a:off x="3931991" y="3580291"/>
              <a:ext cx="322869" cy="53598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spAutoFit/>
            </a:bodyPr>
            <a:lstStyle/>
            <a:p>
              <a:pPr algn="just">
                <a:lnSpc>
                  <a:spcPct val="120000"/>
                </a:lnSpc>
              </a:pPr>
              <a:endParaRPr lang="zh-CN" altLang="en-US" sz="1050" dirty="0">
                <a:solidFill>
                  <a:schemeClr val="tx1"/>
                </a:solidFill>
                <a:latin typeface="微软雅黑" panose="020B0503020204020204" pitchFamily="34" charset="-122"/>
                <a:ea typeface="微软雅黑" panose="020B0503020204020204" pitchFamily="34" charset="-122"/>
              </a:endParaRPr>
            </a:p>
          </p:txBody>
        </p:sp>
        <p:cxnSp>
          <p:nvCxnSpPr>
            <p:cNvPr id="205" name="直接连接符 204">
              <a:extLst>
                <a:ext uri="{FF2B5EF4-FFF2-40B4-BE49-F238E27FC236}">
                  <a16:creationId xmlns:a16="http://schemas.microsoft.com/office/drawing/2014/main" id="{7A65B2CF-49EE-4D68-A0DF-19DCE1E34874}"/>
                </a:ext>
              </a:extLst>
            </p:cNvPr>
            <p:cNvCxnSpPr>
              <a:cxnSpLocks/>
            </p:cNvCxnSpPr>
            <p:nvPr/>
          </p:nvCxnSpPr>
          <p:spPr bwMode="auto">
            <a:xfrm>
              <a:off x="1031971" y="3286641"/>
              <a:ext cx="6102678" cy="0"/>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157981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Airborne transfer calibration campaign</a:t>
            </a:r>
            <a:endParaRPr lang="zh-CN" altLang="en-US" sz="2800" spc="50" dirty="0">
              <a:ln w="11430"/>
              <a:latin typeface="Arial" pitchFamily="34" charset="0"/>
              <a:ea typeface="微软雅黑" pitchFamily="34" charset="-122"/>
              <a:cs typeface="Arial" pitchFamily="34" charset="0"/>
            </a:endParaRPr>
          </a:p>
        </p:txBody>
      </p:sp>
      <p:sp>
        <p:nvSpPr>
          <p:cNvPr id="198" name="文本框 197">
            <a:extLst>
              <a:ext uri="{FF2B5EF4-FFF2-40B4-BE49-F238E27FC236}">
                <a16:creationId xmlns:a16="http://schemas.microsoft.com/office/drawing/2014/main" id="{CE2D074A-FB00-47AC-B051-C3E1C99DCED5}"/>
              </a:ext>
            </a:extLst>
          </p:cNvPr>
          <p:cNvSpPr txBox="1"/>
          <p:nvPr/>
        </p:nvSpPr>
        <p:spPr>
          <a:xfrm>
            <a:off x="325022" y="965958"/>
            <a:ext cx="7355385" cy="418191"/>
          </a:xfrm>
          <a:prstGeom prst="rect">
            <a:avLst/>
          </a:prstGeom>
          <a:noFill/>
        </p:spPr>
        <p:txBody>
          <a:bodyPr wrap="square" rtlCol="0">
            <a:spAutoFit/>
          </a:bodyPr>
          <a:lstStyle/>
          <a:p>
            <a:pPr marL="214313" indent="-214313">
              <a:lnSpc>
                <a:spcPct val="150000"/>
              </a:lnSpc>
              <a:buFont typeface="Wingdings" panose="05000000000000000000" pitchFamily="2" charset="2"/>
              <a:buChar char="l"/>
            </a:pPr>
            <a:r>
              <a:rPr lang="en-US" altLang="zh-CN" sz="1600" dirty="0">
                <a:latin typeface="微软雅黑" panose="020B0503020204020204" pitchFamily="34" charset="-122"/>
                <a:ea typeface="微软雅黑" panose="020B0503020204020204" pitchFamily="34" charset="-122"/>
              </a:rPr>
              <a:t>Transfer calibration result between airborne and satellite imager</a:t>
            </a:r>
          </a:p>
        </p:txBody>
      </p:sp>
      <p:grpSp>
        <p:nvGrpSpPr>
          <p:cNvPr id="2" name="组合 1">
            <a:extLst>
              <a:ext uri="{FF2B5EF4-FFF2-40B4-BE49-F238E27FC236}">
                <a16:creationId xmlns:a16="http://schemas.microsoft.com/office/drawing/2014/main" id="{206CCF6D-59D6-4704-A929-BD5EB125304B}"/>
              </a:ext>
            </a:extLst>
          </p:cNvPr>
          <p:cNvGrpSpPr/>
          <p:nvPr/>
        </p:nvGrpSpPr>
        <p:grpSpPr>
          <a:xfrm>
            <a:off x="436023" y="1661971"/>
            <a:ext cx="8271953" cy="4416122"/>
            <a:chOff x="1375288" y="903548"/>
            <a:chExt cx="7409197" cy="3647401"/>
          </a:xfrm>
        </p:grpSpPr>
        <p:pic>
          <p:nvPicPr>
            <p:cNvPr id="39" name="图片 38">
              <a:extLst>
                <a:ext uri="{FF2B5EF4-FFF2-40B4-BE49-F238E27FC236}">
                  <a16:creationId xmlns:a16="http://schemas.microsoft.com/office/drawing/2014/main" id="{16E4C01E-0D7E-4577-836D-3247E117E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288" y="903548"/>
              <a:ext cx="6066200" cy="3647401"/>
            </a:xfrm>
            <a:prstGeom prst="rect">
              <a:avLst/>
            </a:prstGeom>
          </p:spPr>
        </p:pic>
        <p:grpSp>
          <p:nvGrpSpPr>
            <p:cNvPr id="40" name="组合 39">
              <a:extLst>
                <a:ext uri="{FF2B5EF4-FFF2-40B4-BE49-F238E27FC236}">
                  <a16:creationId xmlns:a16="http://schemas.microsoft.com/office/drawing/2014/main" id="{63CC3085-DF2E-4E7D-8DA1-C33CB315B27A}"/>
                </a:ext>
              </a:extLst>
            </p:cNvPr>
            <p:cNvGrpSpPr/>
            <p:nvPr/>
          </p:nvGrpSpPr>
          <p:grpSpPr>
            <a:xfrm>
              <a:off x="4167885" y="1270104"/>
              <a:ext cx="3739974" cy="789124"/>
              <a:chOff x="4204868" y="3383017"/>
              <a:chExt cx="4986632" cy="748708"/>
            </a:xfrm>
          </p:grpSpPr>
          <p:sp>
            <p:nvSpPr>
              <p:cNvPr id="41" name="文本框 40">
                <a:extLst>
                  <a:ext uri="{FF2B5EF4-FFF2-40B4-BE49-F238E27FC236}">
                    <a16:creationId xmlns:a16="http://schemas.microsoft.com/office/drawing/2014/main" id="{6600526B-9F09-4747-B82A-6E0393F7977C}"/>
                  </a:ext>
                </a:extLst>
              </p:cNvPr>
              <p:cNvSpPr txBox="1"/>
              <p:nvPr/>
            </p:nvSpPr>
            <p:spPr>
              <a:xfrm>
                <a:off x="4525537" y="3383017"/>
                <a:ext cx="4665963" cy="26281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Simulated TOA radiance over sandy region</a:t>
                </a:r>
                <a:endParaRPr kumimoji="0" lang="zh-CN" altLang="en-US" sz="1200" b="1" i="0" u="none" strike="noStrike" kern="0" cap="none" spc="0" normalizeH="0" baseline="0" noProof="0" dirty="0">
                  <a:ln>
                    <a:noFill/>
                  </a:ln>
                  <a:solidFill>
                    <a:prstClr val="black"/>
                  </a:solidFill>
                  <a:effectLst/>
                  <a:uLnTx/>
                  <a:uFillTx/>
                  <a:latin typeface="Calibri"/>
                  <a:ea typeface="宋体" panose="02010600030101010101" pitchFamily="2" charset="-122"/>
                </a:endParaRPr>
              </a:p>
            </p:txBody>
          </p:sp>
          <p:cxnSp>
            <p:nvCxnSpPr>
              <p:cNvPr id="42" name="直接箭头连接符 41">
                <a:extLst>
                  <a:ext uri="{FF2B5EF4-FFF2-40B4-BE49-F238E27FC236}">
                    <a16:creationId xmlns:a16="http://schemas.microsoft.com/office/drawing/2014/main" id="{6B32D1E5-EFA9-466D-B9C9-C78AA758B4C7}"/>
                  </a:ext>
                </a:extLst>
              </p:cNvPr>
              <p:cNvCxnSpPr>
                <a:cxnSpLocks/>
              </p:cNvCxnSpPr>
              <p:nvPr/>
            </p:nvCxnSpPr>
            <p:spPr bwMode="auto">
              <a:xfrm flipH="1">
                <a:off x="4204868" y="3533421"/>
                <a:ext cx="288031" cy="166142"/>
              </a:xfrm>
              <a:prstGeom prst="straightConnector1">
                <a:avLst/>
              </a:prstGeom>
              <a:noFill/>
              <a:ln w="9525" cap="flat" cmpd="sng" algn="ctr">
                <a:solidFill>
                  <a:srgbClr val="4BACC6">
                    <a:shade val="95000"/>
                    <a:satMod val="105000"/>
                  </a:srgbClr>
                </a:solidFill>
                <a:prstDash val="soli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3" name="文本框 42">
                <a:extLst>
                  <a:ext uri="{FF2B5EF4-FFF2-40B4-BE49-F238E27FC236}">
                    <a16:creationId xmlns:a16="http://schemas.microsoft.com/office/drawing/2014/main" id="{5A8B1306-AFDC-4B87-8626-1747B95C3C83}"/>
                  </a:ext>
                </a:extLst>
              </p:cNvPr>
              <p:cNvSpPr txBox="1"/>
              <p:nvPr/>
            </p:nvSpPr>
            <p:spPr>
              <a:xfrm>
                <a:off x="4621404" y="3868913"/>
                <a:ext cx="4140351" cy="26281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Sentinel-2b observed radiance</a:t>
                </a:r>
                <a:endParaRPr kumimoji="0" lang="zh-CN" altLang="en-US" sz="12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44" name="直接箭头连接符 43">
                <a:extLst>
                  <a:ext uri="{FF2B5EF4-FFF2-40B4-BE49-F238E27FC236}">
                    <a16:creationId xmlns:a16="http://schemas.microsoft.com/office/drawing/2014/main" id="{B5EC7662-92CF-444F-8956-38185A86FD8C}"/>
                  </a:ext>
                </a:extLst>
              </p:cNvPr>
              <p:cNvCxnSpPr>
                <a:cxnSpLocks/>
                <a:stCxn id="43" idx="1"/>
              </p:cNvCxnSpPr>
              <p:nvPr/>
            </p:nvCxnSpPr>
            <p:spPr bwMode="auto">
              <a:xfrm flipH="1">
                <a:off x="4262819" y="4000319"/>
                <a:ext cx="358585" cy="22483"/>
              </a:xfrm>
              <a:prstGeom prst="straightConnector1">
                <a:avLst/>
              </a:prstGeom>
              <a:noFill/>
              <a:ln w="9525" cap="flat" cmpd="sng" algn="ctr">
                <a:solidFill>
                  <a:srgbClr val="C0504D">
                    <a:shade val="95000"/>
                    <a:satMod val="105000"/>
                  </a:srgbClr>
                </a:solidFill>
                <a:prstDash val="soli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45" name="文本框 44">
              <a:extLst>
                <a:ext uri="{FF2B5EF4-FFF2-40B4-BE49-F238E27FC236}">
                  <a16:creationId xmlns:a16="http://schemas.microsoft.com/office/drawing/2014/main" id="{036874D8-212A-4BD4-8A97-59607A24DC82}"/>
                </a:ext>
              </a:extLst>
            </p:cNvPr>
            <p:cNvSpPr txBox="1"/>
            <p:nvPr/>
          </p:nvSpPr>
          <p:spPr>
            <a:xfrm>
              <a:off x="5628292" y="3212994"/>
              <a:ext cx="2600730" cy="276999"/>
            </a:xfrm>
            <a:prstGeom prst="rect">
              <a:avLst/>
            </a:prstGeom>
            <a:noFill/>
          </p:spPr>
          <p:txBody>
            <a:bodyPr wrap="square" rtlCol="0">
              <a:spAutoFit/>
            </a:bodyPr>
            <a:lstStyle/>
            <a:p>
              <a:pPr defTabSz="914400"/>
              <a:r>
                <a:rPr lang="en-US" altLang="zh-CN" sz="1200" b="1" dirty="0">
                  <a:solidFill>
                    <a:prstClr val="black"/>
                  </a:solidFill>
                  <a:latin typeface="微软雅黑" panose="020B0503020204020204" pitchFamily="34" charset="-122"/>
                  <a:ea typeface="微软雅黑" panose="020B0503020204020204" pitchFamily="34" charset="-122"/>
                </a:rPr>
                <a:t>Simulated TOA radiance</a:t>
              </a:r>
              <a:endParaRPr lang="zh-CN" altLang="en-US" sz="1200" b="1" dirty="0">
                <a:solidFill>
                  <a:prstClr val="black"/>
                </a:solidFill>
                <a:latin typeface="Calibri"/>
                <a:ea typeface="宋体" panose="02010600030101010101" pitchFamily="2" charset="-122"/>
              </a:endParaRPr>
            </a:p>
          </p:txBody>
        </p:sp>
        <p:sp>
          <p:nvSpPr>
            <p:cNvPr id="46" name="文本框 45">
              <a:extLst>
                <a:ext uri="{FF2B5EF4-FFF2-40B4-BE49-F238E27FC236}">
                  <a16:creationId xmlns:a16="http://schemas.microsoft.com/office/drawing/2014/main" id="{1E37FB16-2B7C-4A09-80B4-DB665EA08034}"/>
                </a:ext>
              </a:extLst>
            </p:cNvPr>
            <p:cNvSpPr txBox="1"/>
            <p:nvPr/>
          </p:nvSpPr>
          <p:spPr>
            <a:xfrm>
              <a:off x="5679222" y="3472748"/>
              <a:ext cx="3105263" cy="276999"/>
            </a:xfrm>
            <a:prstGeom prst="rect">
              <a:avLst/>
            </a:prstGeom>
            <a:noFill/>
          </p:spPr>
          <p:txBody>
            <a:bodyPr wrap="square" rtlCol="0">
              <a:spAutoFit/>
            </a:bodyPr>
            <a:lstStyle/>
            <a:p>
              <a:pPr defTabSz="914400"/>
              <a:r>
                <a:rPr lang="en-US" altLang="zh-CN" sz="1200" b="1" dirty="0">
                  <a:solidFill>
                    <a:prstClr val="black"/>
                  </a:solidFill>
                  <a:latin typeface="微软雅黑" panose="020B0503020204020204" pitchFamily="34" charset="-122"/>
                  <a:ea typeface="微软雅黑" panose="020B0503020204020204" pitchFamily="34" charset="-122"/>
                </a:rPr>
                <a:t>Landsat-8 observed radiance</a:t>
              </a:r>
              <a:endParaRPr lang="zh-CN" altLang="en-US" sz="1200" b="1" dirty="0">
                <a:solidFill>
                  <a:prstClr val="black"/>
                </a:solidFill>
                <a:latin typeface="微软雅黑" panose="020B0503020204020204" pitchFamily="34" charset="-122"/>
                <a:ea typeface="微软雅黑" panose="020B0503020204020204" pitchFamily="34" charset="-122"/>
              </a:endParaRPr>
            </a:p>
          </p:txBody>
        </p:sp>
        <p:cxnSp>
          <p:nvCxnSpPr>
            <p:cNvPr id="47" name="直接箭头连接符 46">
              <a:extLst>
                <a:ext uri="{FF2B5EF4-FFF2-40B4-BE49-F238E27FC236}">
                  <a16:creationId xmlns:a16="http://schemas.microsoft.com/office/drawing/2014/main" id="{1D94175C-33DE-4467-8053-7B4741E4E083}"/>
                </a:ext>
              </a:extLst>
            </p:cNvPr>
            <p:cNvCxnSpPr>
              <a:cxnSpLocks/>
            </p:cNvCxnSpPr>
            <p:nvPr/>
          </p:nvCxnSpPr>
          <p:spPr bwMode="auto">
            <a:xfrm flipH="1">
              <a:off x="5432230" y="3387318"/>
              <a:ext cx="196062" cy="255868"/>
            </a:xfrm>
            <a:prstGeom prst="straightConnector1">
              <a:avLst/>
            </a:prstGeom>
            <a:noFill/>
            <a:ln w="9525" cap="flat" cmpd="sng" algn="ctr">
              <a:solidFill>
                <a:srgbClr val="4BACC6">
                  <a:shade val="95000"/>
                  <a:satMod val="105000"/>
                </a:srgbClr>
              </a:solidFill>
              <a:prstDash val="soli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8" name="直接箭头连接符 47">
              <a:extLst>
                <a:ext uri="{FF2B5EF4-FFF2-40B4-BE49-F238E27FC236}">
                  <a16:creationId xmlns:a16="http://schemas.microsoft.com/office/drawing/2014/main" id="{51BD635B-A588-4A81-86F9-205E71907B9E}"/>
                </a:ext>
              </a:extLst>
            </p:cNvPr>
            <p:cNvCxnSpPr>
              <a:cxnSpLocks/>
            </p:cNvCxnSpPr>
            <p:nvPr/>
          </p:nvCxnSpPr>
          <p:spPr bwMode="auto">
            <a:xfrm flipH="1">
              <a:off x="5555475" y="3611248"/>
              <a:ext cx="182228" cy="28454"/>
            </a:xfrm>
            <a:prstGeom prst="straightConnector1">
              <a:avLst/>
            </a:prstGeom>
            <a:noFill/>
            <a:ln w="9525" cap="flat" cmpd="sng" algn="ctr">
              <a:solidFill>
                <a:srgbClr val="C0504D">
                  <a:shade val="95000"/>
                  <a:satMod val="105000"/>
                </a:srgbClr>
              </a:solidFill>
              <a:prstDash val="soli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spTree>
    <p:extLst>
      <p:ext uri="{BB962C8B-B14F-4D97-AF65-F5344CB8AC3E}">
        <p14:creationId xmlns:p14="http://schemas.microsoft.com/office/powerpoint/2010/main" val="2971559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Advances in spaceborne radiometric transfer calibration research</a:t>
            </a:r>
            <a:endParaRPr lang="zh-CN" altLang="en-US" sz="2800" spc="50" dirty="0">
              <a:ln w="11430"/>
              <a:latin typeface="Arial" pitchFamily="34" charset="0"/>
              <a:ea typeface="微软雅黑" pitchFamily="34" charset="-122"/>
              <a:cs typeface="Arial" pitchFamily="34" charset="0"/>
            </a:endParaRPr>
          </a:p>
        </p:txBody>
      </p:sp>
      <p:sp>
        <p:nvSpPr>
          <p:cNvPr id="32" name="矩形 31">
            <a:extLst>
              <a:ext uri="{FF2B5EF4-FFF2-40B4-BE49-F238E27FC236}">
                <a16:creationId xmlns:a16="http://schemas.microsoft.com/office/drawing/2014/main" id="{EB6E9492-3152-48B0-B5D9-B9E206191174}"/>
              </a:ext>
            </a:extLst>
          </p:cNvPr>
          <p:cNvSpPr/>
          <p:nvPr/>
        </p:nvSpPr>
        <p:spPr>
          <a:xfrm>
            <a:off x="53642" y="3068047"/>
            <a:ext cx="1444647" cy="307777"/>
          </a:xfrm>
          <a:prstGeom prst="rect">
            <a:avLst/>
          </a:prstGeom>
        </p:spPr>
        <p:txBody>
          <a:bodyPr wrap="square">
            <a:spAutoFit/>
          </a:bodyPr>
          <a:lstStyle/>
          <a:p>
            <a:r>
              <a:rPr lang="en-US" altLang="zh-CN" sz="1400" b="1" dirty="0">
                <a:ln w="11430"/>
                <a:solidFill>
                  <a:srgbClr val="00B050"/>
                </a:solidFill>
                <a:latin typeface="Calibri" panose="020F0502020204030204" pitchFamily="34" charset="0"/>
                <a:ea typeface="黑体" panose="02010609060101010101" pitchFamily="49" charset="-122"/>
                <a:cs typeface="Calibri" panose="020F0502020204030204" pitchFamily="34" charset="0"/>
              </a:rPr>
              <a:t>1%, 0.2K</a:t>
            </a:r>
            <a:endParaRPr lang="zh-CN" altLang="en-US" sz="1400" b="1" dirty="0">
              <a:ln w="11430"/>
              <a:solidFill>
                <a:srgbClr val="00B050"/>
              </a:solidFill>
              <a:latin typeface="Calibri" panose="020F0502020204030204" pitchFamily="34" charset="0"/>
              <a:ea typeface="黑体" panose="02010609060101010101" pitchFamily="49" charset="-122"/>
              <a:cs typeface="Calibri" panose="020F0502020204030204" pitchFamily="34" charset="0"/>
            </a:endParaRPr>
          </a:p>
        </p:txBody>
      </p:sp>
      <p:grpSp>
        <p:nvGrpSpPr>
          <p:cNvPr id="33" name="组合 32">
            <a:extLst>
              <a:ext uri="{FF2B5EF4-FFF2-40B4-BE49-F238E27FC236}">
                <a16:creationId xmlns:a16="http://schemas.microsoft.com/office/drawing/2014/main" id="{4E7AFF72-AAEB-430F-A79C-CAD76C9C8E9B}"/>
              </a:ext>
            </a:extLst>
          </p:cNvPr>
          <p:cNvGrpSpPr/>
          <p:nvPr/>
        </p:nvGrpSpPr>
        <p:grpSpPr>
          <a:xfrm>
            <a:off x="699603" y="2516169"/>
            <a:ext cx="8302498" cy="4280177"/>
            <a:chOff x="-202106" y="1006340"/>
            <a:chExt cx="9414007" cy="6006809"/>
          </a:xfrm>
        </p:grpSpPr>
        <p:sp>
          <p:nvSpPr>
            <p:cNvPr id="34" name="矩形: 圆角 33">
              <a:extLst>
                <a:ext uri="{FF2B5EF4-FFF2-40B4-BE49-F238E27FC236}">
                  <a16:creationId xmlns:a16="http://schemas.microsoft.com/office/drawing/2014/main" id="{26E6F4FC-B4B8-415A-9442-4BF5B4F88CA3}"/>
                </a:ext>
              </a:extLst>
            </p:cNvPr>
            <p:cNvSpPr/>
            <p:nvPr/>
          </p:nvSpPr>
          <p:spPr>
            <a:xfrm>
              <a:off x="79190" y="3280655"/>
              <a:ext cx="2395047" cy="1414568"/>
            </a:xfrm>
            <a:prstGeom prst="roundRect">
              <a:avLst/>
            </a:prstGeom>
            <a:solidFill>
              <a:sysClr val="window" lastClr="FFFFFF"/>
            </a:solidFill>
            <a:ln w="25400" cap="flat" cmpd="sng" algn="ctr">
              <a:solidFill>
                <a:srgbClr val="4BACC6"/>
              </a:solid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Verdana"/>
                <a:ea typeface="+mn-ea"/>
                <a:cs typeface="+mn-cs"/>
              </a:endParaRPr>
            </a:p>
          </p:txBody>
        </p:sp>
        <p:sp>
          <p:nvSpPr>
            <p:cNvPr id="35" name="矩形: 圆角 34">
              <a:extLst>
                <a:ext uri="{FF2B5EF4-FFF2-40B4-BE49-F238E27FC236}">
                  <a16:creationId xmlns:a16="http://schemas.microsoft.com/office/drawing/2014/main" id="{8E3D5FE4-0D2F-4251-B79D-9EA474B12283}"/>
                </a:ext>
              </a:extLst>
            </p:cNvPr>
            <p:cNvSpPr/>
            <p:nvPr/>
          </p:nvSpPr>
          <p:spPr>
            <a:xfrm>
              <a:off x="33420" y="5296785"/>
              <a:ext cx="2551143" cy="1485014"/>
            </a:xfrm>
            <a:prstGeom prst="roundRect">
              <a:avLst/>
            </a:prstGeom>
            <a:solidFill>
              <a:sysClr val="window" lastClr="FFFFFF"/>
            </a:solidFill>
            <a:ln w="25400" cap="flat" cmpd="sng" algn="ctr">
              <a:solidFill>
                <a:srgbClr val="4BACC6"/>
              </a:solid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Verdana"/>
                <a:ea typeface="+mn-ea"/>
                <a:cs typeface="+mn-cs"/>
              </a:endParaRPr>
            </a:p>
          </p:txBody>
        </p:sp>
        <p:sp>
          <p:nvSpPr>
            <p:cNvPr id="36" name="矩形: 圆角 35">
              <a:extLst>
                <a:ext uri="{FF2B5EF4-FFF2-40B4-BE49-F238E27FC236}">
                  <a16:creationId xmlns:a16="http://schemas.microsoft.com/office/drawing/2014/main" id="{5B44FDB2-120F-4E32-B553-0E142B939AA4}"/>
                </a:ext>
              </a:extLst>
            </p:cNvPr>
            <p:cNvSpPr/>
            <p:nvPr/>
          </p:nvSpPr>
          <p:spPr>
            <a:xfrm>
              <a:off x="-14037" y="1040259"/>
              <a:ext cx="2418349" cy="1571525"/>
            </a:xfrm>
            <a:prstGeom prst="roundRect">
              <a:avLst/>
            </a:prstGeom>
            <a:solidFill>
              <a:sysClr val="window" lastClr="FFFFFF"/>
            </a:solidFill>
            <a:ln w="25400" cap="flat" cmpd="sng" algn="ctr">
              <a:solidFill>
                <a:srgbClr val="4BACC6"/>
              </a:solid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Verdana"/>
                <a:ea typeface="+mn-ea"/>
                <a:cs typeface="+mn-cs"/>
              </a:endParaRPr>
            </a:p>
          </p:txBody>
        </p:sp>
        <p:sp>
          <p:nvSpPr>
            <p:cNvPr id="37" name="矩形 36">
              <a:extLst>
                <a:ext uri="{FF2B5EF4-FFF2-40B4-BE49-F238E27FC236}">
                  <a16:creationId xmlns:a16="http://schemas.microsoft.com/office/drawing/2014/main" id="{4A9B849F-FE44-4EF8-B671-3A1FC8C752F5}"/>
                </a:ext>
              </a:extLst>
            </p:cNvPr>
            <p:cNvSpPr/>
            <p:nvPr/>
          </p:nvSpPr>
          <p:spPr>
            <a:xfrm>
              <a:off x="-202106" y="1023754"/>
              <a:ext cx="2819400" cy="648841"/>
            </a:xfrm>
            <a:prstGeom prst="rect">
              <a:avLst/>
            </a:prstGeom>
            <a:no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Space-borne radiometric benchmark systems  </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8" name="图片 37">
              <a:extLst>
                <a:ext uri="{FF2B5EF4-FFF2-40B4-BE49-F238E27FC236}">
                  <a16:creationId xmlns:a16="http://schemas.microsoft.com/office/drawing/2014/main" id="{BB790524-EC6E-4B9E-B45C-F50F495987BC}"/>
                </a:ext>
              </a:extLst>
            </p:cNvPr>
            <p:cNvPicPr>
              <a:picLocks noChangeAspect="1"/>
            </p:cNvPicPr>
            <p:nvPr/>
          </p:nvPicPr>
          <p:blipFill rotWithShape="1">
            <a:blip r:embed="rId3">
              <a:extLst>
                <a:ext uri="{28A0092B-C50C-407E-A947-70E740481C1C}">
                  <a14:useLocalDpi xmlns:a14="http://schemas.microsoft.com/office/drawing/2010/main" val="0"/>
                </a:ext>
              </a:extLst>
            </a:blip>
            <a:srcRect l="388" t="14710" r="90132" b="73007"/>
            <a:stretch/>
          </p:blipFill>
          <p:spPr>
            <a:xfrm>
              <a:off x="87875" y="1662290"/>
              <a:ext cx="711200" cy="728662"/>
            </a:xfrm>
            <a:prstGeom prst="rect">
              <a:avLst/>
            </a:prstGeom>
          </p:spPr>
        </p:pic>
        <p:sp>
          <p:nvSpPr>
            <p:cNvPr id="39" name="矩形 38">
              <a:extLst>
                <a:ext uri="{FF2B5EF4-FFF2-40B4-BE49-F238E27FC236}">
                  <a16:creationId xmlns:a16="http://schemas.microsoft.com/office/drawing/2014/main" id="{D40FE515-D6BE-473C-9CF0-32252F4001EB}"/>
                </a:ext>
              </a:extLst>
            </p:cNvPr>
            <p:cNvSpPr/>
            <p:nvPr/>
          </p:nvSpPr>
          <p:spPr>
            <a:xfrm>
              <a:off x="935569" y="1625557"/>
              <a:ext cx="1353711" cy="36571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Solar reflected spectrum</a:t>
              </a:r>
              <a:endParaRPr kumimoji="0" lang="zh-CN" altLang="en-US" sz="1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矩形 39">
              <a:extLst>
                <a:ext uri="{FF2B5EF4-FFF2-40B4-BE49-F238E27FC236}">
                  <a16:creationId xmlns:a16="http://schemas.microsoft.com/office/drawing/2014/main" id="{B3FCB2E3-0B56-4FE8-9F9A-7C6A1B3BBF6A}"/>
                </a:ext>
              </a:extLst>
            </p:cNvPr>
            <p:cNvSpPr/>
            <p:nvPr/>
          </p:nvSpPr>
          <p:spPr>
            <a:xfrm>
              <a:off x="935569" y="2069449"/>
              <a:ext cx="1353711" cy="437557"/>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Infrared spectrum</a:t>
              </a:r>
              <a:endParaRPr kumimoji="0" lang="zh-CN" altLang="en-US" sz="1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矩形 40">
              <a:extLst>
                <a:ext uri="{FF2B5EF4-FFF2-40B4-BE49-F238E27FC236}">
                  <a16:creationId xmlns:a16="http://schemas.microsoft.com/office/drawing/2014/main" id="{90505247-7569-40FC-8D8F-FDAB958C81AE}"/>
                </a:ext>
              </a:extLst>
            </p:cNvPr>
            <p:cNvSpPr/>
            <p:nvPr/>
          </p:nvSpPr>
          <p:spPr>
            <a:xfrm>
              <a:off x="-115520" y="3221139"/>
              <a:ext cx="2819400" cy="648841"/>
            </a:xfrm>
            <a:prstGeom prst="rect">
              <a:avLst/>
            </a:prstGeom>
            <a:no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International metrology benchmark</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2" name="图片 41">
              <a:extLst>
                <a:ext uri="{FF2B5EF4-FFF2-40B4-BE49-F238E27FC236}">
                  <a16:creationId xmlns:a16="http://schemas.microsoft.com/office/drawing/2014/main" id="{6991E0F7-8841-4089-8F8E-A301C2FAE214}"/>
                </a:ext>
              </a:extLst>
            </p:cNvPr>
            <p:cNvPicPr>
              <a:picLocks noChangeAspect="1"/>
            </p:cNvPicPr>
            <p:nvPr/>
          </p:nvPicPr>
          <p:blipFill rotWithShape="1">
            <a:blip r:embed="rId3">
              <a:extLst>
                <a:ext uri="{28A0092B-C50C-407E-A947-70E740481C1C}">
                  <a14:useLocalDpi xmlns:a14="http://schemas.microsoft.com/office/drawing/2010/main" val="0"/>
                </a:ext>
              </a:extLst>
            </a:blip>
            <a:srcRect l="1631" t="46938" r="88533" b="41074"/>
            <a:stretch/>
          </p:blipFill>
          <p:spPr>
            <a:xfrm>
              <a:off x="353413" y="3882849"/>
              <a:ext cx="611686" cy="589523"/>
            </a:xfrm>
            <a:prstGeom prst="rect">
              <a:avLst/>
            </a:prstGeom>
          </p:spPr>
        </p:pic>
        <p:sp>
          <p:nvSpPr>
            <p:cNvPr id="43" name="矩形 42">
              <a:extLst>
                <a:ext uri="{FF2B5EF4-FFF2-40B4-BE49-F238E27FC236}">
                  <a16:creationId xmlns:a16="http://schemas.microsoft.com/office/drawing/2014/main" id="{753B0174-8904-496F-ADB2-D9711AF613C1}"/>
                </a:ext>
              </a:extLst>
            </p:cNvPr>
            <p:cNvSpPr/>
            <p:nvPr/>
          </p:nvSpPr>
          <p:spPr>
            <a:xfrm>
              <a:off x="1108794" y="3831351"/>
              <a:ext cx="1148186" cy="288335"/>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NPL</a:t>
              </a:r>
            </a:p>
          </p:txBody>
        </p:sp>
        <p:sp>
          <p:nvSpPr>
            <p:cNvPr id="44" name="矩形 43">
              <a:extLst>
                <a:ext uri="{FF2B5EF4-FFF2-40B4-BE49-F238E27FC236}">
                  <a16:creationId xmlns:a16="http://schemas.microsoft.com/office/drawing/2014/main" id="{5854E766-5EF1-430B-9420-62D33EC1F67F}"/>
                </a:ext>
              </a:extLst>
            </p:cNvPr>
            <p:cNvSpPr/>
            <p:nvPr/>
          </p:nvSpPr>
          <p:spPr>
            <a:xfrm>
              <a:off x="1108794" y="4211952"/>
              <a:ext cx="1148186" cy="288335"/>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NIM</a:t>
              </a:r>
            </a:p>
          </p:txBody>
        </p:sp>
        <p:pic>
          <p:nvPicPr>
            <p:cNvPr id="45" name="图片 44">
              <a:extLst>
                <a:ext uri="{FF2B5EF4-FFF2-40B4-BE49-F238E27FC236}">
                  <a16:creationId xmlns:a16="http://schemas.microsoft.com/office/drawing/2014/main" id="{4766D66A-E58D-4822-ACA8-2F1F82C0FD4B}"/>
                </a:ext>
              </a:extLst>
            </p:cNvPr>
            <p:cNvPicPr>
              <a:picLocks noChangeAspect="1"/>
            </p:cNvPicPr>
            <p:nvPr/>
          </p:nvPicPr>
          <p:blipFill rotWithShape="1">
            <a:blip r:embed="rId3">
              <a:extLst>
                <a:ext uri="{28A0092B-C50C-407E-A947-70E740481C1C}">
                  <a14:useLocalDpi xmlns:a14="http://schemas.microsoft.com/office/drawing/2010/main" val="0"/>
                </a:ext>
              </a:extLst>
            </a:blip>
            <a:srcRect l="907" t="74968" r="89105" b="12189"/>
            <a:stretch/>
          </p:blipFill>
          <p:spPr>
            <a:xfrm>
              <a:off x="47950" y="5671084"/>
              <a:ext cx="992468" cy="1009158"/>
            </a:xfrm>
            <a:prstGeom prst="rect">
              <a:avLst/>
            </a:prstGeom>
          </p:spPr>
        </p:pic>
        <p:sp>
          <p:nvSpPr>
            <p:cNvPr id="46" name="矩形 45">
              <a:extLst>
                <a:ext uri="{FF2B5EF4-FFF2-40B4-BE49-F238E27FC236}">
                  <a16:creationId xmlns:a16="http://schemas.microsoft.com/office/drawing/2014/main" id="{5B4675E2-A5E0-4193-A715-A987CD9DB8C5}"/>
                </a:ext>
              </a:extLst>
            </p:cNvPr>
            <p:cNvSpPr/>
            <p:nvPr/>
          </p:nvSpPr>
          <p:spPr>
            <a:xfrm>
              <a:off x="1088546" y="5372986"/>
              <a:ext cx="1317102" cy="545256"/>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Aerostat platform at stratosphere </a:t>
              </a:r>
            </a:p>
          </p:txBody>
        </p:sp>
        <p:sp>
          <p:nvSpPr>
            <p:cNvPr id="47" name="矩形 46">
              <a:extLst>
                <a:ext uri="{FF2B5EF4-FFF2-40B4-BE49-F238E27FC236}">
                  <a16:creationId xmlns:a16="http://schemas.microsoft.com/office/drawing/2014/main" id="{AC37C961-9235-475F-B074-29BD992CD8E0}"/>
                </a:ext>
              </a:extLst>
            </p:cNvPr>
            <p:cNvSpPr/>
            <p:nvPr/>
          </p:nvSpPr>
          <p:spPr>
            <a:xfrm>
              <a:off x="1080170" y="6105819"/>
              <a:ext cx="1317102" cy="545256"/>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Multi-series optical satellites</a:t>
              </a:r>
            </a:p>
          </p:txBody>
        </p:sp>
        <p:sp>
          <p:nvSpPr>
            <p:cNvPr id="48" name="矩形: 圆角 47">
              <a:extLst>
                <a:ext uri="{FF2B5EF4-FFF2-40B4-BE49-F238E27FC236}">
                  <a16:creationId xmlns:a16="http://schemas.microsoft.com/office/drawing/2014/main" id="{C446E774-5AAB-49DA-A57A-B9A2E0BDEDDC}"/>
                </a:ext>
              </a:extLst>
            </p:cNvPr>
            <p:cNvSpPr/>
            <p:nvPr/>
          </p:nvSpPr>
          <p:spPr>
            <a:xfrm>
              <a:off x="2830275" y="1006340"/>
              <a:ext cx="3793288" cy="1508260"/>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Verdana"/>
                <a:ea typeface="+mn-ea"/>
                <a:cs typeface="+mn-cs"/>
              </a:endParaRPr>
            </a:p>
          </p:txBody>
        </p:sp>
        <p:sp>
          <p:nvSpPr>
            <p:cNvPr id="49" name="矩形: 圆角 48">
              <a:extLst>
                <a:ext uri="{FF2B5EF4-FFF2-40B4-BE49-F238E27FC236}">
                  <a16:creationId xmlns:a16="http://schemas.microsoft.com/office/drawing/2014/main" id="{DF181404-43EC-4F00-917B-05ADE57344DF}"/>
                </a:ext>
              </a:extLst>
            </p:cNvPr>
            <p:cNvSpPr/>
            <p:nvPr/>
          </p:nvSpPr>
          <p:spPr>
            <a:xfrm>
              <a:off x="2951568" y="3271831"/>
              <a:ext cx="3689863" cy="150826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Verdana"/>
                <a:ea typeface="+mn-ea"/>
                <a:cs typeface="+mn-cs"/>
              </a:endParaRPr>
            </a:p>
          </p:txBody>
        </p:sp>
        <p:sp>
          <p:nvSpPr>
            <p:cNvPr id="50" name="矩形: 圆角 49">
              <a:extLst>
                <a:ext uri="{FF2B5EF4-FFF2-40B4-BE49-F238E27FC236}">
                  <a16:creationId xmlns:a16="http://schemas.microsoft.com/office/drawing/2014/main" id="{E4425655-3473-4EC8-8F61-8CBF9F579CE5}"/>
                </a:ext>
              </a:extLst>
            </p:cNvPr>
            <p:cNvSpPr/>
            <p:nvPr/>
          </p:nvSpPr>
          <p:spPr>
            <a:xfrm>
              <a:off x="2933700" y="5246868"/>
              <a:ext cx="3689863" cy="1508260"/>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Verdana"/>
                <a:ea typeface="+mn-ea"/>
                <a:cs typeface="+mn-cs"/>
              </a:endParaRPr>
            </a:p>
          </p:txBody>
        </p:sp>
        <p:sp>
          <p:nvSpPr>
            <p:cNvPr id="51" name="矩形 50">
              <a:extLst>
                <a:ext uri="{FF2B5EF4-FFF2-40B4-BE49-F238E27FC236}">
                  <a16:creationId xmlns:a16="http://schemas.microsoft.com/office/drawing/2014/main" id="{7649B095-1A10-4C3F-85A8-51657E52C5A2}"/>
                </a:ext>
              </a:extLst>
            </p:cNvPr>
            <p:cNvSpPr/>
            <p:nvPr/>
          </p:nvSpPr>
          <p:spPr>
            <a:xfrm>
              <a:off x="2810803" y="1371814"/>
              <a:ext cx="3840568" cy="648841"/>
            </a:xfrm>
            <a:prstGeom prst="rect">
              <a:avLst/>
            </a:prstGeom>
            <a:noFill/>
            <a:ln w="25400" cap="flat" cmpd="sng" algn="ctr">
              <a:noFill/>
              <a:prstDash val="solid"/>
            </a:ln>
            <a:effectLst/>
          </p:spPr>
          <p:txBody>
            <a:bodyPr rtlCol="0" anchor="ctr"/>
            <a:lstStyle/>
            <a:p>
              <a:pPr marL="285750" lvl="0" indent="-285750" algn="just" defTabSz="457200">
                <a:buFont typeface="Wingdings" panose="05000000000000000000" pitchFamily="2" charset="2"/>
                <a:buChar char="l"/>
              </a:pPr>
              <a:r>
                <a:rPr lang="en-US" altLang="zh-CN" sz="1600" kern="0" dirty="0">
                  <a:solidFill>
                    <a:prstClr val="black"/>
                  </a:solidFill>
                  <a:latin typeface="Times New Roman" panose="02020603050405020304" pitchFamily="18" charset="0"/>
                  <a:cs typeface="Times New Roman" panose="02020603050405020304" pitchFamily="18" charset="0"/>
                </a:rPr>
                <a:t>Accurately transferring of spaceborne radiometric benchmark to various satellites(2%, 0.2K)</a:t>
              </a:r>
              <a:endParaRPr lang="zh-CN" altLang="en-US" sz="1600" kern="0" dirty="0">
                <a:solidFill>
                  <a:prstClr val="black"/>
                </a:solidFill>
                <a:latin typeface="Times New Roman" panose="02020603050405020304" pitchFamily="18" charset="0"/>
                <a:cs typeface="Times New Roman" panose="02020603050405020304" pitchFamily="18" charset="0"/>
              </a:endParaRPr>
            </a:p>
          </p:txBody>
        </p:sp>
        <p:sp>
          <p:nvSpPr>
            <p:cNvPr id="52" name="矩形 51">
              <a:extLst>
                <a:ext uri="{FF2B5EF4-FFF2-40B4-BE49-F238E27FC236}">
                  <a16:creationId xmlns:a16="http://schemas.microsoft.com/office/drawing/2014/main" id="{57CE4B9A-F821-4808-B7A9-34B0A4558654}"/>
                </a:ext>
              </a:extLst>
            </p:cNvPr>
            <p:cNvSpPr/>
            <p:nvPr/>
          </p:nvSpPr>
          <p:spPr>
            <a:xfrm>
              <a:off x="2914057" y="3680340"/>
              <a:ext cx="3688168" cy="648841"/>
            </a:xfrm>
            <a:prstGeom prst="rect">
              <a:avLst/>
            </a:prstGeom>
            <a:noFill/>
            <a:ln w="25400" cap="flat" cmpd="sng" algn="ctr">
              <a:noFill/>
              <a:prstDash val="solid"/>
            </a:ln>
            <a:effectLst/>
          </p:spPr>
          <p:txBody>
            <a:bodyPr rtlCol="0" anchor="ctr"/>
            <a:lstStyle/>
            <a:p>
              <a:pPr marL="285750" lvl="0" indent="-285750" algn="just" defTabSz="457200">
                <a:buFont typeface="Wingdings" panose="05000000000000000000" pitchFamily="2" charset="2"/>
                <a:buChar char="l"/>
              </a:pPr>
              <a:r>
                <a:rPr lang="en-US" altLang="zh-CN" sz="1600" kern="0" dirty="0">
                  <a:solidFill>
                    <a:prstClr val="black"/>
                  </a:solidFill>
                  <a:latin typeface="Times New Roman" panose="02020603050405020304" pitchFamily="18" charset="0"/>
                  <a:cs typeface="Times New Roman" panose="02020603050405020304" pitchFamily="18" charset="0"/>
                </a:rPr>
                <a:t>consistently tracing of the data radiometric quality</a:t>
              </a:r>
              <a:endParaRPr lang="zh-CN" altLang="en-US" sz="1600" kern="0" dirty="0">
                <a:solidFill>
                  <a:prstClr val="black"/>
                </a:solidFill>
                <a:latin typeface="Times New Roman" panose="02020603050405020304" pitchFamily="18" charset="0"/>
                <a:cs typeface="Times New Roman" panose="02020603050405020304" pitchFamily="18" charset="0"/>
              </a:endParaRPr>
            </a:p>
          </p:txBody>
        </p:sp>
        <p:sp>
          <p:nvSpPr>
            <p:cNvPr id="53" name="矩形 52">
              <a:extLst>
                <a:ext uri="{FF2B5EF4-FFF2-40B4-BE49-F238E27FC236}">
                  <a16:creationId xmlns:a16="http://schemas.microsoft.com/office/drawing/2014/main" id="{B4268EE7-753B-4F74-B3C7-6807A6C38324}"/>
                </a:ext>
              </a:extLst>
            </p:cNvPr>
            <p:cNvSpPr/>
            <p:nvPr/>
          </p:nvSpPr>
          <p:spPr>
            <a:xfrm>
              <a:off x="2955052" y="5293457"/>
              <a:ext cx="3688168" cy="648841"/>
            </a:xfrm>
            <a:prstGeom prst="rect">
              <a:avLst/>
            </a:prstGeom>
            <a:noFill/>
            <a:ln w="25400" cap="flat" cmpd="sng" algn="ctr">
              <a:noFill/>
              <a:prstDash val="solid"/>
            </a:ln>
            <a:effectLst/>
          </p:spPr>
          <p:txBody>
            <a:bodyPr rtlCol="0" anchor="ctr"/>
            <a:lstStyle/>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System integration testing and application demonstration </a:t>
              </a:r>
              <a:endPar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矩形 53">
              <a:extLst>
                <a:ext uri="{FF2B5EF4-FFF2-40B4-BE49-F238E27FC236}">
                  <a16:creationId xmlns:a16="http://schemas.microsoft.com/office/drawing/2014/main" id="{A914211E-F79E-4CB0-A662-A990F9392876}"/>
                </a:ext>
              </a:extLst>
            </p:cNvPr>
            <p:cNvSpPr/>
            <p:nvPr/>
          </p:nvSpPr>
          <p:spPr>
            <a:xfrm>
              <a:off x="3072384" y="6165479"/>
              <a:ext cx="942283" cy="45113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Land satellites</a:t>
              </a:r>
            </a:p>
          </p:txBody>
        </p:sp>
        <p:sp>
          <p:nvSpPr>
            <p:cNvPr id="55" name="矩形 54">
              <a:extLst>
                <a:ext uri="{FF2B5EF4-FFF2-40B4-BE49-F238E27FC236}">
                  <a16:creationId xmlns:a16="http://schemas.microsoft.com/office/drawing/2014/main" id="{B8CA9895-4A03-44CB-9F82-1804D9937747}"/>
                </a:ext>
              </a:extLst>
            </p:cNvPr>
            <p:cNvSpPr/>
            <p:nvPr/>
          </p:nvSpPr>
          <p:spPr>
            <a:xfrm>
              <a:off x="4115054" y="6172504"/>
              <a:ext cx="1227179" cy="45113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Meteorological satellites</a:t>
              </a:r>
            </a:p>
          </p:txBody>
        </p:sp>
        <p:sp>
          <p:nvSpPr>
            <p:cNvPr id="56" name="矩形 55">
              <a:extLst>
                <a:ext uri="{FF2B5EF4-FFF2-40B4-BE49-F238E27FC236}">
                  <a16:creationId xmlns:a16="http://schemas.microsoft.com/office/drawing/2014/main" id="{EFEA19EB-0015-4C08-BBF8-148F0E21D3BD}"/>
                </a:ext>
              </a:extLst>
            </p:cNvPr>
            <p:cNvSpPr/>
            <p:nvPr/>
          </p:nvSpPr>
          <p:spPr>
            <a:xfrm flipH="1">
              <a:off x="5435299" y="6165480"/>
              <a:ext cx="1130349" cy="45816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altLang="zh-CN" sz="1200" kern="0" dirty="0">
                  <a:solidFill>
                    <a:prstClr val="black"/>
                  </a:solidFill>
                  <a:latin typeface="Times New Roman" panose="02020603050405020304" pitchFamily="18" charset="0"/>
                  <a:cs typeface="Times New Roman" panose="02020603050405020304" pitchFamily="18" charset="0"/>
                </a:rPr>
                <a:t>Ocean</a:t>
              </a:r>
              <a:r>
                <a:rPr kumimoji="0" lang="en-US" altLang="zh-CN" sz="1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satellites</a:t>
              </a:r>
            </a:p>
          </p:txBody>
        </p:sp>
        <p:sp>
          <p:nvSpPr>
            <p:cNvPr id="57" name="矩形: 圆角 56">
              <a:extLst>
                <a:ext uri="{FF2B5EF4-FFF2-40B4-BE49-F238E27FC236}">
                  <a16:creationId xmlns:a16="http://schemas.microsoft.com/office/drawing/2014/main" id="{75109A62-31AF-468D-A3A8-964152B4CB16}"/>
                </a:ext>
              </a:extLst>
            </p:cNvPr>
            <p:cNvSpPr/>
            <p:nvPr/>
          </p:nvSpPr>
          <p:spPr>
            <a:xfrm>
              <a:off x="7061786" y="1010342"/>
              <a:ext cx="2016570" cy="5669900"/>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Verdana"/>
                <a:ea typeface="+mn-ea"/>
                <a:cs typeface="+mn-cs"/>
              </a:endParaRPr>
            </a:p>
          </p:txBody>
        </p:sp>
        <p:sp>
          <p:nvSpPr>
            <p:cNvPr id="58" name="矩形: 圆角 57">
              <a:extLst>
                <a:ext uri="{FF2B5EF4-FFF2-40B4-BE49-F238E27FC236}">
                  <a16:creationId xmlns:a16="http://schemas.microsoft.com/office/drawing/2014/main" id="{26441861-422D-4827-8666-98C404CC8BEC}"/>
                </a:ext>
              </a:extLst>
            </p:cNvPr>
            <p:cNvSpPr/>
            <p:nvPr/>
          </p:nvSpPr>
          <p:spPr>
            <a:xfrm>
              <a:off x="7166344" y="1040259"/>
              <a:ext cx="1510112" cy="2197089"/>
            </a:xfrm>
            <a:prstGeom prst="roundRect">
              <a:avLst/>
            </a:prstGeom>
            <a:noFill/>
            <a:ln w="25400" cap="flat" cmpd="sng" algn="ctr">
              <a:solidFill>
                <a:srgbClr val="4F81BD">
                  <a:shade val="50000"/>
                </a:srgbClr>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Verdana"/>
                <a:ea typeface="+mn-ea"/>
                <a:cs typeface="+mn-cs"/>
              </a:endParaRPr>
            </a:p>
          </p:txBody>
        </p:sp>
        <p:pic>
          <p:nvPicPr>
            <p:cNvPr id="59" name="图片 58">
              <a:extLst>
                <a:ext uri="{FF2B5EF4-FFF2-40B4-BE49-F238E27FC236}">
                  <a16:creationId xmlns:a16="http://schemas.microsoft.com/office/drawing/2014/main" id="{2BB6C157-2F45-467E-BD18-EC739C5CF5BC}"/>
                </a:ext>
              </a:extLst>
            </p:cNvPr>
            <p:cNvPicPr>
              <a:picLocks noChangeAspect="1"/>
            </p:cNvPicPr>
            <p:nvPr/>
          </p:nvPicPr>
          <p:blipFill rotWithShape="1">
            <a:blip r:embed="rId3">
              <a:extLst>
                <a:ext uri="{28A0092B-C50C-407E-A947-70E740481C1C}">
                  <a14:useLocalDpi xmlns:a14="http://schemas.microsoft.com/office/drawing/2010/main" val="0"/>
                </a:ext>
              </a:extLst>
            </a:blip>
            <a:srcRect l="83696" t="15023" r="10478" b="75184"/>
            <a:stretch/>
          </p:blipFill>
          <p:spPr>
            <a:xfrm>
              <a:off x="7467712" y="2241358"/>
              <a:ext cx="554354" cy="736832"/>
            </a:xfrm>
            <a:prstGeom prst="rect">
              <a:avLst/>
            </a:prstGeom>
          </p:spPr>
        </p:pic>
        <p:sp>
          <p:nvSpPr>
            <p:cNvPr id="60" name="圆柱形 132">
              <a:extLst>
                <a:ext uri="{FF2B5EF4-FFF2-40B4-BE49-F238E27FC236}">
                  <a16:creationId xmlns:a16="http://schemas.microsoft.com/office/drawing/2014/main" id="{D0F0EECD-BA46-4D47-8EA5-C5DAC27EC16C}"/>
                </a:ext>
              </a:extLst>
            </p:cNvPr>
            <p:cNvSpPr/>
            <p:nvPr/>
          </p:nvSpPr>
          <p:spPr>
            <a:xfrm>
              <a:off x="7307180" y="1700374"/>
              <a:ext cx="875419" cy="529324"/>
            </a:xfrm>
            <a:prstGeom prst="can">
              <a:avLst/>
            </a:prstGeom>
            <a:no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Database</a:t>
              </a:r>
              <a:endParaRPr kumimoji="0" lang="zh-CN" altLang="en-US" sz="11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 name="矩形 60">
              <a:extLst>
                <a:ext uri="{FF2B5EF4-FFF2-40B4-BE49-F238E27FC236}">
                  <a16:creationId xmlns:a16="http://schemas.microsoft.com/office/drawing/2014/main" id="{A82AC2A6-9FA9-4C7E-A56F-4C1791128DEE}"/>
                </a:ext>
              </a:extLst>
            </p:cNvPr>
            <p:cNvSpPr/>
            <p:nvPr/>
          </p:nvSpPr>
          <p:spPr>
            <a:xfrm rot="10800000" flipV="1">
              <a:off x="7140350" y="2867362"/>
              <a:ext cx="1552353" cy="356740"/>
            </a:xfrm>
            <a:prstGeom prst="rect">
              <a:avLst/>
            </a:prstGeom>
          </p:spPr>
          <p:txBody>
            <a:bodyPr wrap="square">
              <a:spAutoFit/>
            </a:bodyPr>
            <a:lstStyle/>
            <a:p>
              <a:pPr algn="just" defTabSz="457200"/>
              <a:r>
                <a:rPr lang="en-US" altLang="zh-CN" sz="1050" b="1" dirty="0">
                  <a:solidFill>
                    <a:prstClr val="black"/>
                  </a:solidFill>
                  <a:latin typeface="Times New Roman" panose="02020603050405020304" pitchFamily="18" charset="0"/>
                  <a:cs typeface="Times New Roman" panose="02020603050405020304" pitchFamily="18" charset="0"/>
                </a:rPr>
                <a:t>Models and software</a:t>
              </a:r>
            </a:p>
          </p:txBody>
        </p:sp>
        <p:sp>
          <p:nvSpPr>
            <p:cNvPr id="62" name="矩形 61">
              <a:extLst>
                <a:ext uri="{FF2B5EF4-FFF2-40B4-BE49-F238E27FC236}">
                  <a16:creationId xmlns:a16="http://schemas.microsoft.com/office/drawing/2014/main" id="{F0FACE9D-F549-4798-BDA3-9E8C4BB674AE}"/>
                </a:ext>
              </a:extLst>
            </p:cNvPr>
            <p:cNvSpPr/>
            <p:nvPr/>
          </p:nvSpPr>
          <p:spPr>
            <a:xfrm>
              <a:off x="7187472" y="1013449"/>
              <a:ext cx="1531358" cy="648841"/>
            </a:xfrm>
            <a:prstGeom prst="rect">
              <a:avLst/>
            </a:prstGeom>
            <a:noFill/>
            <a:ln w="25400" cap="flat" cmpd="sng" algn="ctr">
              <a:noFill/>
              <a:prstDash val="solid"/>
            </a:ln>
            <a:effectLst/>
          </p:spPr>
          <p:txBody>
            <a:bodyPr rtlCol="0" anchor="ctr"/>
            <a:lstStyle/>
            <a:p>
              <a:pPr marL="0" marR="0" lvl="0" indent="0" algn="just" defTabSz="457200" eaLnBrk="1" fontAlgn="auto" latinLnBrk="0" hangingPunct="1">
                <a:lnSpc>
                  <a:spcPct val="100000"/>
                </a:lnSpc>
                <a:spcBef>
                  <a:spcPts val="0"/>
                </a:spcBef>
                <a:spcAft>
                  <a:spcPts val="0"/>
                </a:spcAft>
                <a:buClrTx/>
                <a:buSzTx/>
                <a:buFontTx/>
                <a:buNone/>
                <a:tabLst/>
                <a:defRPr/>
              </a:pPr>
              <a:r>
                <a:rPr kumimoji="0" lang="en-US" altLang="zh-CN" sz="1100" b="1"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Prototype system for benchmark transfer calibration</a:t>
              </a:r>
              <a:endParaRPr kumimoji="0" lang="en-US" altLang="zh-CN" sz="11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63" name="矩形: 圆角 62">
              <a:extLst>
                <a:ext uri="{FF2B5EF4-FFF2-40B4-BE49-F238E27FC236}">
                  <a16:creationId xmlns:a16="http://schemas.microsoft.com/office/drawing/2014/main" id="{BCF08A36-3038-4100-9E2F-1E8668219C85}"/>
                </a:ext>
              </a:extLst>
            </p:cNvPr>
            <p:cNvSpPr/>
            <p:nvPr/>
          </p:nvSpPr>
          <p:spPr>
            <a:xfrm>
              <a:off x="7148620" y="3395332"/>
              <a:ext cx="1510112" cy="2046501"/>
            </a:xfrm>
            <a:prstGeom prst="roundRect">
              <a:avLst/>
            </a:prstGeom>
            <a:noFill/>
            <a:ln w="25400" cap="flat" cmpd="sng" algn="ctr">
              <a:solidFill>
                <a:srgbClr val="4F81BD">
                  <a:shade val="50000"/>
                </a:srgbClr>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Verdana"/>
                <a:ea typeface="+mn-ea"/>
                <a:cs typeface="+mn-cs"/>
              </a:endParaRPr>
            </a:p>
          </p:txBody>
        </p:sp>
        <p:pic>
          <p:nvPicPr>
            <p:cNvPr id="64" name="图片 63">
              <a:extLst>
                <a:ext uri="{FF2B5EF4-FFF2-40B4-BE49-F238E27FC236}">
                  <a16:creationId xmlns:a16="http://schemas.microsoft.com/office/drawing/2014/main" id="{A297F13F-1F40-4C21-9904-AD54BFCF6AA4}"/>
                </a:ext>
              </a:extLst>
            </p:cNvPr>
            <p:cNvPicPr/>
            <p:nvPr/>
          </p:nvPicPr>
          <p:blipFill rotWithShape="1">
            <a:blip r:embed="rId3">
              <a:extLst>
                <a:ext uri="{28A0092B-C50C-407E-A947-70E740481C1C}">
                  <a14:useLocalDpi xmlns:a14="http://schemas.microsoft.com/office/drawing/2010/main" val="0"/>
                </a:ext>
              </a:extLst>
            </a:blip>
            <a:srcRect l="80063" t="38065" r="8139" b="34378"/>
            <a:stretch/>
          </p:blipFill>
          <p:spPr bwMode="auto">
            <a:xfrm>
              <a:off x="7415431" y="4066641"/>
              <a:ext cx="845061" cy="1335365"/>
            </a:xfrm>
            <a:prstGeom prst="rect">
              <a:avLst/>
            </a:prstGeom>
            <a:ln>
              <a:noFill/>
            </a:ln>
            <a:extLst>
              <a:ext uri="{53640926-AAD7-44D8-BBD7-CCE9431645EC}">
                <a14:shadowObscured xmlns:a14="http://schemas.microsoft.com/office/drawing/2010/main"/>
              </a:ext>
            </a:extLst>
          </p:spPr>
        </p:pic>
        <p:sp>
          <p:nvSpPr>
            <p:cNvPr id="65" name="矩形 64">
              <a:extLst>
                <a:ext uri="{FF2B5EF4-FFF2-40B4-BE49-F238E27FC236}">
                  <a16:creationId xmlns:a16="http://schemas.microsoft.com/office/drawing/2014/main" id="{613A75C9-7D44-4991-8C30-ED984998647B}"/>
                </a:ext>
              </a:extLst>
            </p:cNvPr>
            <p:cNvSpPr/>
            <p:nvPr/>
          </p:nvSpPr>
          <p:spPr>
            <a:xfrm>
              <a:off x="7201937" y="3424503"/>
              <a:ext cx="1360371" cy="648841"/>
            </a:xfrm>
            <a:prstGeom prst="rect">
              <a:avLst/>
            </a:prstGeom>
            <a:noFill/>
            <a:ln w="25400" cap="flat" cmpd="sng" algn="ctr">
              <a:noFill/>
              <a:prstDash val="solid"/>
            </a:ln>
            <a:effectLst/>
          </p:spPr>
          <p:txBody>
            <a:bodyPr rtlCol="0" anchor="ctr"/>
            <a:lstStyle/>
            <a:p>
              <a:pPr marL="0" marR="0" lvl="0" indent="0" algn="just" defTabSz="457200" eaLnBrk="1" fontAlgn="auto" latinLnBrk="0" hangingPunct="1">
                <a:lnSpc>
                  <a:spcPct val="100000"/>
                </a:lnSpc>
                <a:spcBef>
                  <a:spcPts val="0"/>
                </a:spcBef>
                <a:spcAft>
                  <a:spcPts val="0"/>
                </a:spcAft>
                <a:buClrTx/>
                <a:buSzTx/>
                <a:buFontTx/>
                <a:buNone/>
                <a:tabLst/>
                <a:defRPr/>
              </a:pPr>
              <a:r>
                <a:rPr kumimoji="0" lang="en-US" altLang="zh-CN" sz="1200" b="1"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Comprehensive validation site network </a:t>
              </a:r>
            </a:p>
          </p:txBody>
        </p:sp>
        <p:pic>
          <p:nvPicPr>
            <p:cNvPr id="66" name="图片 65">
              <a:extLst>
                <a:ext uri="{FF2B5EF4-FFF2-40B4-BE49-F238E27FC236}">
                  <a16:creationId xmlns:a16="http://schemas.microsoft.com/office/drawing/2014/main" id="{537CFC32-7E63-4B81-8B6B-C5DCA0E8FA85}"/>
                </a:ext>
              </a:extLst>
            </p:cNvPr>
            <p:cNvPicPr/>
            <p:nvPr/>
          </p:nvPicPr>
          <p:blipFill rotWithShape="1">
            <a:blip r:embed="rId3">
              <a:extLst>
                <a:ext uri="{28A0092B-C50C-407E-A947-70E740481C1C}">
                  <a14:useLocalDpi xmlns:a14="http://schemas.microsoft.com/office/drawing/2010/main" val="0"/>
                </a:ext>
              </a:extLst>
            </a:blip>
            <a:srcRect l="80665" t="68971" r="9222" b="11845"/>
            <a:stretch/>
          </p:blipFill>
          <p:spPr bwMode="auto">
            <a:xfrm>
              <a:off x="7430397" y="5746909"/>
              <a:ext cx="917578" cy="851189"/>
            </a:xfrm>
            <a:prstGeom prst="rect">
              <a:avLst/>
            </a:prstGeom>
            <a:ln>
              <a:noFill/>
            </a:ln>
            <a:extLst>
              <a:ext uri="{53640926-AAD7-44D8-BBD7-CCE9431645EC}">
                <a14:shadowObscured xmlns:a14="http://schemas.microsoft.com/office/drawing/2010/main"/>
              </a:ext>
            </a:extLst>
          </p:spPr>
        </p:pic>
        <p:sp>
          <p:nvSpPr>
            <p:cNvPr id="67" name="矩形: 圆角 66">
              <a:extLst>
                <a:ext uri="{FF2B5EF4-FFF2-40B4-BE49-F238E27FC236}">
                  <a16:creationId xmlns:a16="http://schemas.microsoft.com/office/drawing/2014/main" id="{A5C41944-AE32-46D6-A2B4-3016921C2AC9}"/>
                </a:ext>
              </a:extLst>
            </p:cNvPr>
            <p:cNvSpPr/>
            <p:nvPr/>
          </p:nvSpPr>
          <p:spPr>
            <a:xfrm>
              <a:off x="7166345" y="5468662"/>
              <a:ext cx="1526358" cy="1147957"/>
            </a:xfrm>
            <a:prstGeom prst="roundRect">
              <a:avLst/>
            </a:prstGeom>
            <a:noFill/>
            <a:ln w="25400" cap="flat" cmpd="sng" algn="ctr">
              <a:solidFill>
                <a:srgbClr val="4F81BD">
                  <a:shade val="50000"/>
                </a:srgbClr>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68" name="矩形 67">
              <a:extLst>
                <a:ext uri="{FF2B5EF4-FFF2-40B4-BE49-F238E27FC236}">
                  <a16:creationId xmlns:a16="http://schemas.microsoft.com/office/drawing/2014/main" id="{7CFA1710-B9A7-4C4E-A077-6C460D3F5DAC}"/>
                </a:ext>
              </a:extLst>
            </p:cNvPr>
            <p:cNvSpPr/>
            <p:nvPr/>
          </p:nvSpPr>
          <p:spPr>
            <a:xfrm>
              <a:off x="7244295" y="5306156"/>
              <a:ext cx="1782429" cy="648841"/>
            </a:xfrm>
            <a:prstGeom prst="rect">
              <a:avLst/>
            </a:prstGeom>
            <a:noFill/>
            <a:ln w="25400" cap="flat" cmpd="sng" algn="ctr">
              <a:noFill/>
              <a:prstDash val="solid"/>
            </a:ln>
            <a:effectLst/>
          </p:spPr>
          <p:txBody>
            <a:bodyPr rtlCol="0" anchor="ctr"/>
            <a:lstStyle/>
            <a:p>
              <a:pPr marL="0" marR="0" lvl="0" indent="0" algn="just" defTabSz="457200" eaLnBrk="1" fontAlgn="auto" latinLnBrk="0" hangingPunct="1">
                <a:lnSpc>
                  <a:spcPct val="100000"/>
                </a:lnSpc>
                <a:spcBef>
                  <a:spcPts val="0"/>
                </a:spcBef>
                <a:spcAft>
                  <a:spcPts val="0"/>
                </a:spcAft>
                <a:buClrTx/>
                <a:buSzTx/>
                <a:buFontTx/>
                <a:buNone/>
                <a:tabLst/>
                <a:defRPr/>
              </a:pPr>
              <a:r>
                <a:rPr kumimoji="0" lang="en-US" altLang="zh-CN" sz="1200" b="1" i="1"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Standard’s specification</a:t>
              </a:r>
            </a:p>
          </p:txBody>
        </p:sp>
        <p:sp>
          <p:nvSpPr>
            <p:cNvPr id="69" name="矩形 68">
              <a:extLst>
                <a:ext uri="{FF2B5EF4-FFF2-40B4-BE49-F238E27FC236}">
                  <a16:creationId xmlns:a16="http://schemas.microsoft.com/office/drawing/2014/main" id="{81BDB8EE-ACAF-4E1C-A043-B5345A6B590A}"/>
                </a:ext>
              </a:extLst>
            </p:cNvPr>
            <p:cNvSpPr/>
            <p:nvPr/>
          </p:nvSpPr>
          <p:spPr>
            <a:xfrm rot="5400000">
              <a:off x="6366870" y="3753069"/>
              <a:ext cx="5041220" cy="648842"/>
            </a:xfrm>
            <a:prstGeom prst="rect">
              <a:avLst/>
            </a:prstGeom>
            <a:no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Multi-approach benchmark transfer calibration and field validation system</a:t>
              </a:r>
              <a:endParaRPr kumimoji="0" lang="zh-CN" altLang="en-US" sz="1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0" name="箭头: 右 69">
              <a:extLst>
                <a:ext uri="{FF2B5EF4-FFF2-40B4-BE49-F238E27FC236}">
                  <a16:creationId xmlns:a16="http://schemas.microsoft.com/office/drawing/2014/main" id="{16736635-0971-40E1-877E-B110D7C13962}"/>
                </a:ext>
              </a:extLst>
            </p:cNvPr>
            <p:cNvSpPr/>
            <p:nvPr/>
          </p:nvSpPr>
          <p:spPr>
            <a:xfrm>
              <a:off x="2430430" y="1556881"/>
              <a:ext cx="437208" cy="467443"/>
            </a:xfrm>
            <a:prstGeom prst="rightArrow">
              <a:avLst/>
            </a:prstGeom>
            <a:solidFill>
              <a:srgbClr val="F79646">
                <a:lumMod val="75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71" name="箭头: 右 70">
              <a:extLst>
                <a:ext uri="{FF2B5EF4-FFF2-40B4-BE49-F238E27FC236}">
                  <a16:creationId xmlns:a16="http://schemas.microsoft.com/office/drawing/2014/main" id="{A3AB27C6-0826-43D0-ACB3-73EBE384EABB}"/>
                </a:ext>
              </a:extLst>
            </p:cNvPr>
            <p:cNvSpPr/>
            <p:nvPr/>
          </p:nvSpPr>
          <p:spPr>
            <a:xfrm>
              <a:off x="2504668" y="3701375"/>
              <a:ext cx="437208" cy="467443"/>
            </a:xfrm>
            <a:prstGeom prst="rightArrow">
              <a:avLst/>
            </a:prstGeom>
            <a:solidFill>
              <a:srgbClr val="9BBB59">
                <a:lumMod val="75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72" name="矩形 71">
              <a:extLst>
                <a:ext uri="{FF2B5EF4-FFF2-40B4-BE49-F238E27FC236}">
                  <a16:creationId xmlns:a16="http://schemas.microsoft.com/office/drawing/2014/main" id="{2C08A9F5-8240-401D-BABA-C4472497977C}"/>
                </a:ext>
              </a:extLst>
            </p:cNvPr>
            <p:cNvSpPr/>
            <p:nvPr/>
          </p:nvSpPr>
          <p:spPr>
            <a:xfrm>
              <a:off x="2437893" y="3760759"/>
              <a:ext cx="571093" cy="367550"/>
            </a:xfrm>
            <a:prstGeom prst="rect">
              <a:avLst/>
            </a:prstGeom>
          </p:spPr>
          <p:txBody>
            <a:bodyPr wrap="none">
              <a:spAutoFit/>
            </a:bodyPr>
            <a:lstStyle/>
            <a:p>
              <a:pPr defTabSz="457200"/>
              <a:r>
                <a:rPr lang="en-US" altLang="zh-CN" sz="1100" b="1" dirty="0">
                  <a:solidFill>
                    <a:prstClr val="black"/>
                  </a:solidFill>
                  <a:latin typeface="Verdana"/>
                </a:rPr>
                <a:t>SI</a:t>
              </a:r>
              <a:r>
                <a:rPr lang="zh-CN" altLang="zh-CN" sz="1100" dirty="0">
                  <a:solidFill>
                    <a:prstClr val="black"/>
                  </a:solidFill>
                  <a:latin typeface="Verdana"/>
                </a:rPr>
                <a:t>②</a:t>
              </a:r>
            </a:p>
          </p:txBody>
        </p:sp>
        <p:sp>
          <p:nvSpPr>
            <p:cNvPr id="73" name="矩形 72">
              <a:extLst>
                <a:ext uri="{FF2B5EF4-FFF2-40B4-BE49-F238E27FC236}">
                  <a16:creationId xmlns:a16="http://schemas.microsoft.com/office/drawing/2014/main" id="{4635D9E5-3217-49D7-B927-8620FD5A921B}"/>
                </a:ext>
              </a:extLst>
            </p:cNvPr>
            <p:cNvSpPr/>
            <p:nvPr/>
          </p:nvSpPr>
          <p:spPr>
            <a:xfrm>
              <a:off x="2291350" y="1600375"/>
              <a:ext cx="571093" cy="367550"/>
            </a:xfrm>
            <a:prstGeom prst="rect">
              <a:avLst/>
            </a:prstGeom>
          </p:spPr>
          <p:txBody>
            <a:bodyPr wrap="none">
              <a:spAutoFit/>
            </a:bodyPr>
            <a:lstStyle/>
            <a:p>
              <a:pPr defTabSz="457200"/>
              <a:r>
                <a:rPr lang="en-US" altLang="zh-CN" sz="1100" b="1" dirty="0">
                  <a:solidFill>
                    <a:prstClr val="black"/>
                  </a:solidFill>
                  <a:latin typeface="Verdana"/>
                </a:rPr>
                <a:t>SI</a:t>
              </a:r>
              <a:r>
                <a:rPr lang="zh-CN" altLang="zh-CN" sz="1100" dirty="0">
                  <a:solidFill>
                    <a:prstClr val="black"/>
                  </a:solidFill>
                  <a:latin typeface="Verdana"/>
                </a:rPr>
                <a:t>①</a:t>
              </a:r>
            </a:p>
          </p:txBody>
        </p:sp>
        <p:sp>
          <p:nvSpPr>
            <p:cNvPr id="74" name="箭头: 右 73">
              <a:extLst>
                <a:ext uri="{FF2B5EF4-FFF2-40B4-BE49-F238E27FC236}">
                  <a16:creationId xmlns:a16="http://schemas.microsoft.com/office/drawing/2014/main" id="{4F02E407-5C60-4130-A11E-83330A37A80E}"/>
                </a:ext>
              </a:extLst>
            </p:cNvPr>
            <p:cNvSpPr/>
            <p:nvPr/>
          </p:nvSpPr>
          <p:spPr>
            <a:xfrm rot="16200000">
              <a:off x="4204001" y="2628048"/>
              <a:ext cx="749472" cy="469125"/>
            </a:xfrm>
            <a:prstGeom prst="rightArrow">
              <a:avLst/>
            </a:prstGeom>
            <a:solidFill>
              <a:srgbClr val="9BBB59">
                <a:lumMod val="75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75" name="矩形 74">
              <a:extLst>
                <a:ext uri="{FF2B5EF4-FFF2-40B4-BE49-F238E27FC236}">
                  <a16:creationId xmlns:a16="http://schemas.microsoft.com/office/drawing/2014/main" id="{00607EC3-4EEE-44C6-9F5E-B1FC78650244}"/>
                </a:ext>
              </a:extLst>
            </p:cNvPr>
            <p:cNvSpPr/>
            <p:nvPr/>
          </p:nvSpPr>
          <p:spPr>
            <a:xfrm rot="16200000">
              <a:off x="4199044" y="2782196"/>
              <a:ext cx="745911" cy="314083"/>
            </a:xfrm>
            <a:prstGeom prst="rect">
              <a:avLst/>
            </a:prstGeom>
          </p:spPr>
          <p:txBody>
            <a:bodyPr wrap="none">
              <a:spAutoFit/>
            </a:bodyPr>
            <a:lstStyle/>
            <a:p>
              <a:pPr defTabSz="457200"/>
              <a:r>
                <a:rPr lang="en-US" altLang="zh-CN" sz="1200" b="1" dirty="0">
                  <a:solidFill>
                    <a:prstClr val="black"/>
                  </a:solidFill>
                  <a:latin typeface="Verdana"/>
                </a:rPr>
                <a:t>SI</a:t>
              </a:r>
              <a:r>
                <a:rPr lang="zh-CN" altLang="zh-CN" sz="1200" dirty="0">
                  <a:solidFill>
                    <a:prstClr val="black"/>
                  </a:solidFill>
                  <a:latin typeface="Verdana"/>
                </a:rPr>
                <a:t>②</a:t>
              </a:r>
            </a:p>
          </p:txBody>
        </p:sp>
        <p:sp>
          <p:nvSpPr>
            <p:cNvPr id="76" name="箭头: 左 75">
              <a:extLst>
                <a:ext uri="{FF2B5EF4-FFF2-40B4-BE49-F238E27FC236}">
                  <a16:creationId xmlns:a16="http://schemas.microsoft.com/office/drawing/2014/main" id="{FB315F33-E481-41A3-9802-830B12F52B12}"/>
                </a:ext>
              </a:extLst>
            </p:cNvPr>
            <p:cNvSpPr/>
            <p:nvPr/>
          </p:nvSpPr>
          <p:spPr>
            <a:xfrm>
              <a:off x="2551337" y="5844731"/>
              <a:ext cx="437208" cy="339025"/>
            </a:xfrm>
            <a:prstGeom prst="leftArrow">
              <a:avLst/>
            </a:prstGeom>
            <a:solidFill>
              <a:srgbClr val="7030A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77" name="箭头: 圆角右 76">
              <a:extLst>
                <a:ext uri="{FF2B5EF4-FFF2-40B4-BE49-F238E27FC236}">
                  <a16:creationId xmlns:a16="http://schemas.microsoft.com/office/drawing/2014/main" id="{FD0BFD52-1C43-4925-8F84-B0953F04F836}"/>
                </a:ext>
              </a:extLst>
            </p:cNvPr>
            <p:cNvSpPr/>
            <p:nvPr/>
          </p:nvSpPr>
          <p:spPr>
            <a:xfrm rot="15919852">
              <a:off x="1914247" y="2464339"/>
              <a:ext cx="1017813" cy="1118441"/>
            </a:xfrm>
            <a:prstGeom prst="bentArrow">
              <a:avLst>
                <a:gd name="adj1" fmla="val 25000"/>
                <a:gd name="adj2" fmla="val 25000"/>
                <a:gd name="adj3" fmla="val 23759"/>
                <a:gd name="adj4" fmla="val 87500"/>
              </a:avLst>
            </a:prstGeom>
            <a:solidFill>
              <a:srgbClr val="9BBB59">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78" name="矩形 77">
              <a:extLst>
                <a:ext uri="{FF2B5EF4-FFF2-40B4-BE49-F238E27FC236}">
                  <a16:creationId xmlns:a16="http://schemas.microsoft.com/office/drawing/2014/main" id="{53BC8C29-5C86-47A5-9F0E-A83729A1F9C9}"/>
                </a:ext>
              </a:extLst>
            </p:cNvPr>
            <p:cNvSpPr/>
            <p:nvPr/>
          </p:nvSpPr>
          <p:spPr>
            <a:xfrm rot="2432381">
              <a:off x="2058788" y="3041810"/>
              <a:ext cx="571093" cy="367550"/>
            </a:xfrm>
            <a:prstGeom prst="rect">
              <a:avLst/>
            </a:prstGeom>
          </p:spPr>
          <p:txBody>
            <a:bodyPr wrap="none">
              <a:spAutoFit/>
            </a:bodyPr>
            <a:lstStyle/>
            <a:p>
              <a:pPr defTabSz="457200"/>
              <a:r>
                <a:rPr lang="en-US" altLang="zh-CN" sz="1100" b="1" dirty="0">
                  <a:solidFill>
                    <a:prstClr val="black"/>
                  </a:solidFill>
                  <a:latin typeface="Verdana"/>
                </a:rPr>
                <a:t>SI</a:t>
              </a:r>
              <a:r>
                <a:rPr lang="zh-CN" altLang="zh-CN" sz="1100" dirty="0">
                  <a:solidFill>
                    <a:prstClr val="black"/>
                  </a:solidFill>
                  <a:latin typeface="Verdana"/>
                </a:rPr>
                <a:t>②</a:t>
              </a:r>
            </a:p>
          </p:txBody>
        </p:sp>
        <p:sp>
          <p:nvSpPr>
            <p:cNvPr id="79" name="箭头: 右 78">
              <a:extLst>
                <a:ext uri="{FF2B5EF4-FFF2-40B4-BE49-F238E27FC236}">
                  <a16:creationId xmlns:a16="http://schemas.microsoft.com/office/drawing/2014/main" id="{B3D6CD36-C8DF-44F8-9C0B-3896A0BAC316}"/>
                </a:ext>
              </a:extLst>
            </p:cNvPr>
            <p:cNvSpPr/>
            <p:nvPr/>
          </p:nvSpPr>
          <p:spPr>
            <a:xfrm>
              <a:off x="6635499" y="1590297"/>
              <a:ext cx="489130" cy="529324"/>
            </a:xfrm>
            <a:prstGeom prst="rightArrow">
              <a:avLst>
                <a:gd name="adj1" fmla="val 62123"/>
                <a:gd name="adj2" fmla="val 50000"/>
              </a:avLst>
            </a:prstGeom>
            <a:solidFill>
              <a:srgbClr val="4BACC6"/>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80" name="箭头: 右 79">
              <a:extLst>
                <a:ext uri="{FF2B5EF4-FFF2-40B4-BE49-F238E27FC236}">
                  <a16:creationId xmlns:a16="http://schemas.microsoft.com/office/drawing/2014/main" id="{42C232E6-CAE5-489A-8EBE-2F1D02AF518A}"/>
                </a:ext>
              </a:extLst>
            </p:cNvPr>
            <p:cNvSpPr/>
            <p:nvPr/>
          </p:nvSpPr>
          <p:spPr>
            <a:xfrm>
              <a:off x="6659490" y="3779481"/>
              <a:ext cx="489130" cy="529324"/>
            </a:xfrm>
            <a:prstGeom prst="rightArrow">
              <a:avLst>
                <a:gd name="adj1" fmla="val 62123"/>
                <a:gd name="adj2" fmla="val 50000"/>
              </a:avLst>
            </a:prstGeom>
            <a:solidFill>
              <a:srgbClr val="4BACC6"/>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81" name="箭头: 右 80">
              <a:extLst>
                <a:ext uri="{FF2B5EF4-FFF2-40B4-BE49-F238E27FC236}">
                  <a16:creationId xmlns:a16="http://schemas.microsoft.com/office/drawing/2014/main" id="{C2F9F4E3-7ECE-4B45-AE8F-6B9A92638B77}"/>
                </a:ext>
              </a:extLst>
            </p:cNvPr>
            <p:cNvSpPr/>
            <p:nvPr/>
          </p:nvSpPr>
          <p:spPr>
            <a:xfrm>
              <a:off x="6652851" y="5690335"/>
              <a:ext cx="489130" cy="529324"/>
            </a:xfrm>
            <a:prstGeom prst="rightArrow">
              <a:avLst>
                <a:gd name="adj1" fmla="val 62123"/>
                <a:gd name="adj2" fmla="val 50000"/>
              </a:avLst>
            </a:prstGeom>
            <a:solidFill>
              <a:srgbClr val="4BACC6"/>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82" name="矩形 81">
              <a:extLst>
                <a:ext uri="{FF2B5EF4-FFF2-40B4-BE49-F238E27FC236}">
                  <a16:creationId xmlns:a16="http://schemas.microsoft.com/office/drawing/2014/main" id="{284ED92D-5064-44C9-87D7-4B848B65DC0C}"/>
                </a:ext>
              </a:extLst>
            </p:cNvPr>
            <p:cNvSpPr/>
            <p:nvPr/>
          </p:nvSpPr>
          <p:spPr>
            <a:xfrm rot="5400000">
              <a:off x="6184426" y="1666940"/>
              <a:ext cx="1329216" cy="314083"/>
            </a:xfrm>
            <a:prstGeom prst="rect">
              <a:avLst/>
            </a:prstGeom>
          </p:spPr>
          <p:txBody>
            <a:bodyPr wrap="none">
              <a:spAutoFit/>
            </a:bodyPr>
            <a:lstStyle/>
            <a:p>
              <a:pPr defTabSz="457200"/>
              <a:r>
                <a:rPr lang="en-US" altLang="zh-CN" sz="1200" b="1" dirty="0">
                  <a:solidFill>
                    <a:prstClr val="black"/>
                  </a:solidFill>
                  <a:latin typeface="Times New Roman" panose="02020603050405020304" pitchFamily="18" charset="0"/>
                  <a:cs typeface="Times New Roman" panose="02020603050405020304" pitchFamily="18" charset="0"/>
                </a:rPr>
                <a:t>Calibration</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sp>
          <p:nvSpPr>
            <p:cNvPr id="83" name="矩形 82">
              <a:extLst>
                <a:ext uri="{FF2B5EF4-FFF2-40B4-BE49-F238E27FC236}">
                  <a16:creationId xmlns:a16="http://schemas.microsoft.com/office/drawing/2014/main" id="{CE96619B-AE53-415C-AD34-6753204B3D62}"/>
                </a:ext>
              </a:extLst>
            </p:cNvPr>
            <p:cNvSpPr/>
            <p:nvPr/>
          </p:nvSpPr>
          <p:spPr>
            <a:xfrm rot="5400000">
              <a:off x="6024995" y="3958288"/>
              <a:ext cx="1690791" cy="314083"/>
            </a:xfrm>
            <a:prstGeom prst="rect">
              <a:avLst/>
            </a:prstGeom>
          </p:spPr>
          <p:txBody>
            <a:bodyPr wrap="square">
              <a:spAutoFit/>
            </a:bodyPr>
            <a:lstStyle/>
            <a:p>
              <a:pPr defTabSz="457200"/>
              <a:r>
                <a:rPr lang="en-US" altLang="zh-CN" sz="1200" b="1" dirty="0">
                  <a:solidFill>
                    <a:prstClr val="black"/>
                  </a:solidFill>
                  <a:latin typeface="Times New Roman" panose="02020603050405020304" pitchFamily="18" charset="0"/>
                  <a:cs typeface="Times New Roman" panose="02020603050405020304" pitchFamily="18" charset="0"/>
                </a:rPr>
                <a:t>Validation</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sp>
          <p:nvSpPr>
            <p:cNvPr id="84" name="矩形 83">
              <a:extLst>
                <a:ext uri="{FF2B5EF4-FFF2-40B4-BE49-F238E27FC236}">
                  <a16:creationId xmlns:a16="http://schemas.microsoft.com/office/drawing/2014/main" id="{212EDE10-9088-4000-AA04-FBC2BC98E1CD}"/>
                </a:ext>
              </a:extLst>
            </p:cNvPr>
            <p:cNvSpPr/>
            <p:nvPr/>
          </p:nvSpPr>
          <p:spPr>
            <a:xfrm rot="5400000">
              <a:off x="5865391" y="5829897"/>
              <a:ext cx="2052420" cy="314083"/>
            </a:xfrm>
            <a:prstGeom prst="rect">
              <a:avLst/>
            </a:prstGeom>
          </p:spPr>
          <p:txBody>
            <a:bodyPr wrap="square">
              <a:spAutoFit/>
            </a:bodyPr>
            <a:lstStyle/>
            <a:p>
              <a:pPr defTabSz="457200"/>
              <a:r>
                <a:rPr lang="en-US" altLang="zh-CN" sz="1200" b="1" dirty="0">
                  <a:solidFill>
                    <a:prstClr val="black"/>
                  </a:solidFill>
                  <a:latin typeface="Times New Roman" panose="02020603050405020304" pitchFamily="18" charset="0"/>
                  <a:cs typeface="Times New Roman" panose="02020603050405020304" pitchFamily="18" charset="0"/>
                </a:rPr>
                <a:t>Application</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grpSp>
      <p:sp>
        <p:nvSpPr>
          <p:cNvPr id="85" name="矩形 84">
            <a:extLst>
              <a:ext uri="{FF2B5EF4-FFF2-40B4-BE49-F238E27FC236}">
                <a16:creationId xmlns:a16="http://schemas.microsoft.com/office/drawing/2014/main" id="{36C2F6DB-E113-4F41-8D99-9D160AEF755F}"/>
              </a:ext>
            </a:extLst>
          </p:cNvPr>
          <p:cNvSpPr/>
          <p:nvPr/>
        </p:nvSpPr>
        <p:spPr>
          <a:xfrm>
            <a:off x="53642" y="902529"/>
            <a:ext cx="8963922" cy="1524007"/>
          </a:xfrm>
          <a:prstGeom prst="rect">
            <a:avLst/>
          </a:prstGeom>
        </p:spPr>
        <p:txBody>
          <a:bodyPr wrap="square">
            <a:spAutoFit/>
          </a:bodyPr>
          <a:lstStyle/>
          <a:p>
            <a:pPr>
              <a:lnSpc>
                <a:spcPct val="150000"/>
              </a:lnSpc>
            </a:pPr>
            <a:r>
              <a:rPr lang="en-US" altLang="zh-CN" sz="1600" dirty="0"/>
              <a:t>As a follow-up project, AOE has been in charge of “Space-borne radiometric benchmark transfer calibration and field validation”, which supported by National Key R&amp;D Project of China. The main idea is to bring the radiometric benchmark from lab to space platform to reduce the traceability uncertainties. </a:t>
            </a:r>
            <a:endParaRPr lang="zh-CN" altLang="en-US" sz="1600" dirty="0"/>
          </a:p>
        </p:txBody>
      </p:sp>
    </p:spTree>
    <p:extLst>
      <p:ext uri="{BB962C8B-B14F-4D97-AF65-F5344CB8AC3E}">
        <p14:creationId xmlns:p14="http://schemas.microsoft.com/office/powerpoint/2010/main" val="4156552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Advances in spaceborne radiometric transfer calibration research</a:t>
            </a:r>
            <a:endParaRPr lang="zh-CN" altLang="en-US" sz="2800" spc="50" dirty="0">
              <a:ln w="11430"/>
              <a:latin typeface="Arial" pitchFamily="34" charset="0"/>
              <a:ea typeface="微软雅黑" pitchFamily="34" charset="-122"/>
              <a:cs typeface="Arial" pitchFamily="34" charset="0"/>
            </a:endParaRPr>
          </a:p>
        </p:txBody>
      </p:sp>
      <p:sp>
        <p:nvSpPr>
          <p:cNvPr id="86" name="文本框 85">
            <a:extLst>
              <a:ext uri="{FF2B5EF4-FFF2-40B4-BE49-F238E27FC236}">
                <a16:creationId xmlns:a16="http://schemas.microsoft.com/office/drawing/2014/main" id="{243D15E7-45E6-452D-8DE9-EA2BAC99AA60}"/>
              </a:ext>
            </a:extLst>
          </p:cNvPr>
          <p:cNvSpPr txBox="1"/>
          <p:nvPr/>
        </p:nvSpPr>
        <p:spPr>
          <a:xfrm>
            <a:off x="167536" y="805586"/>
            <a:ext cx="8693221" cy="369332"/>
          </a:xfrm>
          <a:prstGeom prst="rect">
            <a:avLst/>
          </a:prstGeom>
          <a:noFill/>
        </p:spPr>
        <p:txBody>
          <a:bodyPr wrap="square" rtlCol="0">
            <a:spAutoFit/>
          </a:bodyPr>
          <a:lstStyle/>
          <a:p>
            <a:pPr marL="285750" indent="-285750">
              <a:buFont typeface="Wingdings" panose="05000000000000000000" pitchFamily="2" charset="2"/>
              <a:buChar char="l"/>
            </a:pPr>
            <a:r>
              <a:rPr lang="en-US" altLang="zh-CN" dirty="0"/>
              <a:t>Cross-calibration for Chinese high-resolution satellite missions</a:t>
            </a:r>
            <a:endParaRPr lang="zh-CN" altLang="en-US" dirty="0"/>
          </a:p>
        </p:txBody>
      </p:sp>
      <p:sp>
        <p:nvSpPr>
          <p:cNvPr id="87" name="矩形 86">
            <a:extLst>
              <a:ext uri="{FF2B5EF4-FFF2-40B4-BE49-F238E27FC236}">
                <a16:creationId xmlns:a16="http://schemas.microsoft.com/office/drawing/2014/main" id="{3D51BC6F-942A-457C-9E66-7C30EAF5F2E5}"/>
              </a:ext>
            </a:extLst>
          </p:cNvPr>
          <p:cNvSpPr/>
          <p:nvPr/>
        </p:nvSpPr>
        <p:spPr>
          <a:xfrm>
            <a:off x="367540" y="1321433"/>
            <a:ext cx="8493217" cy="646331"/>
          </a:xfrm>
          <a:prstGeom prst="rect">
            <a:avLst/>
          </a:prstGeom>
        </p:spPr>
        <p:txBody>
          <a:bodyPr wrap="square">
            <a:spAutoFit/>
          </a:bodyPr>
          <a:lstStyle/>
          <a:p>
            <a:pPr marL="285750" indent="-285750" defTabSz="1219170">
              <a:buFont typeface="Wingdings" panose="05000000000000000000" pitchFamily="2" charset="2"/>
              <a:buChar char="ü"/>
            </a:pPr>
            <a:r>
              <a:rPr lang="en-US" altLang="zh-CN" dirty="0">
                <a:solidFill>
                  <a:prstClr val="black"/>
                </a:solidFill>
              </a:rPr>
              <a:t>Towards requirement of cross-calibration for HR satellite, we have selected 11 stable target sites with satellite images and in-situ investigation.  </a:t>
            </a:r>
            <a:endParaRPr lang="zh-CN" altLang="en-US" dirty="0">
              <a:solidFill>
                <a:prstClr val="black"/>
              </a:solidFill>
            </a:endParaRPr>
          </a:p>
        </p:txBody>
      </p:sp>
      <p:pic>
        <p:nvPicPr>
          <p:cNvPr id="88" name="图片 87">
            <a:extLst>
              <a:ext uri="{FF2B5EF4-FFF2-40B4-BE49-F238E27FC236}">
                <a16:creationId xmlns:a16="http://schemas.microsoft.com/office/drawing/2014/main" id="{DE6A7136-3121-4054-AC3D-02B266C57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884" y="2310112"/>
            <a:ext cx="2321861" cy="1590867"/>
          </a:xfrm>
          <a:prstGeom prst="rect">
            <a:avLst/>
          </a:prstGeom>
        </p:spPr>
      </p:pic>
      <p:sp>
        <p:nvSpPr>
          <p:cNvPr id="89" name="文本框 88">
            <a:extLst>
              <a:ext uri="{FF2B5EF4-FFF2-40B4-BE49-F238E27FC236}">
                <a16:creationId xmlns:a16="http://schemas.microsoft.com/office/drawing/2014/main" id="{6B99349A-AC5F-47D8-859D-385DACD55D0F}"/>
              </a:ext>
            </a:extLst>
          </p:cNvPr>
          <p:cNvSpPr txBox="1"/>
          <p:nvPr/>
        </p:nvSpPr>
        <p:spPr>
          <a:xfrm>
            <a:off x="699470" y="3857865"/>
            <a:ext cx="3005869" cy="584775"/>
          </a:xfrm>
          <a:prstGeom prst="rect">
            <a:avLst/>
          </a:prstGeom>
          <a:noFill/>
        </p:spPr>
        <p:txBody>
          <a:bodyPr wrap="square" rtlCol="0">
            <a:spAutoFit/>
          </a:bodyPr>
          <a:lstStyle/>
          <a:p>
            <a:pPr algn="ctr"/>
            <a:r>
              <a:rPr lang="en-US" altLang="zh-CN" sz="1600" dirty="0"/>
              <a:t>Preliminary filter results in Northwest China</a:t>
            </a:r>
          </a:p>
        </p:txBody>
      </p:sp>
      <p:grpSp>
        <p:nvGrpSpPr>
          <p:cNvPr id="90" name="组合 89">
            <a:extLst>
              <a:ext uri="{FF2B5EF4-FFF2-40B4-BE49-F238E27FC236}">
                <a16:creationId xmlns:a16="http://schemas.microsoft.com/office/drawing/2014/main" id="{8F0701FC-8E34-40AF-AD30-F5BD2F1A07D8}"/>
              </a:ext>
            </a:extLst>
          </p:cNvPr>
          <p:cNvGrpSpPr/>
          <p:nvPr/>
        </p:nvGrpSpPr>
        <p:grpSpPr>
          <a:xfrm rot="5400000">
            <a:off x="2901101" y="4352048"/>
            <a:ext cx="1394978" cy="2214495"/>
            <a:chOff x="6804248" y="3861049"/>
            <a:chExt cx="1642637" cy="3038466"/>
          </a:xfrm>
        </p:grpSpPr>
        <p:pic>
          <p:nvPicPr>
            <p:cNvPr id="91" name="图片 90">
              <a:extLst>
                <a:ext uri="{FF2B5EF4-FFF2-40B4-BE49-F238E27FC236}">
                  <a16:creationId xmlns:a16="http://schemas.microsoft.com/office/drawing/2014/main" id="{286B8BC4-5368-4720-A53B-5733CB536E8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16200000">
              <a:off x="6797630" y="5754093"/>
              <a:ext cx="804579" cy="791341"/>
            </a:xfrm>
            <a:prstGeom prst="rect">
              <a:avLst/>
            </a:prstGeom>
          </p:spPr>
        </p:pic>
        <p:pic>
          <p:nvPicPr>
            <p:cNvPr id="92" name="图片 91">
              <a:extLst>
                <a:ext uri="{FF2B5EF4-FFF2-40B4-BE49-F238E27FC236}">
                  <a16:creationId xmlns:a16="http://schemas.microsoft.com/office/drawing/2014/main" id="{3FE20007-A987-4ECD-B666-A8D70C364C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627400" y="4844747"/>
              <a:ext cx="845270" cy="787618"/>
            </a:xfrm>
            <a:prstGeom prst="rect">
              <a:avLst/>
            </a:prstGeom>
          </p:spPr>
        </p:pic>
        <p:pic>
          <p:nvPicPr>
            <p:cNvPr id="93" name="图片 92">
              <a:extLst>
                <a:ext uri="{FF2B5EF4-FFF2-40B4-BE49-F238E27FC236}">
                  <a16:creationId xmlns:a16="http://schemas.microsoft.com/office/drawing/2014/main" id="{01DE5FDF-8612-496D-B7DF-19AA957EC83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6778493" y="4841677"/>
              <a:ext cx="839130" cy="787618"/>
            </a:xfrm>
            <a:prstGeom prst="rect">
              <a:avLst/>
            </a:prstGeom>
            <a:noFill/>
            <a:ln>
              <a:noFill/>
            </a:ln>
          </p:spPr>
        </p:pic>
        <p:pic>
          <p:nvPicPr>
            <p:cNvPr id="94" name="图片 93">
              <a:extLst>
                <a:ext uri="{FF2B5EF4-FFF2-40B4-BE49-F238E27FC236}">
                  <a16:creationId xmlns:a16="http://schemas.microsoft.com/office/drawing/2014/main" id="{7A43A804-CA36-4754-991B-B2FC0EBC61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7617261" y="3900014"/>
              <a:ext cx="868590" cy="790659"/>
            </a:xfrm>
            <a:prstGeom prst="rect">
              <a:avLst/>
            </a:prstGeom>
          </p:spPr>
        </p:pic>
        <p:pic>
          <p:nvPicPr>
            <p:cNvPr id="95" name="图片 94">
              <a:extLst>
                <a:ext uri="{FF2B5EF4-FFF2-40B4-BE49-F238E27FC236}">
                  <a16:creationId xmlns:a16="http://schemas.microsoft.com/office/drawing/2014/main" id="{A2E1DDAE-1A3A-4F13-9544-5C2A1FC5695E}"/>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7654264" y="5762472"/>
              <a:ext cx="804579" cy="774582"/>
            </a:xfrm>
            <a:prstGeom prst="rect">
              <a:avLst/>
            </a:prstGeom>
            <a:noFill/>
            <a:ln>
              <a:noFill/>
            </a:ln>
          </p:spPr>
        </p:pic>
        <p:pic>
          <p:nvPicPr>
            <p:cNvPr id="96" name="图片 95">
              <a:extLst>
                <a:ext uri="{FF2B5EF4-FFF2-40B4-BE49-F238E27FC236}">
                  <a16:creationId xmlns:a16="http://schemas.microsoft.com/office/drawing/2014/main" id="{C7FEB788-D766-4517-987F-4E2C8ACB1CB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804248" y="3864281"/>
              <a:ext cx="787618" cy="873836"/>
            </a:xfrm>
            <a:prstGeom prst="rect">
              <a:avLst/>
            </a:prstGeom>
          </p:spPr>
        </p:pic>
        <p:sp>
          <p:nvSpPr>
            <p:cNvPr id="97" name="文本框 96">
              <a:extLst>
                <a:ext uri="{FF2B5EF4-FFF2-40B4-BE49-F238E27FC236}">
                  <a16:creationId xmlns:a16="http://schemas.microsoft.com/office/drawing/2014/main" id="{A2F0CF6E-2ADA-4630-BA61-7C4A5C5EBB19}"/>
                </a:ext>
              </a:extLst>
            </p:cNvPr>
            <p:cNvSpPr txBox="1"/>
            <p:nvPr/>
          </p:nvSpPr>
          <p:spPr>
            <a:xfrm rot="10800000">
              <a:off x="6842998" y="6477220"/>
              <a:ext cx="710113" cy="422295"/>
            </a:xfrm>
            <a:prstGeom prst="rect">
              <a:avLst/>
            </a:prstGeom>
            <a:noFill/>
          </p:spPr>
          <p:txBody>
            <a:bodyPr wrap="none" rtlCol="0">
              <a:spAutoFit/>
            </a:bodyPr>
            <a:lstStyle/>
            <a:p>
              <a:r>
                <a:rPr lang="en-US" altLang="zh-CN" sz="1400" dirty="0"/>
                <a:t>Sand</a:t>
              </a:r>
              <a:endParaRPr lang="zh-CN" altLang="en-US" sz="1400" dirty="0"/>
            </a:p>
          </p:txBody>
        </p:sp>
        <p:sp>
          <p:nvSpPr>
            <p:cNvPr id="98" name="文本框 97">
              <a:extLst>
                <a:ext uri="{FF2B5EF4-FFF2-40B4-BE49-F238E27FC236}">
                  <a16:creationId xmlns:a16="http://schemas.microsoft.com/office/drawing/2014/main" id="{DDDAE653-1F68-41B8-BAB4-5B0415480CBD}"/>
                </a:ext>
              </a:extLst>
            </p:cNvPr>
            <p:cNvSpPr txBox="1"/>
            <p:nvPr/>
          </p:nvSpPr>
          <p:spPr>
            <a:xfrm rot="10800000">
              <a:off x="7718571" y="6477216"/>
              <a:ext cx="662923" cy="422295"/>
            </a:xfrm>
            <a:prstGeom prst="rect">
              <a:avLst/>
            </a:prstGeom>
            <a:noFill/>
          </p:spPr>
          <p:txBody>
            <a:bodyPr wrap="none" rtlCol="0">
              <a:spAutoFit/>
            </a:bodyPr>
            <a:lstStyle/>
            <a:p>
              <a:r>
                <a:rPr lang="en-US" altLang="zh-CN" sz="1400" dirty="0"/>
                <a:t>Gobi</a:t>
              </a:r>
              <a:endParaRPr lang="zh-CN" altLang="en-US" sz="1400" dirty="0"/>
            </a:p>
          </p:txBody>
        </p:sp>
      </p:grpSp>
      <p:sp>
        <p:nvSpPr>
          <p:cNvPr id="99" name="文本框 98">
            <a:extLst>
              <a:ext uri="{FF2B5EF4-FFF2-40B4-BE49-F238E27FC236}">
                <a16:creationId xmlns:a16="http://schemas.microsoft.com/office/drawing/2014/main" id="{824D188E-54E9-4F27-9AA1-CDBF73F16E85}"/>
              </a:ext>
            </a:extLst>
          </p:cNvPr>
          <p:cNvSpPr txBox="1"/>
          <p:nvPr/>
        </p:nvSpPr>
        <p:spPr>
          <a:xfrm>
            <a:off x="2785951" y="6101253"/>
            <a:ext cx="1907895" cy="338554"/>
          </a:xfrm>
          <a:prstGeom prst="rect">
            <a:avLst/>
          </a:prstGeom>
          <a:noFill/>
        </p:spPr>
        <p:txBody>
          <a:bodyPr wrap="none" rtlCol="0">
            <a:spAutoFit/>
          </a:bodyPr>
          <a:lstStyle/>
          <a:p>
            <a:r>
              <a:rPr lang="en-US" altLang="zh-CN" sz="1600" dirty="0"/>
              <a:t>Main surface types</a:t>
            </a:r>
            <a:endParaRPr lang="zh-CN" altLang="en-US" sz="1600" dirty="0"/>
          </a:p>
        </p:txBody>
      </p:sp>
      <p:pic>
        <p:nvPicPr>
          <p:cNvPr id="100" name="图片 99">
            <a:extLst>
              <a:ext uri="{FF2B5EF4-FFF2-40B4-BE49-F238E27FC236}">
                <a16:creationId xmlns:a16="http://schemas.microsoft.com/office/drawing/2014/main" id="{27120F55-4127-40FD-B469-598C468B4A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008" y="4781219"/>
            <a:ext cx="2077565" cy="1288628"/>
          </a:xfrm>
          <a:prstGeom prst="rect">
            <a:avLst/>
          </a:prstGeom>
        </p:spPr>
      </p:pic>
      <p:sp>
        <p:nvSpPr>
          <p:cNvPr id="101" name="矩形 100">
            <a:extLst>
              <a:ext uri="{FF2B5EF4-FFF2-40B4-BE49-F238E27FC236}">
                <a16:creationId xmlns:a16="http://schemas.microsoft.com/office/drawing/2014/main" id="{C0947A81-603E-4029-B3AD-AA21FFF34CC5}"/>
              </a:ext>
            </a:extLst>
          </p:cNvPr>
          <p:cNvSpPr/>
          <p:nvPr/>
        </p:nvSpPr>
        <p:spPr>
          <a:xfrm>
            <a:off x="167536" y="6104188"/>
            <a:ext cx="2420856" cy="338554"/>
          </a:xfrm>
          <a:prstGeom prst="rect">
            <a:avLst/>
          </a:prstGeom>
        </p:spPr>
        <p:txBody>
          <a:bodyPr wrap="none">
            <a:spAutoFit/>
          </a:bodyPr>
          <a:lstStyle/>
          <a:p>
            <a:r>
              <a:rPr lang="en-US" altLang="zh-CN" sz="1600" dirty="0">
                <a:solidFill>
                  <a:prstClr val="black"/>
                </a:solidFill>
              </a:rPr>
              <a:t>Location of standard site</a:t>
            </a:r>
            <a:endParaRPr lang="zh-CN" altLang="en-US" sz="1600" dirty="0"/>
          </a:p>
        </p:txBody>
      </p:sp>
      <p:sp>
        <p:nvSpPr>
          <p:cNvPr id="102" name="矩形 101">
            <a:extLst>
              <a:ext uri="{FF2B5EF4-FFF2-40B4-BE49-F238E27FC236}">
                <a16:creationId xmlns:a16="http://schemas.microsoft.com/office/drawing/2014/main" id="{97B1EB42-F70B-4B8F-8F88-8D55E43E41CA}"/>
              </a:ext>
            </a:extLst>
          </p:cNvPr>
          <p:cNvSpPr/>
          <p:nvPr/>
        </p:nvSpPr>
        <p:spPr>
          <a:xfrm>
            <a:off x="4339665" y="2310112"/>
            <a:ext cx="4668941" cy="923330"/>
          </a:xfrm>
          <a:prstGeom prst="rect">
            <a:avLst/>
          </a:prstGeom>
        </p:spPr>
        <p:txBody>
          <a:bodyPr wrap="square">
            <a:spAutoFit/>
          </a:bodyPr>
          <a:lstStyle/>
          <a:p>
            <a:pPr marL="285750" indent="-285750" defTabSz="1219170">
              <a:buFont typeface="Wingdings" panose="05000000000000000000" pitchFamily="2" charset="2"/>
              <a:buChar char="ü"/>
            </a:pPr>
            <a:r>
              <a:rPr lang="en-US" altLang="zh-CN" dirty="0">
                <a:solidFill>
                  <a:prstClr val="black"/>
                </a:solidFill>
              </a:rPr>
              <a:t>With in-situ measurement and satellite products, the characteristics for these sites are obtained.</a:t>
            </a:r>
            <a:endParaRPr lang="zh-CN" altLang="en-US" dirty="0">
              <a:solidFill>
                <a:prstClr val="black"/>
              </a:solidFill>
            </a:endParaRPr>
          </a:p>
        </p:txBody>
      </p:sp>
      <p:pic>
        <p:nvPicPr>
          <p:cNvPr id="103" name="图片 102">
            <a:extLst>
              <a:ext uri="{FF2B5EF4-FFF2-40B4-BE49-F238E27FC236}">
                <a16:creationId xmlns:a16="http://schemas.microsoft.com/office/drawing/2014/main" id="{48680504-4D1F-4B5D-908B-88B536B220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74202" y="3429000"/>
            <a:ext cx="915946" cy="999033"/>
          </a:xfrm>
          <a:prstGeom prst="rect">
            <a:avLst/>
          </a:prstGeom>
        </p:spPr>
      </p:pic>
      <p:pic>
        <p:nvPicPr>
          <p:cNvPr id="104" name="图片 103">
            <a:extLst>
              <a:ext uri="{FF2B5EF4-FFF2-40B4-BE49-F238E27FC236}">
                <a16:creationId xmlns:a16="http://schemas.microsoft.com/office/drawing/2014/main" id="{6A635CFA-80C0-4F00-BC84-730CC1AE09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98836" y="3437274"/>
            <a:ext cx="915945" cy="923330"/>
          </a:xfrm>
          <a:prstGeom prst="rect">
            <a:avLst/>
          </a:prstGeom>
        </p:spPr>
      </p:pic>
      <p:sp>
        <p:nvSpPr>
          <p:cNvPr id="105" name="加号 104">
            <a:extLst>
              <a:ext uri="{FF2B5EF4-FFF2-40B4-BE49-F238E27FC236}">
                <a16:creationId xmlns:a16="http://schemas.microsoft.com/office/drawing/2014/main" id="{64182358-C56C-481C-97B9-E30E9A50014D}"/>
              </a:ext>
            </a:extLst>
          </p:cNvPr>
          <p:cNvSpPr/>
          <p:nvPr/>
        </p:nvSpPr>
        <p:spPr>
          <a:xfrm>
            <a:off x="6178760" y="3652523"/>
            <a:ext cx="315778" cy="432517"/>
          </a:xfrm>
          <a:prstGeom prst="mathPl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06" name="文本框 105">
            <a:extLst>
              <a:ext uri="{FF2B5EF4-FFF2-40B4-BE49-F238E27FC236}">
                <a16:creationId xmlns:a16="http://schemas.microsoft.com/office/drawing/2014/main" id="{346264A5-0FA2-4123-8EBC-C1AD336F9FCF}"/>
              </a:ext>
            </a:extLst>
          </p:cNvPr>
          <p:cNvSpPr txBox="1"/>
          <p:nvPr/>
        </p:nvSpPr>
        <p:spPr>
          <a:xfrm>
            <a:off x="7483641" y="3483440"/>
            <a:ext cx="1545741" cy="830997"/>
          </a:xfrm>
          <a:prstGeom prst="rect">
            <a:avLst/>
          </a:prstGeom>
          <a:noFill/>
        </p:spPr>
        <p:txBody>
          <a:bodyPr wrap="square" rtlCol="0">
            <a:spAutoFit/>
          </a:bodyPr>
          <a:lstStyle/>
          <a:p>
            <a:r>
              <a:rPr lang="en-US" altLang="zh-CN" sz="1600" dirty="0"/>
              <a:t>BRDF measurement with UAVs</a:t>
            </a:r>
            <a:endParaRPr lang="zh-CN" altLang="en-US" sz="1600" dirty="0"/>
          </a:p>
        </p:txBody>
      </p:sp>
      <p:sp>
        <p:nvSpPr>
          <p:cNvPr id="107" name="流程图: 磁盘 5">
            <a:extLst>
              <a:ext uri="{FF2B5EF4-FFF2-40B4-BE49-F238E27FC236}">
                <a16:creationId xmlns:a16="http://schemas.microsoft.com/office/drawing/2014/main" id="{4390D3C7-BB32-4E7F-9411-AB5C2CDE87F2}"/>
              </a:ext>
            </a:extLst>
          </p:cNvPr>
          <p:cNvSpPr>
            <a:spLocks noChangeArrowheads="1"/>
          </p:cNvSpPr>
          <p:nvPr/>
        </p:nvSpPr>
        <p:spPr bwMode="auto">
          <a:xfrm>
            <a:off x="5272357" y="4656295"/>
            <a:ext cx="3109380" cy="1636898"/>
          </a:xfrm>
          <a:prstGeom prst="flowChartMagneticDisk">
            <a:avLst/>
          </a:prstGeom>
          <a:solidFill>
            <a:srgbClr val="BBE0E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endParaRPr>
          </a:p>
        </p:txBody>
      </p:sp>
      <p:sp>
        <p:nvSpPr>
          <p:cNvPr id="108" name="文本框 6">
            <a:extLst>
              <a:ext uri="{FF2B5EF4-FFF2-40B4-BE49-F238E27FC236}">
                <a16:creationId xmlns:a16="http://schemas.microsoft.com/office/drawing/2014/main" id="{AFCB5CE5-BC52-4283-A812-431ECECAB045}"/>
              </a:ext>
            </a:extLst>
          </p:cNvPr>
          <p:cNvSpPr txBox="1">
            <a:spLocks noChangeArrowheads="1"/>
          </p:cNvSpPr>
          <p:nvPr/>
        </p:nvSpPr>
        <p:spPr bwMode="auto">
          <a:xfrm>
            <a:off x="5848737" y="4683822"/>
            <a:ext cx="2082177" cy="5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zh-CN" sz="1400" b="0" i="0" u="none" strike="noStrike" kern="0" cap="none" spc="0" normalizeH="0" baseline="0" noProof="0">
                <a:ln>
                  <a:noFill/>
                </a:ln>
                <a:solidFill>
                  <a:srgbClr val="000000"/>
                </a:solidFill>
                <a:effectLst/>
                <a:uLnTx/>
                <a:uFillTx/>
                <a:latin typeface="Arial" panose="020B0604020202020204" pitchFamily="34" charset="0"/>
                <a:ea typeface="黑体" panose="02010609060101010101" pitchFamily="49" charset="-122"/>
              </a:rPr>
              <a:t>Global stable target (e.g. PICS) </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zh-CN" sz="1400" b="0" i="0" u="none" strike="noStrike" kern="0" cap="none" spc="0" normalizeH="0" baseline="0" noProof="0">
                <a:ln>
                  <a:noFill/>
                </a:ln>
                <a:solidFill>
                  <a:srgbClr val="000000"/>
                </a:solidFill>
                <a:effectLst/>
                <a:uLnTx/>
                <a:uFillTx/>
                <a:latin typeface="Arial" panose="020B0604020202020204" pitchFamily="34" charset="0"/>
                <a:ea typeface="黑体" panose="02010609060101010101" pitchFamily="49" charset="-122"/>
              </a:rPr>
              <a:t>Characteristics database</a:t>
            </a:r>
            <a:endParaRPr kumimoji="0" lang="zh-CN" altLang="en-US" sz="1400" b="0" i="0" u="none" strike="noStrike" kern="0" cap="none" spc="0" normalizeH="0" baseline="0" noProof="0">
              <a:ln>
                <a:noFill/>
              </a:ln>
              <a:solidFill>
                <a:srgbClr val="000000"/>
              </a:solidFill>
              <a:effectLst/>
              <a:uLnTx/>
              <a:uFillTx/>
              <a:latin typeface="Arial" panose="020B0604020202020204" pitchFamily="34" charset="0"/>
              <a:ea typeface="黑体" panose="02010609060101010101" pitchFamily="49" charset="-122"/>
            </a:endParaRPr>
          </a:p>
        </p:txBody>
      </p:sp>
      <p:pic>
        <p:nvPicPr>
          <p:cNvPr id="109" name="图片 55">
            <a:extLst>
              <a:ext uri="{FF2B5EF4-FFF2-40B4-BE49-F238E27FC236}">
                <a16:creationId xmlns:a16="http://schemas.microsoft.com/office/drawing/2014/main" id="{7AB95421-A371-4AA4-A7BC-1046A9A015F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21677" t="2539" r="9103" b="10646"/>
          <a:stretch>
            <a:fillRect/>
          </a:stretch>
        </p:blipFill>
        <p:spPr bwMode="auto">
          <a:xfrm>
            <a:off x="5324942" y="5207926"/>
            <a:ext cx="589943" cy="59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56">
            <a:extLst>
              <a:ext uri="{FF2B5EF4-FFF2-40B4-BE49-F238E27FC236}">
                <a16:creationId xmlns:a16="http://schemas.microsoft.com/office/drawing/2014/main" id="{4DE37689-8E54-4687-B2FB-E944EA3F052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011336" y="5355578"/>
            <a:ext cx="589944" cy="88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图片 58">
            <a:extLst>
              <a:ext uri="{FF2B5EF4-FFF2-40B4-BE49-F238E27FC236}">
                <a16:creationId xmlns:a16="http://schemas.microsoft.com/office/drawing/2014/main" id="{7E28FD5C-A1A9-46C8-90F9-26808E48384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708511" y="5298499"/>
            <a:ext cx="589943" cy="89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图片 59">
            <a:extLst>
              <a:ext uri="{FF2B5EF4-FFF2-40B4-BE49-F238E27FC236}">
                <a16:creationId xmlns:a16="http://schemas.microsoft.com/office/drawing/2014/main" id="{FF2166F9-7B98-4813-93CD-8998CF950AA8}"/>
              </a:ext>
            </a:extLst>
          </p:cNvPr>
          <p:cNvPicPr>
            <a:picLocks noChangeAspect="1"/>
          </p:cNvPicPr>
          <p:nvPr/>
        </p:nvPicPr>
        <p:blipFill>
          <a:blip r:embed="rId16">
            <a:extLst>
              <a:ext uri="{28A0092B-C50C-407E-A947-70E740481C1C}">
                <a14:useLocalDpi xmlns:a14="http://schemas.microsoft.com/office/drawing/2010/main" val="0"/>
              </a:ext>
            </a:extLst>
          </a:blip>
          <a:srcRect l="1997"/>
          <a:stretch>
            <a:fillRect/>
          </a:stretch>
        </p:blipFill>
        <p:spPr bwMode="auto">
          <a:xfrm>
            <a:off x="7324765" y="5355579"/>
            <a:ext cx="931747" cy="67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文本框 7">
            <a:extLst>
              <a:ext uri="{FF2B5EF4-FFF2-40B4-BE49-F238E27FC236}">
                <a16:creationId xmlns:a16="http://schemas.microsoft.com/office/drawing/2014/main" id="{703610F7-5573-4C0C-B7B9-ACA27D019152}"/>
              </a:ext>
            </a:extLst>
          </p:cNvPr>
          <p:cNvSpPr txBox="1">
            <a:spLocks noChangeArrowheads="1"/>
          </p:cNvSpPr>
          <p:nvPr/>
        </p:nvSpPr>
        <p:spPr bwMode="auto">
          <a:xfrm>
            <a:off x="5362308" y="5751578"/>
            <a:ext cx="461262" cy="25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zh-CN" sz="1200" b="0" i="0" u="none" strike="noStrike" kern="0" cap="none" spc="0" normalizeH="0" baseline="0" noProof="0">
                <a:ln>
                  <a:noFill/>
                </a:ln>
                <a:solidFill>
                  <a:srgbClr val="000000"/>
                </a:solidFill>
                <a:effectLst/>
                <a:uLnTx/>
                <a:uFillTx/>
                <a:latin typeface="Arial" panose="020B0604020202020204" pitchFamily="34" charset="0"/>
                <a:ea typeface="黑体" panose="02010609060101010101" pitchFamily="49" charset="-122"/>
              </a:rPr>
              <a:t>BRDF</a:t>
            </a:r>
            <a:endParaRPr kumimoji="0" lang="zh-CN" altLang="en-US" sz="1200" b="0" i="0" u="none" strike="noStrike" kern="0" cap="none" spc="0" normalizeH="0" baseline="0" noProof="0">
              <a:ln>
                <a:noFill/>
              </a:ln>
              <a:solidFill>
                <a:srgbClr val="000000"/>
              </a:solidFill>
              <a:effectLst/>
              <a:uLnTx/>
              <a:uFillTx/>
              <a:latin typeface="Arial" panose="020B0604020202020204" pitchFamily="34" charset="0"/>
              <a:ea typeface="黑体" panose="02010609060101010101" pitchFamily="49" charset="-122"/>
            </a:endParaRPr>
          </a:p>
        </p:txBody>
      </p:sp>
      <p:sp>
        <p:nvSpPr>
          <p:cNvPr id="114" name="文本框 61">
            <a:extLst>
              <a:ext uri="{FF2B5EF4-FFF2-40B4-BE49-F238E27FC236}">
                <a16:creationId xmlns:a16="http://schemas.microsoft.com/office/drawing/2014/main" id="{64723798-EA5C-4FFF-B44F-1E563572B91A}"/>
              </a:ext>
            </a:extLst>
          </p:cNvPr>
          <p:cNvSpPr txBox="1">
            <a:spLocks noChangeArrowheads="1"/>
          </p:cNvSpPr>
          <p:nvPr/>
        </p:nvSpPr>
        <p:spPr bwMode="auto">
          <a:xfrm>
            <a:off x="6634221" y="5707986"/>
            <a:ext cx="773919" cy="290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zh-CN" sz="1200" b="0" i="0" u="none" strike="noStrike" kern="0" cap="none" spc="0" normalizeH="0" baseline="0" noProof="0">
                <a:ln>
                  <a:noFill/>
                </a:ln>
                <a:solidFill>
                  <a:srgbClr val="000000"/>
                </a:solidFill>
                <a:effectLst/>
                <a:uLnTx/>
                <a:uFillTx/>
                <a:latin typeface="Arial" panose="020B0604020202020204" pitchFamily="34" charset="0"/>
                <a:ea typeface="黑体" panose="02010609060101010101" pitchFamily="49" charset="-122"/>
              </a:rPr>
              <a:t>Atmosphere</a:t>
            </a:r>
            <a:endParaRPr kumimoji="0" lang="zh-CN" altLang="en-US" sz="1200" b="0" i="0" u="none" strike="noStrike" kern="0" cap="none" spc="0" normalizeH="0" baseline="0" noProof="0">
              <a:ln>
                <a:noFill/>
              </a:ln>
              <a:solidFill>
                <a:srgbClr val="000000"/>
              </a:solidFill>
              <a:effectLst/>
              <a:uLnTx/>
              <a:uFillTx/>
              <a:latin typeface="Arial" panose="020B0604020202020204" pitchFamily="34" charset="0"/>
              <a:ea typeface="黑体" panose="02010609060101010101" pitchFamily="49" charset="-122"/>
            </a:endParaRPr>
          </a:p>
        </p:txBody>
      </p:sp>
      <p:sp>
        <p:nvSpPr>
          <p:cNvPr id="115" name="文本框 62">
            <a:extLst>
              <a:ext uri="{FF2B5EF4-FFF2-40B4-BE49-F238E27FC236}">
                <a16:creationId xmlns:a16="http://schemas.microsoft.com/office/drawing/2014/main" id="{19CFA7B0-5613-4F8D-A250-9DE34F3D2F87}"/>
              </a:ext>
            </a:extLst>
          </p:cNvPr>
          <p:cNvSpPr txBox="1">
            <a:spLocks noChangeArrowheads="1"/>
          </p:cNvSpPr>
          <p:nvPr/>
        </p:nvSpPr>
        <p:spPr bwMode="auto">
          <a:xfrm>
            <a:off x="5918169" y="5693885"/>
            <a:ext cx="715066" cy="25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zh-CN" sz="1200" b="0" i="0" u="none" strike="noStrike" kern="0" cap="none" spc="0" normalizeH="0" baseline="0" noProof="0">
                <a:ln>
                  <a:noFill/>
                </a:ln>
                <a:solidFill>
                  <a:srgbClr val="000000"/>
                </a:solidFill>
                <a:effectLst/>
                <a:uLnTx/>
                <a:uFillTx/>
                <a:latin typeface="Arial" panose="020B0604020202020204" pitchFamily="34" charset="0"/>
                <a:ea typeface="黑体" panose="02010609060101010101" pitchFamily="49" charset="-122"/>
              </a:rPr>
              <a:t>reflectance</a:t>
            </a:r>
            <a:endParaRPr kumimoji="0" lang="zh-CN" altLang="en-US" sz="1200" b="0" i="0" u="none" strike="noStrike" kern="0" cap="none" spc="0" normalizeH="0" baseline="0" noProof="0">
              <a:ln>
                <a:noFill/>
              </a:ln>
              <a:solidFill>
                <a:srgbClr val="000000"/>
              </a:solidFill>
              <a:effectLst/>
              <a:uLnTx/>
              <a:uFillTx/>
              <a:latin typeface="Arial" panose="020B0604020202020204" pitchFamily="34" charset="0"/>
              <a:ea typeface="黑体" panose="02010609060101010101" pitchFamily="49" charset="-122"/>
            </a:endParaRPr>
          </a:p>
        </p:txBody>
      </p:sp>
      <p:sp>
        <p:nvSpPr>
          <p:cNvPr id="116" name="文本框 63">
            <a:extLst>
              <a:ext uri="{FF2B5EF4-FFF2-40B4-BE49-F238E27FC236}">
                <a16:creationId xmlns:a16="http://schemas.microsoft.com/office/drawing/2014/main" id="{FFE01904-E5ED-4ABC-AC6A-91C27AA09C6E}"/>
              </a:ext>
            </a:extLst>
          </p:cNvPr>
          <p:cNvSpPr txBox="1">
            <a:spLocks noChangeArrowheads="1"/>
          </p:cNvSpPr>
          <p:nvPr/>
        </p:nvSpPr>
        <p:spPr bwMode="auto">
          <a:xfrm>
            <a:off x="7318542" y="5384290"/>
            <a:ext cx="1033854" cy="290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rPr>
              <a:t>Historical images</a:t>
            </a:r>
            <a:endParaRPr kumimoji="0" lang="zh-CN" altLang="en-US" sz="12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885763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Advances in spaceborne radiometric transfer calibration research</a:t>
            </a:r>
            <a:endParaRPr lang="zh-CN" altLang="en-US" sz="2800" spc="50" dirty="0">
              <a:ln w="11430"/>
              <a:latin typeface="Arial" pitchFamily="34" charset="0"/>
              <a:ea typeface="微软雅黑" pitchFamily="34" charset="-122"/>
              <a:cs typeface="Arial" pitchFamily="34" charset="0"/>
            </a:endParaRPr>
          </a:p>
        </p:txBody>
      </p:sp>
      <p:sp>
        <p:nvSpPr>
          <p:cNvPr id="36" name="文本框 35">
            <a:extLst>
              <a:ext uri="{FF2B5EF4-FFF2-40B4-BE49-F238E27FC236}">
                <a16:creationId xmlns:a16="http://schemas.microsoft.com/office/drawing/2014/main" id="{AE60218F-68D5-4DC9-AA93-BC01F342C5B7}"/>
              </a:ext>
            </a:extLst>
          </p:cNvPr>
          <p:cNvSpPr txBox="1"/>
          <p:nvPr/>
        </p:nvSpPr>
        <p:spPr>
          <a:xfrm>
            <a:off x="103043" y="813197"/>
            <a:ext cx="8825256" cy="369332"/>
          </a:xfrm>
          <a:prstGeom prst="rect">
            <a:avLst/>
          </a:prstGeom>
          <a:noFill/>
        </p:spPr>
        <p:txBody>
          <a:bodyPr wrap="square" rtlCol="0">
            <a:spAutoFit/>
          </a:bodyPr>
          <a:lstStyle/>
          <a:p>
            <a:pPr marL="285750" indent="-285750">
              <a:buFont typeface="Wingdings" panose="05000000000000000000" pitchFamily="2" charset="2"/>
              <a:buChar char="l"/>
            </a:pPr>
            <a:r>
              <a:rPr lang="en-US" altLang="zh-CN" dirty="0"/>
              <a:t>Cross-calibration for Chinese high-resolution satellite missions</a:t>
            </a:r>
            <a:endParaRPr lang="zh-CN" altLang="en-US" dirty="0"/>
          </a:p>
        </p:txBody>
      </p:sp>
      <p:sp>
        <p:nvSpPr>
          <p:cNvPr id="37" name="矩形 36">
            <a:extLst>
              <a:ext uri="{FF2B5EF4-FFF2-40B4-BE49-F238E27FC236}">
                <a16:creationId xmlns:a16="http://schemas.microsoft.com/office/drawing/2014/main" id="{CC05EDD6-1083-43EB-8129-9C1817A64C35}"/>
              </a:ext>
            </a:extLst>
          </p:cNvPr>
          <p:cNvSpPr/>
          <p:nvPr/>
        </p:nvSpPr>
        <p:spPr>
          <a:xfrm>
            <a:off x="115779" y="1166339"/>
            <a:ext cx="8949314" cy="923330"/>
          </a:xfrm>
          <a:prstGeom prst="rect">
            <a:avLst/>
          </a:prstGeom>
        </p:spPr>
        <p:txBody>
          <a:bodyPr wrap="square">
            <a:spAutoFit/>
          </a:bodyPr>
          <a:lstStyle/>
          <a:p>
            <a:pPr marL="285750" indent="-285750" defTabSz="1219170">
              <a:buFont typeface="Wingdings" panose="05000000000000000000" pitchFamily="2" charset="2"/>
              <a:buChar char="ü"/>
            </a:pPr>
            <a:r>
              <a:rPr lang="en-US" altLang="zh-CN" dirty="0">
                <a:solidFill>
                  <a:prstClr val="black"/>
                </a:solidFill>
              </a:rPr>
              <a:t>Multi-observation-parameter coupling transform technical is being studied. </a:t>
            </a:r>
          </a:p>
          <a:p>
            <a:pPr marL="285750" indent="-285750" defTabSz="1219170">
              <a:buFont typeface="Wingdings" panose="05000000000000000000" pitchFamily="2" charset="2"/>
              <a:buChar char="ü"/>
            </a:pPr>
            <a:r>
              <a:rPr lang="en-US" altLang="zh-CN" dirty="0">
                <a:solidFill>
                  <a:prstClr val="black"/>
                </a:solidFill>
              </a:rPr>
              <a:t>TOA reflectance model for stable target sites is build, to realize the normalization processing between the space benchmark satellite and calibrated satellites.</a:t>
            </a:r>
          </a:p>
        </p:txBody>
      </p:sp>
      <p:sp>
        <p:nvSpPr>
          <p:cNvPr id="38" name="文本框 37">
            <a:extLst>
              <a:ext uri="{FF2B5EF4-FFF2-40B4-BE49-F238E27FC236}">
                <a16:creationId xmlns:a16="http://schemas.microsoft.com/office/drawing/2014/main" id="{87878966-4E5E-4DCA-82AD-9626357B63AB}"/>
              </a:ext>
            </a:extLst>
          </p:cNvPr>
          <p:cNvSpPr txBox="1"/>
          <p:nvPr/>
        </p:nvSpPr>
        <p:spPr>
          <a:xfrm>
            <a:off x="360622" y="2131485"/>
            <a:ext cx="4155048"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Time series of MODIS TOA reflectance(Libya4)</a:t>
            </a:r>
            <a:endParaRPr lang="zh-CN" altLang="en-US" sz="1600" dirty="0">
              <a:latin typeface="Times New Roman" panose="02020603050405020304" pitchFamily="18" charset="0"/>
              <a:cs typeface="Times New Roman" panose="02020603050405020304" pitchFamily="18" charset="0"/>
            </a:endParaRPr>
          </a:p>
        </p:txBody>
      </p:sp>
      <p:graphicFrame>
        <p:nvGraphicFramePr>
          <p:cNvPr id="39" name="对象 38">
            <a:extLst>
              <a:ext uri="{FF2B5EF4-FFF2-40B4-BE49-F238E27FC236}">
                <a16:creationId xmlns:a16="http://schemas.microsoft.com/office/drawing/2014/main" id="{606E2CFD-D42D-4FDB-8535-2E72A8487669}"/>
              </a:ext>
            </a:extLst>
          </p:cNvPr>
          <p:cNvGraphicFramePr>
            <a:graphicFrameLocks noChangeAspect="1"/>
          </p:cNvGraphicFramePr>
          <p:nvPr>
            <p:extLst>
              <p:ext uri="{D42A27DB-BD31-4B8C-83A1-F6EECF244321}">
                <p14:modId xmlns:p14="http://schemas.microsoft.com/office/powerpoint/2010/main" val="3039821046"/>
              </p:ext>
            </p:extLst>
          </p:nvPr>
        </p:nvGraphicFramePr>
        <p:xfrm>
          <a:off x="1039861" y="4308057"/>
          <a:ext cx="2866122" cy="344742"/>
        </p:xfrm>
        <a:graphic>
          <a:graphicData uri="http://schemas.openxmlformats.org/presentationml/2006/ole">
            <mc:AlternateContent xmlns:mc="http://schemas.openxmlformats.org/markup-compatibility/2006">
              <mc:Choice xmlns:v="urn:schemas-microsoft-com:vml" Requires="v">
                <p:oleObj spid="_x0000_s8234" name="Equation" r:id="rId4" imgW="2501640" imgH="241200" progId="Equation.DSMT4">
                  <p:embed/>
                </p:oleObj>
              </mc:Choice>
              <mc:Fallback>
                <p:oleObj name="Equation" r:id="rId4" imgW="2501640" imgH="241200" progId="Equation.DSMT4">
                  <p:embed/>
                  <p:pic>
                    <p:nvPicPr>
                      <p:cNvPr id="39" name="对象 38">
                        <a:extLst>
                          <a:ext uri="{FF2B5EF4-FFF2-40B4-BE49-F238E27FC236}">
                            <a16:creationId xmlns:a16="http://schemas.microsoft.com/office/drawing/2014/main" id="{B7FCB856-07B9-4424-919D-D5A9A666C816}"/>
                          </a:ext>
                        </a:extLst>
                      </p:cNvPr>
                      <p:cNvPicPr/>
                      <p:nvPr/>
                    </p:nvPicPr>
                    <p:blipFill>
                      <a:blip r:embed="rId5"/>
                      <a:stretch>
                        <a:fillRect/>
                      </a:stretch>
                    </p:blipFill>
                    <p:spPr>
                      <a:xfrm>
                        <a:off x="1039861" y="4308057"/>
                        <a:ext cx="2866122" cy="344742"/>
                      </a:xfrm>
                      <a:prstGeom prst="rect">
                        <a:avLst/>
                      </a:prstGeom>
                    </p:spPr>
                  </p:pic>
                </p:oleObj>
              </mc:Fallback>
            </mc:AlternateContent>
          </a:graphicData>
        </a:graphic>
      </p:graphicFrame>
      <p:sp>
        <p:nvSpPr>
          <p:cNvPr id="40" name="文本框 39">
            <a:extLst>
              <a:ext uri="{FF2B5EF4-FFF2-40B4-BE49-F238E27FC236}">
                <a16:creationId xmlns:a16="http://schemas.microsoft.com/office/drawing/2014/main" id="{6AF15659-0575-4EEA-83EB-8DB32BCCF68C}"/>
              </a:ext>
            </a:extLst>
          </p:cNvPr>
          <p:cNvSpPr txBox="1"/>
          <p:nvPr/>
        </p:nvSpPr>
        <p:spPr>
          <a:xfrm>
            <a:off x="115779" y="4270435"/>
            <a:ext cx="794291" cy="461665"/>
          </a:xfrm>
          <a:prstGeom prst="rect">
            <a:avLst/>
          </a:prstGeom>
          <a:noFill/>
        </p:spPr>
        <p:txBody>
          <a:bodyPr wrap="square" rtlCol="0">
            <a:spAutoFit/>
          </a:bodyPr>
          <a:lstStyle/>
          <a:p>
            <a:pPr algn="ctr"/>
            <a:r>
              <a:rPr lang="en-US" altLang="zh-CN" sz="1200" dirty="0"/>
              <a:t>TOA ref. model</a:t>
            </a:r>
            <a:endParaRPr lang="zh-CN" altLang="en-US" sz="1200" dirty="0"/>
          </a:p>
        </p:txBody>
      </p:sp>
      <p:grpSp>
        <p:nvGrpSpPr>
          <p:cNvPr id="43" name="组合 24">
            <a:extLst>
              <a:ext uri="{FF2B5EF4-FFF2-40B4-BE49-F238E27FC236}">
                <a16:creationId xmlns:a16="http://schemas.microsoft.com/office/drawing/2014/main" id="{4B2E6B9E-B4E3-441D-AE3F-7FF9FD671762}"/>
              </a:ext>
            </a:extLst>
          </p:cNvPr>
          <p:cNvGrpSpPr>
            <a:grpSpLocks/>
          </p:cNvGrpSpPr>
          <p:nvPr/>
        </p:nvGrpSpPr>
        <p:grpSpPr bwMode="auto">
          <a:xfrm>
            <a:off x="4507189" y="2278865"/>
            <a:ext cx="4483138" cy="4403126"/>
            <a:chOff x="55559" y="2522177"/>
            <a:chExt cx="5475346" cy="4599501"/>
          </a:xfrm>
        </p:grpSpPr>
        <p:sp>
          <p:nvSpPr>
            <p:cNvPr id="44" name="文本框 43">
              <a:extLst>
                <a:ext uri="{FF2B5EF4-FFF2-40B4-BE49-F238E27FC236}">
                  <a16:creationId xmlns:a16="http://schemas.microsoft.com/office/drawing/2014/main" id="{468142D4-A8C1-49C5-BAA0-BB8EB0DAE9C3}"/>
                </a:ext>
              </a:extLst>
            </p:cNvPr>
            <p:cNvSpPr txBox="1"/>
            <p:nvPr/>
          </p:nvSpPr>
          <p:spPr>
            <a:xfrm>
              <a:off x="741549" y="2522177"/>
              <a:ext cx="3655293" cy="363271"/>
            </a:xfrm>
            <a:prstGeom prst="rect">
              <a:avLst/>
            </a:prstGeom>
            <a:solidFill>
              <a:srgbClr val="FFFFFF"/>
            </a:solidFill>
            <a:ln w="25400" cap="flat" cmpd="sng" algn="ctr">
              <a:solidFill>
                <a:srgbClr val="333399"/>
              </a:solidFill>
              <a:prstDash val="solid"/>
            </a:ln>
            <a:effectLst/>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Arial"/>
                  <a:ea typeface="黑体"/>
                  <a:cs typeface="+mn-cs"/>
                </a:rPr>
                <a:t>Cross-calibration for HR satellite</a:t>
              </a:r>
              <a:endParaRPr kumimoji="0" lang="zh-CN" altLang="en-US" sz="1200" b="0" i="0" u="none" strike="noStrike" kern="0" cap="none" spc="0" normalizeH="0" baseline="0" noProof="0" dirty="0">
                <a:ln>
                  <a:noFill/>
                </a:ln>
                <a:solidFill>
                  <a:srgbClr val="000000"/>
                </a:solidFill>
                <a:effectLst/>
                <a:uLnTx/>
                <a:uFillTx/>
                <a:latin typeface="Arial"/>
                <a:ea typeface="黑体"/>
                <a:cs typeface="+mn-cs"/>
              </a:endParaRPr>
            </a:p>
          </p:txBody>
        </p:sp>
        <p:pic>
          <p:nvPicPr>
            <p:cNvPr id="45" name="图片 44">
              <a:extLst>
                <a:ext uri="{FF2B5EF4-FFF2-40B4-BE49-F238E27FC236}">
                  <a16:creationId xmlns:a16="http://schemas.microsoft.com/office/drawing/2014/main" id="{1937CA73-F496-4856-B5B7-4321A71F1C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606" y="5399902"/>
              <a:ext cx="2658569" cy="1721776"/>
            </a:xfrm>
            <a:prstGeom prst="rect">
              <a:avLst/>
            </a:prstGeom>
            <a:scene3d>
              <a:camera prst="orthographicFront">
                <a:rot lat="2100000" lon="0" rev="0"/>
              </a:camera>
              <a:lightRig rig="threePt" dir="t"/>
            </a:scene3d>
          </p:spPr>
        </p:pic>
        <p:grpSp>
          <p:nvGrpSpPr>
            <p:cNvPr id="46" name="组合 34">
              <a:extLst>
                <a:ext uri="{FF2B5EF4-FFF2-40B4-BE49-F238E27FC236}">
                  <a16:creationId xmlns:a16="http://schemas.microsoft.com/office/drawing/2014/main" id="{4BE56620-163A-45E0-AB86-7980B247BE51}"/>
                </a:ext>
              </a:extLst>
            </p:cNvPr>
            <p:cNvGrpSpPr>
              <a:grpSpLocks/>
            </p:cNvGrpSpPr>
            <p:nvPr/>
          </p:nvGrpSpPr>
          <p:grpSpPr bwMode="auto">
            <a:xfrm>
              <a:off x="55559" y="2835815"/>
              <a:ext cx="1416192" cy="975101"/>
              <a:chOff x="2130692" y="2574434"/>
              <a:chExt cx="1416192" cy="975101"/>
            </a:xfrm>
          </p:grpSpPr>
          <p:pic>
            <p:nvPicPr>
              <p:cNvPr id="57" name="Picture 19">
                <a:extLst>
                  <a:ext uri="{FF2B5EF4-FFF2-40B4-BE49-F238E27FC236}">
                    <a16:creationId xmlns:a16="http://schemas.microsoft.com/office/drawing/2014/main" id="{4F22E5A9-E653-4D6E-BD21-9A50C6E329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3118" y="2574434"/>
                <a:ext cx="943766" cy="957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19">
                <a:extLst>
                  <a:ext uri="{FF2B5EF4-FFF2-40B4-BE49-F238E27FC236}">
                    <a16:creationId xmlns:a16="http://schemas.microsoft.com/office/drawing/2014/main" id="{DE883F5C-7F60-4DA2-AD9F-E49A53251F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flipV="1">
                <a:off x="2130692" y="2592251"/>
                <a:ext cx="943766" cy="957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7" name="Picture 2">
              <a:extLst>
                <a:ext uri="{FF2B5EF4-FFF2-40B4-BE49-F238E27FC236}">
                  <a16:creationId xmlns:a16="http://schemas.microsoft.com/office/drawing/2014/main" id="{5285A083-19D2-45F2-9FC1-25D9819F789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57649">
              <a:off x="2895066" y="2993984"/>
              <a:ext cx="1577961" cy="72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矩形 38">
              <a:extLst>
                <a:ext uri="{FF2B5EF4-FFF2-40B4-BE49-F238E27FC236}">
                  <a16:creationId xmlns:a16="http://schemas.microsoft.com/office/drawing/2014/main" id="{5EDA660A-473F-4934-AC03-613D9A33A218}"/>
                </a:ext>
              </a:extLst>
            </p:cNvPr>
            <p:cNvSpPr>
              <a:spLocks noChangeArrowheads="1"/>
            </p:cNvSpPr>
            <p:nvPr/>
          </p:nvSpPr>
          <p:spPr bwMode="auto">
            <a:xfrm>
              <a:off x="4050040" y="2878937"/>
              <a:ext cx="1480865" cy="68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zh-CN" sz="1400" b="0" i="0" u="none" strike="noStrike" kern="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Calibrated </a:t>
              </a:r>
            </a:p>
            <a:p>
              <a:pPr marL="0" marR="0" lvl="0" indent="0" defTabSz="457200" eaLnBrk="1" fontAlgn="base" latinLnBrk="0" hangingPunct="1">
                <a:lnSpc>
                  <a:spcPct val="100000"/>
                </a:lnSpc>
                <a:spcBef>
                  <a:spcPct val="0"/>
                </a:spcBef>
                <a:spcAft>
                  <a:spcPct val="0"/>
                </a:spcAft>
                <a:buClrTx/>
                <a:buSzTx/>
                <a:buFontTx/>
                <a:buNone/>
                <a:tabLst/>
                <a:defRPr/>
              </a:pPr>
              <a:r>
                <a:rPr kumimoji="0" lang="en-US" altLang="zh-CN" sz="1400" b="0" i="0" u="none" strike="noStrike" kern="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instruments</a:t>
              </a:r>
              <a:endParaRPr kumimoji="0" lang="zh-CN" altLang="en-US" sz="1400" b="0" i="0" u="none" strike="noStrike" kern="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49" name="直接箭头连接符 48">
              <a:extLst>
                <a:ext uri="{FF2B5EF4-FFF2-40B4-BE49-F238E27FC236}">
                  <a16:creationId xmlns:a16="http://schemas.microsoft.com/office/drawing/2014/main" id="{4FAED740-18D3-4B2D-97FD-918DD74068BB}"/>
                </a:ext>
              </a:extLst>
            </p:cNvPr>
            <p:cNvCxnSpPr>
              <a:cxnSpLocks/>
            </p:cNvCxnSpPr>
            <p:nvPr/>
          </p:nvCxnSpPr>
          <p:spPr>
            <a:xfrm>
              <a:off x="783292" y="3510279"/>
              <a:ext cx="1785905" cy="2590682"/>
            </a:xfrm>
            <a:prstGeom prst="straightConnector1">
              <a:avLst/>
            </a:prstGeom>
            <a:noFill/>
            <a:ln w="53975" cap="flat" cmpd="sng" algn="ctr">
              <a:solidFill>
                <a:srgbClr val="FF0000"/>
              </a:solidFill>
              <a:prstDash val="solid"/>
              <a:tailEnd type="triangle" w="lg" len="lg"/>
            </a:ln>
            <a:effectLst/>
          </p:spPr>
        </p:cxnSp>
        <p:sp>
          <p:nvSpPr>
            <p:cNvPr id="50" name="文本框 40">
              <a:extLst>
                <a:ext uri="{FF2B5EF4-FFF2-40B4-BE49-F238E27FC236}">
                  <a16:creationId xmlns:a16="http://schemas.microsoft.com/office/drawing/2014/main" id="{6998C81C-02C1-48D0-8501-425DE118775C}"/>
                </a:ext>
              </a:extLst>
            </p:cNvPr>
            <p:cNvSpPr txBox="1">
              <a:spLocks noChangeArrowheads="1"/>
            </p:cNvSpPr>
            <p:nvPr/>
          </p:nvSpPr>
          <p:spPr bwMode="auto">
            <a:xfrm>
              <a:off x="3462341" y="6072547"/>
              <a:ext cx="1849703" cy="5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zh-CN" sz="1400" b="0" i="0" u="none" strike="noStrike" kern="0" cap="none" spc="0" normalizeH="0" baseline="0" noProof="0">
                  <a:ln>
                    <a:noFill/>
                  </a:ln>
                  <a:solidFill>
                    <a:srgbClr val="000000"/>
                  </a:solidFill>
                  <a:effectLst/>
                  <a:uLnTx/>
                  <a:uFillTx/>
                  <a:latin typeface="Arial" panose="020B0604020202020204" pitchFamily="34" charset="0"/>
                  <a:ea typeface="黑体" panose="02010609060101010101" pitchFamily="49" charset="-122"/>
                </a:rPr>
                <a:t>RadCalNet sites</a:t>
              </a:r>
            </a:p>
            <a:p>
              <a:pPr marL="0" marR="0" lvl="0" indent="0" algn="ctr" defTabSz="457200" eaLnBrk="1" fontAlgn="base"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srgbClr val="000000"/>
                </a:solidFill>
                <a:effectLst/>
                <a:uLnTx/>
                <a:uFillTx/>
                <a:latin typeface="Arial" panose="020B0604020202020204" pitchFamily="34" charset="0"/>
                <a:ea typeface="黑体" panose="02010609060101010101" pitchFamily="49" charset="-122"/>
              </a:endParaRPr>
            </a:p>
          </p:txBody>
        </p:sp>
        <p:sp>
          <p:nvSpPr>
            <p:cNvPr id="51" name="矩形 41">
              <a:extLst>
                <a:ext uri="{FF2B5EF4-FFF2-40B4-BE49-F238E27FC236}">
                  <a16:creationId xmlns:a16="http://schemas.microsoft.com/office/drawing/2014/main" id="{8A9586D0-C10F-4049-8933-9AB8D8F0402E}"/>
                </a:ext>
              </a:extLst>
            </p:cNvPr>
            <p:cNvSpPr>
              <a:spLocks noChangeArrowheads="1"/>
            </p:cNvSpPr>
            <p:nvPr/>
          </p:nvSpPr>
          <p:spPr bwMode="auto">
            <a:xfrm>
              <a:off x="102834" y="4064689"/>
              <a:ext cx="202028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zh-CN" sz="1400" b="0" i="0" u="none" strike="noStrike" kern="0" cap="none" spc="0" normalizeH="0" baseline="0" noProof="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SI-traceable reference instruments could be first used to calibrate the RadCalNet TOA reflectance. </a:t>
              </a:r>
            </a:p>
          </p:txBody>
        </p:sp>
        <p:cxnSp>
          <p:nvCxnSpPr>
            <p:cNvPr id="52" name="直接箭头连接符 51">
              <a:extLst>
                <a:ext uri="{FF2B5EF4-FFF2-40B4-BE49-F238E27FC236}">
                  <a16:creationId xmlns:a16="http://schemas.microsoft.com/office/drawing/2014/main" id="{3861C6FB-5B9B-4E65-B0FB-3EDEEC232A4A}"/>
                </a:ext>
              </a:extLst>
            </p:cNvPr>
            <p:cNvCxnSpPr>
              <a:cxnSpLocks/>
              <a:endCxn id="47" idx="2"/>
            </p:cNvCxnSpPr>
            <p:nvPr/>
          </p:nvCxnSpPr>
          <p:spPr>
            <a:xfrm flipV="1">
              <a:off x="2557738" y="3717016"/>
              <a:ext cx="1068815" cy="2383947"/>
            </a:xfrm>
            <a:prstGeom prst="straightConnector1">
              <a:avLst/>
            </a:prstGeom>
            <a:noFill/>
            <a:ln w="53975" cap="flat" cmpd="sng" algn="ctr">
              <a:solidFill>
                <a:srgbClr val="FF0000"/>
              </a:solidFill>
              <a:prstDash val="solid"/>
              <a:tailEnd type="triangle" w="lg" len="lg"/>
            </a:ln>
            <a:effectLst/>
          </p:spPr>
        </p:cxnSp>
        <p:sp>
          <p:nvSpPr>
            <p:cNvPr id="53" name="矩形 44">
              <a:extLst>
                <a:ext uri="{FF2B5EF4-FFF2-40B4-BE49-F238E27FC236}">
                  <a16:creationId xmlns:a16="http://schemas.microsoft.com/office/drawing/2014/main" id="{A2C21105-411E-4A8D-98EF-17F7943B071E}"/>
                </a:ext>
              </a:extLst>
            </p:cNvPr>
            <p:cNvSpPr>
              <a:spLocks noChangeArrowheads="1"/>
            </p:cNvSpPr>
            <p:nvPr/>
          </p:nvSpPr>
          <p:spPr bwMode="auto">
            <a:xfrm>
              <a:off x="3154890" y="4113284"/>
              <a:ext cx="214450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zh-CN" sz="1400" b="0" i="0" u="none" strike="noStrike" kern="0" cap="none" spc="0" normalizeH="0" baseline="0" noProof="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The calibrated RadCalNet TOA reflectance will be used to calibrate the sensors onboard other satellites.</a:t>
              </a:r>
            </a:p>
          </p:txBody>
        </p:sp>
        <p:sp>
          <p:nvSpPr>
            <p:cNvPr id="54" name="矩形 32">
              <a:extLst>
                <a:ext uri="{FF2B5EF4-FFF2-40B4-BE49-F238E27FC236}">
                  <a16:creationId xmlns:a16="http://schemas.microsoft.com/office/drawing/2014/main" id="{6BADB572-0376-43D5-8833-715FCDBCAC2B}"/>
                </a:ext>
              </a:extLst>
            </p:cNvPr>
            <p:cNvSpPr>
              <a:spLocks noChangeArrowheads="1"/>
            </p:cNvSpPr>
            <p:nvPr/>
          </p:nvSpPr>
          <p:spPr bwMode="auto">
            <a:xfrm>
              <a:off x="1341613" y="2905021"/>
              <a:ext cx="1496143" cy="96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zh-CN" sz="1400" b="0" i="0" u="none" strike="noStrike" kern="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SI-traceable reference instruments</a:t>
              </a:r>
              <a:endParaRPr kumimoji="0" lang="zh-CN" altLang="en-US" sz="1400" b="0" i="0" u="none" strike="noStrike" kern="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5" name="箭头: 下弧形 13">
              <a:extLst>
                <a:ext uri="{FF2B5EF4-FFF2-40B4-BE49-F238E27FC236}">
                  <a16:creationId xmlns:a16="http://schemas.microsoft.com/office/drawing/2014/main" id="{3B4022CC-AEEE-4545-B3B1-9723E65E2AD8}"/>
                </a:ext>
              </a:extLst>
            </p:cNvPr>
            <p:cNvSpPr>
              <a:spLocks noChangeArrowheads="1"/>
            </p:cNvSpPr>
            <p:nvPr/>
          </p:nvSpPr>
          <p:spPr bwMode="auto">
            <a:xfrm>
              <a:off x="1787332" y="4331199"/>
              <a:ext cx="1328619" cy="434811"/>
            </a:xfrm>
            <a:prstGeom prst="curvedUpArrow">
              <a:avLst>
                <a:gd name="adj1" fmla="val 25011"/>
                <a:gd name="adj2" fmla="val 49993"/>
                <a:gd name="adj3" fmla="val 25000"/>
              </a:avLst>
            </a:prstGeom>
            <a:solidFill>
              <a:srgbClr val="BBE0E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400" b="1"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endParaRPr>
            </a:p>
          </p:txBody>
        </p:sp>
        <p:sp>
          <p:nvSpPr>
            <p:cNvPr id="56" name="文本框 14">
              <a:extLst>
                <a:ext uri="{FF2B5EF4-FFF2-40B4-BE49-F238E27FC236}">
                  <a16:creationId xmlns:a16="http://schemas.microsoft.com/office/drawing/2014/main" id="{FAC2AB23-AF6A-46F7-8B66-779F22594935}"/>
                </a:ext>
              </a:extLst>
            </p:cNvPr>
            <p:cNvSpPr txBox="1">
              <a:spLocks noChangeArrowheads="1"/>
            </p:cNvSpPr>
            <p:nvPr/>
          </p:nvSpPr>
          <p:spPr bwMode="auto">
            <a:xfrm>
              <a:off x="1735940" y="4122250"/>
              <a:ext cx="1396774" cy="5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a:ln>
                    <a:noFill/>
                  </a:ln>
                  <a:solidFill>
                    <a:srgbClr val="000000"/>
                  </a:solidFill>
                  <a:effectLst/>
                  <a:uLnTx/>
                  <a:uFillTx/>
                  <a:latin typeface="Arial" panose="020B0604020202020204" pitchFamily="34" charset="0"/>
                  <a:ea typeface="黑体" panose="02010609060101010101" pitchFamily="49" charset="-122"/>
                </a:rPr>
                <a:t>Benchmark</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a:ln>
                    <a:noFill/>
                  </a:ln>
                  <a:solidFill>
                    <a:srgbClr val="000000"/>
                  </a:solidFill>
                  <a:effectLst/>
                  <a:uLnTx/>
                  <a:uFillTx/>
                  <a:latin typeface="Arial" panose="020B0604020202020204" pitchFamily="34" charset="0"/>
                  <a:ea typeface="黑体" panose="02010609060101010101" pitchFamily="49" charset="-122"/>
                </a:rPr>
                <a:t>transfer</a:t>
              </a:r>
              <a:endParaRPr kumimoji="0" lang="zh-CN" altLang="en-US" sz="1400" b="1" i="0" u="none" strike="noStrike" kern="0" cap="none" spc="0" normalizeH="0" baseline="0" noProof="0">
                <a:ln>
                  <a:noFill/>
                </a:ln>
                <a:solidFill>
                  <a:srgbClr val="000000"/>
                </a:solidFill>
                <a:effectLst/>
                <a:uLnTx/>
                <a:uFillTx/>
                <a:latin typeface="Arial" panose="020B0604020202020204" pitchFamily="34" charset="0"/>
                <a:ea typeface="黑体" panose="02010609060101010101" pitchFamily="49" charset="-122"/>
              </a:endParaRPr>
            </a:p>
          </p:txBody>
        </p:sp>
      </p:grpSp>
      <p:grpSp>
        <p:nvGrpSpPr>
          <p:cNvPr id="59" name="组合 58">
            <a:extLst>
              <a:ext uri="{FF2B5EF4-FFF2-40B4-BE49-F238E27FC236}">
                <a16:creationId xmlns:a16="http://schemas.microsoft.com/office/drawing/2014/main" id="{5277FF78-5901-4052-9626-083D1EFAF5E8}"/>
              </a:ext>
            </a:extLst>
          </p:cNvPr>
          <p:cNvGrpSpPr/>
          <p:nvPr/>
        </p:nvGrpSpPr>
        <p:grpSpPr>
          <a:xfrm>
            <a:off x="765741" y="4764641"/>
            <a:ext cx="3078332" cy="1948673"/>
            <a:chOff x="1831696" y="4794026"/>
            <a:chExt cx="4584589" cy="2007069"/>
          </a:xfrm>
        </p:grpSpPr>
        <p:pic>
          <p:nvPicPr>
            <p:cNvPr id="60" name="图片 59">
              <a:extLst>
                <a:ext uri="{FF2B5EF4-FFF2-40B4-BE49-F238E27FC236}">
                  <a16:creationId xmlns:a16="http://schemas.microsoft.com/office/drawing/2014/main" id="{569462F8-D8CC-4C9A-8C2F-03874B6C46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1696" y="4794026"/>
              <a:ext cx="4584589" cy="2007069"/>
            </a:xfrm>
            <a:prstGeom prst="rect">
              <a:avLst/>
            </a:prstGeom>
          </p:spPr>
        </p:pic>
        <p:sp>
          <p:nvSpPr>
            <p:cNvPr id="61" name="文本框 60">
              <a:extLst>
                <a:ext uri="{FF2B5EF4-FFF2-40B4-BE49-F238E27FC236}">
                  <a16:creationId xmlns:a16="http://schemas.microsoft.com/office/drawing/2014/main" id="{2AF651C5-4EE0-43D1-8FB5-74F4B5254553}"/>
                </a:ext>
              </a:extLst>
            </p:cNvPr>
            <p:cNvSpPr txBox="1"/>
            <p:nvPr/>
          </p:nvSpPr>
          <p:spPr>
            <a:xfrm>
              <a:off x="2454842" y="4837637"/>
              <a:ext cx="998397" cy="285300"/>
            </a:xfrm>
            <a:prstGeom prst="rect">
              <a:avLst/>
            </a:prstGeom>
            <a:noFill/>
          </p:spPr>
          <p:txBody>
            <a:bodyPr wrap="none" rtlCol="0">
              <a:spAutoFit/>
            </a:bodyPr>
            <a:lstStyle/>
            <a:p>
              <a:r>
                <a:rPr lang="en-US" altLang="zh-CN" sz="1200" dirty="0"/>
                <a:t>Band 7</a:t>
              </a:r>
              <a:endParaRPr lang="zh-CN" altLang="en-US" sz="1200" dirty="0"/>
            </a:p>
          </p:txBody>
        </p:sp>
      </p:grpSp>
      <p:graphicFrame>
        <p:nvGraphicFramePr>
          <p:cNvPr id="62" name="图表 61">
            <a:extLst>
              <a:ext uri="{FF2B5EF4-FFF2-40B4-BE49-F238E27FC236}">
                <a16:creationId xmlns:a16="http://schemas.microsoft.com/office/drawing/2014/main" id="{B17ED0B6-560F-4C75-B44B-6DA4EF12651E}"/>
              </a:ext>
            </a:extLst>
          </p:cNvPr>
          <p:cNvGraphicFramePr>
            <a:graphicFrameLocks/>
          </p:cNvGraphicFramePr>
          <p:nvPr>
            <p:extLst>
              <p:ext uri="{D42A27DB-BD31-4B8C-83A1-F6EECF244321}">
                <p14:modId xmlns:p14="http://schemas.microsoft.com/office/powerpoint/2010/main" val="111717919"/>
              </p:ext>
            </p:extLst>
          </p:nvPr>
        </p:nvGraphicFramePr>
        <p:xfrm>
          <a:off x="822196" y="2443682"/>
          <a:ext cx="3340746" cy="1867996"/>
        </p:xfrm>
        <a:graphic>
          <a:graphicData uri="http://schemas.openxmlformats.org/drawingml/2006/chart">
            <c:chart xmlns:c="http://schemas.openxmlformats.org/drawingml/2006/chart" xmlns:r="http://schemas.openxmlformats.org/officeDocument/2006/relationships" r:id="rId10"/>
          </a:graphicData>
        </a:graphic>
      </p:graphicFrame>
      <p:sp>
        <p:nvSpPr>
          <p:cNvPr id="41" name="矩形 40">
            <a:extLst>
              <a:ext uri="{FF2B5EF4-FFF2-40B4-BE49-F238E27FC236}">
                <a16:creationId xmlns:a16="http://schemas.microsoft.com/office/drawing/2014/main" id="{323883A8-8AB8-4B4F-BD79-2E173FECC4EC}"/>
              </a:ext>
            </a:extLst>
          </p:cNvPr>
          <p:cNvSpPr/>
          <p:nvPr/>
        </p:nvSpPr>
        <p:spPr>
          <a:xfrm>
            <a:off x="3356372" y="5140791"/>
            <a:ext cx="1025136" cy="1077218"/>
          </a:xfrm>
          <a:prstGeom prst="rect">
            <a:avLst/>
          </a:prstGeom>
        </p:spPr>
        <p:txBody>
          <a:bodyPr wrap="square">
            <a:spAutoFit/>
          </a:bodyPr>
          <a:lstStyle/>
          <a:p>
            <a:r>
              <a:rPr lang="en-US" altLang="zh-CN" sz="1600" dirty="0">
                <a:latin typeface="Times New Roman" panose="02020603050405020304" pitchFamily="18" charset="0"/>
                <a:cs typeface="Times New Roman" panose="02020603050405020304" pitchFamily="18" charset="0"/>
              </a:rPr>
              <a:t>Average relative error: 1%-2%</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4699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Advances in spaceborne radiometric transfer calibration research</a:t>
            </a:r>
            <a:endParaRPr lang="zh-CN" altLang="en-US" sz="2800" spc="50" dirty="0">
              <a:ln w="11430"/>
              <a:latin typeface="Arial" pitchFamily="34" charset="0"/>
              <a:ea typeface="微软雅黑" pitchFamily="34" charset="-122"/>
              <a:cs typeface="Arial" pitchFamily="34" charset="0"/>
            </a:endParaRPr>
          </a:p>
        </p:txBody>
      </p:sp>
      <p:sp>
        <p:nvSpPr>
          <p:cNvPr id="36" name="文本框 35">
            <a:extLst>
              <a:ext uri="{FF2B5EF4-FFF2-40B4-BE49-F238E27FC236}">
                <a16:creationId xmlns:a16="http://schemas.microsoft.com/office/drawing/2014/main" id="{AE60218F-68D5-4DC9-AA93-BC01F342C5B7}"/>
              </a:ext>
            </a:extLst>
          </p:cNvPr>
          <p:cNvSpPr txBox="1"/>
          <p:nvPr/>
        </p:nvSpPr>
        <p:spPr>
          <a:xfrm>
            <a:off x="103042" y="813197"/>
            <a:ext cx="8825256" cy="369332"/>
          </a:xfrm>
          <a:prstGeom prst="rect">
            <a:avLst/>
          </a:prstGeom>
          <a:noFill/>
        </p:spPr>
        <p:txBody>
          <a:bodyPr wrap="square" rtlCol="0">
            <a:spAutoFit/>
          </a:bodyPr>
          <a:lstStyle/>
          <a:p>
            <a:pPr marL="285750" indent="-285750">
              <a:buFont typeface="Wingdings" panose="05000000000000000000" pitchFamily="2" charset="2"/>
              <a:buChar char="l"/>
            </a:pPr>
            <a:r>
              <a:rPr lang="en-US" altLang="zh-CN" dirty="0"/>
              <a:t>Cross-calibration for Chinese meteorological and ocean satellites</a:t>
            </a:r>
            <a:endParaRPr lang="zh-CN" altLang="en-US" dirty="0"/>
          </a:p>
        </p:txBody>
      </p:sp>
      <p:sp>
        <p:nvSpPr>
          <p:cNvPr id="31" name="矩形 30">
            <a:extLst>
              <a:ext uri="{FF2B5EF4-FFF2-40B4-BE49-F238E27FC236}">
                <a16:creationId xmlns:a16="http://schemas.microsoft.com/office/drawing/2014/main" id="{692714FD-262E-4DEA-9795-8F7CAF4E1EC3}"/>
              </a:ext>
            </a:extLst>
          </p:cNvPr>
          <p:cNvSpPr/>
          <p:nvPr/>
        </p:nvSpPr>
        <p:spPr>
          <a:xfrm>
            <a:off x="97343" y="1123802"/>
            <a:ext cx="8949313" cy="1077218"/>
          </a:xfrm>
          <a:prstGeom prst="rect">
            <a:avLst/>
          </a:prstGeom>
        </p:spPr>
        <p:txBody>
          <a:bodyPr wrap="square">
            <a:spAutoFit/>
          </a:bodyPr>
          <a:lstStyle/>
          <a:p>
            <a:pPr marL="285750" indent="-285750" defTabSz="1219170">
              <a:buFont typeface="Wingdings" panose="05000000000000000000" pitchFamily="2" charset="2"/>
              <a:buChar char="ü"/>
            </a:pPr>
            <a:r>
              <a:rPr lang="en-US" altLang="zh-CN" sz="1600" dirty="0">
                <a:solidFill>
                  <a:prstClr val="black"/>
                </a:solidFill>
              </a:rPr>
              <a:t>Spectral compensation technology is explored to compensate for the influence of spectral gap of hyperspectral sensor on transfer calibration.</a:t>
            </a:r>
          </a:p>
          <a:p>
            <a:pPr marL="285750" indent="-285750" defTabSz="1219170">
              <a:buFont typeface="Wingdings" panose="05000000000000000000" pitchFamily="2" charset="2"/>
              <a:buChar char="ü"/>
            </a:pPr>
            <a:r>
              <a:rPr lang="en-US" altLang="zh-CN" sz="1600" dirty="0">
                <a:solidFill>
                  <a:prstClr val="black"/>
                </a:solidFill>
              </a:rPr>
              <a:t>This method have been validated using </a:t>
            </a:r>
            <a:r>
              <a:rPr lang="en-US" altLang="zh-CN" sz="1600" dirty="0" err="1">
                <a:solidFill>
                  <a:prstClr val="black"/>
                </a:solidFill>
              </a:rPr>
              <a:t>CrIS</a:t>
            </a:r>
            <a:r>
              <a:rPr lang="zh-CN" altLang="en-US" sz="1600" dirty="0">
                <a:solidFill>
                  <a:prstClr val="black"/>
                </a:solidFill>
              </a:rPr>
              <a:t>、</a:t>
            </a:r>
            <a:r>
              <a:rPr lang="en-US" altLang="zh-CN" sz="1600" dirty="0">
                <a:solidFill>
                  <a:prstClr val="black"/>
                </a:solidFill>
              </a:rPr>
              <a:t>IASI</a:t>
            </a:r>
            <a:r>
              <a:rPr lang="zh-CN" altLang="en-US" sz="1600" dirty="0">
                <a:solidFill>
                  <a:prstClr val="black"/>
                </a:solidFill>
              </a:rPr>
              <a:t> </a:t>
            </a:r>
            <a:r>
              <a:rPr lang="en-US" altLang="zh-CN" sz="1600" dirty="0">
                <a:solidFill>
                  <a:prstClr val="black"/>
                </a:solidFill>
              </a:rPr>
              <a:t>and gap-filled </a:t>
            </a:r>
            <a:r>
              <a:rPr lang="en-US" altLang="zh-CN" sz="1600" dirty="0">
                <a:solidFill>
                  <a:prstClr val="black"/>
                </a:solidFill>
                <a:sym typeface="Calibri" panose="020F0502020204030204" pitchFamily="34" charset="0"/>
              </a:rPr>
              <a:t>HIRAS spectra. Results show good agreement.</a:t>
            </a:r>
            <a:endParaRPr lang="zh-CN" altLang="en-US" sz="1600" dirty="0">
              <a:solidFill>
                <a:prstClr val="black"/>
              </a:solidFill>
            </a:endParaRPr>
          </a:p>
        </p:txBody>
      </p:sp>
      <p:pic>
        <p:nvPicPr>
          <p:cNvPr id="32" name="图片 2">
            <a:extLst>
              <a:ext uri="{FF2B5EF4-FFF2-40B4-BE49-F238E27FC236}">
                <a16:creationId xmlns:a16="http://schemas.microsoft.com/office/drawing/2014/main" id="{05144938-9739-435B-95F9-6DCB68E7F8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70771" y="2241534"/>
            <a:ext cx="4956009" cy="146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a:extLst>
              <a:ext uri="{FF2B5EF4-FFF2-40B4-BE49-F238E27FC236}">
                <a16:creationId xmlns:a16="http://schemas.microsoft.com/office/drawing/2014/main" id="{1E7C43C2-FF4A-47CE-9C94-AD4AA4E474C4}"/>
              </a:ext>
            </a:extLst>
          </p:cNvPr>
          <p:cNvGrpSpPr/>
          <p:nvPr/>
        </p:nvGrpSpPr>
        <p:grpSpPr>
          <a:xfrm>
            <a:off x="337433" y="4048317"/>
            <a:ext cx="4789347" cy="2570482"/>
            <a:chOff x="2747963" y="2127252"/>
            <a:chExt cx="6003926" cy="4571998"/>
          </a:xfrm>
        </p:grpSpPr>
        <p:pic>
          <p:nvPicPr>
            <p:cNvPr id="33" name="图片 1">
              <a:extLst>
                <a:ext uri="{FF2B5EF4-FFF2-40B4-BE49-F238E27FC236}">
                  <a16:creationId xmlns:a16="http://schemas.microsoft.com/office/drawing/2014/main" id="{0177CCC9-F5D4-4AD3-8639-21C0B8A7C4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4413250"/>
              <a:ext cx="59674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9">
              <a:extLst>
                <a:ext uri="{FF2B5EF4-FFF2-40B4-BE49-F238E27FC236}">
                  <a16:creationId xmlns:a16="http://schemas.microsoft.com/office/drawing/2014/main" id="{815434FB-56FA-47D7-BD1E-28E6FBE76D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7964" y="2127252"/>
              <a:ext cx="6003925"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标题 4">
            <a:extLst>
              <a:ext uri="{FF2B5EF4-FFF2-40B4-BE49-F238E27FC236}">
                <a16:creationId xmlns:a16="http://schemas.microsoft.com/office/drawing/2014/main" id="{AC2B832A-A2DD-4343-840B-F3B87C87C144}"/>
              </a:ext>
            </a:extLst>
          </p:cNvPr>
          <p:cNvSpPr>
            <a:spLocks noGrp="1" noChangeArrowheads="1"/>
          </p:cNvSpPr>
          <p:nvPr>
            <p:custDataLst>
              <p:tags r:id="rId1"/>
            </p:custDataLst>
          </p:nvPr>
        </p:nvSpPr>
        <p:spPr bwMode="auto">
          <a:xfrm>
            <a:off x="234101" y="3723145"/>
            <a:ext cx="3887904"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nSpc>
                <a:spcPct val="90000"/>
              </a:lnSpc>
            </a:pPr>
            <a:r>
              <a:rPr lang="en-US" altLang="zh-CN" sz="1600" b="1" dirty="0">
                <a:latin typeface="Calibri" panose="020F0502020204030204" pitchFamily="34" charset="0"/>
                <a:sym typeface="Calibri" panose="020F0502020204030204" pitchFamily="34" charset="0"/>
              </a:rPr>
              <a:t>HIRAS Radiance Spectra after </a:t>
            </a:r>
            <a:r>
              <a:rPr lang="en-US" altLang="zh-CN" sz="1600" b="1" dirty="0" err="1">
                <a:latin typeface="Calibri" panose="020F0502020204030204" pitchFamily="34" charset="0"/>
                <a:sym typeface="Calibri" panose="020F0502020204030204" pitchFamily="34" charset="0"/>
              </a:rPr>
              <a:t>gapfilling</a:t>
            </a:r>
            <a:r>
              <a:rPr lang="en-US" altLang="zh-CN" sz="1600" b="1" dirty="0">
                <a:latin typeface="Calibri" panose="020F0502020204030204" pitchFamily="34" charset="0"/>
                <a:sym typeface="Calibri" panose="020F0502020204030204" pitchFamily="34" charset="0"/>
              </a:rPr>
              <a:t> </a:t>
            </a:r>
          </a:p>
        </p:txBody>
      </p:sp>
      <p:sp>
        <p:nvSpPr>
          <p:cNvPr id="64" name="文本框 8">
            <a:extLst>
              <a:ext uri="{FF2B5EF4-FFF2-40B4-BE49-F238E27FC236}">
                <a16:creationId xmlns:a16="http://schemas.microsoft.com/office/drawing/2014/main" id="{F0E35B9F-6AD6-4F0E-930B-FFAADC107197}"/>
              </a:ext>
            </a:extLst>
          </p:cNvPr>
          <p:cNvSpPr txBox="1">
            <a:spLocks noChangeArrowheads="1"/>
          </p:cNvSpPr>
          <p:nvPr/>
        </p:nvSpPr>
        <p:spPr bwMode="auto">
          <a:xfrm>
            <a:off x="308306" y="6379599"/>
            <a:ext cx="2679700" cy="47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en-US" altLang="zh-CN" sz="1100">
                <a:solidFill>
                  <a:srgbClr val="0070C0"/>
                </a:solidFill>
              </a:rPr>
              <a:t>Blue</a:t>
            </a:r>
            <a:r>
              <a:rPr lang="zh-CN" altLang="en-US" sz="1100"/>
              <a:t>：</a:t>
            </a:r>
            <a:r>
              <a:rPr lang="en-US" altLang="zh-CN" sz="1100"/>
              <a:t>Orignal Spectra</a:t>
            </a:r>
          </a:p>
          <a:p>
            <a:pPr>
              <a:lnSpc>
                <a:spcPct val="120000"/>
              </a:lnSpc>
            </a:pPr>
            <a:r>
              <a:rPr lang="en-US" altLang="zh-CN" sz="1100">
                <a:solidFill>
                  <a:srgbClr val="FF0000"/>
                </a:solidFill>
              </a:rPr>
              <a:t>Red</a:t>
            </a:r>
            <a:r>
              <a:rPr lang="en-US" altLang="zh-CN" sz="1100"/>
              <a:t> </a:t>
            </a:r>
            <a:r>
              <a:rPr lang="zh-CN" altLang="en-US" sz="1100"/>
              <a:t>：</a:t>
            </a:r>
            <a:r>
              <a:rPr lang="en-US" altLang="zh-CN" sz="1100"/>
              <a:t>Gap filling </a:t>
            </a:r>
            <a:r>
              <a:rPr lang="en-US" altLang="zh-CN" sz="1100">
                <a:sym typeface="宋体" panose="02010600030101010101" pitchFamily="2" charset="-122"/>
              </a:rPr>
              <a:t>Spectra</a:t>
            </a:r>
            <a:endParaRPr lang="en-US" altLang="en-US" sz="1100">
              <a:sym typeface="宋体" panose="02010600030101010101" pitchFamily="2" charset="-122"/>
            </a:endParaRPr>
          </a:p>
        </p:txBody>
      </p:sp>
      <p:sp>
        <p:nvSpPr>
          <p:cNvPr id="4" name="矩形 3">
            <a:extLst>
              <a:ext uri="{FF2B5EF4-FFF2-40B4-BE49-F238E27FC236}">
                <a16:creationId xmlns:a16="http://schemas.microsoft.com/office/drawing/2014/main" id="{136951CE-283D-4ED4-BBAA-C054C334D18E}"/>
              </a:ext>
            </a:extLst>
          </p:cNvPr>
          <p:cNvSpPr/>
          <p:nvPr/>
        </p:nvSpPr>
        <p:spPr>
          <a:xfrm>
            <a:off x="5185568" y="2229354"/>
            <a:ext cx="3653424" cy="547907"/>
          </a:xfrm>
          <a:prstGeom prst="rect">
            <a:avLst/>
          </a:prstGeom>
        </p:spPr>
        <p:txBody>
          <a:bodyPr wrap="square">
            <a:spAutoFit/>
          </a:bodyPr>
          <a:lstStyle/>
          <a:p>
            <a:pPr>
              <a:lnSpc>
                <a:spcPct val="110000"/>
              </a:lnSpc>
            </a:pPr>
            <a:r>
              <a:rPr lang="en-US" altLang="zh-CN" sz="1400" noProof="1">
                <a:sym typeface="+mn-lt"/>
              </a:rPr>
              <a:t>SNO Intercalibration </a:t>
            </a:r>
            <a:r>
              <a:rPr lang="en-US" altLang="zh-CN" sz="1400" noProof="1">
                <a:effectLst>
                  <a:outerShdw blurRad="38100" dist="25400" dir="5400000" algn="ctr" rotWithShape="0">
                    <a:srgbClr val="6E747A">
                      <a:alpha val="43000"/>
                    </a:srgbClr>
                  </a:outerShdw>
                </a:effectLst>
                <a:sym typeface="+mn-lt"/>
              </a:rPr>
              <a:t>Regression</a:t>
            </a:r>
            <a:r>
              <a:rPr lang="en-US" altLang="zh-CN" sz="1400" noProof="1">
                <a:sym typeface="+mn-lt"/>
              </a:rPr>
              <a:t> based on CrIS and HIRAS for MERSI Band 8.55μm</a:t>
            </a:r>
          </a:p>
        </p:txBody>
      </p:sp>
      <p:grpSp>
        <p:nvGrpSpPr>
          <p:cNvPr id="65" name="组合 13">
            <a:extLst>
              <a:ext uri="{FF2B5EF4-FFF2-40B4-BE49-F238E27FC236}">
                <a16:creationId xmlns:a16="http://schemas.microsoft.com/office/drawing/2014/main" id="{67344E8F-0A63-4445-9D5B-87377E3527D8}"/>
              </a:ext>
            </a:extLst>
          </p:cNvPr>
          <p:cNvGrpSpPr>
            <a:grpSpLocks/>
          </p:cNvGrpSpPr>
          <p:nvPr/>
        </p:nvGrpSpPr>
        <p:grpSpPr bwMode="auto">
          <a:xfrm>
            <a:off x="5676358" y="2801049"/>
            <a:ext cx="2753424" cy="2093693"/>
            <a:chOff x="463" y="5733"/>
            <a:chExt cx="8450" cy="5031"/>
          </a:xfrm>
        </p:grpSpPr>
        <p:grpSp>
          <p:nvGrpSpPr>
            <p:cNvPr id="66" name="组合 5">
              <a:extLst>
                <a:ext uri="{FF2B5EF4-FFF2-40B4-BE49-F238E27FC236}">
                  <a16:creationId xmlns:a16="http://schemas.microsoft.com/office/drawing/2014/main" id="{BEA26AD4-4981-4A00-9637-E962A0EF8AA2}"/>
                </a:ext>
              </a:extLst>
            </p:cNvPr>
            <p:cNvGrpSpPr>
              <a:grpSpLocks/>
            </p:cNvGrpSpPr>
            <p:nvPr/>
          </p:nvGrpSpPr>
          <p:grpSpPr bwMode="auto">
            <a:xfrm>
              <a:off x="463" y="5733"/>
              <a:ext cx="8450" cy="5031"/>
              <a:chOff x="483039" y="1090612"/>
              <a:chExt cx="5934075" cy="3762375"/>
            </a:xfrm>
          </p:grpSpPr>
          <p:pic>
            <p:nvPicPr>
              <p:cNvPr id="70" name="图片 6">
                <a:extLst>
                  <a:ext uri="{FF2B5EF4-FFF2-40B4-BE49-F238E27FC236}">
                    <a16:creationId xmlns:a16="http://schemas.microsoft.com/office/drawing/2014/main" id="{5E923002-C433-471C-9A8E-45C13A9CD3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039" y="1090612"/>
                <a:ext cx="59340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矩形 70">
                <a:extLst>
                  <a:ext uri="{FF2B5EF4-FFF2-40B4-BE49-F238E27FC236}">
                    <a16:creationId xmlns:a16="http://schemas.microsoft.com/office/drawing/2014/main" id="{5171956D-187B-46A4-88BF-9EC25E2B515F}"/>
                  </a:ext>
                </a:extLst>
              </p:cNvPr>
              <p:cNvSpPr/>
              <p:nvPr/>
            </p:nvSpPr>
            <p:spPr>
              <a:xfrm>
                <a:off x="2227153" y="1326480"/>
                <a:ext cx="2391344" cy="3023131"/>
              </a:xfrm>
              <a:prstGeom prst="rect">
                <a:avLst/>
              </a:prstGeom>
              <a:solidFill>
                <a:srgbClr val="0000FF">
                  <a:alpha val="13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500" noProof="1"/>
              </a:p>
            </p:txBody>
          </p:sp>
        </p:grpSp>
        <p:sp>
          <p:nvSpPr>
            <p:cNvPr id="67" name="矩形 66">
              <a:extLst>
                <a:ext uri="{FF2B5EF4-FFF2-40B4-BE49-F238E27FC236}">
                  <a16:creationId xmlns:a16="http://schemas.microsoft.com/office/drawing/2014/main" id="{AADB0C7E-E3C7-401C-9923-430F2098889B}"/>
                </a:ext>
              </a:extLst>
            </p:cNvPr>
            <p:cNvSpPr/>
            <p:nvPr/>
          </p:nvSpPr>
          <p:spPr>
            <a:xfrm>
              <a:off x="1443" y="6048"/>
              <a:ext cx="4885" cy="4042"/>
            </a:xfrm>
            <a:prstGeom prst="rect">
              <a:avLst/>
            </a:prstGeom>
            <a:solidFill>
              <a:srgbClr val="0000FF">
                <a:alpha val="13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US" altLang="zh-CN" sz="500" b="1" noProof="1">
                <a:solidFill>
                  <a:schemeClr val="accent1"/>
                </a:solidFill>
                <a:effectLst>
                  <a:outerShdw blurRad="38100" dist="38100" dir="2700000" algn="tl">
                    <a:srgbClr val="000000">
                      <a:alpha val="43137"/>
                    </a:srgbClr>
                  </a:outerShdw>
                </a:effectLst>
              </a:endParaRPr>
            </a:p>
          </p:txBody>
        </p:sp>
        <p:sp>
          <p:nvSpPr>
            <p:cNvPr id="68" name="文本框 67">
              <a:extLst>
                <a:ext uri="{FF2B5EF4-FFF2-40B4-BE49-F238E27FC236}">
                  <a16:creationId xmlns:a16="http://schemas.microsoft.com/office/drawing/2014/main" id="{7A05FAE7-6A83-4950-8555-A9C66B30B6A9}"/>
                </a:ext>
              </a:extLst>
            </p:cNvPr>
            <p:cNvSpPr txBox="1"/>
            <p:nvPr/>
          </p:nvSpPr>
          <p:spPr>
            <a:xfrm>
              <a:off x="1649" y="6244"/>
              <a:ext cx="1773" cy="966"/>
            </a:xfrm>
            <a:prstGeom prst="rect">
              <a:avLst/>
            </a:prstGeom>
            <a:noFill/>
          </p:spPr>
          <p:txBody>
            <a:bodyPr>
              <a:spAutoFit/>
              <a:scene3d>
                <a:camera prst="orthographicFront"/>
                <a:lightRig rig="threePt" dir="t"/>
              </a:scene3d>
            </a:bodyPr>
            <a:lstStyle/>
            <a:p>
              <a:r>
                <a:rPr lang="en-US" altLang="zh-CN" sz="1000" b="1" noProof="1">
                  <a:solidFill>
                    <a:schemeClr val="accent1"/>
                  </a:solidFill>
                  <a:effectLst>
                    <a:outerShdw blurRad="38100" dist="25400" dir="5400000" algn="ctr" rotWithShape="0">
                      <a:srgbClr val="6E747A">
                        <a:alpha val="43000"/>
                      </a:srgbClr>
                    </a:outerShdw>
                  </a:effectLst>
                </a:rPr>
                <a:t>CrIS Gap</a:t>
              </a:r>
            </a:p>
          </p:txBody>
        </p:sp>
        <p:sp>
          <p:nvSpPr>
            <p:cNvPr id="69" name="文本框 68">
              <a:extLst>
                <a:ext uri="{FF2B5EF4-FFF2-40B4-BE49-F238E27FC236}">
                  <a16:creationId xmlns:a16="http://schemas.microsoft.com/office/drawing/2014/main" id="{EF6AD8D8-F575-4B90-9E51-82C754416324}"/>
                </a:ext>
              </a:extLst>
            </p:cNvPr>
            <p:cNvSpPr txBox="1"/>
            <p:nvPr/>
          </p:nvSpPr>
          <p:spPr>
            <a:xfrm>
              <a:off x="5133" y="6244"/>
              <a:ext cx="2026" cy="966"/>
            </a:xfrm>
            <a:prstGeom prst="rect">
              <a:avLst/>
            </a:prstGeom>
            <a:noFill/>
          </p:spPr>
          <p:txBody>
            <a:bodyPr>
              <a:spAutoFit/>
              <a:scene3d>
                <a:camera prst="orthographicFront"/>
                <a:lightRig rig="threePt" dir="t"/>
              </a:scene3d>
            </a:bodyPr>
            <a:lstStyle/>
            <a:p>
              <a:r>
                <a:rPr lang="en-US" altLang="zh-CN" sz="1000" b="1" noProof="1">
                  <a:solidFill>
                    <a:srgbClr val="00B050"/>
                  </a:solidFill>
                  <a:effectLst>
                    <a:outerShdw blurRad="38100" dist="25400" dir="5400000" algn="ctr" rotWithShape="0">
                      <a:srgbClr val="6E747A">
                        <a:alpha val="43000"/>
                      </a:srgbClr>
                    </a:outerShdw>
                  </a:effectLst>
                </a:rPr>
                <a:t>HIRAS Gap</a:t>
              </a:r>
            </a:p>
          </p:txBody>
        </p:sp>
      </p:grpSp>
      <p:pic>
        <p:nvPicPr>
          <p:cNvPr id="72" name="图片 12" descr="regress_tbb_scatter_4_channal_all_20180601_0955_8_grannul">
            <a:extLst>
              <a:ext uri="{FF2B5EF4-FFF2-40B4-BE49-F238E27FC236}">
                <a16:creationId xmlns:a16="http://schemas.microsoft.com/office/drawing/2014/main" id="{FFBCEB32-C593-48E5-8E09-16732B8001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9266" t="52052" r="7985" b="4153"/>
          <a:stretch>
            <a:fillRect/>
          </a:stretch>
        </p:blipFill>
        <p:spPr bwMode="auto">
          <a:xfrm>
            <a:off x="5129342" y="4938476"/>
            <a:ext cx="1940210" cy="159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图片 18" descr="After gap filling_Hiras">
            <a:extLst>
              <a:ext uri="{FF2B5EF4-FFF2-40B4-BE49-F238E27FC236}">
                <a16:creationId xmlns:a16="http://schemas.microsoft.com/office/drawing/2014/main" id="{594DB19D-78AD-489A-9D42-5944C227F5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914"/>
          <a:stretch>
            <a:fillRect/>
          </a:stretch>
        </p:blipFill>
        <p:spPr bwMode="auto">
          <a:xfrm>
            <a:off x="7040425" y="4976143"/>
            <a:ext cx="2055615" cy="159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9528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Advances in spaceborne radiometric transfer calibration research</a:t>
            </a:r>
            <a:endParaRPr lang="zh-CN" altLang="en-US" sz="2800" spc="50" dirty="0">
              <a:ln w="11430"/>
              <a:latin typeface="Arial" pitchFamily="34" charset="0"/>
              <a:ea typeface="微软雅黑" pitchFamily="34" charset="-122"/>
              <a:cs typeface="Arial" pitchFamily="34" charset="0"/>
            </a:endParaRPr>
          </a:p>
        </p:txBody>
      </p:sp>
      <p:sp>
        <p:nvSpPr>
          <p:cNvPr id="36" name="文本框 35">
            <a:extLst>
              <a:ext uri="{FF2B5EF4-FFF2-40B4-BE49-F238E27FC236}">
                <a16:creationId xmlns:a16="http://schemas.microsoft.com/office/drawing/2014/main" id="{AE60218F-68D5-4DC9-AA93-BC01F342C5B7}"/>
              </a:ext>
            </a:extLst>
          </p:cNvPr>
          <p:cNvSpPr txBox="1"/>
          <p:nvPr/>
        </p:nvSpPr>
        <p:spPr>
          <a:xfrm>
            <a:off x="103042" y="813197"/>
            <a:ext cx="8825256" cy="369332"/>
          </a:xfrm>
          <a:prstGeom prst="rect">
            <a:avLst/>
          </a:prstGeom>
          <a:noFill/>
        </p:spPr>
        <p:txBody>
          <a:bodyPr wrap="square" rtlCol="0">
            <a:spAutoFit/>
          </a:bodyPr>
          <a:lstStyle/>
          <a:p>
            <a:pPr marL="285750" indent="-285750">
              <a:buFont typeface="Wingdings" panose="05000000000000000000" pitchFamily="2" charset="2"/>
              <a:buChar char="l"/>
            </a:pPr>
            <a:r>
              <a:rPr lang="en-US" altLang="zh-CN" dirty="0"/>
              <a:t>Cross-calibration for Chinese meteorological and ocean satellites</a:t>
            </a:r>
            <a:endParaRPr lang="zh-CN" altLang="en-US" dirty="0"/>
          </a:p>
        </p:txBody>
      </p:sp>
      <p:grpSp>
        <p:nvGrpSpPr>
          <p:cNvPr id="22" name="组合 20">
            <a:extLst>
              <a:ext uri="{FF2B5EF4-FFF2-40B4-BE49-F238E27FC236}">
                <a16:creationId xmlns:a16="http://schemas.microsoft.com/office/drawing/2014/main" id="{469AFACF-EF17-4436-9689-14AEFD0414B4}"/>
              </a:ext>
            </a:extLst>
          </p:cNvPr>
          <p:cNvGrpSpPr>
            <a:grpSpLocks/>
          </p:cNvGrpSpPr>
          <p:nvPr/>
        </p:nvGrpSpPr>
        <p:grpSpPr bwMode="auto">
          <a:xfrm>
            <a:off x="97343" y="4360470"/>
            <a:ext cx="4421187" cy="2319338"/>
            <a:chOff x="1776" y="2767"/>
            <a:chExt cx="11491" cy="5266"/>
          </a:xfrm>
        </p:grpSpPr>
        <p:pic>
          <p:nvPicPr>
            <p:cNvPr id="23" name="图片 21">
              <a:extLst>
                <a:ext uri="{FF2B5EF4-FFF2-40B4-BE49-F238E27FC236}">
                  <a16:creationId xmlns:a16="http://schemas.microsoft.com/office/drawing/2014/main" id="{DD873E11-21B2-466A-AFFC-05E2EC00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2767"/>
              <a:ext cx="11175" cy="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2">
              <a:extLst>
                <a:ext uri="{FF2B5EF4-FFF2-40B4-BE49-F238E27FC236}">
                  <a16:creationId xmlns:a16="http://schemas.microsoft.com/office/drawing/2014/main" id="{48E78FB7-E829-4B5B-B48E-B55DA24DF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1" y="2767"/>
              <a:ext cx="317" cy="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5" name="表格 24">
            <a:extLst>
              <a:ext uri="{FF2B5EF4-FFF2-40B4-BE49-F238E27FC236}">
                <a16:creationId xmlns:a16="http://schemas.microsoft.com/office/drawing/2014/main" id="{4E3484BD-2961-4E70-A733-5AE8ECB4055F}"/>
              </a:ext>
            </a:extLst>
          </p:cNvPr>
          <p:cNvGraphicFramePr>
            <a:graphicFrameLocks noGrp="1"/>
          </p:cNvGraphicFramePr>
          <p:nvPr>
            <p:extLst>
              <p:ext uri="{D42A27DB-BD31-4B8C-83A1-F6EECF244321}">
                <p14:modId xmlns:p14="http://schemas.microsoft.com/office/powerpoint/2010/main" val="1182441020"/>
              </p:ext>
            </p:extLst>
          </p:nvPr>
        </p:nvGraphicFramePr>
        <p:xfrm>
          <a:off x="296519" y="1954799"/>
          <a:ext cx="3940503" cy="2263778"/>
        </p:xfrm>
        <a:graphic>
          <a:graphicData uri="http://schemas.openxmlformats.org/drawingml/2006/table">
            <a:tbl>
              <a:tblPr firstRow="1" firstCol="1" bandRow="1">
                <a:tableStyleId>{2D5ABB26-0587-4C30-8999-92F81FD0307C}</a:tableStyleId>
              </a:tblPr>
              <a:tblGrid>
                <a:gridCol w="1215409">
                  <a:extLst>
                    <a:ext uri="{9D8B030D-6E8A-4147-A177-3AD203B41FA5}">
                      <a16:colId xmlns:a16="http://schemas.microsoft.com/office/drawing/2014/main" val="20000"/>
                    </a:ext>
                  </a:extLst>
                </a:gridCol>
                <a:gridCol w="427226">
                  <a:extLst>
                    <a:ext uri="{9D8B030D-6E8A-4147-A177-3AD203B41FA5}">
                      <a16:colId xmlns:a16="http://schemas.microsoft.com/office/drawing/2014/main" val="20001"/>
                    </a:ext>
                  </a:extLst>
                </a:gridCol>
                <a:gridCol w="2297868">
                  <a:extLst>
                    <a:ext uri="{9D8B030D-6E8A-4147-A177-3AD203B41FA5}">
                      <a16:colId xmlns:a16="http://schemas.microsoft.com/office/drawing/2014/main" val="20002"/>
                    </a:ext>
                  </a:extLst>
                </a:gridCol>
              </a:tblGrid>
              <a:tr h="205798">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900" b="1" kern="100" dirty="0">
                          <a:effectLst/>
                          <a:latin typeface="Times New Roman" panose="02020603050405020304" pitchFamily="18" charset="0"/>
                          <a:ea typeface="仿宋" panose="02010609060101010101" charset="-122"/>
                        </a:rPr>
                        <a:t>Constraints</a:t>
                      </a:r>
                      <a:endParaRPr lang="zh-CN" altLang="zh-CN" sz="900" b="1" kern="100" dirty="0">
                        <a:effectLst/>
                        <a:latin typeface="Times New Roman" panose="02020603050405020304" pitchFamily="18" charset="0"/>
                        <a:ea typeface="仿宋" panose="02010609060101010101" charset="-122"/>
                        <a:cs typeface="Times New Roman" panose="02020603050405020304" pitchFamily="18" charset="0"/>
                      </a:endParaRPr>
                    </a:p>
                  </a:txBody>
                  <a:tcPr marL="51439" marR="5143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ctr">
                        <a:lnSpc>
                          <a:spcPct val="150000"/>
                        </a:lnSpc>
                        <a:spcAft>
                          <a:spcPts val="0"/>
                        </a:spcAft>
                      </a:pPr>
                      <a:endParaRPr lang="zh-CN" sz="900" b="1" kern="100" dirty="0">
                        <a:effectLst/>
                        <a:latin typeface="Times New Roman" panose="02020603050405020304" pitchFamily="18" charset="0"/>
                        <a:ea typeface="仿宋" panose="02010609060101010101" charset="-122"/>
                        <a:cs typeface="Times New Roman" panose="02020603050405020304" pitchFamily="18" charset="0"/>
                      </a:endParaRPr>
                    </a:p>
                  </a:txBody>
                  <a:tcPr marL="51439" marR="5143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spcAft>
                          <a:spcPts val="0"/>
                        </a:spcAft>
                      </a:pPr>
                      <a:r>
                        <a:rPr lang="en-US" altLang="zh-CN" sz="900" b="1" kern="100" dirty="0">
                          <a:effectLst/>
                          <a:latin typeface="Times New Roman" panose="02020603050405020304" pitchFamily="18" charset="0"/>
                          <a:ea typeface="仿宋" panose="02010609060101010101" charset="-122"/>
                        </a:rPr>
                        <a:t>Conditions</a:t>
                      </a:r>
                      <a:endParaRPr lang="zh-CN" sz="900" b="1" kern="100" dirty="0">
                        <a:effectLst/>
                        <a:latin typeface="Times New Roman" panose="02020603050405020304" pitchFamily="18" charset="0"/>
                        <a:ea typeface="仿宋" panose="02010609060101010101" charset="-122"/>
                        <a:cs typeface="Times New Roman" panose="02020603050405020304" pitchFamily="18" charset="0"/>
                      </a:endParaRPr>
                    </a:p>
                  </a:txBody>
                  <a:tcPr marL="51439" marR="5143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205798">
                <a:tc rowSpan="6">
                  <a:txBody>
                    <a:bodyPr/>
                    <a:lstStyle/>
                    <a:p>
                      <a:pPr algn="ctr">
                        <a:lnSpc>
                          <a:spcPct val="150000"/>
                        </a:lnSpc>
                        <a:spcAft>
                          <a:spcPts val="0"/>
                        </a:spcAft>
                      </a:pPr>
                      <a:r>
                        <a:rPr lang="en-US" altLang="zh-CN" sz="900" b="1" kern="100" dirty="0">
                          <a:effectLst/>
                          <a:latin typeface="Times New Roman" panose="02020603050405020304" pitchFamily="18" charset="0"/>
                          <a:ea typeface="仿宋" panose="02010609060101010101" charset="-122"/>
                        </a:rPr>
                        <a:t>Geometric observation</a:t>
                      </a:r>
                      <a:endParaRPr lang="zh-CN" sz="900" b="1" kern="100" dirty="0">
                        <a:effectLst/>
                        <a:latin typeface="Times New Roman" panose="02020603050405020304" pitchFamily="18" charset="0"/>
                        <a:ea typeface="仿宋" panose="02010609060101010101" charset="-122"/>
                        <a:cs typeface="Times New Roman" panose="02020603050405020304" pitchFamily="18" charset="0"/>
                      </a:endParaRPr>
                    </a:p>
                  </a:txBody>
                  <a:tcPr marL="51439" marR="5143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50000"/>
                        </a:lnSpc>
                        <a:spcAft>
                          <a:spcPts val="0"/>
                        </a:spcAft>
                      </a:pPr>
                      <a:r>
                        <a:rPr lang="en-US" sz="900" b="1" kern="100" dirty="0" err="1">
                          <a:effectLst/>
                          <a:latin typeface="Times New Roman" panose="02020603050405020304" pitchFamily="18" charset="0"/>
                          <a:ea typeface="仿宋" panose="02010609060101010101" charset="-122"/>
                          <a:cs typeface="Times New Roman" panose="02020603050405020304" pitchFamily="18" charset="0"/>
                        </a:rPr>
                        <a:t>θ</a:t>
                      </a:r>
                      <a:r>
                        <a:rPr lang="en-US" sz="900" b="1" kern="100" baseline="-25000" dirty="0" err="1">
                          <a:effectLst/>
                          <a:latin typeface="Times New Roman" panose="02020603050405020304" pitchFamily="18" charset="0"/>
                          <a:ea typeface="仿宋" panose="02010609060101010101" charset="-122"/>
                          <a:cs typeface="Times New Roman" panose="02020603050405020304" pitchFamily="18" charset="0"/>
                        </a:rPr>
                        <a:t>s</a:t>
                      </a:r>
                      <a:endParaRPr lang="en-US" sz="900" b="1" kern="100" dirty="0" err="1">
                        <a:effectLst/>
                        <a:latin typeface="Times New Roman" panose="02020603050405020304" pitchFamily="18" charset="0"/>
                        <a:ea typeface="仿宋" panose="02010609060101010101" charset="-122"/>
                        <a:cs typeface="Times New Roman" panose="02020603050405020304" pitchFamily="18" charset="0"/>
                      </a:endParaRPr>
                    </a:p>
                  </a:txBody>
                  <a:tcPr marL="51439" marR="51439" marT="0"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lnSpc>
                          <a:spcPct val="150000"/>
                        </a:lnSpc>
                        <a:spcAft>
                          <a:spcPts val="0"/>
                        </a:spcAft>
                      </a:pPr>
                      <a:r>
                        <a:rPr lang="en-US" sz="900" b="1" kern="100" dirty="0">
                          <a:effectLst/>
                          <a:latin typeface="Times New Roman" panose="02020603050405020304" pitchFamily="18" charset="0"/>
                          <a:ea typeface="仿宋" panose="02010609060101010101" charset="-122"/>
                          <a:cs typeface="Times New Roman" panose="02020603050405020304" pitchFamily="18" charset="0"/>
                        </a:rPr>
                        <a:t>18°&lt;</a:t>
                      </a:r>
                      <a:r>
                        <a:rPr lang="en-US" sz="900" b="1" kern="100" dirty="0" err="1">
                          <a:effectLst/>
                          <a:latin typeface="Times New Roman" panose="02020603050405020304" pitchFamily="18" charset="0"/>
                          <a:ea typeface="仿宋" panose="02010609060101010101" charset="-122"/>
                          <a:cs typeface="Times New Roman" panose="02020603050405020304" pitchFamily="18" charset="0"/>
                        </a:rPr>
                        <a:t>θ</a:t>
                      </a:r>
                      <a:r>
                        <a:rPr lang="en-US" sz="900" b="1" kern="100" baseline="-25000" dirty="0" err="1">
                          <a:effectLst/>
                          <a:latin typeface="Times New Roman" panose="02020603050405020304" pitchFamily="18" charset="0"/>
                          <a:ea typeface="仿宋" panose="02010609060101010101" charset="-122"/>
                          <a:cs typeface="Times New Roman" panose="02020603050405020304" pitchFamily="18" charset="0"/>
                        </a:rPr>
                        <a:t>s</a:t>
                      </a:r>
                      <a:r>
                        <a:rPr lang="en-US" sz="900" b="1" kern="100" dirty="0">
                          <a:effectLst/>
                          <a:latin typeface="Times New Roman" panose="02020603050405020304" pitchFamily="18" charset="0"/>
                          <a:ea typeface="仿宋" panose="02010609060101010101" charset="-122"/>
                          <a:cs typeface="Times New Roman" panose="02020603050405020304" pitchFamily="18" charset="0"/>
                        </a:rPr>
                        <a:t>&lt;50°</a:t>
                      </a:r>
                    </a:p>
                  </a:txBody>
                  <a:tcPr marL="51439" marR="51439" marT="0"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1"/>
                  </a:ext>
                </a:extLst>
              </a:tr>
              <a:tr h="205798">
                <a:tc vMerge="1">
                  <a:txBody>
                    <a:bodyPr/>
                    <a:lstStyle/>
                    <a:p>
                      <a:endParaRPr lang="zh-CN"/>
                    </a:p>
                  </a:txBody>
                  <a:tcPr/>
                </a:tc>
                <a:tc>
                  <a:txBody>
                    <a:bodyPr/>
                    <a:lstStyle/>
                    <a:p>
                      <a:pPr algn="ctr">
                        <a:lnSpc>
                          <a:spcPct val="150000"/>
                        </a:lnSpc>
                        <a:spcAft>
                          <a:spcPts val="0"/>
                        </a:spcAft>
                      </a:pPr>
                      <a:r>
                        <a:rPr lang="en-US" sz="900" b="1" kern="100">
                          <a:effectLst/>
                          <a:latin typeface="Times New Roman" panose="02020603050405020304" pitchFamily="18" charset="0"/>
                          <a:ea typeface="仿宋" panose="02010609060101010101" charset="-122"/>
                          <a:cs typeface="Times New Roman" panose="02020603050405020304" pitchFamily="18" charset="0"/>
                        </a:rPr>
                        <a:t>△θ</a:t>
                      </a:r>
                      <a:r>
                        <a:rPr lang="en-US" sz="900" b="1" kern="100" baseline="-25000">
                          <a:effectLst/>
                          <a:latin typeface="Times New Roman" panose="02020603050405020304" pitchFamily="18" charset="0"/>
                          <a:ea typeface="仿宋" panose="02010609060101010101" charset="-122"/>
                          <a:cs typeface="Times New Roman" panose="02020603050405020304" pitchFamily="18" charset="0"/>
                        </a:rPr>
                        <a:t>s</a:t>
                      </a:r>
                      <a:endParaRPr lang="en-US" sz="900" b="1" kern="100">
                        <a:effectLst/>
                        <a:latin typeface="Times New Roman" panose="02020603050405020304" pitchFamily="18" charset="0"/>
                        <a:ea typeface="仿宋" panose="02010609060101010101" charset="-122"/>
                        <a:cs typeface="Times New Roman" panose="02020603050405020304" pitchFamily="18" charset="0"/>
                      </a:endParaRPr>
                    </a:p>
                  </a:txBody>
                  <a:tcPr marL="51439" marR="51439" marT="0" marB="0" anchor="ctr">
                    <a:solidFill>
                      <a:schemeClr val="bg1"/>
                    </a:solidFill>
                  </a:tcPr>
                </a:tc>
                <a:tc>
                  <a:txBody>
                    <a:bodyPr/>
                    <a:lstStyle/>
                    <a:p>
                      <a:pPr algn="ctr">
                        <a:lnSpc>
                          <a:spcPct val="150000"/>
                        </a:lnSpc>
                        <a:spcAft>
                          <a:spcPts val="0"/>
                        </a:spcAft>
                      </a:pPr>
                      <a:r>
                        <a:rPr lang="en-US" sz="900" b="1" kern="100" dirty="0">
                          <a:effectLst/>
                          <a:latin typeface="Times New Roman" panose="02020603050405020304" pitchFamily="18" charset="0"/>
                          <a:ea typeface="仿宋" panose="02010609060101010101" charset="-122"/>
                          <a:cs typeface="Times New Roman" panose="02020603050405020304" pitchFamily="18" charset="0"/>
                        </a:rPr>
                        <a:t>0°&lt;△</a:t>
                      </a:r>
                      <a:r>
                        <a:rPr lang="en-US" sz="900" b="1" kern="100" dirty="0" err="1">
                          <a:effectLst/>
                          <a:latin typeface="Times New Roman" panose="02020603050405020304" pitchFamily="18" charset="0"/>
                          <a:ea typeface="仿宋" panose="02010609060101010101" charset="-122"/>
                          <a:cs typeface="Times New Roman" panose="02020603050405020304" pitchFamily="18" charset="0"/>
                        </a:rPr>
                        <a:t>θ</a:t>
                      </a:r>
                      <a:r>
                        <a:rPr lang="en-US" sz="900" b="1" kern="100" baseline="-25000" dirty="0" err="1">
                          <a:effectLst/>
                          <a:latin typeface="Times New Roman" panose="02020603050405020304" pitchFamily="18" charset="0"/>
                          <a:ea typeface="仿宋" panose="02010609060101010101" charset="-122"/>
                          <a:cs typeface="Times New Roman" panose="02020603050405020304" pitchFamily="18" charset="0"/>
                        </a:rPr>
                        <a:t>s</a:t>
                      </a:r>
                      <a:r>
                        <a:rPr lang="en-US" sz="900" b="1" kern="100" dirty="0">
                          <a:effectLst/>
                          <a:latin typeface="Times New Roman" panose="02020603050405020304" pitchFamily="18" charset="0"/>
                          <a:ea typeface="仿宋" panose="02010609060101010101" charset="-122"/>
                          <a:cs typeface="Times New Roman" panose="02020603050405020304" pitchFamily="18" charset="0"/>
                        </a:rPr>
                        <a:t>&lt;2.5°</a:t>
                      </a:r>
                    </a:p>
                  </a:txBody>
                  <a:tcPr marL="51439" marR="51439" marT="0" marB="0" anchor="ctr">
                    <a:solidFill>
                      <a:schemeClr val="bg1"/>
                    </a:solidFill>
                  </a:tcPr>
                </a:tc>
                <a:extLst>
                  <a:ext uri="{0D108BD9-81ED-4DB2-BD59-A6C34878D82A}">
                    <a16:rowId xmlns:a16="http://schemas.microsoft.com/office/drawing/2014/main" val="10002"/>
                  </a:ext>
                </a:extLst>
              </a:tr>
              <a:tr h="205798">
                <a:tc vMerge="1">
                  <a:txBody>
                    <a:bodyPr/>
                    <a:lstStyle/>
                    <a:p>
                      <a:endParaRPr lang="zh-CN"/>
                    </a:p>
                  </a:txBody>
                  <a:tcPr/>
                </a:tc>
                <a:tc>
                  <a:txBody>
                    <a:bodyPr/>
                    <a:lstStyle/>
                    <a:p>
                      <a:pPr algn="ctr">
                        <a:lnSpc>
                          <a:spcPct val="150000"/>
                        </a:lnSpc>
                        <a:spcAft>
                          <a:spcPts val="0"/>
                        </a:spcAft>
                      </a:pPr>
                      <a:r>
                        <a:rPr lang="en-US" sz="900" b="1" kern="100">
                          <a:effectLst/>
                          <a:latin typeface="Times New Roman" panose="02020603050405020304" pitchFamily="18" charset="0"/>
                          <a:ea typeface="仿宋" panose="02010609060101010101" charset="-122"/>
                          <a:cs typeface="Times New Roman" panose="02020603050405020304" pitchFamily="18" charset="0"/>
                        </a:rPr>
                        <a:t>θ</a:t>
                      </a:r>
                      <a:r>
                        <a:rPr lang="en-US" sz="900" b="1" kern="100" baseline="-25000">
                          <a:effectLst/>
                          <a:latin typeface="Times New Roman" panose="02020603050405020304" pitchFamily="18" charset="0"/>
                          <a:ea typeface="仿宋" panose="02010609060101010101" charset="-122"/>
                          <a:cs typeface="Times New Roman" panose="02020603050405020304" pitchFamily="18" charset="0"/>
                        </a:rPr>
                        <a:t>v</a:t>
                      </a:r>
                      <a:endParaRPr lang="en-US" sz="900" b="1" kern="100">
                        <a:effectLst/>
                        <a:latin typeface="Times New Roman" panose="02020603050405020304" pitchFamily="18" charset="0"/>
                        <a:ea typeface="仿宋" panose="02010609060101010101" charset="-122"/>
                        <a:cs typeface="Times New Roman" panose="02020603050405020304" pitchFamily="18" charset="0"/>
                      </a:endParaRPr>
                    </a:p>
                  </a:txBody>
                  <a:tcPr marL="51439" marR="51439" marT="0" marB="0" anchor="ctr">
                    <a:solidFill>
                      <a:schemeClr val="accent1">
                        <a:lumMod val="20000"/>
                        <a:lumOff val="80000"/>
                      </a:schemeClr>
                    </a:solidFill>
                  </a:tcPr>
                </a:tc>
                <a:tc>
                  <a:txBody>
                    <a:bodyPr/>
                    <a:lstStyle/>
                    <a:p>
                      <a:pPr algn="ctr">
                        <a:lnSpc>
                          <a:spcPct val="150000"/>
                        </a:lnSpc>
                        <a:spcAft>
                          <a:spcPts val="0"/>
                        </a:spcAft>
                      </a:pPr>
                      <a:r>
                        <a:rPr lang="en-US" sz="900" b="1" kern="100" dirty="0">
                          <a:effectLst/>
                          <a:latin typeface="Times New Roman" panose="02020603050405020304" pitchFamily="18" charset="0"/>
                          <a:ea typeface="仿宋" panose="02010609060101010101" charset="-122"/>
                          <a:cs typeface="Times New Roman" panose="02020603050405020304" pitchFamily="18" charset="0"/>
                        </a:rPr>
                        <a:t>20°&lt;</a:t>
                      </a:r>
                      <a:r>
                        <a:rPr lang="en-US" sz="900" b="1" kern="100" dirty="0" err="1">
                          <a:effectLst/>
                          <a:latin typeface="Times New Roman" panose="02020603050405020304" pitchFamily="18" charset="0"/>
                          <a:ea typeface="仿宋" panose="02010609060101010101" charset="-122"/>
                          <a:cs typeface="Times New Roman" panose="02020603050405020304" pitchFamily="18" charset="0"/>
                        </a:rPr>
                        <a:t>θ</a:t>
                      </a:r>
                      <a:r>
                        <a:rPr lang="en-US" sz="900" b="1" kern="100" baseline="-25000" dirty="0" err="1">
                          <a:effectLst/>
                          <a:latin typeface="Times New Roman" panose="02020603050405020304" pitchFamily="18" charset="0"/>
                          <a:ea typeface="仿宋" panose="02010609060101010101" charset="-122"/>
                          <a:cs typeface="Times New Roman" panose="02020603050405020304" pitchFamily="18" charset="0"/>
                        </a:rPr>
                        <a:t>v</a:t>
                      </a:r>
                      <a:r>
                        <a:rPr lang="en-US" sz="900" b="1" kern="100" dirty="0">
                          <a:effectLst/>
                          <a:latin typeface="Times New Roman" panose="02020603050405020304" pitchFamily="18" charset="0"/>
                          <a:ea typeface="仿宋" panose="02010609060101010101" charset="-122"/>
                          <a:cs typeface="Times New Roman" panose="02020603050405020304" pitchFamily="18" charset="0"/>
                        </a:rPr>
                        <a:t>&lt;38°</a:t>
                      </a:r>
                    </a:p>
                  </a:txBody>
                  <a:tcPr marL="51439" marR="51439" marT="0" marB="0" anchor="ctr">
                    <a:solidFill>
                      <a:schemeClr val="accent1">
                        <a:lumMod val="20000"/>
                        <a:lumOff val="80000"/>
                      </a:schemeClr>
                    </a:solidFill>
                  </a:tcPr>
                </a:tc>
                <a:extLst>
                  <a:ext uri="{0D108BD9-81ED-4DB2-BD59-A6C34878D82A}">
                    <a16:rowId xmlns:a16="http://schemas.microsoft.com/office/drawing/2014/main" val="10003"/>
                  </a:ext>
                </a:extLst>
              </a:tr>
              <a:tr h="205798">
                <a:tc vMerge="1">
                  <a:txBody>
                    <a:bodyPr/>
                    <a:lstStyle/>
                    <a:p>
                      <a:endParaRPr lang="zh-CN"/>
                    </a:p>
                  </a:txBody>
                  <a:tcPr/>
                </a:tc>
                <a:tc>
                  <a:txBody>
                    <a:bodyPr/>
                    <a:lstStyle/>
                    <a:p>
                      <a:pPr algn="ctr">
                        <a:lnSpc>
                          <a:spcPct val="150000"/>
                        </a:lnSpc>
                        <a:spcAft>
                          <a:spcPts val="0"/>
                        </a:spcAft>
                      </a:pPr>
                      <a:r>
                        <a:rPr lang="en-US" sz="900" b="1" kern="100">
                          <a:effectLst/>
                          <a:latin typeface="Times New Roman" panose="02020603050405020304" pitchFamily="18" charset="0"/>
                          <a:ea typeface="仿宋" panose="02010609060101010101" charset="-122"/>
                          <a:cs typeface="Times New Roman" panose="02020603050405020304" pitchFamily="18" charset="0"/>
                        </a:rPr>
                        <a:t>△θ</a:t>
                      </a:r>
                      <a:r>
                        <a:rPr lang="en-US" sz="900" b="1" kern="100" baseline="-25000">
                          <a:effectLst/>
                          <a:latin typeface="Times New Roman" panose="02020603050405020304" pitchFamily="18" charset="0"/>
                          <a:ea typeface="仿宋" panose="02010609060101010101" charset="-122"/>
                          <a:cs typeface="Times New Roman" panose="02020603050405020304" pitchFamily="18" charset="0"/>
                        </a:rPr>
                        <a:t>v</a:t>
                      </a:r>
                      <a:endParaRPr lang="en-US" sz="900" b="1" kern="100">
                        <a:effectLst/>
                        <a:latin typeface="Times New Roman" panose="02020603050405020304" pitchFamily="18" charset="0"/>
                        <a:ea typeface="仿宋" panose="02010609060101010101" charset="-122"/>
                        <a:cs typeface="Times New Roman" panose="02020603050405020304" pitchFamily="18" charset="0"/>
                      </a:endParaRPr>
                    </a:p>
                  </a:txBody>
                  <a:tcPr marL="51439" marR="51439" marT="0" marB="0" anchor="ctr"/>
                </a:tc>
                <a:tc>
                  <a:txBody>
                    <a:bodyPr/>
                    <a:lstStyle/>
                    <a:p>
                      <a:pPr algn="ctr">
                        <a:lnSpc>
                          <a:spcPct val="150000"/>
                        </a:lnSpc>
                        <a:spcAft>
                          <a:spcPts val="0"/>
                        </a:spcAft>
                      </a:pPr>
                      <a:r>
                        <a:rPr lang="en-US" sz="900" b="1" kern="100" dirty="0">
                          <a:effectLst/>
                          <a:latin typeface="Times New Roman" panose="02020603050405020304" pitchFamily="18" charset="0"/>
                          <a:ea typeface="仿宋" panose="02010609060101010101" charset="-122"/>
                          <a:cs typeface="Times New Roman" panose="02020603050405020304" pitchFamily="18" charset="0"/>
                        </a:rPr>
                        <a:t>|△</a:t>
                      </a:r>
                      <a:r>
                        <a:rPr lang="en-US" sz="900" b="1" kern="100" dirty="0" err="1">
                          <a:effectLst/>
                          <a:latin typeface="Times New Roman" panose="02020603050405020304" pitchFamily="18" charset="0"/>
                          <a:ea typeface="仿宋" panose="02010609060101010101" charset="-122"/>
                          <a:cs typeface="Times New Roman" panose="02020603050405020304" pitchFamily="18" charset="0"/>
                        </a:rPr>
                        <a:t>θ</a:t>
                      </a:r>
                      <a:r>
                        <a:rPr lang="en-US" sz="900" b="1" kern="100" baseline="-25000" dirty="0" err="1">
                          <a:effectLst/>
                          <a:latin typeface="Times New Roman" panose="02020603050405020304" pitchFamily="18" charset="0"/>
                          <a:ea typeface="仿宋" panose="02010609060101010101" charset="-122"/>
                          <a:cs typeface="Times New Roman" panose="02020603050405020304" pitchFamily="18" charset="0"/>
                        </a:rPr>
                        <a:t>v</a:t>
                      </a:r>
                      <a:r>
                        <a:rPr lang="en-US" sz="900" b="1" kern="100" dirty="0">
                          <a:effectLst/>
                          <a:latin typeface="Times New Roman" panose="02020603050405020304" pitchFamily="18" charset="0"/>
                          <a:ea typeface="仿宋" panose="02010609060101010101" charset="-122"/>
                          <a:cs typeface="Times New Roman" panose="02020603050405020304" pitchFamily="18" charset="0"/>
                        </a:rPr>
                        <a:t>|&lt;5.7°</a:t>
                      </a:r>
                    </a:p>
                  </a:txBody>
                  <a:tcPr marL="51439" marR="51439" marT="0" marB="0" anchor="ctr"/>
                </a:tc>
                <a:extLst>
                  <a:ext uri="{0D108BD9-81ED-4DB2-BD59-A6C34878D82A}">
                    <a16:rowId xmlns:a16="http://schemas.microsoft.com/office/drawing/2014/main" val="10004"/>
                  </a:ext>
                </a:extLst>
              </a:tr>
              <a:tr h="205798">
                <a:tc vMerge="1">
                  <a:txBody>
                    <a:bodyPr/>
                    <a:lstStyle/>
                    <a:p>
                      <a:endParaRPr lang="zh-CN"/>
                    </a:p>
                  </a:txBody>
                  <a:tcPr/>
                </a:tc>
                <a:tc>
                  <a:txBody>
                    <a:bodyPr/>
                    <a:lstStyle/>
                    <a:p>
                      <a:pPr algn="ctr">
                        <a:lnSpc>
                          <a:spcPct val="150000"/>
                        </a:lnSpc>
                        <a:spcAft>
                          <a:spcPts val="0"/>
                        </a:spcAft>
                      </a:pPr>
                      <a:r>
                        <a:rPr lang="en-US" sz="900" b="1" kern="100">
                          <a:effectLst/>
                          <a:latin typeface="Times New Roman" panose="02020603050405020304" pitchFamily="18" charset="0"/>
                          <a:ea typeface="仿宋" panose="02010609060101010101" charset="-122"/>
                          <a:cs typeface="Times New Roman" panose="02020603050405020304" pitchFamily="18" charset="0"/>
                        </a:rPr>
                        <a:t>φ</a:t>
                      </a:r>
                      <a:r>
                        <a:rPr lang="en-US" sz="900" b="1" kern="100" baseline="-25000">
                          <a:effectLst/>
                          <a:latin typeface="Times New Roman" panose="02020603050405020304" pitchFamily="18" charset="0"/>
                          <a:ea typeface="仿宋" panose="02010609060101010101" charset="-122"/>
                          <a:cs typeface="Times New Roman" panose="02020603050405020304" pitchFamily="18" charset="0"/>
                        </a:rPr>
                        <a:t>r</a:t>
                      </a:r>
                      <a:endParaRPr lang="en-US" sz="900" b="1" kern="100">
                        <a:effectLst/>
                        <a:latin typeface="Times New Roman" panose="02020603050405020304" pitchFamily="18" charset="0"/>
                        <a:ea typeface="仿宋" panose="02010609060101010101" charset="-122"/>
                        <a:cs typeface="Times New Roman" panose="02020603050405020304" pitchFamily="18" charset="0"/>
                      </a:endParaRPr>
                    </a:p>
                  </a:txBody>
                  <a:tcPr marL="51439" marR="51439" marT="0" marB="0" anchor="ctr">
                    <a:solidFill>
                      <a:schemeClr val="accent1">
                        <a:lumMod val="20000"/>
                        <a:lumOff val="80000"/>
                      </a:schemeClr>
                    </a:solidFill>
                  </a:tcPr>
                </a:tc>
                <a:tc>
                  <a:txBody>
                    <a:bodyPr/>
                    <a:lstStyle/>
                    <a:p>
                      <a:pPr algn="ctr">
                        <a:lnSpc>
                          <a:spcPct val="150000"/>
                        </a:lnSpc>
                        <a:spcAft>
                          <a:spcPts val="0"/>
                        </a:spcAft>
                      </a:pPr>
                      <a:r>
                        <a:rPr lang="en-US" sz="900" b="1" kern="100" dirty="0">
                          <a:effectLst/>
                          <a:latin typeface="Times New Roman" panose="02020603050405020304" pitchFamily="18" charset="0"/>
                          <a:ea typeface="仿宋" panose="02010609060101010101" charset="-122"/>
                          <a:cs typeface="Times New Roman" panose="02020603050405020304" pitchFamily="18" charset="0"/>
                        </a:rPr>
                        <a:t>110°&lt;|</a:t>
                      </a:r>
                      <a:r>
                        <a:rPr lang="en-US" sz="900" b="1" kern="100" dirty="0" err="1">
                          <a:effectLst/>
                          <a:latin typeface="Times New Roman" panose="02020603050405020304" pitchFamily="18" charset="0"/>
                          <a:ea typeface="仿宋" panose="02010609060101010101" charset="-122"/>
                          <a:cs typeface="Times New Roman" panose="02020603050405020304" pitchFamily="18" charset="0"/>
                        </a:rPr>
                        <a:t>φ</a:t>
                      </a:r>
                      <a:r>
                        <a:rPr lang="en-US" sz="900" b="1" kern="100" baseline="-25000" dirty="0" err="1">
                          <a:effectLst/>
                          <a:latin typeface="Times New Roman" panose="02020603050405020304" pitchFamily="18" charset="0"/>
                          <a:ea typeface="仿宋" panose="02010609060101010101" charset="-122"/>
                          <a:cs typeface="Times New Roman" panose="02020603050405020304" pitchFamily="18" charset="0"/>
                        </a:rPr>
                        <a:t>r</a:t>
                      </a:r>
                      <a:r>
                        <a:rPr lang="en-US" sz="900" b="1" kern="100" dirty="0">
                          <a:effectLst/>
                          <a:latin typeface="Times New Roman" panose="02020603050405020304" pitchFamily="18" charset="0"/>
                          <a:ea typeface="仿宋" panose="02010609060101010101" charset="-122"/>
                          <a:cs typeface="Times New Roman" panose="02020603050405020304" pitchFamily="18" charset="0"/>
                        </a:rPr>
                        <a:t> | &lt;150°</a:t>
                      </a:r>
                    </a:p>
                  </a:txBody>
                  <a:tcPr marL="51439" marR="51439" marT="0" marB="0" anchor="ctr">
                    <a:solidFill>
                      <a:schemeClr val="accent1">
                        <a:lumMod val="20000"/>
                        <a:lumOff val="80000"/>
                      </a:schemeClr>
                    </a:solidFill>
                  </a:tcPr>
                </a:tc>
                <a:extLst>
                  <a:ext uri="{0D108BD9-81ED-4DB2-BD59-A6C34878D82A}">
                    <a16:rowId xmlns:a16="http://schemas.microsoft.com/office/drawing/2014/main" val="10005"/>
                  </a:ext>
                </a:extLst>
              </a:tr>
              <a:tr h="205798">
                <a:tc vMerge="1">
                  <a:txBody>
                    <a:bodyPr/>
                    <a:lstStyle/>
                    <a:p>
                      <a:endParaRPr lang="zh-CN"/>
                    </a:p>
                  </a:txBody>
                  <a:tcPr/>
                </a:tc>
                <a:tc>
                  <a:txBody>
                    <a:bodyPr/>
                    <a:lstStyle/>
                    <a:p>
                      <a:pPr algn="ctr">
                        <a:lnSpc>
                          <a:spcPct val="150000"/>
                        </a:lnSpc>
                        <a:spcAft>
                          <a:spcPts val="0"/>
                        </a:spcAft>
                      </a:pPr>
                      <a:r>
                        <a:rPr lang="en-US" sz="900" b="1" kern="100">
                          <a:effectLst/>
                          <a:latin typeface="Times New Roman" panose="02020603050405020304" pitchFamily="18" charset="0"/>
                          <a:ea typeface="仿宋" panose="02010609060101010101" charset="-122"/>
                          <a:cs typeface="Times New Roman" panose="02020603050405020304" pitchFamily="18" charset="0"/>
                        </a:rPr>
                        <a:t>△φ</a:t>
                      </a:r>
                      <a:r>
                        <a:rPr lang="en-US" sz="900" b="1" kern="100" baseline="-25000">
                          <a:effectLst/>
                          <a:latin typeface="Times New Roman" panose="02020603050405020304" pitchFamily="18" charset="0"/>
                          <a:ea typeface="仿宋" panose="02010609060101010101" charset="-122"/>
                          <a:cs typeface="Times New Roman" panose="02020603050405020304" pitchFamily="18" charset="0"/>
                        </a:rPr>
                        <a:t>r</a:t>
                      </a:r>
                      <a:endParaRPr lang="en-US" sz="900" b="1" kern="100">
                        <a:effectLst/>
                        <a:latin typeface="Times New Roman" panose="02020603050405020304" pitchFamily="18" charset="0"/>
                        <a:ea typeface="仿宋" panose="02010609060101010101" charset="-122"/>
                        <a:cs typeface="Times New Roman" panose="02020603050405020304" pitchFamily="18" charset="0"/>
                      </a:endParaRPr>
                    </a:p>
                  </a:txBody>
                  <a:tcPr marL="51439" marR="51439" marT="0" marB="0" anchor="ctr"/>
                </a:tc>
                <a:tc>
                  <a:txBody>
                    <a:bodyPr/>
                    <a:lstStyle/>
                    <a:p>
                      <a:pPr algn="ctr">
                        <a:lnSpc>
                          <a:spcPct val="150000"/>
                        </a:lnSpc>
                        <a:spcAft>
                          <a:spcPts val="0"/>
                        </a:spcAft>
                      </a:pPr>
                      <a:r>
                        <a:rPr lang="en-US" sz="900" b="1" kern="100" dirty="0">
                          <a:effectLst/>
                          <a:latin typeface="Times New Roman" panose="02020603050405020304" pitchFamily="18" charset="0"/>
                          <a:ea typeface="仿宋" panose="02010609060101010101" charset="-122"/>
                          <a:cs typeface="Times New Roman" panose="02020603050405020304" pitchFamily="18" charset="0"/>
                        </a:rPr>
                        <a:t>|△</a:t>
                      </a:r>
                      <a:r>
                        <a:rPr lang="en-US" sz="900" b="1" kern="100" dirty="0" err="1">
                          <a:effectLst/>
                          <a:latin typeface="Times New Roman" panose="02020603050405020304" pitchFamily="18" charset="0"/>
                          <a:ea typeface="仿宋" panose="02010609060101010101" charset="-122"/>
                          <a:cs typeface="Times New Roman" panose="02020603050405020304" pitchFamily="18" charset="0"/>
                        </a:rPr>
                        <a:t>φ</a:t>
                      </a:r>
                      <a:r>
                        <a:rPr lang="en-US" sz="900" b="1" kern="100" baseline="-25000" dirty="0" err="1">
                          <a:effectLst/>
                          <a:latin typeface="Times New Roman" panose="02020603050405020304" pitchFamily="18" charset="0"/>
                          <a:ea typeface="仿宋" panose="02010609060101010101" charset="-122"/>
                          <a:cs typeface="Times New Roman" panose="02020603050405020304" pitchFamily="18" charset="0"/>
                        </a:rPr>
                        <a:t>r</a:t>
                      </a:r>
                      <a:r>
                        <a:rPr lang="en-US" sz="900" b="1" kern="100" dirty="0">
                          <a:effectLst/>
                          <a:latin typeface="Times New Roman" panose="02020603050405020304" pitchFamily="18" charset="0"/>
                          <a:ea typeface="仿宋" panose="02010609060101010101" charset="-122"/>
                          <a:cs typeface="Times New Roman" panose="02020603050405020304" pitchFamily="18" charset="0"/>
                        </a:rPr>
                        <a:t> | &lt;15°</a:t>
                      </a:r>
                    </a:p>
                  </a:txBody>
                  <a:tcPr marL="51439" marR="51439" marT="0" marB="0" anchor="ctr"/>
                </a:tc>
                <a:extLst>
                  <a:ext uri="{0D108BD9-81ED-4DB2-BD59-A6C34878D82A}">
                    <a16:rowId xmlns:a16="http://schemas.microsoft.com/office/drawing/2014/main" val="10006"/>
                  </a:ext>
                </a:extLst>
              </a:tr>
              <a:tr h="205798">
                <a:tc rowSpan="3">
                  <a:txBody>
                    <a:bodyPr/>
                    <a:lstStyle/>
                    <a:p>
                      <a:pPr algn="ctr">
                        <a:lnSpc>
                          <a:spcPct val="150000"/>
                        </a:lnSpc>
                        <a:spcAft>
                          <a:spcPts val="0"/>
                        </a:spcAft>
                      </a:pPr>
                      <a:r>
                        <a:rPr lang="en-US" altLang="zh-CN" sz="900" b="1" kern="100" dirty="0">
                          <a:effectLst/>
                          <a:latin typeface="Times New Roman" panose="02020603050405020304" pitchFamily="18" charset="0"/>
                          <a:ea typeface="仿宋" panose="02010609060101010101" charset="-122"/>
                        </a:rPr>
                        <a:t>weather conditions</a:t>
                      </a:r>
                      <a:endParaRPr lang="zh-CN" sz="900" b="1" kern="100" dirty="0">
                        <a:effectLst/>
                        <a:latin typeface="Times New Roman" panose="02020603050405020304" pitchFamily="18" charset="0"/>
                        <a:ea typeface="仿宋" panose="02010609060101010101" charset="-122"/>
                        <a:cs typeface="Times New Roman" panose="02020603050405020304" pitchFamily="18" charset="0"/>
                      </a:endParaRPr>
                    </a:p>
                  </a:txBody>
                  <a:tcPr marL="51439" marR="51439" marT="0" marB="0" anchor="ctr">
                    <a:solidFill>
                      <a:schemeClr val="accent5"/>
                    </a:solidFill>
                  </a:tcPr>
                </a:tc>
                <a:tc>
                  <a:txBody>
                    <a:bodyPr/>
                    <a:lstStyle/>
                    <a:p>
                      <a:pPr algn="ctr">
                        <a:lnSpc>
                          <a:spcPct val="150000"/>
                        </a:lnSpc>
                        <a:spcAft>
                          <a:spcPts val="0"/>
                        </a:spcAft>
                      </a:pPr>
                      <a:r>
                        <a:rPr lang="en-US" sz="900" b="1" kern="100">
                          <a:effectLst/>
                          <a:latin typeface="Times New Roman" panose="02020603050405020304" pitchFamily="18" charset="0"/>
                          <a:ea typeface="仿宋" panose="02010609060101010101" charset="-122"/>
                          <a:cs typeface="Times New Roman" panose="02020603050405020304" pitchFamily="18" charset="0"/>
                        </a:rPr>
                        <a:t>U</a:t>
                      </a:r>
                      <a:r>
                        <a:rPr lang="en-US" sz="900" b="1" kern="100" baseline="-25000">
                          <a:effectLst/>
                          <a:latin typeface="Times New Roman" panose="02020603050405020304" pitchFamily="18" charset="0"/>
                          <a:ea typeface="仿宋" panose="02010609060101010101" charset="-122"/>
                          <a:cs typeface="Times New Roman" panose="02020603050405020304" pitchFamily="18" charset="0"/>
                        </a:rPr>
                        <a:t>10</a:t>
                      </a:r>
                      <a:endParaRPr lang="en-US" sz="900" b="1" kern="100">
                        <a:effectLst/>
                        <a:latin typeface="Times New Roman" panose="02020603050405020304" pitchFamily="18" charset="0"/>
                        <a:ea typeface="仿宋" panose="02010609060101010101" charset="-122"/>
                        <a:cs typeface="Times New Roman" panose="02020603050405020304" pitchFamily="18" charset="0"/>
                      </a:endParaRPr>
                    </a:p>
                  </a:txBody>
                  <a:tcPr marL="51439" marR="51439" marT="0" marB="0" anchor="ctr">
                    <a:solidFill>
                      <a:schemeClr val="accent1">
                        <a:lumMod val="20000"/>
                        <a:lumOff val="80000"/>
                      </a:schemeClr>
                    </a:solidFill>
                  </a:tcPr>
                </a:tc>
                <a:tc>
                  <a:txBody>
                    <a:bodyPr/>
                    <a:lstStyle/>
                    <a:p>
                      <a:pPr algn="ctr">
                        <a:lnSpc>
                          <a:spcPct val="150000"/>
                        </a:lnSpc>
                        <a:spcAft>
                          <a:spcPts val="0"/>
                        </a:spcAft>
                      </a:pPr>
                      <a:r>
                        <a:rPr lang="en-US" sz="900" b="1" kern="100" dirty="0">
                          <a:effectLst/>
                          <a:latin typeface="Times New Roman" panose="02020603050405020304" pitchFamily="18" charset="0"/>
                          <a:ea typeface="仿宋" panose="02010609060101010101" charset="-122"/>
                          <a:cs typeface="Times New Roman" panose="02020603050405020304" pitchFamily="18" charset="0"/>
                        </a:rPr>
                        <a:t>U</a:t>
                      </a:r>
                      <a:r>
                        <a:rPr lang="en-US" sz="900" b="1" kern="100" baseline="-25000" dirty="0">
                          <a:effectLst/>
                          <a:latin typeface="Times New Roman" panose="02020603050405020304" pitchFamily="18" charset="0"/>
                          <a:ea typeface="仿宋" panose="02010609060101010101" charset="-122"/>
                          <a:cs typeface="Times New Roman" panose="02020603050405020304" pitchFamily="18" charset="0"/>
                        </a:rPr>
                        <a:t>10</a:t>
                      </a:r>
                      <a:r>
                        <a:rPr lang="en-US" sz="900" b="1" kern="100" dirty="0">
                          <a:effectLst/>
                          <a:latin typeface="Times New Roman" panose="02020603050405020304" pitchFamily="18" charset="0"/>
                          <a:ea typeface="仿宋" panose="02010609060101010101" charset="-122"/>
                          <a:cs typeface="Times New Roman" panose="02020603050405020304" pitchFamily="18" charset="0"/>
                        </a:rPr>
                        <a:t>&lt;7.8 m s</a:t>
                      </a:r>
                      <a:r>
                        <a:rPr lang="en-US" sz="900" b="1" kern="100" baseline="30000" dirty="0">
                          <a:effectLst/>
                          <a:latin typeface="Times New Roman" panose="02020603050405020304" pitchFamily="18" charset="0"/>
                          <a:ea typeface="仿宋" panose="02010609060101010101" charset="-122"/>
                          <a:cs typeface="Times New Roman" panose="02020603050405020304" pitchFamily="18" charset="0"/>
                        </a:rPr>
                        <a:t>-1</a:t>
                      </a:r>
                      <a:endParaRPr lang="en-US" sz="900" b="1" kern="100" dirty="0">
                        <a:effectLst/>
                        <a:latin typeface="Times New Roman" panose="02020603050405020304" pitchFamily="18" charset="0"/>
                        <a:ea typeface="仿宋" panose="02010609060101010101" charset="-122"/>
                        <a:cs typeface="Times New Roman" panose="02020603050405020304" pitchFamily="18" charset="0"/>
                      </a:endParaRPr>
                    </a:p>
                  </a:txBody>
                  <a:tcPr marL="51439" marR="51439" marT="0" marB="0" anchor="ctr">
                    <a:solidFill>
                      <a:schemeClr val="accent1">
                        <a:lumMod val="20000"/>
                        <a:lumOff val="80000"/>
                      </a:schemeClr>
                    </a:solidFill>
                  </a:tcPr>
                </a:tc>
                <a:extLst>
                  <a:ext uri="{0D108BD9-81ED-4DB2-BD59-A6C34878D82A}">
                    <a16:rowId xmlns:a16="http://schemas.microsoft.com/office/drawing/2014/main" val="10007"/>
                  </a:ext>
                </a:extLst>
              </a:tr>
              <a:tr h="205798">
                <a:tc vMerge="1">
                  <a:txBody>
                    <a:bodyPr/>
                    <a:lstStyle/>
                    <a:p>
                      <a:endParaRPr lang="zh-CN"/>
                    </a:p>
                  </a:txBody>
                  <a:tcPr/>
                </a:tc>
                <a:tc>
                  <a:txBody>
                    <a:bodyPr/>
                    <a:lstStyle/>
                    <a:p>
                      <a:pPr algn="ctr">
                        <a:lnSpc>
                          <a:spcPct val="150000"/>
                        </a:lnSpc>
                        <a:spcAft>
                          <a:spcPts val="0"/>
                        </a:spcAft>
                      </a:pPr>
                      <a:r>
                        <a:rPr lang="en-US" sz="900" b="1" kern="100">
                          <a:effectLst/>
                          <a:latin typeface="Times New Roman" panose="02020603050405020304" pitchFamily="18" charset="0"/>
                          <a:ea typeface="仿宋" panose="02010609060101010101" charset="-122"/>
                          <a:cs typeface="Times New Roman" panose="02020603050405020304" pitchFamily="18" charset="0"/>
                        </a:rPr>
                        <a:t>P</a:t>
                      </a:r>
                    </a:p>
                  </a:txBody>
                  <a:tcPr marL="51439" marR="51439" marT="0" marB="0" anchor="ctr"/>
                </a:tc>
                <a:tc>
                  <a:txBody>
                    <a:bodyPr/>
                    <a:lstStyle/>
                    <a:p>
                      <a:pPr algn="ctr">
                        <a:lnSpc>
                          <a:spcPct val="150000"/>
                        </a:lnSpc>
                        <a:spcAft>
                          <a:spcPts val="0"/>
                        </a:spcAft>
                      </a:pPr>
                      <a:r>
                        <a:rPr lang="en-US" sz="900" b="1" kern="100" dirty="0">
                          <a:effectLst/>
                          <a:latin typeface="Times New Roman" panose="02020603050405020304" pitchFamily="18" charset="0"/>
                          <a:ea typeface="仿宋" panose="02010609060101010101" charset="-122"/>
                          <a:cs typeface="Times New Roman" panose="02020603050405020304" pitchFamily="18" charset="0"/>
                        </a:rPr>
                        <a:t>100.5 kPa &lt;P&lt;102.5 kPa</a:t>
                      </a:r>
                    </a:p>
                  </a:txBody>
                  <a:tcPr marL="51439" marR="51439" marT="0" marB="0" anchor="ctr"/>
                </a:tc>
                <a:extLst>
                  <a:ext uri="{0D108BD9-81ED-4DB2-BD59-A6C34878D82A}">
                    <a16:rowId xmlns:a16="http://schemas.microsoft.com/office/drawing/2014/main" val="10008"/>
                  </a:ext>
                </a:extLst>
              </a:tr>
              <a:tr h="205798">
                <a:tc vMerge="1">
                  <a:txBody>
                    <a:bodyPr/>
                    <a:lstStyle/>
                    <a:p>
                      <a:endParaRPr lang="zh-CN"/>
                    </a:p>
                  </a:txBody>
                  <a:tcPr/>
                </a:tc>
                <a:tc>
                  <a:txBody>
                    <a:bodyPr/>
                    <a:lstStyle/>
                    <a:p>
                      <a:pPr algn="ctr">
                        <a:lnSpc>
                          <a:spcPct val="150000"/>
                        </a:lnSpc>
                        <a:spcAft>
                          <a:spcPts val="0"/>
                        </a:spcAft>
                      </a:pPr>
                      <a:r>
                        <a:rPr lang="en-US" sz="900" b="1" kern="100">
                          <a:effectLst/>
                          <a:latin typeface="Times New Roman" panose="02020603050405020304" pitchFamily="18" charset="0"/>
                          <a:ea typeface="仿宋" panose="02010609060101010101" charset="-122"/>
                          <a:cs typeface="Times New Roman" panose="02020603050405020304" pitchFamily="18" charset="0"/>
                        </a:rPr>
                        <a:t>CV</a:t>
                      </a:r>
                    </a:p>
                  </a:txBody>
                  <a:tcPr marL="51439" marR="51439" marT="0" marB="0" anchor="ctr">
                    <a:solidFill>
                      <a:schemeClr val="accent1">
                        <a:lumMod val="20000"/>
                        <a:lumOff val="80000"/>
                      </a:schemeClr>
                    </a:solidFill>
                  </a:tcPr>
                </a:tc>
                <a:tc>
                  <a:txBody>
                    <a:bodyPr/>
                    <a:lstStyle/>
                    <a:p>
                      <a:pPr algn="ctr">
                        <a:lnSpc>
                          <a:spcPct val="150000"/>
                        </a:lnSpc>
                        <a:spcAft>
                          <a:spcPts val="0"/>
                        </a:spcAft>
                      </a:pPr>
                      <a:r>
                        <a:rPr lang="en-US" sz="900" b="1" kern="100" dirty="0">
                          <a:effectLst/>
                          <a:latin typeface="Times New Roman" panose="02020603050405020304" pitchFamily="18" charset="0"/>
                          <a:ea typeface="仿宋" panose="02010609060101010101" charset="-122"/>
                          <a:cs typeface="Times New Roman" panose="02020603050405020304" pitchFamily="18" charset="0"/>
                        </a:rPr>
                        <a:t>CV&lt;0.1</a:t>
                      </a:r>
                    </a:p>
                  </a:txBody>
                  <a:tcPr marL="51439" marR="51439" marT="0" marB="0" anchor="ctr">
                    <a:solidFill>
                      <a:schemeClr val="accent1">
                        <a:lumMod val="20000"/>
                        <a:lumOff val="80000"/>
                      </a:schemeClr>
                    </a:solidFill>
                  </a:tcPr>
                </a:tc>
                <a:extLst>
                  <a:ext uri="{0D108BD9-81ED-4DB2-BD59-A6C34878D82A}">
                    <a16:rowId xmlns:a16="http://schemas.microsoft.com/office/drawing/2014/main" val="10009"/>
                  </a:ext>
                </a:extLst>
              </a:tr>
              <a:tr h="205798">
                <a:tc>
                  <a:txBody>
                    <a:bodyPr/>
                    <a:lstStyle/>
                    <a:p>
                      <a:pPr algn="ctr">
                        <a:lnSpc>
                          <a:spcPct val="150000"/>
                        </a:lnSpc>
                        <a:spcAft>
                          <a:spcPts val="0"/>
                        </a:spcAft>
                      </a:pPr>
                      <a:r>
                        <a:rPr lang="en-US" altLang="zh-CN" sz="900" b="1" kern="100" dirty="0">
                          <a:effectLst/>
                          <a:latin typeface="Times New Roman" panose="02020603050405020304" pitchFamily="18" charset="0"/>
                          <a:ea typeface="仿宋" panose="02010609060101010101" charset="-122"/>
                        </a:rPr>
                        <a:t>Overpass time</a:t>
                      </a:r>
                      <a:endParaRPr lang="zh-CN" sz="900" b="1" kern="100" dirty="0">
                        <a:effectLst/>
                        <a:latin typeface="Times New Roman" panose="02020603050405020304" pitchFamily="18" charset="0"/>
                        <a:ea typeface="仿宋" panose="02010609060101010101" charset="-122"/>
                        <a:cs typeface="Times New Roman" panose="02020603050405020304" pitchFamily="18" charset="0"/>
                      </a:endParaRPr>
                    </a:p>
                  </a:txBody>
                  <a:tcPr marL="51439" marR="51439" marT="0" marB="0" anchor="ctr">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en-US" sz="900" b="1" kern="100">
                          <a:effectLst/>
                          <a:latin typeface="Times New Roman" panose="02020603050405020304" pitchFamily="18" charset="0"/>
                          <a:ea typeface="仿宋" panose="02010609060101010101" charset="-122"/>
                          <a:cs typeface="Times New Roman" panose="02020603050405020304" pitchFamily="18" charset="0"/>
                        </a:rPr>
                        <a:t>△t</a:t>
                      </a:r>
                    </a:p>
                  </a:txBody>
                  <a:tcPr marL="51439" marR="51439" marT="0" marB="0" anchor="ctr">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900" b="1" kern="100" dirty="0">
                          <a:effectLst/>
                          <a:latin typeface="Times New Roman" panose="02020603050405020304" pitchFamily="18" charset="0"/>
                          <a:ea typeface="仿宋" panose="02010609060101010101" charset="-122"/>
                          <a:cs typeface="Times New Roman" panose="02020603050405020304" pitchFamily="18" charset="0"/>
                        </a:rPr>
                        <a:t>2 min&lt;△t &lt;20 min</a:t>
                      </a:r>
                    </a:p>
                  </a:txBody>
                  <a:tcPr marL="51439" marR="51439"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0" name="矩形 9">
            <a:extLst>
              <a:ext uri="{FF2B5EF4-FFF2-40B4-BE49-F238E27FC236}">
                <a16:creationId xmlns:a16="http://schemas.microsoft.com/office/drawing/2014/main" id="{4AE60EDA-4352-46E0-80D0-2D79FE85769F}"/>
              </a:ext>
            </a:extLst>
          </p:cNvPr>
          <p:cNvSpPr/>
          <p:nvPr/>
        </p:nvSpPr>
        <p:spPr>
          <a:xfrm>
            <a:off x="97343" y="1123802"/>
            <a:ext cx="8949313" cy="830997"/>
          </a:xfrm>
          <a:prstGeom prst="rect">
            <a:avLst/>
          </a:prstGeom>
        </p:spPr>
        <p:txBody>
          <a:bodyPr wrap="square">
            <a:spAutoFit/>
          </a:bodyPr>
          <a:lstStyle/>
          <a:p>
            <a:pPr marL="285750" indent="-285750" defTabSz="1219170">
              <a:buFont typeface="Wingdings" panose="05000000000000000000" pitchFamily="2" charset="2"/>
              <a:buChar char="ü"/>
            </a:pPr>
            <a:r>
              <a:rPr lang="en-US" altLang="zh-CN" sz="1600" dirty="0">
                <a:solidFill>
                  <a:prstClr val="black"/>
                </a:solidFill>
              </a:rPr>
              <a:t>Cross calibration technique for ocean data with low signal level is being studied. Strict data quality control standard and rigorous constraints have been proposed, and this have been validated with MERSI II/FY-3</a:t>
            </a:r>
            <a:r>
              <a:rPr lang="zh-CN" altLang="en-US" sz="1600" dirty="0">
                <a:solidFill>
                  <a:prstClr val="black"/>
                </a:solidFill>
              </a:rPr>
              <a:t> </a:t>
            </a:r>
            <a:r>
              <a:rPr lang="en-US" altLang="zh-CN" sz="1600" dirty="0">
                <a:solidFill>
                  <a:prstClr val="black"/>
                </a:solidFill>
              </a:rPr>
              <a:t>and</a:t>
            </a:r>
            <a:r>
              <a:rPr lang="zh-CN" altLang="en-US" sz="1600" dirty="0">
                <a:solidFill>
                  <a:prstClr val="black"/>
                </a:solidFill>
              </a:rPr>
              <a:t> </a:t>
            </a:r>
            <a:r>
              <a:rPr lang="en-US" altLang="zh-CN" sz="1600" dirty="0">
                <a:solidFill>
                  <a:prstClr val="black"/>
                </a:solidFill>
              </a:rPr>
              <a:t>VIIRS data. </a:t>
            </a:r>
            <a:endParaRPr lang="zh-CN" altLang="en-US" sz="1600" dirty="0">
              <a:solidFill>
                <a:prstClr val="black"/>
              </a:solidFill>
            </a:endParaRPr>
          </a:p>
        </p:txBody>
      </p:sp>
      <p:pic>
        <p:nvPicPr>
          <p:cNvPr id="11" name="图片 8">
            <a:extLst>
              <a:ext uri="{FF2B5EF4-FFF2-40B4-BE49-F238E27FC236}">
                <a16:creationId xmlns:a16="http://schemas.microsoft.com/office/drawing/2014/main" id="{D69FD15F-5892-436C-9C72-D7C05A6B946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2173575"/>
            <a:ext cx="4356299" cy="409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602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Advances in spaceborne radiometric transfer calibration research</a:t>
            </a:r>
            <a:endParaRPr lang="zh-CN" altLang="en-US" sz="2800" spc="50" dirty="0">
              <a:ln w="11430"/>
              <a:latin typeface="Arial" pitchFamily="34" charset="0"/>
              <a:ea typeface="微软雅黑" pitchFamily="34" charset="-122"/>
              <a:cs typeface="Arial" pitchFamily="34" charset="0"/>
            </a:endParaRPr>
          </a:p>
        </p:txBody>
      </p:sp>
      <p:sp>
        <p:nvSpPr>
          <p:cNvPr id="14" name="灯片编号占位符 2">
            <a:extLst>
              <a:ext uri="{FF2B5EF4-FFF2-40B4-BE49-F238E27FC236}">
                <a16:creationId xmlns:a16="http://schemas.microsoft.com/office/drawing/2014/main" id="{02DF4930-D54B-486A-AC3B-2DF848FB071E}"/>
              </a:ext>
            </a:extLst>
          </p:cNvPr>
          <p:cNvSpPr txBox="1">
            <a:spLocks/>
          </p:cNvSpPr>
          <p:nvPr/>
        </p:nvSpPr>
        <p:spPr>
          <a:xfrm>
            <a:off x="6960543" y="6939228"/>
            <a:ext cx="2133600" cy="365125"/>
          </a:xfrm>
          <a:prstGeom prst="rect">
            <a:avLst/>
          </a:prstGeom>
        </p:spPr>
        <p:txBody>
          <a:bodyPr/>
          <a:lstStyle>
            <a:defPPr>
              <a:defRPr lang="zh-CN"/>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29DACEF-5826-46F7-8FBF-AE385E98352B}" type="slidenum">
              <a:rPr lang="zh-CN" altLang="en-US" smtClean="0"/>
              <a:pPr/>
              <a:t>28</a:t>
            </a:fld>
            <a:endParaRPr lang="zh-CN" altLang="en-US"/>
          </a:p>
        </p:txBody>
      </p:sp>
      <p:sp>
        <p:nvSpPr>
          <p:cNvPr id="15" name="AutoShape 33">
            <a:extLst>
              <a:ext uri="{FF2B5EF4-FFF2-40B4-BE49-F238E27FC236}">
                <a16:creationId xmlns:a16="http://schemas.microsoft.com/office/drawing/2014/main" id="{C359380D-4353-41C1-85E0-E1C08258A3CD}"/>
              </a:ext>
            </a:extLst>
          </p:cNvPr>
          <p:cNvSpPr>
            <a:spLocks noChangeArrowheads="1"/>
          </p:cNvSpPr>
          <p:nvPr/>
        </p:nvSpPr>
        <p:spPr bwMode="gray">
          <a:xfrm>
            <a:off x="133074" y="1228837"/>
            <a:ext cx="4538514" cy="2546458"/>
          </a:xfrm>
          <a:prstGeom prst="roundRect">
            <a:avLst>
              <a:gd name="adj" fmla="val 11920"/>
            </a:avLst>
          </a:prstGeom>
          <a:gradFill rotWithShape="1">
            <a:gsLst>
              <a:gs pos="0">
                <a:sysClr val="window" lastClr="FFFFFF"/>
              </a:gs>
              <a:gs pos="100000">
                <a:srgbClr val="D8D8D8"/>
              </a:gs>
            </a:gsLst>
            <a:lin ang="0" scaled="1"/>
          </a:gradFill>
          <a:ln w="9525" algn="ctr">
            <a:solidFill>
              <a:srgbClr val="B2B2B2"/>
            </a:solidFill>
            <a:round/>
            <a:headEnd/>
            <a:tailEnd/>
          </a:ln>
        </p:spPr>
        <p:txBody>
          <a:bodyPr wrap="none" lIns="16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000" b="1" i="0" u="none" strike="noStrike" kern="0" cap="none" spc="0" normalizeH="0" baseline="0" noProof="1">
              <a:ln>
                <a:noFill/>
              </a:ln>
              <a:solidFill>
                <a:srgbClr val="5F5F5F"/>
              </a:solidFill>
              <a:effectLst/>
              <a:uLnTx/>
              <a:uFillTx/>
              <a:cs typeface="Arial" charset="0"/>
            </a:endParaRPr>
          </a:p>
        </p:txBody>
      </p:sp>
      <p:sp>
        <p:nvSpPr>
          <p:cNvPr id="16" name="矩形 15">
            <a:extLst>
              <a:ext uri="{FF2B5EF4-FFF2-40B4-BE49-F238E27FC236}">
                <a16:creationId xmlns:a16="http://schemas.microsoft.com/office/drawing/2014/main" id="{45F3F884-7CA0-456B-A7ED-A600B73A1282}"/>
              </a:ext>
            </a:extLst>
          </p:cNvPr>
          <p:cNvSpPr/>
          <p:nvPr/>
        </p:nvSpPr>
        <p:spPr>
          <a:xfrm>
            <a:off x="313499" y="1284375"/>
            <a:ext cx="4214779" cy="2264851"/>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Large-area uniform natural scenes in China have been selected as candidate validation sites, covering different surface type, including farmland, grassland, Gobi, sand, </a:t>
            </a:r>
            <a:r>
              <a:rPr lang="en-US" altLang="zh-CN" sz="1600" dirty="0" err="1">
                <a:latin typeface="微软雅黑" panose="020B0503020204020204" pitchFamily="34" charset="-122"/>
                <a:ea typeface="微软雅黑" panose="020B0503020204020204" pitchFamily="34" charset="-122"/>
              </a:rPr>
              <a:t>baresoil</a:t>
            </a:r>
            <a:r>
              <a:rPr lang="en-US" altLang="zh-CN" sz="1600" dirty="0">
                <a:latin typeface="微软雅黑" panose="020B0503020204020204" pitchFamily="34" charset="-122"/>
                <a:ea typeface="微软雅黑" panose="020B0503020204020204" pitchFamily="34" charset="-122"/>
              </a:rPr>
              <a:t> and waterbody</a:t>
            </a:r>
            <a:endParaRPr lang="zh-CN" altLang="en-US" sz="1600" dirty="0">
              <a:latin typeface="微软雅黑" panose="020B0503020204020204" pitchFamily="34" charset="-122"/>
              <a:ea typeface="微软雅黑" panose="020B0503020204020204" pitchFamily="34" charset="-122"/>
            </a:endParaRPr>
          </a:p>
        </p:txBody>
      </p:sp>
      <p:pic>
        <p:nvPicPr>
          <p:cNvPr id="19" name="图片 18">
            <a:extLst>
              <a:ext uri="{FF2B5EF4-FFF2-40B4-BE49-F238E27FC236}">
                <a16:creationId xmlns:a16="http://schemas.microsoft.com/office/drawing/2014/main" id="{91C1182A-16E7-41F2-828D-0E12A567D9AA}"/>
              </a:ext>
            </a:extLst>
          </p:cNvPr>
          <p:cNvPicPr/>
          <p:nvPr/>
        </p:nvPicPr>
        <p:blipFill>
          <a:blip r:embed="rId3">
            <a:extLst>
              <a:ext uri="{28A0092B-C50C-407E-A947-70E740481C1C}">
                <a14:useLocalDpi xmlns:a14="http://schemas.microsoft.com/office/drawing/2010/main" val="0"/>
              </a:ext>
            </a:extLst>
          </a:blip>
          <a:stretch>
            <a:fillRect/>
          </a:stretch>
        </p:blipFill>
        <p:spPr>
          <a:xfrm>
            <a:off x="222812" y="4133625"/>
            <a:ext cx="1440000" cy="1440000"/>
          </a:xfrm>
          <a:prstGeom prst="rect">
            <a:avLst/>
          </a:prstGeom>
        </p:spPr>
      </p:pic>
      <p:pic>
        <p:nvPicPr>
          <p:cNvPr id="20" name="图片 19">
            <a:extLst>
              <a:ext uri="{FF2B5EF4-FFF2-40B4-BE49-F238E27FC236}">
                <a16:creationId xmlns:a16="http://schemas.microsoft.com/office/drawing/2014/main" id="{8EADD792-E00C-448B-AD50-F79822B94C5D}"/>
              </a:ext>
            </a:extLst>
          </p:cNvPr>
          <p:cNvPicPr/>
          <p:nvPr/>
        </p:nvPicPr>
        <p:blipFill>
          <a:blip r:embed="rId4">
            <a:extLst>
              <a:ext uri="{28A0092B-C50C-407E-A947-70E740481C1C}">
                <a14:useLocalDpi xmlns:a14="http://schemas.microsoft.com/office/drawing/2010/main" val="0"/>
              </a:ext>
            </a:extLst>
          </a:blip>
          <a:stretch>
            <a:fillRect/>
          </a:stretch>
        </p:blipFill>
        <p:spPr>
          <a:xfrm>
            <a:off x="1677406" y="4133625"/>
            <a:ext cx="1440000" cy="1440000"/>
          </a:xfrm>
          <a:prstGeom prst="rect">
            <a:avLst/>
          </a:prstGeom>
        </p:spPr>
      </p:pic>
      <p:pic>
        <p:nvPicPr>
          <p:cNvPr id="21" name="图片 20">
            <a:extLst>
              <a:ext uri="{FF2B5EF4-FFF2-40B4-BE49-F238E27FC236}">
                <a16:creationId xmlns:a16="http://schemas.microsoft.com/office/drawing/2014/main" id="{42AF7A9D-014A-4553-BD6E-CA41D1046FEE}"/>
              </a:ext>
            </a:extLst>
          </p:cNvPr>
          <p:cNvPicPr/>
          <p:nvPr/>
        </p:nvPicPr>
        <p:blipFill>
          <a:blip r:embed="rId5">
            <a:extLst>
              <a:ext uri="{28A0092B-C50C-407E-A947-70E740481C1C}">
                <a14:useLocalDpi xmlns:a14="http://schemas.microsoft.com/office/drawing/2010/main" val="0"/>
              </a:ext>
            </a:extLst>
          </a:blip>
          <a:stretch>
            <a:fillRect/>
          </a:stretch>
        </p:blipFill>
        <p:spPr>
          <a:xfrm>
            <a:off x="3132000" y="4133625"/>
            <a:ext cx="1440000" cy="1440000"/>
          </a:xfrm>
          <a:prstGeom prst="rect">
            <a:avLst/>
          </a:prstGeom>
        </p:spPr>
      </p:pic>
      <p:pic>
        <p:nvPicPr>
          <p:cNvPr id="22" name="图片 21">
            <a:extLst>
              <a:ext uri="{FF2B5EF4-FFF2-40B4-BE49-F238E27FC236}">
                <a16:creationId xmlns:a16="http://schemas.microsoft.com/office/drawing/2014/main" id="{B6DC9758-B622-451E-865A-00162C6EB680}"/>
              </a:ext>
            </a:extLst>
          </p:cNvPr>
          <p:cNvPicPr/>
          <p:nvPr/>
        </p:nvPicPr>
        <p:blipFill>
          <a:blip r:embed="rId6">
            <a:extLst>
              <a:ext uri="{28A0092B-C50C-407E-A947-70E740481C1C}">
                <a14:useLocalDpi xmlns:a14="http://schemas.microsoft.com/office/drawing/2010/main" val="0"/>
              </a:ext>
            </a:extLst>
          </a:blip>
          <a:stretch>
            <a:fillRect/>
          </a:stretch>
        </p:blipFill>
        <p:spPr>
          <a:xfrm>
            <a:off x="4586594" y="4133625"/>
            <a:ext cx="1440000" cy="1440000"/>
          </a:xfrm>
          <a:prstGeom prst="rect">
            <a:avLst/>
          </a:prstGeom>
        </p:spPr>
      </p:pic>
      <p:pic>
        <p:nvPicPr>
          <p:cNvPr id="23" name="图片 22">
            <a:extLst>
              <a:ext uri="{FF2B5EF4-FFF2-40B4-BE49-F238E27FC236}">
                <a16:creationId xmlns:a16="http://schemas.microsoft.com/office/drawing/2014/main" id="{55BBD358-7B54-4A49-9402-499139EFBF67}"/>
              </a:ext>
            </a:extLst>
          </p:cNvPr>
          <p:cNvPicPr/>
          <p:nvPr/>
        </p:nvPicPr>
        <p:blipFill>
          <a:blip r:embed="rId7">
            <a:extLst>
              <a:ext uri="{28A0092B-C50C-407E-A947-70E740481C1C}">
                <a14:useLocalDpi xmlns:a14="http://schemas.microsoft.com/office/drawing/2010/main" val="0"/>
              </a:ext>
            </a:extLst>
          </a:blip>
          <a:stretch>
            <a:fillRect/>
          </a:stretch>
        </p:blipFill>
        <p:spPr>
          <a:xfrm>
            <a:off x="6041188" y="4133625"/>
            <a:ext cx="1440000" cy="1440000"/>
          </a:xfrm>
          <a:prstGeom prst="rect">
            <a:avLst/>
          </a:prstGeom>
        </p:spPr>
      </p:pic>
      <p:pic>
        <p:nvPicPr>
          <p:cNvPr id="24" name="图片 23">
            <a:extLst>
              <a:ext uri="{FF2B5EF4-FFF2-40B4-BE49-F238E27FC236}">
                <a16:creationId xmlns:a16="http://schemas.microsoft.com/office/drawing/2014/main" id="{04C67686-47F6-4A1C-803D-04060142213F}"/>
              </a:ext>
            </a:extLst>
          </p:cNvPr>
          <p:cNvPicPr/>
          <p:nvPr/>
        </p:nvPicPr>
        <p:blipFill>
          <a:blip r:embed="rId8">
            <a:extLst>
              <a:ext uri="{28A0092B-C50C-407E-A947-70E740481C1C}">
                <a14:useLocalDpi xmlns:a14="http://schemas.microsoft.com/office/drawing/2010/main" val="0"/>
              </a:ext>
            </a:extLst>
          </a:blip>
          <a:stretch>
            <a:fillRect/>
          </a:stretch>
        </p:blipFill>
        <p:spPr>
          <a:xfrm>
            <a:off x="7495780" y="4133625"/>
            <a:ext cx="1440000" cy="1440000"/>
          </a:xfrm>
          <a:prstGeom prst="rect">
            <a:avLst/>
          </a:prstGeom>
        </p:spPr>
      </p:pic>
      <p:grpSp>
        <p:nvGrpSpPr>
          <p:cNvPr id="25" name="组合 24">
            <a:extLst>
              <a:ext uri="{FF2B5EF4-FFF2-40B4-BE49-F238E27FC236}">
                <a16:creationId xmlns:a16="http://schemas.microsoft.com/office/drawing/2014/main" id="{B63724BC-A1C4-437B-AE3A-C7C688A4568D}"/>
              </a:ext>
            </a:extLst>
          </p:cNvPr>
          <p:cNvGrpSpPr/>
          <p:nvPr/>
        </p:nvGrpSpPr>
        <p:grpSpPr>
          <a:xfrm>
            <a:off x="274695" y="5583697"/>
            <a:ext cx="8529305" cy="307777"/>
            <a:chOff x="303403" y="4849415"/>
            <a:chExt cx="8529305" cy="307777"/>
          </a:xfrm>
        </p:grpSpPr>
        <p:sp>
          <p:nvSpPr>
            <p:cNvPr id="26" name="TextBox 83">
              <a:extLst>
                <a:ext uri="{FF2B5EF4-FFF2-40B4-BE49-F238E27FC236}">
                  <a16:creationId xmlns:a16="http://schemas.microsoft.com/office/drawing/2014/main" id="{F61B167D-4C20-438B-B1F7-7BA9FB6ACC5D}"/>
                </a:ext>
              </a:extLst>
            </p:cNvPr>
            <p:cNvSpPr txBox="1"/>
            <p:nvPr/>
          </p:nvSpPr>
          <p:spPr>
            <a:xfrm>
              <a:off x="303403" y="4849415"/>
              <a:ext cx="1440000" cy="307777"/>
            </a:xfrm>
            <a:prstGeom prst="rect">
              <a:avLst/>
            </a:prstGeom>
            <a:noFill/>
          </p:spPr>
          <p:txBody>
            <a:bodyPr wrap="square" rtlCol="0">
              <a:spAutoFit/>
            </a:bodyPr>
            <a:lstStyle/>
            <a:p>
              <a:pPr algn="ctr"/>
              <a:r>
                <a:rPr lang="en-US" altLang="zh-CN" sz="1400" b="1" dirty="0" err="1">
                  <a:latin typeface="黑体" panose="02010609060101010101" pitchFamily="49" charset="-122"/>
                  <a:ea typeface="黑体" panose="02010609060101010101" pitchFamily="49" charset="-122"/>
                </a:rPr>
                <a:t>Jingyuetan</a:t>
              </a:r>
              <a:endParaRPr lang="zh-CN" altLang="en-US" sz="1400" b="1" dirty="0">
                <a:latin typeface="黑体" panose="02010609060101010101" pitchFamily="49" charset="-122"/>
                <a:ea typeface="黑体" panose="02010609060101010101" pitchFamily="49" charset="-122"/>
              </a:endParaRPr>
            </a:p>
          </p:txBody>
        </p:sp>
        <p:sp>
          <p:nvSpPr>
            <p:cNvPr id="27" name="TextBox 83">
              <a:extLst>
                <a:ext uri="{FF2B5EF4-FFF2-40B4-BE49-F238E27FC236}">
                  <a16:creationId xmlns:a16="http://schemas.microsoft.com/office/drawing/2014/main" id="{A6A3EB1D-2361-4050-8C45-2BED520A5B6F}"/>
                </a:ext>
              </a:extLst>
            </p:cNvPr>
            <p:cNvSpPr txBox="1"/>
            <p:nvPr/>
          </p:nvSpPr>
          <p:spPr>
            <a:xfrm>
              <a:off x="1721264" y="4849415"/>
              <a:ext cx="1440000" cy="307777"/>
            </a:xfrm>
            <a:prstGeom prst="rect">
              <a:avLst/>
            </a:prstGeom>
            <a:noFill/>
          </p:spPr>
          <p:txBody>
            <a:bodyPr wrap="square" rtlCol="0">
              <a:spAutoFit/>
            </a:bodyPr>
            <a:lstStyle/>
            <a:p>
              <a:pPr algn="ctr"/>
              <a:r>
                <a:rPr lang="en-US" altLang="zh-CN" sz="1400" b="1" dirty="0" err="1">
                  <a:latin typeface="黑体" panose="02010609060101010101" pitchFamily="49" charset="-122"/>
                  <a:ea typeface="黑体" panose="02010609060101010101" pitchFamily="49" charset="-122"/>
                </a:rPr>
                <a:t>Hulun</a:t>
              </a:r>
              <a:r>
                <a:rPr lang="en-US" altLang="zh-CN" sz="1400" b="1" dirty="0">
                  <a:latin typeface="黑体" panose="02010609060101010101" pitchFamily="49" charset="-122"/>
                  <a:ea typeface="黑体" panose="02010609060101010101" pitchFamily="49" charset="-122"/>
                </a:rPr>
                <a:t> </a:t>
              </a:r>
              <a:r>
                <a:rPr lang="en-US" altLang="zh-CN" sz="1400" b="1" dirty="0" err="1">
                  <a:latin typeface="黑体" panose="02010609060101010101" pitchFamily="49" charset="-122"/>
                  <a:ea typeface="黑体" panose="02010609060101010101" pitchFamily="49" charset="-122"/>
                </a:rPr>
                <a:t>Buir</a:t>
              </a:r>
              <a:endParaRPr lang="zh-CN" altLang="en-US" sz="1400" b="1" dirty="0">
                <a:latin typeface="黑体" panose="02010609060101010101" pitchFamily="49" charset="-122"/>
                <a:ea typeface="黑体" panose="02010609060101010101" pitchFamily="49" charset="-122"/>
              </a:endParaRPr>
            </a:p>
          </p:txBody>
        </p:sp>
        <p:sp>
          <p:nvSpPr>
            <p:cNvPr id="28" name="TextBox 83">
              <a:extLst>
                <a:ext uri="{FF2B5EF4-FFF2-40B4-BE49-F238E27FC236}">
                  <a16:creationId xmlns:a16="http://schemas.microsoft.com/office/drawing/2014/main" id="{EF48B14F-C012-4CFB-9883-71A3BD60BCF5}"/>
                </a:ext>
              </a:extLst>
            </p:cNvPr>
            <p:cNvSpPr txBox="1"/>
            <p:nvPr/>
          </p:nvSpPr>
          <p:spPr>
            <a:xfrm>
              <a:off x="3139125" y="4849415"/>
              <a:ext cx="1440000" cy="307777"/>
            </a:xfrm>
            <a:prstGeom prst="rect">
              <a:avLst/>
            </a:prstGeom>
            <a:noFill/>
          </p:spPr>
          <p:txBody>
            <a:bodyPr wrap="square" rtlCol="0">
              <a:spAutoFit/>
            </a:bodyPr>
            <a:lstStyle/>
            <a:p>
              <a:pPr algn="ctr"/>
              <a:r>
                <a:rPr lang="en-US" altLang="zh-CN" sz="1400" b="1" dirty="0" err="1">
                  <a:latin typeface="黑体" panose="02010609060101010101" pitchFamily="49" charset="-122"/>
                  <a:ea typeface="黑体" panose="02010609060101010101" pitchFamily="49" charset="-122"/>
                </a:rPr>
                <a:t>Golmud</a:t>
              </a:r>
              <a:endParaRPr lang="zh-CN" altLang="en-US" sz="1400" b="1" dirty="0">
                <a:latin typeface="黑体" panose="02010609060101010101" pitchFamily="49" charset="-122"/>
                <a:ea typeface="黑体" panose="02010609060101010101" pitchFamily="49" charset="-122"/>
              </a:endParaRPr>
            </a:p>
          </p:txBody>
        </p:sp>
        <p:sp>
          <p:nvSpPr>
            <p:cNvPr id="29" name="TextBox 83">
              <a:extLst>
                <a:ext uri="{FF2B5EF4-FFF2-40B4-BE49-F238E27FC236}">
                  <a16:creationId xmlns:a16="http://schemas.microsoft.com/office/drawing/2014/main" id="{8A993532-FF23-45B9-ABD6-EF4506D618C0}"/>
                </a:ext>
              </a:extLst>
            </p:cNvPr>
            <p:cNvSpPr txBox="1"/>
            <p:nvPr/>
          </p:nvSpPr>
          <p:spPr>
            <a:xfrm>
              <a:off x="4556986" y="4849415"/>
              <a:ext cx="1440000" cy="307777"/>
            </a:xfrm>
            <a:prstGeom prst="rect">
              <a:avLst/>
            </a:prstGeom>
            <a:noFill/>
          </p:spPr>
          <p:txBody>
            <a:bodyPr wrap="square" rtlCol="0">
              <a:spAutoFit/>
            </a:bodyPr>
            <a:lstStyle/>
            <a:p>
              <a:pPr algn="ctr"/>
              <a:r>
                <a:rPr lang="en-US" altLang="zh-CN" sz="1400" b="1" dirty="0">
                  <a:latin typeface="黑体" panose="02010609060101010101" pitchFamily="49" charset="-122"/>
                  <a:ea typeface="黑体" panose="02010609060101010101" pitchFamily="49" charset="-122"/>
                </a:rPr>
                <a:t>Baotou</a:t>
              </a:r>
              <a:endParaRPr lang="zh-CN" altLang="en-US" sz="1400" b="1" dirty="0">
                <a:latin typeface="黑体" panose="02010609060101010101" pitchFamily="49" charset="-122"/>
                <a:ea typeface="黑体" panose="02010609060101010101" pitchFamily="49" charset="-122"/>
              </a:endParaRPr>
            </a:p>
          </p:txBody>
        </p:sp>
        <p:sp>
          <p:nvSpPr>
            <p:cNvPr id="30" name="TextBox 83">
              <a:extLst>
                <a:ext uri="{FF2B5EF4-FFF2-40B4-BE49-F238E27FC236}">
                  <a16:creationId xmlns:a16="http://schemas.microsoft.com/office/drawing/2014/main" id="{8F309B0A-5C41-42AC-BCFB-58379EC1EA93}"/>
                </a:ext>
              </a:extLst>
            </p:cNvPr>
            <p:cNvSpPr txBox="1"/>
            <p:nvPr/>
          </p:nvSpPr>
          <p:spPr>
            <a:xfrm>
              <a:off x="5974847" y="4849415"/>
              <a:ext cx="1440000" cy="307777"/>
            </a:xfrm>
            <a:prstGeom prst="rect">
              <a:avLst/>
            </a:prstGeom>
            <a:noFill/>
          </p:spPr>
          <p:txBody>
            <a:bodyPr wrap="square" rtlCol="0">
              <a:spAutoFit/>
            </a:bodyPr>
            <a:lstStyle/>
            <a:p>
              <a:pPr algn="ctr"/>
              <a:r>
                <a:rPr lang="en-US" altLang="zh-CN" sz="1400" b="1" dirty="0" err="1">
                  <a:latin typeface="黑体" panose="02010609060101010101" pitchFamily="49" charset="-122"/>
                  <a:ea typeface="黑体" panose="02010609060101010101" pitchFamily="49" charset="-122"/>
                </a:rPr>
                <a:t>Minqin</a:t>
              </a:r>
              <a:endParaRPr lang="zh-CN" altLang="en-US" sz="1400" b="1" dirty="0">
                <a:latin typeface="黑体" panose="02010609060101010101" pitchFamily="49" charset="-122"/>
                <a:ea typeface="黑体" panose="02010609060101010101" pitchFamily="49" charset="-122"/>
              </a:endParaRPr>
            </a:p>
          </p:txBody>
        </p:sp>
        <p:sp>
          <p:nvSpPr>
            <p:cNvPr id="31" name="TextBox 83">
              <a:extLst>
                <a:ext uri="{FF2B5EF4-FFF2-40B4-BE49-F238E27FC236}">
                  <a16:creationId xmlns:a16="http://schemas.microsoft.com/office/drawing/2014/main" id="{59462BA1-AA5A-4C71-8BEB-D44146EF6D82}"/>
                </a:ext>
              </a:extLst>
            </p:cNvPr>
            <p:cNvSpPr txBox="1"/>
            <p:nvPr/>
          </p:nvSpPr>
          <p:spPr>
            <a:xfrm>
              <a:off x="7392708" y="4849415"/>
              <a:ext cx="1440000" cy="307777"/>
            </a:xfrm>
            <a:prstGeom prst="rect">
              <a:avLst/>
            </a:prstGeom>
            <a:noFill/>
          </p:spPr>
          <p:txBody>
            <a:bodyPr wrap="square" rtlCol="0">
              <a:spAutoFit/>
            </a:bodyPr>
            <a:lstStyle/>
            <a:p>
              <a:pPr algn="ctr"/>
              <a:r>
                <a:rPr lang="en-US" altLang="zh-CN" sz="1400" b="1" dirty="0" err="1">
                  <a:latin typeface="黑体" panose="02010609060101010101" pitchFamily="49" charset="-122"/>
                  <a:ea typeface="黑体" panose="02010609060101010101" pitchFamily="49" charset="-122"/>
                </a:rPr>
                <a:t>Huailai</a:t>
              </a:r>
              <a:endParaRPr lang="zh-CN" altLang="en-US" sz="1400" b="1" dirty="0">
                <a:latin typeface="黑体" panose="02010609060101010101" pitchFamily="49" charset="-122"/>
                <a:ea typeface="黑体" panose="02010609060101010101" pitchFamily="49" charset="-122"/>
              </a:endParaRPr>
            </a:p>
          </p:txBody>
        </p:sp>
      </p:grpSp>
      <p:grpSp>
        <p:nvGrpSpPr>
          <p:cNvPr id="32" name="组合 31">
            <a:extLst>
              <a:ext uri="{FF2B5EF4-FFF2-40B4-BE49-F238E27FC236}">
                <a16:creationId xmlns:a16="http://schemas.microsoft.com/office/drawing/2014/main" id="{B9392B80-3BBC-4D31-AF34-1AD6F0720FE8}"/>
              </a:ext>
            </a:extLst>
          </p:cNvPr>
          <p:cNvGrpSpPr/>
          <p:nvPr/>
        </p:nvGrpSpPr>
        <p:grpSpPr>
          <a:xfrm>
            <a:off x="283767" y="5889593"/>
            <a:ext cx="8529305" cy="954107"/>
            <a:chOff x="303403" y="4849415"/>
            <a:chExt cx="8529305" cy="279766"/>
          </a:xfrm>
        </p:grpSpPr>
        <p:sp>
          <p:nvSpPr>
            <p:cNvPr id="33" name="TextBox 83">
              <a:extLst>
                <a:ext uri="{FF2B5EF4-FFF2-40B4-BE49-F238E27FC236}">
                  <a16:creationId xmlns:a16="http://schemas.microsoft.com/office/drawing/2014/main" id="{E8691376-4B63-4E53-8EAF-507E01386683}"/>
                </a:ext>
              </a:extLst>
            </p:cNvPr>
            <p:cNvSpPr txBox="1"/>
            <p:nvPr/>
          </p:nvSpPr>
          <p:spPr>
            <a:xfrm>
              <a:off x="303403" y="4849415"/>
              <a:ext cx="1440000" cy="279766"/>
            </a:xfrm>
            <a:prstGeom prst="rect">
              <a:avLst/>
            </a:prstGeom>
            <a:noFill/>
          </p:spPr>
          <p:txBody>
            <a:bodyPr wrap="square" rtlCol="0">
              <a:spAutoFit/>
            </a:bodyPr>
            <a:lstStyle/>
            <a:p>
              <a:pPr algn="ctr"/>
              <a:r>
                <a:rPr lang="en-US" altLang="zh-CN" sz="1400" b="1" dirty="0">
                  <a:latin typeface="黑体" panose="02010609060101010101" pitchFamily="49" charset="-122"/>
                  <a:ea typeface="黑体" panose="02010609060101010101" pitchFamily="49" charset="-122"/>
                </a:rPr>
                <a:t>Farmland</a:t>
              </a:r>
            </a:p>
            <a:p>
              <a:pPr algn="ctr"/>
              <a:r>
                <a:rPr lang="en-US" altLang="zh-CN" sz="1400" b="1" dirty="0">
                  <a:latin typeface="黑体" panose="02010609060101010101" pitchFamily="49" charset="-122"/>
                  <a:ea typeface="黑体" panose="02010609060101010101" pitchFamily="49" charset="-122"/>
                </a:rPr>
                <a:t>125.35E</a:t>
              </a:r>
            </a:p>
            <a:p>
              <a:pPr algn="ctr"/>
              <a:r>
                <a:rPr lang="en-US" altLang="zh-CN" sz="1400" b="1" dirty="0">
                  <a:latin typeface="黑体" panose="02010609060101010101" pitchFamily="49" charset="-122"/>
                  <a:ea typeface="黑体" panose="02010609060101010101" pitchFamily="49" charset="-122"/>
                </a:rPr>
                <a:t>44.45N</a:t>
              </a:r>
            </a:p>
            <a:p>
              <a:pPr algn="ctr"/>
              <a:r>
                <a:rPr lang="en-US" altLang="zh-CN" sz="1400" b="1" dirty="0">
                  <a:latin typeface="黑体" panose="02010609060101010101" pitchFamily="49" charset="-122"/>
                  <a:ea typeface="黑体" panose="02010609060101010101" pitchFamily="49" charset="-122"/>
                </a:rPr>
                <a:t>167m</a:t>
              </a:r>
              <a:endParaRPr lang="zh-CN" altLang="en-US" sz="1400" b="1" dirty="0">
                <a:latin typeface="黑体" panose="02010609060101010101" pitchFamily="49" charset="-122"/>
                <a:ea typeface="黑体" panose="02010609060101010101" pitchFamily="49" charset="-122"/>
              </a:endParaRPr>
            </a:p>
          </p:txBody>
        </p:sp>
        <p:sp>
          <p:nvSpPr>
            <p:cNvPr id="34" name="TextBox 83">
              <a:extLst>
                <a:ext uri="{FF2B5EF4-FFF2-40B4-BE49-F238E27FC236}">
                  <a16:creationId xmlns:a16="http://schemas.microsoft.com/office/drawing/2014/main" id="{D302589E-012F-42F7-982E-ABA4969EE8D4}"/>
                </a:ext>
              </a:extLst>
            </p:cNvPr>
            <p:cNvSpPr txBox="1"/>
            <p:nvPr/>
          </p:nvSpPr>
          <p:spPr>
            <a:xfrm>
              <a:off x="1721264" y="4849415"/>
              <a:ext cx="1440000" cy="279766"/>
            </a:xfrm>
            <a:prstGeom prst="rect">
              <a:avLst/>
            </a:prstGeom>
            <a:noFill/>
          </p:spPr>
          <p:txBody>
            <a:bodyPr wrap="square" rtlCol="0">
              <a:spAutoFit/>
            </a:bodyPr>
            <a:lstStyle/>
            <a:p>
              <a:pPr algn="ctr"/>
              <a:r>
                <a:rPr lang="en-US" altLang="zh-CN" sz="1400" b="1" dirty="0">
                  <a:latin typeface="黑体" panose="02010609060101010101" pitchFamily="49" charset="-122"/>
                  <a:ea typeface="黑体" panose="02010609060101010101" pitchFamily="49" charset="-122"/>
                </a:rPr>
                <a:t>Grassland</a:t>
              </a:r>
            </a:p>
            <a:p>
              <a:pPr algn="ctr"/>
              <a:r>
                <a:rPr lang="en-US" altLang="zh-CN" sz="1400" b="1" dirty="0">
                  <a:latin typeface="黑体" panose="02010609060101010101" pitchFamily="49" charset="-122"/>
                  <a:ea typeface="黑体" panose="02010609060101010101" pitchFamily="49" charset="-122"/>
                </a:rPr>
                <a:t>120.00E</a:t>
              </a:r>
            </a:p>
            <a:p>
              <a:pPr algn="ctr"/>
              <a:r>
                <a:rPr lang="en-US" altLang="zh-CN" sz="1400" b="1" dirty="0">
                  <a:latin typeface="黑体" panose="02010609060101010101" pitchFamily="49" charset="-122"/>
                  <a:ea typeface="黑体" panose="02010609060101010101" pitchFamily="49" charset="-122"/>
                </a:rPr>
                <a:t>49.34N</a:t>
              </a:r>
            </a:p>
            <a:p>
              <a:pPr algn="ctr"/>
              <a:r>
                <a:rPr lang="en-US" altLang="zh-CN" sz="1400" b="1" dirty="0">
                  <a:latin typeface="黑体" panose="02010609060101010101" pitchFamily="49" charset="-122"/>
                  <a:ea typeface="黑体" panose="02010609060101010101" pitchFamily="49" charset="-122"/>
                </a:rPr>
                <a:t>632m</a:t>
              </a:r>
              <a:endParaRPr lang="zh-CN" altLang="en-US" sz="1400" b="1" dirty="0">
                <a:latin typeface="黑体" panose="02010609060101010101" pitchFamily="49" charset="-122"/>
                <a:ea typeface="黑体" panose="02010609060101010101" pitchFamily="49" charset="-122"/>
              </a:endParaRPr>
            </a:p>
          </p:txBody>
        </p:sp>
        <p:sp>
          <p:nvSpPr>
            <p:cNvPr id="35" name="TextBox 83">
              <a:extLst>
                <a:ext uri="{FF2B5EF4-FFF2-40B4-BE49-F238E27FC236}">
                  <a16:creationId xmlns:a16="http://schemas.microsoft.com/office/drawing/2014/main" id="{B5B32106-2A07-4071-9DAD-FAA1EF20B459}"/>
                </a:ext>
              </a:extLst>
            </p:cNvPr>
            <p:cNvSpPr txBox="1"/>
            <p:nvPr/>
          </p:nvSpPr>
          <p:spPr>
            <a:xfrm>
              <a:off x="3139125" y="4849415"/>
              <a:ext cx="1440000" cy="279766"/>
            </a:xfrm>
            <a:prstGeom prst="rect">
              <a:avLst/>
            </a:prstGeom>
            <a:noFill/>
          </p:spPr>
          <p:txBody>
            <a:bodyPr wrap="square" rtlCol="0">
              <a:spAutoFit/>
            </a:bodyPr>
            <a:lstStyle/>
            <a:p>
              <a:pPr algn="ctr"/>
              <a:r>
                <a:rPr lang="en-US" altLang="zh-CN" sz="1400" b="1" dirty="0">
                  <a:latin typeface="黑体" panose="02010609060101010101" pitchFamily="49" charset="-122"/>
                  <a:ea typeface="黑体" panose="02010609060101010101" pitchFamily="49" charset="-122"/>
                </a:rPr>
                <a:t>Gobi</a:t>
              </a:r>
            </a:p>
            <a:p>
              <a:pPr algn="ctr"/>
              <a:r>
                <a:rPr lang="en-US" altLang="zh-CN" sz="1400" b="1" dirty="0">
                  <a:latin typeface="黑体" panose="02010609060101010101" pitchFamily="49" charset="-122"/>
                  <a:ea typeface="黑体" panose="02010609060101010101" pitchFamily="49" charset="-122"/>
                </a:rPr>
                <a:t>94.28E</a:t>
              </a:r>
            </a:p>
            <a:p>
              <a:pPr algn="ctr"/>
              <a:r>
                <a:rPr lang="en-US" altLang="zh-CN" sz="1400" b="1" dirty="0">
                  <a:latin typeface="黑体" panose="02010609060101010101" pitchFamily="49" charset="-122"/>
                  <a:ea typeface="黑体" panose="02010609060101010101" pitchFamily="49" charset="-122"/>
                </a:rPr>
                <a:t>36.42N</a:t>
              </a:r>
            </a:p>
            <a:p>
              <a:pPr algn="ctr"/>
              <a:r>
                <a:rPr lang="en-US" altLang="zh-CN" sz="1400" b="1" dirty="0">
                  <a:latin typeface="黑体" panose="02010609060101010101" pitchFamily="49" charset="-122"/>
                  <a:ea typeface="黑体" panose="02010609060101010101" pitchFamily="49" charset="-122"/>
                </a:rPr>
                <a:t>2840m</a:t>
              </a:r>
              <a:endParaRPr lang="zh-CN" altLang="en-US" sz="1400" b="1" dirty="0">
                <a:latin typeface="黑体" panose="02010609060101010101" pitchFamily="49" charset="-122"/>
                <a:ea typeface="黑体" panose="02010609060101010101" pitchFamily="49" charset="-122"/>
              </a:endParaRPr>
            </a:p>
          </p:txBody>
        </p:sp>
        <p:sp>
          <p:nvSpPr>
            <p:cNvPr id="36" name="TextBox 83">
              <a:extLst>
                <a:ext uri="{FF2B5EF4-FFF2-40B4-BE49-F238E27FC236}">
                  <a16:creationId xmlns:a16="http://schemas.microsoft.com/office/drawing/2014/main" id="{122EC3F6-77CF-464B-A281-B280F1F4AE2A}"/>
                </a:ext>
              </a:extLst>
            </p:cNvPr>
            <p:cNvSpPr txBox="1"/>
            <p:nvPr/>
          </p:nvSpPr>
          <p:spPr>
            <a:xfrm>
              <a:off x="4556986" y="4849415"/>
              <a:ext cx="1440000" cy="279766"/>
            </a:xfrm>
            <a:prstGeom prst="rect">
              <a:avLst/>
            </a:prstGeom>
            <a:noFill/>
          </p:spPr>
          <p:txBody>
            <a:bodyPr wrap="square" rtlCol="0">
              <a:spAutoFit/>
            </a:bodyPr>
            <a:lstStyle/>
            <a:p>
              <a:pPr algn="ctr"/>
              <a:r>
                <a:rPr lang="en-US" altLang="zh-CN" sz="1400" b="1" dirty="0">
                  <a:latin typeface="黑体" panose="02010609060101010101" pitchFamily="49" charset="-122"/>
                  <a:ea typeface="黑体" panose="02010609060101010101" pitchFamily="49" charset="-122"/>
                </a:rPr>
                <a:t>Bare soil</a:t>
              </a:r>
            </a:p>
            <a:p>
              <a:pPr algn="ctr"/>
              <a:r>
                <a:rPr lang="en-US" altLang="zh-CN" sz="1400" b="1" dirty="0">
                  <a:latin typeface="黑体" panose="02010609060101010101" pitchFamily="49" charset="-122"/>
                  <a:ea typeface="黑体" panose="02010609060101010101" pitchFamily="49" charset="-122"/>
                </a:rPr>
                <a:t>109.62E</a:t>
              </a:r>
            </a:p>
            <a:p>
              <a:pPr algn="ctr"/>
              <a:r>
                <a:rPr lang="en-US" altLang="zh-CN" sz="1400" b="1" dirty="0">
                  <a:latin typeface="黑体" panose="02010609060101010101" pitchFamily="49" charset="-122"/>
                  <a:ea typeface="黑体" panose="02010609060101010101" pitchFamily="49" charset="-122"/>
                </a:rPr>
                <a:t>40.85N</a:t>
              </a:r>
            </a:p>
            <a:p>
              <a:pPr algn="ctr"/>
              <a:r>
                <a:rPr lang="en-US" altLang="zh-CN" sz="1400" b="1" dirty="0">
                  <a:latin typeface="黑体" panose="02010609060101010101" pitchFamily="49" charset="-122"/>
                  <a:ea typeface="黑体" panose="02010609060101010101" pitchFamily="49" charset="-122"/>
                </a:rPr>
                <a:t>1311m</a:t>
              </a:r>
              <a:endParaRPr lang="zh-CN" altLang="en-US" sz="1400" b="1" dirty="0">
                <a:latin typeface="黑体" panose="02010609060101010101" pitchFamily="49" charset="-122"/>
                <a:ea typeface="黑体" panose="02010609060101010101" pitchFamily="49" charset="-122"/>
              </a:endParaRPr>
            </a:p>
          </p:txBody>
        </p:sp>
        <p:sp>
          <p:nvSpPr>
            <p:cNvPr id="37" name="TextBox 83">
              <a:extLst>
                <a:ext uri="{FF2B5EF4-FFF2-40B4-BE49-F238E27FC236}">
                  <a16:creationId xmlns:a16="http://schemas.microsoft.com/office/drawing/2014/main" id="{F13B4AE8-085A-4C98-87E3-9EA3F0805044}"/>
                </a:ext>
              </a:extLst>
            </p:cNvPr>
            <p:cNvSpPr txBox="1"/>
            <p:nvPr/>
          </p:nvSpPr>
          <p:spPr>
            <a:xfrm>
              <a:off x="5974847" y="4849415"/>
              <a:ext cx="1440000" cy="279766"/>
            </a:xfrm>
            <a:prstGeom prst="rect">
              <a:avLst/>
            </a:prstGeom>
            <a:noFill/>
          </p:spPr>
          <p:txBody>
            <a:bodyPr wrap="square" rtlCol="0">
              <a:spAutoFit/>
            </a:bodyPr>
            <a:lstStyle/>
            <a:p>
              <a:pPr algn="ctr"/>
              <a:r>
                <a:rPr lang="en-US" altLang="zh-CN" sz="1400" b="1" dirty="0">
                  <a:latin typeface="黑体" panose="02010609060101010101" pitchFamily="49" charset="-122"/>
                  <a:ea typeface="黑体" panose="02010609060101010101" pitchFamily="49" charset="-122"/>
                </a:rPr>
                <a:t>Sand</a:t>
              </a:r>
            </a:p>
            <a:p>
              <a:pPr algn="ctr"/>
              <a:r>
                <a:rPr lang="en-US" altLang="zh-CN" sz="1400" b="1" dirty="0">
                  <a:latin typeface="黑体" panose="02010609060101010101" pitchFamily="49" charset="-122"/>
                  <a:ea typeface="黑体" panose="02010609060101010101" pitchFamily="49" charset="-122"/>
                </a:rPr>
                <a:t>103.22E</a:t>
              </a:r>
            </a:p>
            <a:p>
              <a:pPr algn="ctr"/>
              <a:r>
                <a:rPr lang="en-US" altLang="zh-CN" sz="1400" b="1" dirty="0">
                  <a:latin typeface="黑体" panose="02010609060101010101" pitchFamily="49" charset="-122"/>
                  <a:ea typeface="黑体" panose="02010609060101010101" pitchFamily="49" charset="-122"/>
                </a:rPr>
                <a:t>38.50N</a:t>
              </a:r>
            </a:p>
            <a:p>
              <a:pPr algn="ctr"/>
              <a:r>
                <a:rPr lang="en-US" altLang="zh-CN" sz="1400" b="1" dirty="0">
                  <a:latin typeface="黑体" panose="02010609060101010101" pitchFamily="49" charset="-122"/>
                  <a:ea typeface="黑体" panose="02010609060101010101" pitchFamily="49" charset="-122"/>
                </a:rPr>
                <a:t>1398m</a:t>
              </a:r>
              <a:endParaRPr lang="zh-CN" altLang="en-US" sz="1400" b="1" dirty="0">
                <a:latin typeface="黑体" panose="02010609060101010101" pitchFamily="49" charset="-122"/>
                <a:ea typeface="黑体" panose="02010609060101010101" pitchFamily="49" charset="-122"/>
              </a:endParaRPr>
            </a:p>
          </p:txBody>
        </p:sp>
        <p:sp>
          <p:nvSpPr>
            <p:cNvPr id="38" name="TextBox 83">
              <a:extLst>
                <a:ext uri="{FF2B5EF4-FFF2-40B4-BE49-F238E27FC236}">
                  <a16:creationId xmlns:a16="http://schemas.microsoft.com/office/drawing/2014/main" id="{AD5737CD-8413-49F4-9C2C-EA0911034DFC}"/>
                </a:ext>
              </a:extLst>
            </p:cNvPr>
            <p:cNvSpPr txBox="1"/>
            <p:nvPr/>
          </p:nvSpPr>
          <p:spPr>
            <a:xfrm>
              <a:off x="7392708" y="4849415"/>
              <a:ext cx="1440000" cy="279766"/>
            </a:xfrm>
            <a:prstGeom prst="rect">
              <a:avLst/>
            </a:prstGeom>
            <a:noFill/>
          </p:spPr>
          <p:txBody>
            <a:bodyPr wrap="square" rtlCol="0">
              <a:spAutoFit/>
            </a:bodyPr>
            <a:lstStyle/>
            <a:p>
              <a:pPr algn="ctr"/>
              <a:r>
                <a:rPr lang="en-US" altLang="zh-CN" sz="1400" b="1" dirty="0">
                  <a:latin typeface="黑体" panose="02010609060101010101" pitchFamily="49" charset="-122"/>
                  <a:ea typeface="黑体" panose="02010609060101010101" pitchFamily="49" charset="-122"/>
                </a:rPr>
                <a:t>Waterbody</a:t>
              </a:r>
            </a:p>
            <a:p>
              <a:pPr algn="ctr"/>
              <a:r>
                <a:rPr lang="en-US" altLang="zh-CN" sz="1400" b="1" dirty="0">
                  <a:latin typeface="黑体" panose="02010609060101010101" pitchFamily="49" charset="-122"/>
                  <a:ea typeface="黑体" panose="02010609060101010101" pitchFamily="49" charset="-122"/>
                </a:rPr>
                <a:t>115.77E</a:t>
              </a:r>
            </a:p>
            <a:p>
              <a:pPr algn="ctr"/>
              <a:r>
                <a:rPr lang="en-US" altLang="zh-CN" sz="1400" b="1" dirty="0">
                  <a:latin typeface="黑体" panose="02010609060101010101" pitchFamily="49" charset="-122"/>
                  <a:ea typeface="黑体" panose="02010609060101010101" pitchFamily="49" charset="-122"/>
                </a:rPr>
                <a:t>40.37N</a:t>
              </a:r>
            </a:p>
            <a:p>
              <a:pPr algn="ctr"/>
              <a:r>
                <a:rPr lang="en-US" altLang="zh-CN" sz="1400" b="1" dirty="0">
                  <a:latin typeface="黑体" panose="02010609060101010101" pitchFamily="49" charset="-122"/>
                  <a:ea typeface="黑体" panose="02010609060101010101" pitchFamily="49" charset="-122"/>
                </a:rPr>
                <a:t>474m</a:t>
              </a:r>
              <a:endParaRPr lang="zh-CN" altLang="en-US" sz="1400" b="1" dirty="0">
                <a:latin typeface="黑体" panose="02010609060101010101" pitchFamily="49" charset="-122"/>
                <a:ea typeface="黑体" panose="02010609060101010101" pitchFamily="49" charset="-122"/>
              </a:endParaRPr>
            </a:p>
          </p:txBody>
        </p:sp>
      </p:grpSp>
      <p:sp>
        <p:nvSpPr>
          <p:cNvPr id="39" name="文本框 38">
            <a:extLst>
              <a:ext uri="{FF2B5EF4-FFF2-40B4-BE49-F238E27FC236}">
                <a16:creationId xmlns:a16="http://schemas.microsoft.com/office/drawing/2014/main" id="{F2C9AA13-0F18-41F1-ADEB-1BA620847DA8}"/>
              </a:ext>
            </a:extLst>
          </p:cNvPr>
          <p:cNvSpPr txBox="1"/>
          <p:nvPr/>
        </p:nvSpPr>
        <p:spPr>
          <a:xfrm>
            <a:off x="103042" y="813197"/>
            <a:ext cx="8825256" cy="369332"/>
          </a:xfrm>
          <a:prstGeom prst="rect">
            <a:avLst/>
          </a:prstGeom>
          <a:noFill/>
        </p:spPr>
        <p:txBody>
          <a:bodyPr wrap="square" rtlCol="0">
            <a:spAutoFit/>
          </a:bodyPr>
          <a:lstStyle/>
          <a:p>
            <a:pPr marL="285750" indent="-285750">
              <a:buFont typeface="Wingdings" panose="05000000000000000000" pitchFamily="2" charset="2"/>
              <a:buChar char="l"/>
            </a:pPr>
            <a:r>
              <a:rPr lang="en-US" altLang="zh-CN" dirty="0"/>
              <a:t>Ground validation networks technology</a:t>
            </a:r>
            <a:endParaRPr lang="zh-CN" altLang="en-US" dirty="0"/>
          </a:p>
        </p:txBody>
      </p:sp>
      <p:pic>
        <p:nvPicPr>
          <p:cNvPr id="2" name="图片 1">
            <a:extLst>
              <a:ext uri="{FF2B5EF4-FFF2-40B4-BE49-F238E27FC236}">
                <a16:creationId xmlns:a16="http://schemas.microsoft.com/office/drawing/2014/main" id="{DCF779F0-1D2B-4DA2-A3E1-9F3A5D719A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89123" y="1182529"/>
            <a:ext cx="3772176" cy="2726046"/>
          </a:xfrm>
          <a:prstGeom prst="rect">
            <a:avLst/>
          </a:prstGeom>
        </p:spPr>
      </p:pic>
    </p:spTree>
    <p:extLst>
      <p:ext uri="{BB962C8B-B14F-4D97-AF65-F5344CB8AC3E}">
        <p14:creationId xmlns:p14="http://schemas.microsoft.com/office/powerpoint/2010/main" val="2990471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Advances in spaceborne radiometric transfer calibration research</a:t>
            </a:r>
            <a:endParaRPr lang="zh-CN" altLang="en-US" sz="2800" spc="50" dirty="0">
              <a:ln w="11430"/>
              <a:latin typeface="Arial" pitchFamily="34" charset="0"/>
              <a:ea typeface="微软雅黑" pitchFamily="34" charset="-122"/>
              <a:cs typeface="Arial" pitchFamily="34" charset="0"/>
            </a:endParaRPr>
          </a:p>
        </p:txBody>
      </p:sp>
      <p:sp>
        <p:nvSpPr>
          <p:cNvPr id="39" name="文本框 38">
            <a:extLst>
              <a:ext uri="{FF2B5EF4-FFF2-40B4-BE49-F238E27FC236}">
                <a16:creationId xmlns:a16="http://schemas.microsoft.com/office/drawing/2014/main" id="{F2C9AA13-0F18-41F1-ADEB-1BA620847DA8}"/>
              </a:ext>
            </a:extLst>
          </p:cNvPr>
          <p:cNvSpPr txBox="1"/>
          <p:nvPr/>
        </p:nvSpPr>
        <p:spPr>
          <a:xfrm>
            <a:off x="103042" y="813197"/>
            <a:ext cx="8825256" cy="369332"/>
          </a:xfrm>
          <a:prstGeom prst="rect">
            <a:avLst/>
          </a:prstGeom>
          <a:noFill/>
        </p:spPr>
        <p:txBody>
          <a:bodyPr wrap="square" rtlCol="0">
            <a:spAutoFit/>
          </a:bodyPr>
          <a:lstStyle/>
          <a:p>
            <a:pPr marL="285750" indent="-285750">
              <a:buFont typeface="Wingdings" panose="05000000000000000000" pitchFamily="2" charset="2"/>
              <a:buChar char="l"/>
            </a:pPr>
            <a:r>
              <a:rPr lang="en-US" altLang="zh-CN" dirty="0"/>
              <a:t>Ground validation networks technology</a:t>
            </a:r>
            <a:endParaRPr lang="zh-CN" altLang="en-US" dirty="0"/>
          </a:p>
        </p:txBody>
      </p:sp>
      <p:sp>
        <p:nvSpPr>
          <p:cNvPr id="40" name="AutoShape 33">
            <a:extLst>
              <a:ext uri="{FF2B5EF4-FFF2-40B4-BE49-F238E27FC236}">
                <a16:creationId xmlns:a16="http://schemas.microsoft.com/office/drawing/2014/main" id="{251F87D1-8F23-4714-8E9E-4D1BDA993482}"/>
              </a:ext>
            </a:extLst>
          </p:cNvPr>
          <p:cNvSpPr>
            <a:spLocks noChangeArrowheads="1"/>
          </p:cNvSpPr>
          <p:nvPr/>
        </p:nvSpPr>
        <p:spPr bwMode="gray">
          <a:xfrm>
            <a:off x="125158" y="1340009"/>
            <a:ext cx="8507598" cy="1352427"/>
          </a:xfrm>
          <a:prstGeom prst="roundRect">
            <a:avLst>
              <a:gd name="adj" fmla="val 11920"/>
            </a:avLst>
          </a:prstGeom>
          <a:gradFill rotWithShape="1">
            <a:gsLst>
              <a:gs pos="0">
                <a:sysClr val="window" lastClr="FFFFFF"/>
              </a:gs>
              <a:gs pos="100000">
                <a:srgbClr val="D8D8D8"/>
              </a:gs>
            </a:gsLst>
            <a:lin ang="0" scaled="1"/>
          </a:gradFill>
          <a:ln w="9525" algn="ctr">
            <a:solidFill>
              <a:srgbClr val="B2B2B2"/>
            </a:solidFill>
            <a:round/>
            <a:headEnd/>
            <a:tailEnd/>
          </a:ln>
        </p:spPr>
        <p:txBody>
          <a:bodyPr wrap="none" lIns="16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000" b="1" i="0" u="none" strike="noStrike" kern="0" cap="none" spc="0" normalizeH="0" baseline="0" noProof="1">
              <a:ln>
                <a:noFill/>
              </a:ln>
              <a:solidFill>
                <a:srgbClr val="5F5F5F"/>
              </a:solidFill>
              <a:effectLst/>
              <a:uLnTx/>
              <a:uFillTx/>
              <a:cs typeface="Arial" charset="0"/>
            </a:endParaRPr>
          </a:p>
        </p:txBody>
      </p:sp>
      <p:sp>
        <p:nvSpPr>
          <p:cNvPr id="41" name="矩形 40">
            <a:extLst>
              <a:ext uri="{FF2B5EF4-FFF2-40B4-BE49-F238E27FC236}">
                <a16:creationId xmlns:a16="http://schemas.microsoft.com/office/drawing/2014/main" id="{125BD166-B0CD-44A0-8A5A-9DBACCEDCE8D}"/>
              </a:ext>
            </a:extLst>
          </p:cNvPr>
          <p:cNvSpPr/>
          <p:nvPr/>
        </p:nvSpPr>
        <p:spPr>
          <a:xfrm>
            <a:off x="154493" y="1370092"/>
            <a:ext cx="8449955" cy="1289905"/>
          </a:xfrm>
          <a:prstGeom prst="rect">
            <a:avLst/>
          </a:prstGeom>
        </p:spPr>
        <p:txBody>
          <a:bodyPr wrap="square">
            <a:spAutoFit/>
          </a:bodyPr>
          <a:lstStyle/>
          <a:p>
            <a:pPr>
              <a:lnSpc>
                <a:spcPct val="150000"/>
              </a:lnSpc>
            </a:pPr>
            <a:r>
              <a:rPr lang="en-US" altLang="zh-CN" dirty="0">
                <a:latin typeface="微软雅黑" panose="020B0503020204020204" pitchFamily="34" charset="-122"/>
                <a:ea typeface="微软雅黑" panose="020B0503020204020204" pitchFamily="34" charset="-122"/>
              </a:rPr>
              <a:t>Towards each candidate site, the spatial heterogeneity has been assessed with high resolution satellite images (GF-1, 2m)</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in 10m, 50m, 100m, 500m, 1km and 5km scales</a:t>
            </a:r>
            <a:endParaRPr lang="zh-CN" altLang="en-US" dirty="0">
              <a:latin typeface="微软雅黑" panose="020B0503020204020204" pitchFamily="34" charset="-122"/>
              <a:ea typeface="微软雅黑" panose="020B0503020204020204" pitchFamily="34" charset="-122"/>
            </a:endParaRPr>
          </a:p>
        </p:txBody>
      </p:sp>
      <p:sp>
        <p:nvSpPr>
          <p:cNvPr id="42" name="TextBox 6">
            <a:extLst>
              <a:ext uri="{FF2B5EF4-FFF2-40B4-BE49-F238E27FC236}">
                <a16:creationId xmlns:a16="http://schemas.microsoft.com/office/drawing/2014/main" id="{3E24A2B8-8198-4559-B286-B120AB73B82B}"/>
              </a:ext>
            </a:extLst>
          </p:cNvPr>
          <p:cNvSpPr txBox="1"/>
          <p:nvPr/>
        </p:nvSpPr>
        <p:spPr>
          <a:xfrm>
            <a:off x="397551" y="5542933"/>
            <a:ext cx="1440000" cy="369332"/>
          </a:xfrm>
          <a:prstGeom prst="rect">
            <a:avLst/>
          </a:prstGeom>
          <a:noFill/>
        </p:spPr>
        <p:txBody>
          <a:bodyPr wrap="square" rtlCol="0">
            <a:spAutoFit/>
          </a:bodyPr>
          <a:lstStyle/>
          <a:p>
            <a:pPr algn="ctr"/>
            <a:r>
              <a:rPr lang="en-US" altLang="zh-CN" dirty="0"/>
              <a:t>10m</a:t>
            </a:r>
            <a:endParaRPr lang="zh-CN" altLang="en-US" dirty="0"/>
          </a:p>
        </p:txBody>
      </p:sp>
      <p:sp>
        <p:nvSpPr>
          <p:cNvPr id="43" name="TextBox 16">
            <a:extLst>
              <a:ext uri="{FF2B5EF4-FFF2-40B4-BE49-F238E27FC236}">
                <a16:creationId xmlns:a16="http://schemas.microsoft.com/office/drawing/2014/main" id="{F2C89725-52F1-4A9D-B555-556A083CA39D}"/>
              </a:ext>
            </a:extLst>
          </p:cNvPr>
          <p:cNvSpPr txBox="1"/>
          <p:nvPr/>
        </p:nvSpPr>
        <p:spPr>
          <a:xfrm>
            <a:off x="2112759" y="5542933"/>
            <a:ext cx="1440000" cy="369332"/>
          </a:xfrm>
          <a:prstGeom prst="rect">
            <a:avLst/>
          </a:prstGeom>
          <a:noFill/>
        </p:spPr>
        <p:txBody>
          <a:bodyPr wrap="square" rtlCol="0">
            <a:spAutoFit/>
          </a:bodyPr>
          <a:lstStyle/>
          <a:p>
            <a:pPr algn="ctr"/>
            <a:r>
              <a:rPr lang="en-US" altLang="zh-CN" dirty="0"/>
              <a:t>50m</a:t>
            </a:r>
            <a:endParaRPr lang="zh-CN" altLang="en-US" dirty="0"/>
          </a:p>
        </p:txBody>
      </p:sp>
      <p:sp>
        <p:nvSpPr>
          <p:cNvPr id="44" name="TextBox 17">
            <a:extLst>
              <a:ext uri="{FF2B5EF4-FFF2-40B4-BE49-F238E27FC236}">
                <a16:creationId xmlns:a16="http://schemas.microsoft.com/office/drawing/2014/main" id="{4E77E129-0CE6-4D3A-99AD-214031EBBDC6}"/>
              </a:ext>
            </a:extLst>
          </p:cNvPr>
          <p:cNvSpPr txBox="1"/>
          <p:nvPr/>
        </p:nvSpPr>
        <p:spPr>
          <a:xfrm>
            <a:off x="3827967" y="5542933"/>
            <a:ext cx="1440000" cy="369332"/>
          </a:xfrm>
          <a:prstGeom prst="rect">
            <a:avLst/>
          </a:prstGeom>
          <a:noFill/>
        </p:spPr>
        <p:txBody>
          <a:bodyPr wrap="square" rtlCol="0">
            <a:spAutoFit/>
          </a:bodyPr>
          <a:lstStyle/>
          <a:p>
            <a:pPr algn="ctr"/>
            <a:r>
              <a:rPr lang="en-US" altLang="zh-CN" dirty="0"/>
              <a:t>100m</a:t>
            </a:r>
            <a:endParaRPr lang="zh-CN" altLang="en-US" dirty="0"/>
          </a:p>
        </p:txBody>
      </p:sp>
      <p:sp>
        <p:nvSpPr>
          <p:cNvPr id="45" name="TextBox 30">
            <a:extLst>
              <a:ext uri="{FF2B5EF4-FFF2-40B4-BE49-F238E27FC236}">
                <a16:creationId xmlns:a16="http://schemas.microsoft.com/office/drawing/2014/main" id="{730DDDD6-FF1A-44F2-ABBD-8A324F5C69A9}"/>
              </a:ext>
            </a:extLst>
          </p:cNvPr>
          <p:cNvSpPr txBox="1"/>
          <p:nvPr/>
        </p:nvSpPr>
        <p:spPr>
          <a:xfrm>
            <a:off x="5543175" y="5542933"/>
            <a:ext cx="1440000" cy="369332"/>
          </a:xfrm>
          <a:prstGeom prst="rect">
            <a:avLst/>
          </a:prstGeom>
          <a:noFill/>
        </p:spPr>
        <p:txBody>
          <a:bodyPr wrap="square" rtlCol="0">
            <a:spAutoFit/>
          </a:bodyPr>
          <a:lstStyle/>
          <a:p>
            <a:pPr algn="ctr"/>
            <a:r>
              <a:rPr lang="en-US" altLang="zh-CN" dirty="0"/>
              <a:t>500m</a:t>
            </a:r>
            <a:endParaRPr lang="zh-CN" altLang="en-US" dirty="0"/>
          </a:p>
        </p:txBody>
      </p:sp>
      <p:sp>
        <p:nvSpPr>
          <p:cNvPr id="46" name="TextBox 31">
            <a:extLst>
              <a:ext uri="{FF2B5EF4-FFF2-40B4-BE49-F238E27FC236}">
                <a16:creationId xmlns:a16="http://schemas.microsoft.com/office/drawing/2014/main" id="{E81735B6-2202-4252-B97A-89BDAEFC3DFB}"/>
              </a:ext>
            </a:extLst>
          </p:cNvPr>
          <p:cNvSpPr txBox="1"/>
          <p:nvPr/>
        </p:nvSpPr>
        <p:spPr>
          <a:xfrm>
            <a:off x="7258382" y="5542933"/>
            <a:ext cx="1440000" cy="369332"/>
          </a:xfrm>
          <a:prstGeom prst="rect">
            <a:avLst/>
          </a:prstGeom>
          <a:noFill/>
        </p:spPr>
        <p:txBody>
          <a:bodyPr wrap="square" rtlCol="0">
            <a:spAutoFit/>
          </a:bodyPr>
          <a:lstStyle/>
          <a:p>
            <a:pPr algn="ctr"/>
            <a:r>
              <a:rPr lang="en-US" altLang="zh-CN" dirty="0"/>
              <a:t>1km</a:t>
            </a:r>
            <a:endParaRPr lang="zh-CN" altLang="en-US" dirty="0"/>
          </a:p>
        </p:txBody>
      </p:sp>
      <p:pic>
        <p:nvPicPr>
          <p:cNvPr id="47" name="Picture 4" descr="说明: E:\4 重点研发\重点研发-光电院\项目执行-课题三\19年06月\190618-高海亮-地面反射率像元尺度真值获取规范\净月潭08月\MRef_Jingyuetan_20160805_10m.bmp">
            <a:extLst>
              <a:ext uri="{FF2B5EF4-FFF2-40B4-BE49-F238E27FC236}">
                <a16:creationId xmlns:a16="http://schemas.microsoft.com/office/drawing/2014/main" id="{91C9EB0B-0088-497F-B0DA-C5262945B6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63" y="3006473"/>
            <a:ext cx="1620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9" descr="说明: E:\4 重点研发\重点研发-光电院\项目执行-课题三\19年06月\190618-高海亮-地面反射率像元尺度真值获取规范\净月潭08月\Rstd_Jingyuetan_20160805_10m.bmp">
            <a:extLst>
              <a:ext uri="{FF2B5EF4-FFF2-40B4-BE49-F238E27FC236}">
                <a16:creationId xmlns:a16="http://schemas.microsoft.com/office/drawing/2014/main" id="{EAD6B158-910B-4EFE-916E-743BA314C1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02473"/>
            <a:ext cx="1620000" cy="1296000"/>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
            <a:extLst>
              <a:ext uri="{FF2B5EF4-FFF2-40B4-BE49-F238E27FC236}">
                <a16:creationId xmlns:a16="http://schemas.microsoft.com/office/drawing/2014/main" id="{28334B2B-B7FF-4F10-A03F-1FA46E344DFD}"/>
              </a:ext>
            </a:extLst>
          </p:cNvPr>
          <p:cNvSpPr>
            <a:spLocks noChangeArrowheads="1"/>
          </p:cNvSpPr>
          <p:nvPr/>
        </p:nvSpPr>
        <p:spPr bwMode="auto">
          <a:xfrm>
            <a:off x="-107504" y="5225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itchFamily="34" charset="0"/>
              <a:ea typeface="宋体" pitchFamily="2" charset="-122"/>
              <a:cs typeface="宋体" pitchFamily="2" charset="-122"/>
            </a:endParaRPr>
          </a:p>
        </p:txBody>
      </p:sp>
      <p:pic>
        <p:nvPicPr>
          <p:cNvPr id="50" name="Picture 6" descr="说明: E:\4 重点研发\重点研发-光电院\项目执行-课题三\19年06月\190618-高海亮-地面反射率像元尺度真值获取规范\净月潭08月\MRef_Jingyuetan_20160805_50m.bmp">
            <a:extLst>
              <a:ext uri="{FF2B5EF4-FFF2-40B4-BE49-F238E27FC236}">
                <a16:creationId xmlns:a16="http://schemas.microsoft.com/office/drawing/2014/main" id="{552789F1-8727-48EE-B172-10EBD7F1E3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9765" y="3006473"/>
            <a:ext cx="1620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1" descr="说明: E:\4 重点研发\重点研发-光电院\项目执行-课题三\19年06月\190618-高海亮-地面反射率像元尺度真值获取规范\净月潭08月\Rstd_Jingyuetan_20160805_50m.bmp">
            <a:extLst>
              <a:ext uri="{FF2B5EF4-FFF2-40B4-BE49-F238E27FC236}">
                <a16:creationId xmlns:a16="http://schemas.microsoft.com/office/drawing/2014/main" id="{E54C2275-15D9-4D14-9ED2-C53B7A94D9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9246" y="4302473"/>
            <a:ext cx="1620000" cy="1296000"/>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8">
            <a:extLst>
              <a:ext uri="{FF2B5EF4-FFF2-40B4-BE49-F238E27FC236}">
                <a16:creationId xmlns:a16="http://schemas.microsoft.com/office/drawing/2014/main" id="{1197F706-BBC0-412A-B143-9A9544D62A42}"/>
              </a:ext>
            </a:extLst>
          </p:cNvPr>
          <p:cNvSpPr>
            <a:spLocks noChangeArrowheads="1"/>
          </p:cNvSpPr>
          <p:nvPr/>
        </p:nvSpPr>
        <p:spPr bwMode="auto">
          <a:xfrm>
            <a:off x="44896" y="5377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itchFamily="34" charset="0"/>
              <a:ea typeface="宋体" pitchFamily="2" charset="-122"/>
              <a:cs typeface="宋体" pitchFamily="2" charset="-122"/>
            </a:endParaRPr>
          </a:p>
        </p:txBody>
      </p:sp>
      <p:pic>
        <p:nvPicPr>
          <p:cNvPr id="53" name="Picture 3" descr="说明: E:\4 重点研发\重点研发-光电院\项目执行-课题三\19年06月\190618-高海亮-地面反射率像元尺度真值获取规范\净月潭08月\MRef_Jingyuetan_20160805_100m.bmp">
            <a:extLst>
              <a:ext uri="{FF2B5EF4-FFF2-40B4-BE49-F238E27FC236}">
                <a16:creationId xmlns:a16="http://schemas.microsoft.com/office/drawing/2014/main" id="{0A5A950B-8E85-48EC-89B2-2B6F053C73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7967" y="3006473"/>
            <a:ext cx="1620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说明: E:\4 重点研发\重点研发-光电院\项目执行-课题三\19年06月\190618-高海亮-地面反射率像元尺度真值获取规范\净月潭08月\Rstd_Jingyuetan_20160805_100m.bmp">
            <a:extLst>
              <a:ext uri="{FF2B5EF4-FFF2-40B4-BE49-F238E27FC236}">
                <a16:creationId xmlns:a16="http://schemas.microsoft.com/office/drawing/2014/main" id="{8E70C4D6-6CE0-4772-B8E6-CB8FC1BF66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8492" y="4302473"/>
            <a:ext cx="1620000" cy="1296000"/>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12">
            <a:extLst>
              <a:ext uri="{FF2B5EF4-FFF2-40B4-BE49-F238E27FC236}">
                <a16:creationId xmlns:a16="http://schemas.microsoft.com/office/drawing/2014/main" id="{DFB285D2-47FE-40DC-A52E-1990B74A7D40}"/>
              </a:ext>
            </a:extLst>
          </p:cNvPr>
          <p:cNvSpPr>
            <a:spLocks noChangeArrowheads="1"/>
          </p:cNvSpPr>
          <p:nvPr/>
        </p:nvSpPr>
        <p:spPr bwMode="auto">
          <a:xfrm>
            <a:off x="197296" y="5529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itchFamily="34" charset="0"/>
              <a:ea typeface="宋体" pitchFamily="2" charset="-122"/>
              <a:cs typeface="宋体" pitchFamily="2" charset="-122"/>
            </a:endParaRPr>
          </a:p>
        </p:txBody>
      </p:sp>
      <p:pic>
        <p:nvPicPr>
          <p:cNvPr id="56" name="Picture 5" descr="说明: E:\4 重点研发\重点研发-光电院\项目执行-课题三\19年06月\190618-高海亮-地面反射率像元尺度真值获取规范\净月潭08月\MRef_Jingyuetan_20160805_500m.bmp">
            <a:extLst>
              <a:ext uri="{FF2B5EF4-FFF2-40B4-BE49-F238E27FC236}">
                <a16:creationId xmlns:a16="http://schemas.microsoft.com/office/drawing/2014/main" id="{107B0CB2-5E8C-42CD-B3EF-B37E94B5D8A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6169" y="3006473"/>
            <a:ext cx="1620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说明: E:\4 重点研发\重点研发-光电院\项目执行-课题三\19年06月\190618-高海亮-地面反射率像元尺度真值获取规范\净月潭08月\Rstd_Jingyuetan_20160805_500m.bmp">
            <a:extLst>
              <a:ext uri="{FF2B5EF4-FFF2-40B4-BE49-F238E27FC236}">
                <a16:creationId xmlns:a16="http://schemas.microsoft.com/office/drawing/2014/main" id="{772DAEDF-8B60-451C-ABF9-10358136BC0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7738" y="4302473"/>
            <a:ext cx="1620000" cy="1296000"/>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16">
            <a:extLst>
              <a:ext uri="{FF2B5EF4-FFF2-40B4-BE49-F238E27FC236}">
                <a16:creationId xmlns:a16="http://schemas.microsoft.com/office/drawing/2014/main" id="{FC9EA4D5-E80C-4EBC-A406-23F57856906C}"/>
              </a:ext>
            </a:extLst>
          </p:cNvPr>
          <p:cNvSpPr>
            <a:spLocks noChangeArrowheads="1"/>
          </p:cNvSpPr>
          <p:nvPr/>
        </p:nvSpPr>
        <p:spPr bwMode="auto">
          <a:xfrm>
            <a:off x="349696" y="5682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itchFamily="34" charset="0"/>
              <a:ea typeface="宋体" pitchFamily="2" charset="-122"/>
              <a:cs typeface="宋体" pitchFamily="2" charset="-122"/>
            </a:endParaRPr>
          </a:p>
        </p:txBody>
      </p:sp>
      <p:pic>
        <p:nvPicPr>
          <p:cNvPr id="59" name="Picture 18" descr="说明: E:\4 重点研发\重点研发-光电院\项目执行-课题三\19年06月\190618-高海亮-地面反射率像元尺度真值获取规范\净月潭08月\MRef_Jingyuetan_20160805_1000m.bmp">
            <a:extLst>
              <a:ext uri="{FF2B5EF4-FFF2-40B4-BE49-F238E27FC236}">
                <a16:creationId xmlns:a16="http://schemas.microsoft.com/office/drawing/2014/main" id="{7A1986EA-406A-4615-A457-8BA3A734F2B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84371" y="3006473"/>
            <a:ext cx="1620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a:extLst>
              <a:ext uri="{FF2B5EF4-FFF2-40B4-BE49-F238E27FC236}">
                <a16:creationId xmlns:a16="http://schemas.microsoft.com/office/drawing/2014/main" id="{B2B36FFF-FE7E-4269-A89F-1C4862E8B8A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36984" y="4302473"/>
            <a:ext cx="1620000" cy="1296000"/>
          </a:xfrm>
          <a:prstGeom prst="rect">
            <a:avLst/>
          </a:prstGeom>
          <a:noFill/>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61" name="Rectangle 20">
            <a:extLst>
              <a:ext uri="{FF2B5EF4-FFF2-40B4-BE49-F238E27FC236}">
                <a16:creationId xmlns:a16="http://schemas.microsoft.com/office/drawing/2014/main" id="{80C0DC3E-9DF2-46CD-A35E-CE9518EFB471}"/>
              </a:ext>
            </a:extLst>
          </p:cNvPr>
          <p:cNvSpPr>
            <a:spLocks noChangeArrowheads="1"/>
          </p:cNvSpPr>
          <p:nvPr/>
        </p:nvSpPr>
        <p:spPr bwMode="auto">
          <a:xfrm>
            <a:off x="609600" y="549129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itchFamily="34" charset="0"/>
              <a:ea typeface="宋体" pitchFamily="2" charset="-122"/>
              <a:cs typeface="宋体" pitchFamily="2" charset="-122"/>
            </a:endParaRPr>
          </a:p>
        </p:txBody>
      </p:sp>
      <p:sp>
        <p:nvSpPr>
          <p:cNvPr id="62" name="矩形 61">
            <a:extLst>
              <a:ext uri="{FF2B5EF4-FFF2-40B4-BE49-F238E27FC236}">
                <a16:creationId xmlns:a16="http://schemas.microsoft.com/office/drawing/2014/main" id="{AD55C28A-6008-4230-9CFE-877C2AED041E}"/>
              </a:ext>
            </a:extLst>
          </p:cNvPr>
          <p:cNvSpPr/>
          <p:nvPr/>
        </p:nvSpPr>
        <p:spPr>
          <a:xfrm>
            <a:off x="3259785" y="6321058"/>
            <a:ext cx="3003390" cy="400110"/>
          </a:xfrm>
          <a:prstGeom prst="rect">
            <a:avLst/>
          </a:prstGeom>
        </p:spPr>
        <p:txBody>
          <a:bodyPr wrap="square">
            <a:spAutoFit/>
          </a:bodyPr>
          <a:lstStyle/>
          <a:p>
            <a:r>
              <a:rPr lang="en-US" altLang="zh-CN" sz="2000" b="1" dirty="0">
                <a:solidFill>
                  <a:srgbClr val="FF0000"/>
                </a:solidFill>
                <a:latin typeface="黑体" pitchFamily="49" charset="-122"/>
                <a:ea typeface="黑体" pitchFamily="49" charset="-122"/>
              </a:rPr>
              <a:t>E.G. </a:t>
            </a:r>
            <a:r>
              <a:rPr lang="en-US" altLang="zh-CN" sz="2000" b="1" dirty="0" err="1">
                <a:solidFill>
                  <a:srgbClr val="FF0000"/>
                </a:solidFill>
                <a:latin typeface="黑体" pitchFamily="49" charset="-122"/>
                <a:ea typeface="黑体" pitchFamily="49" charset="-122"/>
              </a:rPr>
              <a:t>Jingyuetan</a:t>
            </a:r>
            <a:r>
              <a:rPr lang="en-US" altLang="zh-CN" sz="2000" b="1" dirty="0">
                <a:solidFill>
                  <a:srgbClr val="FF0000"/>
                </a:solidFill>
                <a:latin typeface="黑体" pitchFamily="49" charset="-122"/>
                <a:ea typeface="黑体" pitchFamily="49" charset="-122"/>
              </a:rPr>
              <a:t> </a:t>
            </a:r>
            <a:endParaRPr lang="zh-CN" altLang="en-US" sz="2000" b="1" dirty="0">
              <a:solidFill>
                <a:srgbClr val="FF0000"/>
              </a:solidFill>
              <a:latin typeface="黑体" pitchFamily="49" charset="-122"/>
              <a:ea typeface="黑体" pitchFamily="49" charset="-122"/>
            </a:endParaRPr>
          </a:p>
        </p:txBody>
      </p:sp>
      <p:sp>
        <p:nvSpPr>
          <p:cNvPr id="2" name="箭头: 右 1">
            <a:extLst>
              <a:ext uri="{FF2B5EF4-FFF2-40B4-BE49-F238E27FC236}">
                <a16:creationId xmlns:a16="http://schemas.microsoft.com/office/drawing/2014/main" id="{02011A56-8D9E-4595-B97C-AFE549E83906}"/>
              </a:ext>
            </a:extLst>
          </p:cNvPr>
          <p:cNvSpPr/>
          <p:nvPr/>
        </p:nvSpPr>
        <p:spPr bwMode="auto">
          <a:xfrm>
            <a:off x="197296" y="5912265"/>
            <a:ext cx="8659688" cy="25639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tx1"/>
              </a:solidFill>
              <a:effectLst/>
              <a:latin typeface="Times New Roman" pitchFamily="18" charset="0"/>
              <a:ea typeface="微软雅黑" pitchFamily="34" charset="-122"/>
            </a:endParaRPr>
          </a:p>
        </p:txBody>
      </p:sp>
    </p:spTree>
    <p:extLst>
      <p:ext uri="{BB962C8B-B14F-4D97-AF65-F5344CB8AC3E}">
        <p14:creationId xmlns:p14="http://schemas.microsoft.com/office/powerpoint/2010/main" val="1011346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defTabSz="914400">
              <a:lnSpc>
                <a:spcPct val="150000"/>
              </a:lnSpc>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Activities on Baotou site</a:t>
            </a:r>
          </a:p>
        </p:txBody>
      </p:sp>
      <p:sp>
        <p:nvSpPr>
          <p:cNvPr id="30" name="矩形 29">
            <a:extLst>
              <a:ext uri="{FF2B5EF4-FFF2-40B4-BE49-F238E27FC236}">
                <a16:creationId xmlns:a16="http://schemas.microsoft.com/office/drawing/2014/main" id="{9FB5ECC8-C863-4EF7-B132-E034587B9FE7}"/>
              </a:ext>
            </a:extLst>
          </p:cNvPr>
          <p:cNvSpPr/>
          <p:nvPr/>
        </p:nvSpPr>
        <p:spPr>
          <a:xfrm>
            <a:off x="396552" y="1677438"/>
            <a:ext cx="8350895" cy="1277273"/>
          </a:xfrm>
          <a:prstGeom prst="rect">
            <a:avLst/>
          </a:prstGeom>
          <a:solidFill>
            <a:sysClr val="window" lastClr="FFFFFF"/>
          </a:solidFill>
          <a:ln w="25400" cap="flat" cmpd="sng" algn="ctr">
            <a:solidFill>
              <a:srgbClr val="4BACC6"/>
            </a:solidFill>
            <a:prstDash val="solid"/>
          </a:ln>
          <a:effectLst/>
        </p:spPr>
        <p:txBody>
          <a:bodyPr wrap="square">
            <a:spAutoFit/>
          </a:bodyPr>
          <a:lstStyle/>
          <a:p>
            <a:pPr marL="285750" marR="0" lvl="0" indent="-285750" defTabSz="914400" eaLnBrk="1" fontAlgn="base" latinLnBrk="0" hangingPunct="1">
              <a:lnSpc>
                <a:spcPct val="100000"/>
              </a:lnSpc>
              <a:spcBef>
                <a:spcPct val="0"/>
              </a:spcBef>
              <a:spcAft>
                <a:spcPts val="600"/>
              </a:spcAft>
              <a:buClrTx/>
              <a:buSzTx/>
              <a:buFont typeface="Arial" pitchFamily="34" charset="0"/>
              <a:buChar char="•"/>
              <a:tabLst/>
              <a:defRPr/>
            </a:pPr>
            <a:r>
              <a:rPr kumimoji="0" lang="en-US" altLang="zh-CN" sz="1800" b="1" i="0" u="none" strike="noStrike" kern="0" cap="none" spc="0" normalizeH="0" baseline="0" noProof="0" dirty="0">
                <a:ln>
                  <a:noFill/>
                </a:ln>
                <a:solidFill>
                  <a:srgbClr val="000000"/>
                </a:solidFill>
                <a:effectLst/>
                <a:uLnTx/>
                <a:uFillTx/>
                <a:latin typeface="Calibri" pitchFamily="34" charset="0"/>
                <a:ea typeface="宋体"/>
                <a:cs typeface="Calibri" pitchFamily="34" charset="0"/>
              </a:rPr>
              <a:t>Located in Inner Mongolia, China. </a:t>
            </a:r>
            <a:r>
              <a:rPr kumimoji="0" lang="en-GB" altLang="zh-CN" sz="1800" b="1" i="0" u="none" strike="noStrike" kern="0" cap="none" spc="0" normalizeH="0" baseline="0" noProof="0" dirty="0">
                <a:ln>
                  <a:noFill/>
                </a:ln>
                <a:solidFill>
                  <a:srgbClr val="000000"/>
                </a:solidFill>
                <a:effectLst/>
                <a:uLnTx/>
                <a:uFillTx/>
                <a:latin typeface="Calibri" pitchFamily="34" charset="0"/>
                <a:ea typeface="宋体"/>
                <a:cs typeface="Calibri" pitchFamily="34" charset="0"/>
              </a:rPr>
              <a:t>50km away from the Baotou city.</a:t>
            </a:r>
            <a:r>
              <a:rPr kumimoji="0" lang="en-US" altLang="zh-CN" sz="1800" b="1" i="0" u="none" strike="noStrike" kern="0" cap="none" spc="0" normalizeH="0" baseline="0" noProof="0" dirty="0">
                <a:ln>
                  <a:noFill/>
                </a:ln>
                <a:solidFill>
                  <a:srgbClr val="000000"/>
                </a:solidFill>
                <a:effectLst/>
                <a:uLnTx/>
                <a:uFillTx/>
                <a:latin typeface="Calibri" pitchFamily="34" charset="0"/>
                <a:ea typeface="宋体"/>
                <a:cs typeface="Calibri" pitchFamily="34" charset="0"/>
              </a:rPr>
              <a:t> </a:t>
            </a: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zh-CN" sz="1800" b="1" i="0" u="none" strike="noStrike" kern="0" cap="none" spc="0" normalizeH="0" baseline="0" noProof="0" dirty="0">
                <a:ln>
                  <a:noFill/>
                </a:ln>
                <a:solidFill>
                  <a:prstClr val="black"/>
                </a:solidFill>
                <a:effectLst/>
                <a:uLnTx/>
                <a:uFillTx/>
                <a:latin typeface="Calibri" pitchFamily="34" charset="0"/>
                <a:ea typeface="宋体"/>
                <a:cs typeface="Calibri" pitchFamily="34" charset="0"/>
              </a:rPr>
              <a:t>It is designated as “</a:t>
            </a:r>
            <a:r>
              <a:rPr kumimoji="0" lang="en-US" altLang="zh-CN" sz="1800" b="1" i="0" u="none" strike="noStrike" kern="0" cap="none" spc="0" normalizeH="0" baseline="0" noProof="0" dirty="0">
                <a:ln>
                  <a:noFill/>
                </a:ln>
                <a:solidFill>
                  <a:srgbClr val="3333FF"/>
                </a:solidFill>
                <a:effectLst/>
                <a:uLnTx/>
                <a:uFillTx/>
                <a:latin typeface="Calibri" pitchFamily="34" charset="0"/>
                <a:ea typeface="宋体"/>
                <a:cs typeface="Calibri" pitchFamily="34" charset="0"/>
              </a:rPr>
              <a:t>National calibration and validation site for high resolution remote </a:t>
            </a:r>
            <a:r>
              <a:rPr kumimoji="0" lang="en-US" altLang="zh-CN" sz="1800" b="1" i="0" u="none" strike="noStrike" kern="0" cap="none" spc="0" normalizeH="0" baseline="0" noProof="0" err="1">
                <a:ln>
                  <a:noFill/>
                </a:ln>
                <a:solidFill>
                  <a:srgbClr val="3333FF"/>
                </a:solidFill>
                <a:effectLst/>
                <a:uLnTx/>
                <a:uFillTx/>
                <a:latin typeface="Calibri" pitchFamily="34" charset="0"/>
                <a:ea typeface="宋体"/>
                <a:cs typeface="Calibri" pitchFamily="34" charset="0"/>
              </a:rPr>
              <a:t>sensors</a:t>
            </a:r>
            <a:r>
              <a:rPr kumimoji="0" lang="en-US" altLang="zh-CN" sz="1800" b="1" i="0" u="none" strike="noStrike" kern="0" cap="none" spc="0" normalizeH="0" baseline="0" noProof="0">
                <a:ln>
                  <a:noFill/>
                </a:ln>
                <a:solidFill>
                  <a:prstClr val="black"/>
                </a:solidFill>
                <a:effectLst/>
                <a:uLnTx/>
                <a:uFillTx/>
                <a:latin typeface="Calibri" pitchFamily="34" charset="0"/>
                <a:ea typeface="宋体"/>
                <a:cs typeface="Calibri" pitchFamily="34" charset="0"/>
              </a:rPr>
              <a:t>” by </a:t>
            </a:r>
            <a:r>
              <a:rPr kumimoji="0" lang="en-US" altLang="zh-CN" sz="1800" b="1" i="0" u="none" strike="noStrike" kern="0" cap="none" spc="0" normalizeH="0" baseline="0" noProof="0" dirty="0">
                <a:ln>
                  <a:noFill/>
                </a:ln>
                <a:solidFill>
                  <a:prstClr val="black"/>
                </a:solidFill>
                <a:effectLst/>
                <a:uLnTx/>
                <a:uFillTx/>
                <a:latin typeface="Calibri" pitchFamily="34" charset="0"/>
                <a:ea typeface="宋体"/>
                <a:cs typeface="Calibri" pitchFamily="34" charset="0"/>
              </a:rPr>
              <a:t>NRSCC,MOST,  and is also one of  the  demonstration sites of the </a:t>
            </a:r>
            <a:r>
              <a:rPr kumimoji="0" lang="en-US" altLang="zh-CN" sz="1800" b="1" i="0" u="none" strike="noStrike" kern="0" cap="none" spc="0" normalizeH="0" baseline="0" noProof="0" dirty="0">
                <a:ln>
                  <a:noFill/>
                </a:ln>
                <a:solidFill>
                  <a:srgbClr val="3333FF"/>
                </a:solidFill>
                <a:effectLst/>
                <a:uLnTx/>
                <a:uFillTx/>
                <a:latin typeface="Calibri" pitchFamily="34" charset="0"/>
                <a:ea typeface="宋体"/>
                <a:cs typeface="Calibri" pitchFamily="34" charset="0"/>
              </a:rPr>
              <a:t>RadCalNet</a:t>
            </a:r>
            <a:r>
              <a:rPr kumimoji="0" lang="en-US" altLang="zh-CN" sz="1800" b="1" i="0" u="none" strike="noStrike" kern="0" cap="none" spc="0" normalizeH="0" baseline="0" noProof="0" dirty="0">
                <a:ln>
                  <a:noFill/>
                </a:ln>
                <a:solidFill>
                  <a:prstClr val="black"/>
                </a:solidFill>
                <a:effectLst/>
                <a:uLnTx/>
                <a:uFillTx/>
                <a:latin typeface="Calibri" pitchFamily="34" charset="0"/>
                <a:ea typeface="宋体"/>
                <a:cs typeface="Calibri" pitchFamily="34" charset="0"/>
              </a:rPr>
              <a:t>.</a:t>
            </a:r>
            <a:endParaRPr kumimoji="0" lang="en-US" altLang="zh-CN" sz="1800" b="1" i="0" u="none" strike="noStrike" kern="0" cap="none" spc="0" normalizeH="0" baseline="0" noProof="0" dirty="0">
              <a:ln>
                <a:noFill/>
              </a:ln>
              <a:solidFill>
                <a:srgbClr val="000000"/>
              </a:solidFill>
              <a:effectLst/>
              <a:uLnTx/>
              <a:uFillTx/>
              <a:latin typeface="Calibri" pitchFamily="34" charset="0"/>
              <a:ea typeface="宋体"/>
              <a:cs typeface="Calibri" pitchFamily="34" charset="0"/>
            </a:endParaRPr>
          </a:p>
        </p:txBody>
      </p:sp>
      <p:sp>
        <p:nvSpPr>
          <p:cNvPr id="31" name="矩形 30">
            <a:extLst>
              <a:ext uri="{FF2B5EF4-FFF2-40B4-BE49-F238E27FC236}">
                <a16:creationId xmlns:a16="http://schemas.microsoft.com/office/drawing/2014/main" id="{A92069AA-D802-4581-BD0A-8563DFE3A286}"/>
              </a:ext>
            </a:extLst>
          </p:cNvPr>
          <p:cNvSpPr/>
          <p:nvPr/>
        </p:nvSpPr>
        <p:spPr>
          <a:xfrm>
            <a:off x="345360" y="1140799"/>
            <a:ext cx="2491388" cy="461665"/>
          </a:xfrm>
          <a:prstGeom prst="rect">
            <a:avLst/>
          </a:prstGeom>
        </p:spPr>
        <p:txBody>
          <a:bodyPr wrap="none">
            <a:spAutoFit/>
          </a:bodyPr>
          <a:lstStyle/>
          <a:p>
            <a:pPr defTabSz="914400" fontAlgn="base">
              <a:spcBef>
                <a:spcPct val="0"/>
              </a:spcBef>
              <a:spcAft>
                <a:spcPct val="0"/>
              </a:spcAft>
              <a:defRPr/>
            </a:pPr>
            <a:r>
              <a:rPr lang="en-US" altLang="zh-CN" sz="2400" b="1" i="1" dirty="0">
                <a:solidFill>
                  <a:srgbClr val="4F81BD">
                    <a:lumMod val="50000"/>
                  </a:srgbClr>
                </a:solidFill>
                <a:ea typeface="宋体" pitchFamily="2" charset="-122"/>
              </a:rPr>
              <a:t>The Baotou site</a:t>
            </a:r>
            <a:endParaRPr lang="zh-CN" altLang="en-US" sz="2400" b="1" i="1" dirty="0">
              <a:solidFill>
                <a:srgbClr val="4F81BD">
                  <a:lumMod val="50000"/>
                </a:srgbClr>
              </a:solidFill>
              <a:ea typeface="宋体" pitchFamily="2" charset="-122"/>
            </a:endParaRPr>
          </a:p>
        </p:txBody>
      </p:sp>
      <p:pic>
        <p:nvPicPr>
          <p:cNvPr id="32" name="Picture 2">
            <a:extLst>
              <a:ext uri="{FF2B5EF4-FFF2-40B4-BE49-F238E27FC236}">
                <a16:creationId xmlns:a16="http://schemas.microsoft.com/office/drawing/2014/main" id="{491E4B20-333E-4410-9D46-AC0B62A06C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9" y="4478711"/>
            <a:ext cx="2833363" cy="2152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descr="http://www.aoe.cas.cn/xwzx/xshd/201609/W020160909575177926189.jpg">
            <a:extLst>
              <a:ext uri="{FF2B5EF4-FFF2-40B4-BE49-F238E27FC236}">
                <a16:creationId xmlns:a16="http://schemas.microsoft.com/office/drawing/2014/main" id="{91FAD5C8-EAA5-49B5-903A-5AE9109CFE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399" y="3107111"/>
            <a:ext cx="2331791" cy="1381586"/>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33">
            <a:extLst>
              <a:ext uri="{FF2B5EF4-FFF2-40B4-BE49-F238E27FC236}">
                <a16:creationId xmlns:a16="http://schemas.microsoft.com/office/drawing/2014/main" id="{F4D67F8E-CED2-4591-BD16-A4D6037B26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772" y="3098956"/>
            <a:ext cx="5450917" cy="2923107"/>
          </a:xfrm>
          <a:prstGeom prst="rect">
            <a:avLst/>
          </a:prstGeom>
        </p:spPr>
      </p:pic>
    </p:spTree>
    <p:extLst>
      <p:ext uri="{BB962C8B-B14F-4D97-AF65-F5344CB8AC3E}">
        <p14:creationId xmlns:p14="http://schemas.microsoft.com/office/powerpoint/2010/main" val="2224436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Advances in spaceborne radiometric transfer calibration research</a:t>
            </a:r>
            <a:endParaRPr lang="zh-CN" altLang="en-US" sz="2800" spc="50" dirty="0">
              <a:ln w="11430"/>
              <a:latin typeface="Arial" pitchFamily="34" charset="0"/>
              <a:ea typeface="微软雅黑" pitchFamily="34" charset="-122"/>
              <a:cs typeface="Arial" pitchFamily="34" charset="0"/>
            </a:endParaRPr>
          </a:p>
        </p:txBody>
      </p:sp>
      <p:sp>
        <p:nvSpPr>
          <p:cNvPr id="39" name="文本框 38">
            <a:extLst>
              <a:ext uri="{FF2B5EF4-FFF2-40B4-BE49-F238E27FC236}">
                <a16:creationId xmlns:a16="http://schemas.microsoft.com/office/drawing/2014/main" id="{F2C9AA13-0F18-41F1-ADEB-1BA620847DA8}"/>
              </a:ext>
            </a:extLst>
          </p:cNvPr>
          <p:cNvSpPr txBox="1"/>
          <p:nvPr/>
        </p:nvSpPr>
        <p:spPr>
          <a:xfrm>
            <a:off x="103042" y="813197"/>
            <a:ext cx="8825256" cy="369332"/>
          </a:xfrm>
          <a:prstGeom prst="rect">
            <a:avLst/>
          </a:prstGeom>
          <a:noFill/>
        </p:spPr>
        <p:txBody>
          <a:bodyPr wrap="square" rtlCol="0">
            <a:spAutoFit/>
          </a:bodyPr>
          <a:lstStyle/>
          <a:p>
            <a:pPr marL="285750" indent="-285750">
              <a:buFont typeface="Wingdings" panose="05000000000000000000" pitchFamily="2" charset="2"/>
              <a:buChar char="l"/>
            </a:pPr>
            <a:r>
              <a:rPr lang="en-US" altLang="zh-CN" dirty="0"/>
              <a:t>Ground validation networks technology</a:t>
            </a:r>
            <a:endParaRPr lang="zh-CN" altLang="en-US" dirty="0"/>
          </a:p>
        </p:txBody>
      </p:sp>
      <p:sp>
        <p:nvSpPr>
          <p:cNvPr id="61" name="Rectangle 20">
            <a:extLst>
              <a:ext uri="{FF2B5EF4-FFF2-40B4-BE49-F238E27FC236}">
                <a16:creationId xmlns:a16="http://schemas.microsoft.com/office/drawing/2014/main" id="{80C0DC3E-9DF2-46CD-A35E-CE9518EFB471}"/>
              </a:ext>
            </a:extLst>
          </p:cNvPr>
          <p:cNvSpPr>
            <a:spLocks noChangeArrowheads="1"/>
          </p:cNvSpPr>
          <p:nvPr/>
        </p:nvSpPr>
        <p:spPr bwMode="auto">
          <a:xfrm>
            <a:off x="609600" y="5105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itchFamily="34" charset="0"/>
              <a:ea typeface="宋体" pitchFamily="2" charset="-122"/>
              <a:cs typeface="宋体" pitchFamily="2" charset="-122"/>
            </a:endParaRPr>
          </a:p>
        </p:txBody>
      </p:sp>
      <p:pic>
        <p:nvPicPr>
          <p:cNvPr id="2" name="图片 1">
            <a:extLst>
              <a:ext uri="{FF2B5EF4-FFF2-40B4-BE49-F238E27FC236}">
                <a16:creationId xmlns:a16="http://schemas.microsoft.com/office/drawing/2014/main" id="{8D17325A-ECF1-4183-9577-8ED1EA1A3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642" y="1508986"/>
            <a:ext cx="7017104" cy="4535817"/>
          </a:xfrm>
          <a:prstGeom prst="rect">
            <a:avLst/>
          </a:prstGeom>
        </p:spPr>
      </p:pic>
    </p:spTree>
    <p:extLst>
      <p:ext uri="{BB962C8B-B14F-4D97-AF65-F5344CB8AC3E}">
        <p14:creationId xmlns:p14="http://schemas.microsoft.com/office/powerpoint/2010/main" val="2755340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Atmospheric &amp; Eco-environment Comprehensive Monitoring Scientific Platform</a:t>
            </a:r>
            <a:endParaRPr lang="zh-CN" altLang="en-US" sz="2800" spc="50" dirty="0">
              <a:ln w="11430"/>
              <a:latin typeface="Arial" pitchFamily="34" charset="0"/>
              <a:ea typeface="微软雅黑" pitchFamily="34" charset="-122"/>
              <a:cs typeface="Arial" pitchFamily="34" charset="0"/>
            </a:endParaRPr>
          </a:p>
        </p:txBody>
      </p:sp>
      <p:pic>
        <p:nvPicPr>
          <p:cNvPr id="2" name="图片 1">
            <a:extLst>
              <a:ext uri="{FF2B5EF4-FFF2-40B4-BE49-F238E27FC236}">
                <a16:creationId xmlns:a16="http://schemas.microsoft.com/office/drawing/2014/main" id="{69883410-01B6-41FB-B53D-95FC33F14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74" y="1566841"/>
            <a:ext cx="8788252" cy="3113801"/>
          </a:xfrm>
          <a:prstGeom prst="rect">
            <a:avLst/>
          </a:prstGeom>
        </p:spPr>
      </p:pic>
    </p:spTree>
    <p:extLst>
      <p:ext uri="{BB962C8B-B14F-4D97-AF65-F5344CB8AC3E}">
        <p14:creationId xmlns:p14="http://schemas.microsoft.com/office/powerpoint/2010/main" val="1451580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Atmospheric &amp; Eco-environment Comprehensive Monitoring Scientific Platform</a:t>
            </a:r>
            <a:endParaRPr lang="zh-CN" altLang="en-US" sz="2800" spc="50" dirty="0">
              <a:ln w="11430"/>
              <a:latin typeface="Arial" pitchFamily="34" charset="0"/>
              <a:ea typeface="微软雅黑" pitchFamily="34" charset="-122"/>
              <a:cs typeface="Arial" pitchFamily="34" charset="0"/>
            </a:endParaRPr>
          </a:p>
        </p:txBody>
      </p:sp>
      <p:grpSp>
        <p:nvGrpSpPr>
          <p:cNvPr id="4" name="组合 3">
            <a:extLst>
              <a:ext uri="{FF2B5EF4-FFF2-40B4-BE49-F238E27FC236}">
                <a16:creationId xmlns:a16="http://schemas.microsoft.com/office/drawing/2014/main" id="{A41525EF-CE17-4688-A38E-A328320B7710}"/>
              </a:ext>
            </a:extLst>
          </p:cNvPr>
          <p:cNvGrpSpPr/>
          <p:nvPr/>
        </p:nvGrpSpPr>
        <p:grpSpPr>
          <a:xfrm>
            <a:off x="154714" y="1557197"/>
            <a:ext cx="8796621" cy="4997512"/>
            <a:chOff x="154714" y="1997324"/>
            <a:chExt cx="8796621" cy="3576556"/>
          </a:xfrm>
        </p:grpSpPr>
        <p:sp>
          <p:nvSpPr>
            <p:cNvPr id="5" name="TextBox 8">
              <a:extLst>
                <a:ext uri="{FF2B5EF4-FFF2-40B4-BE49-F238E27FC236}">
                  <a16:creationId xmlns:a16="http://schemas.microsoft.com/office/drawing/2014/main" id="{96629583-22E0-4DED-8CBF-E70579613099}"/>
                </a:ext>
              </a:extLst>
            </p:cNvPr>
            <p:cNvSpPr txBox="1"/>
            <p:nvPr/>
          </p:nvSpPr>
          <p:spPr>
            <a:xfrm>
              <a:off x="2916279" y="2227970"/>
              <a:ext cx="2531906" cy="418504"/>
            </a:xfrm>
            <a:prstGeom prst="rect">
              <a:avLst/>
            </a:prstGeom>
            <a:noFill/>
          </p:spPr>
          <p:txBody>
            <a:bodyPr wrap="square" rtlCol="0">
              <a:spAutoFit/>
            </a:bodyPr>
            <a:lstStyle/>
            <a:p>
              <a:pPr lvl="0" algn="ctr" eaLnBrk="0" hangingPunct="0">
                <a:defRPr/>
              </a:pPr>
              <a:r>
                <a:rPr lang="en-US" altLang="zh-CN" sz="1600" dirty="0">
                  <a:solidFill>
                    <a:srgbClr val="000000"/>
                  </a:solidFill>
                  <a:ea typeface="微软雅黑" panose="020B0503020204020204" pitchFamily="34" charset="-122"/>
                </a:rPr>
                <a:t>Existing facilities in </a:t>
              </a:r>
              <a:r>
                <a:rPr lang="en-US" altLang="zh-CN" sz="1600" dirty="0" err="1">
                  <a:solidFill>
                    <a:srgbClr val="000000"/>
                  </a:solidFill>
                  <a:ea typeface="微软雅黑" panose="020B0503020204020204" pitchFamily="34" charset="-122"/>
                </a:rPr>
                <a:t>Dinghushan</a:t>
              </a:r>
              <a:r>
                <a:rPr lang="en-US" altLang="zh-CN" sz="1600" dirty="0">
                  <a:solidFill>
                    <a:srgbClr val="000000"/>
                  </a:solidFill>
                  <a:ea typeface="微软雅黑" panose="020B0503020204020204" pitchFamily="34" charset="-122"/>
                </a:rPr>
                <a:t> site</a:t>
              </a:r>
              <a:endParaRPr lang="en-US" altLang="zh-CN" sz="1600" dirty="0">
                <a:solidFill>
                  <a:srgbClr val="000000"/>
                </a:solidFill>
                <a:latin typeface="+mj-ea"/>
                <a:ea typeface="+mj-ea"/>
              </a:endParaRPr>
            </a:p>
          </p:txBody>
        </p:sp>
        <p:grpSp>
          <p:nvGrpSpPr>
            <p:cNvPr id="6" name="组合 5">
              <a:extLst>
                <a:ext uri="{FF2B5EF4-FFF2-40B4-BE49-F238E27FC236}">
                  <a16:creationId xmlns:a16="http://schemas.microsoft.com/office/drawing/2014/main" id="{AE450B5D-3F55-4DB1-BC67-83DC93934EA5}"/>
                </a:ext>
              </a:extLst>
            </p:cNvPr>
            <p:cNvGrpSpPr/>
            <p:nvPr/>
          </p:nvGrpSpPr>
          <p:grpSpPr>
            <a:xfrm>
              <a:off x="5595212" y="2839490"/>
              <a:ext cx="3356123" cy="2375173"/>
              <a:chOff x="3838681" y="1519948"/>
              <a:chExt cx="5115910" cy="3039057"/>
            </a:xfrm>
          </p:grpSpPr>
          <p:pic>
            <p:nvPicPr>
              <p:cNvPr id="7" name="图片 6">
                <a:extLst>
                  <a:ext uri="{FF2B5EF4-FFF2-40B4-BE49-F238E27FC236}">
                    <a16:creationId xmlns:a16="http://schemas.microsoft.com/office/drawing/2014/main" id="{B2D4ACB6-5156-4CBF-A2A1-D8C48E2E3D67}"/>
                  </a:ext>
                </a:extLst>
              </p:cNvPr>
              <p:cNvPicPr>
                <a:picLocks noChangeAspect="1"/>
              </p:cNvPicPr>
              <p:nvPr/>
            </p:nvPicPr>
            <p:blipFill rotWithShape="1">
              <a:blip r:embed="rId3">
                <a:extLst>
                  <a:ext uri="{28A0092B-C50C-407E-A947-70E740481C1C}">
                    <a14:useLocalDpi xmlns:a14="http://schemas.microsoft.com/office/drawing/2010/main" val="0"/>
                  </a:ext>
                </a:extLst>
              </a:blip>
              <a:srcRect t="11355"/>
              <a:stretch/>
            </p:blipFill>
            <p:spPr>
              <a:xfrm>
                <a:off x="3838681" y="1585588"/>
                <a:ext cx="1613198" cy="1212209"/>
              </a:xfrm>
              <a:prstGeom prst="rect">
                <a:avLst/>
              </a:prstGeom>
            </p:spPr>
          </p:pic>
          <p:sp>
            <p:nvSpPr>
              <p:cNvPr id="8" name="文本框 7">
                <a:extLst>
                  <a:ext uri="{FF2B5EF4-FFF2-40B4-BE49-F238E27FC236}">
                    <a16:creationId xmlns:a16="http://schemas.microsoft.com/office/drawing/2014/main" id="{76210C80-5999-4770-8FF9-68BAF36BBD91}"/>
                  </a:ext>
                </a:extLst>
              </p:cNvPr>
              <p:cNvSpPr txBox="1"/>
              <p:nvPr/>
            </p:nvSpPr>
            <p:spPr>
              <a:xfrm>
                <a:off x="4105776" y="2770316"/>
                <a:ext cx="2158134" cy="239557"/>
              </a:xfrm>
              <a:prstGeom prst="rect">
                <a:avLst/>
              </a:prstGeom>
              <a:noFill/>
            </p:spPr>
            <p:txBody>
              <a:bodyPr wrap="none" rtlCol="0">
                <a:spAutoFit/>
              </a:bodyPr>
              <a:lstStyle/>
              <a:p>
                <a:r>
                  <a:rPr lang="en-US" altLang="zh-CN" sz="1100" b="1" dirty="0"/>
                  <a:t>Bruker IFS 125 HR</a:t>
                </a:r>
                <a:endParaRPr lang="zh-CN" altLang="en-US" sz="1100" b="1" dirty="0"/>
              </a:p>
            </p:txBody>
          </p:sp>
          <p:pic>
            <p:nvPicPr>
              <p:cNvPr id="9" name="Picture 2" descr="https://gss1.bdstatic.com/9vo3dSag_xI4khGkpoWK1HF6hhy/baike/w%3D268%3Bg%3D0/sign=9269e30206b30f24359aeb05f0aeb67e/a044ad345982b2b7394271a738adcbef77099bf0.jpg">
                <a:extLst>
                  <a:ext uri="{FF2B5EF4-FFF2-40B4-BE49-F238E27FC236}">
                    <a16:creationId xmlns:a16="http://schemas.microsoft.com/office/drawing/2014/main" id="{4B6B3CD1-BE8B-4740-AEEE-AF2BEEBE61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648294" y="3133698"/>
                <a:ext cx="1299395" cy="1178600"/>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4A413E0C-7440-4AA9-806B-759FB3E7CFDC}"/>
                  </a:ext>
                </a:extLst>
              </p:cNvPr>
              <p:cNvSpPr txBox="1"/>
              <p:nvPr/>
            </p:nvSpPr>
            <p:spPr>
              <a:xfrm>
                <a:off x="5833020" y="4302377"/>
                <a:ext cx="2023741" cy="239557"/>
              </a:xfrm>
              <a:prstGeom prst="rect">
                <a:avLst/>
              </a:prstGeom>
              <a:noFill/>
            </p:spPr>
            <p:txBody>
              <a:bodyPr wrap="none" rtlCol="0">
                <a:spAutoFit/>
              </a:bodyPr>
              <a:lstStyle/>
              <a:p>
                <a:r>
                  <a:rPr lang="en-US" altLang="zh-CN" sz="1100" b="1" dirty="0" err="1"/>
                  <a:t>Radiometrics</a:t>
                </a:r>
                <a:r>
                  <a:rPr lang="en-US" altLang="zh-CN" sz="1100" b="1" dirty="0"/>
                  <a:t> MP</a:t>
                </a:r>
                <a:endParaRPr lang="zh-CN" altLang="en-US" sz="1100" b="1" dirty="0"/>
              </a:p>
            </p:txBody>
          </p:sp>
          <p:pic>
            <p:nvPicPr>
              <p:cNvPr id="11" name="Picture 4" descr="http://shallow-sea.com/Public/Uploads/2018-06-08/5b1a2dab4447b.jpg">
                <a:extLst>
                  <a:ext uri="{FF2B5EF4-FFF2-40B4-BE49-F238E27FC236}">
                    <a16:creationId xmlns:a16="http://schemas.microsoft.com/office/drawing/2014/main" id="{BB523CFA-0479-490D-AFA1-6B7C6A68D0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7058" y="3188887"/>
                <a:ext cx="1458062" cy="1178600"/>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6DBCECBB-4B6B-4FDD-BD60-904FC6FE0615}"/>
                  </a:ext>
                </a:extLst>
              </p:cNvPr>
              <p:cNvSpPr txBox="1"/>
              <p:nvPr/>
            </p:nvSpPr>
            <p:spPr>
              <a:xfrm>
                <a:off x="7514858" y="4319448"/>
                <a:ext cx="1439733" cy="239557"/>
              </a:xfrm>
              <a:prstGeom prst="rect">
                <a:avLst/>
              </a:prstGeom>
              <a:noFill/>
            </p:spPr>
            <p:txBody>
              <a:bodyPr wrap="none" rtlCol="0">
                <a:spAutoFit/>
              </a:bodyPr>
              <a:lstStyle/>
              <a:p>
                <a:r>
                  <a:rPr lang="en-US" altLang="zh-CN" sz="1100" b="1" dirty="0"/>
                  <a:t>Sigma MPL</a:t>
                </a:r>
                <a:endParaRPr lang="zh-CN" altLang="en-US" sz="1100" b="1" dirty="0"/>
              </a:p>
            </p:txBody>
          </p:sp>
          <p:pic>
            <p:nvPicPr>
              <p:cNvPr id="13" name="Picture 2" descr="https://www.kippzonen.com/data/uploads/product/13_Brewer_Spectrophotometer_01_Brewer.jpg">
                <a:extLst>
                  <a:ext uri="{FF2B5EF4-FFF2-40B4-BE49-F238E27FC236}">
                    <a16:creationId xmlns:a16="http://schemas.microsoft.com/office/drawing/2014/main" id="{89DD3EE6-4B4E-4913-86A4-4B995026BC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9679" y="1580200"/>
                <a:ext cx="1391577" cy="1365071"/>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extLst>
                  <a:ext uri="{FF2B5EF4-FFF2-40B4-BE49-F238E27FC236}">
                    <a16:creationId xmlns:a16="http://schemas.microsoft.com/office/drawing/2014/main" id="{70321B5A-E284-4FF1-B008-405D74620932}"/>
                  </a:ext>
                </a:extLst>
              </p:cNvPr>
              <p:cNvSpPr txBox="1"/>
              <p:nvPr/>
            </p:nvSpPr>
            <p:spPr>
              <a:xfrm>
                <a:off x="5539804" y="2605201"/>
                <a:ext cx="1536839" cy="549572"/>
              </a:xfrm>
              <a:prstGeom prst="rect">
                <a:avLst/>
              </a:prstGeom>
              <a:noFill/>
            </p:spPr>
            <p:txBody>
              <a:bodyPr wrap="square" rtlCol="0">
                <a:spAutoFit/>
              </a:bodyPr>
              <a:lstStyle/>
              <a:p>
                <a:r>
                  <a:rPr lang="en-US" altLang="zh-CN" sz="1100" b="1" dirty="0"/>
                  <a:t>Brewer Spectrophotometer MKII</a:t>
                </a:r>
                <a:endParaRPr lang="zh-CN" altLang="en-US" sz="1100" b="1" dirty="0"/>
              </a:p>
            </p:txBody>
          </p:sp>
          <p:pic>
            <p:nvPicPr>
              <p:cNvPr id="15" name="图片 14">
                <a:extLst>
                  <a:ext uri="{FF2B5EF4-FFF2-40B4-BE49-F238E27FC236}">
                    <a16:creationId xmlns:a16="http://schemas.microsoft.com/office/drawing/2014/main" id="{20CC805F-16EC-46BB-AEEA-1748BA7F9A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3753" y="3110673"/>
                <a:ext cx="928391" cy="1178600"/>
              </a:xfrm>
              <a:prstGeom prst="rect">
                <a:avLst/>
              </a:prstGeom>
            </p:spPr>
          </p:pic>
          <p:sp>
            <p:nvSpPr>
              <p:cNvPr id="16" name="文本框 15">
                <a:extLst>
                  <a:ext uri="{FF2B5EF4-FFF2-40B4-BE49-F238E27FC236}">
                    <a16:creationId xmlns:a16="http://schemas.microsoft.com/office/drawing/2014/main" id="{E15016A8-C692-4BEF-B96F-41555519D02F}"/>
                  </a:ext>
                </a:extLst>
              </p:cNvPr>
              <p:cNvSpPr txBox="1"/>
              <p:nvPr/>
            </p:nvSpPr>
            <p:spPr>
              <a:xfrm>
                <a:off x="4348650" y="4289273"/>
                <a:ext cx="1654766" cy="239557"/>
              </a:xfrm>
              <a:prstGeom prst="rect">
                <a:avLst/>
              </a:prstGeom>
              <a:noFill/>
            </p:spPr>
            <p:txBody>
              <a:bodyPr wrap="none" rtlCol="0">
                <a:spAutoFit/>
              </a:bodyPr>
              <a:lstStyle/>
              <a:p>
                <a:r>
                  <a:rPr lang="en-US" altLang="zh-CN" sz="1100" b="1" dirty="0" err="1"/>
                  <a:t>Cimel</a:t>
                </a:r>
                <a:r>
                  <a:rPr lang="en-US" altLang="zh-CN" sz="1100" b="1" dirty="0"/>
                  <a:t> CE-318</a:t>
                </a:r>
                <a:endParaRPr lang="zh-CN" altLang="en-US" sz="1100" b="1" dirty="0"/>
              </a:p>
            </p:txBody>
          </p:sp>
          <p:pic>
            <p:nvPicPr>
              <p:cNvPr id="17" name="Picture 4" descr="https://www.agilent.com/cs/publishingimages/8890-7010B-7693A-zoom.jpg">
                <a:extLst>
                  <a:ext uri="{FF2B5EF4-FFF2-40B4-BE49-F238E27FC236}">
                    <a16:creationId xmlns:a16="http://schemas.microsoft.com/office/drawing/2014/main" id="{FAE3E879-BA7C-444A-AD45-644EA7AF52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90374" y="1519948"/>
                <a:ext cx="1572878" cy="1393981"/>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a:extLst>
                  <a:ext uri="{FF2B5EF4-FFF2-40B4-BE49-F238E27FC236}">
                    <a16:creationId xmlns:a16="http://schemas.microsoft.com/office/drawing/2014/main" id="{90BF61A8-CF37-4B8A-808A-CE0A727A8801}"/>
                  </a:ext>
                </a:extLst>
              </p:cNvPr>
              <p:cNvSpPr txBox="1"/>
              <p:nvPr/>
            </p:nvSpPr>
            <p:spPr>
              <a:xfrm>
                <a:off x="7109960" y="2773690"/>
                <a:ext cx="1356235" cy="549572"/>
              </a:xfrm>
              <a:prstGeom prst="rect">
                <a:avLst/>
              </a:prstGeom>
              <a:noFill/>
            </p:spPr>
            <p:txBody>
              <a:bodyPr wrap="square" rtlCol="0">
                <a:spAutoFit/>
              </a:bodyPr>
              <a:lstStyle/>
              <a:p>
                <a:r>
                  <a:rPr lang="en-US" altLang="zh-CN" sz="1100" b="1" dirty="0"/>
                  <a:t>Agilent GC-MS 7010B</a:t>
                </a:r>
                <a:endParaRPr lang="zh-CN" altLang="en-US" sz="1100" b="1" dirty="0"/>
              </a:p>
            </p:txBody>
          </p:sp>
        </p:grpSp>
        <p:sp>
          <p:nvSpPr>
            <p:cNvPr id="20" name="文本框 19">
              <a:extLst>
                <a:ext uri="{FF2B5EF4-FFF2-40B4-BE49-F238E27FC236}">
                  <a16:creationId xmlns:a16="http://schemas.microsoft.com/office/drawing/2014/main" id="{D883316B-4E29-4C20-90C3-B11889CE5740}"/>
                </a:ext>
              </a:extLst>
            </p:cNvPr>
            <p:cNvSpPr txBox="1"/>
            <p:nvPr/>
          </p:nvSpPr>
          <p:spPr>
            <a:xfrm>
              <a:off x="5586211" y="1997324"/>
              <a:ext cx="3200273" cy="947142"/>
            </a:xfrm>
            <a:prstGeom prst="rect">
              <a:avLst/>
            </a:prstGeom>
            <a:noFill/>
          </p:spPr>
          <p:txBody>
            <a:bodyPr wrap="square" rtlCol="0">
              <a:spAutoFit/>
            </a:bodyPr>
            <a:lstStyle/>
            <a:p>
              <a:r>
                <a:rPr lang="en-US" altLang="zh-CN" sz="1600" dirty="0"/>
                <a:t>Planned additional atmospheric sounding and component analysis instruments, including Bruker</a:t>
              </a:r>
              <a:r>
                <a:rPr lang="en-US" altLang="zh-CN" sz="1600" baseline="30000" dirty="0"/>
                <a:t> </a:t>
              </a:r>
              <a:r>
                <a:rPr lang="en-US" altLang="zh-CN" sz="1600" dirty="0"/>
                <a:t>Fourier Transform Spectrometer (FTS)</a:t>
              </a:r>
              <a:endParaRPr lang="zh-CN" altLang="en-US" sz="1600" dirty="0"/>
            </a:p>
          </p:txBody>
        </p:sp>
        <p:grpSp>
          <p:nvGrpSpPr>
            <p:cNvPr id="21" name="组合 20">
              <a:extLst>
                <a:ext uri="{FF2B5EF4-FFF2-40B4-BE49-F238E27FC236}">
                  <a16:creationId xmlns:a16="http://schemas.microsoft.com/office/drawing/2014/main" id="{ACDB03B6-FBA5-4090-B4B4-9C6DED731621}"/>
                </a:ext>
              </a:extLst>
            </p:cNvPr>
            <p:cNvGrpSpPr/>
            <p:nvPr/>
          </p:nvGrpSpPr>
          <p:grpSpPr>
            <a:xfrm>
              <a:off x="2767555" y="2915337"/>
              <a:ext cx="2607543" cy="2481949"/>
              <a:chOff x="217104" y="1485691"/>
              <a:chExt cx="3352515" cy="3214357"/>
            </a:xfrm>
          </p:grpSpPr>
          <p:pic>
            <p:nvPicPr>
              <p:cNvPr id="22" name="Picture 2" descr="http://dc.cern.ac.cn/resources/tsource/DHF/compressImage/684AA9503FF74E0668F68132230635A5.jpg">
                <a:extLst>
                  <a:ext uri="{FF2B5EF4-FFF2-40B4-BE49-F238E27FC236}">
                    <a16:creationId xmlns:a16="http://schemas.microsoft.com/office/drawing/2014/main" id="{B474A8F8-37E2-4157-8313-5B05BD5C36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4350" y="1485691"/>
                <a:ext cx="1006871" cy="1270412"/>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a:extLst>
                  <a:ext uri="{FF2B5EF4-FFF2-40B4-BE49-F238E27FC236}">
                    <a16:creationId xmlns:a16="http://schemas.microsoft.com/office/drawing/2014/main" id="{046B2B7E-71CA-4451-BC80-3697132333AE}"/>
                  </a:ext>
                </a:extLst>
              </p:cNvPr>
              <p:cNvSpPr/>
              <p:nvPr/>
            </p:nvSpPr>
            <p:spPr>
              <a:xfrm>
                <a:off x="217104" y="2686622"/>
                <a:ext cx="1845931" cy="399370"/>
              </a:xfrm>
              <a:prstGeom prst="rect">
                <a:avLst/>
              </a:prstGeom>
              <a:noFill/>
            </p:spPr>
            <p:txBody>
              <a:bodyPr wrap="square" rtlCol="0">
                <a:spAutoFit/>
              </a:bodyPr>
              <a:lstStyle/>
              <a:p>
                <a:pPr algn="ctr" fontAlgn="base">
                  <a:spcBef>
                    <a:spcPct val="0"/>
                  </a:spcBef>
                  <a:spcAft>
                    <a:spcPct val="0"/>
                  </a:spcAft>
                </a:pPr>
                <a:r>
                  <a:rPr lang="en-US" altLang="zh-CN" sz="1100" b="1" dirty="0"/>
                  <a:t>Flux Observing Tower</a:t>
                </a:r>
                <a:endParaRPr lang="zh-CN" altLang="en-US" sz="1100" b="1" dirty="0"/>
              </a:p>
            </p:txBody>
          </p:sp>
          <p:pic>
            <p:nvPicPr>
              <p:cNvPr id="24" name="Picture 6" descr="http://dc.cern.ac.cn/resources/tsource/DHF/compressImage/2D819BA63656A7FD501032E2A3AC727F.JPG">
                <a:extLst>
                  <a:ext uri="{FF2B5EF4-FFF2-40B4-BE49-F238E27FC236}">
                    <a16:creationId xmlns:a16="http://schemas.microsoft.com/office/drawing/2014/main" id="{A9D26C28-0746-4B5B-AEB0-1184887EEA3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8282" y="3199070"/>
                <a:ext cx="1256901" cy="119432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虹吸式小流量水量观测设备">
                <a:extLst>
                  <a:ext uri="{FF2B5EF4-FFF2-40B4-BE49-F238E27FC236}">
                    <a16:creationId xmlns:a16="http://schemas.microsoft.com/office/drawing/2014/main" id="{CCE1411D-4E72-4A9C-8DAF-2030DF26374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23675" y="1487493"/>
                <a:ext cx="1845944" cy="1229860"/>
              </a:xfrm>
              <a:prstGeom prst="rect">
                <a:avLst/>
              </a:prstGeom>
              <a:noFill/>
              <a:extLst>
                <a:ext uri="{909E8E84-426E-40DD-AFC4-6F175D3DCCD1}">
                  <a14:hiddenFill xmlns:a14="http://schemas.microsoft.com/office/drawing/2010/main">
                    <a:solidFill>
                      <a:srgbClr val="FFFFFF"/>
                    </a:solidFill>
                  </a14:hiddenFill>
                </a:ext>
              </a:extLst>
            </p:spPr>
          </p:pic>
          <p:sp>
            <p:nvSpPr>
              <p:cNvPr id="26" name="矩形 25">
                <a:extLst>
                  <a:ext uri="{FF2B5EF4-FFF2-40B4-BE49-F238E27FC236}">
                    <a16:creationId xmlns:a16="http://schemas.microsoft.com/office/drawing/2014/main" id="{383CC48A-0245-479B-AC94-E6E43A1132AC}"/>
                  </a:ext>
                </a:extLst>
              </p:cNvPr>
              <p:cNvSpPr/>
              <p:nvPr/>
            </p:nvSpPr>
            <p:spPr>
              <a:xfrm>
                <a:off x="2036467" y="2670006"/>
                <a:ext cx="1506692" cy="399370"/>
              </a:xfrm>
              <a:prstGeom prst="rect">
                <a:avLst/>
              </a:prstGeom>
            </p:spPr>
            <p:txBody>
              <a:bodyPr wrap="square">
                <a:spAutoFit/>
              </a:bodyPr>
              <a:lstStyle/>
              <a:p>
                <a:pPr fontAlgn="base">
                  <a:spcBef>
                    <a:spcPct val="0"/>
                  </a:spcBef>
                  <a:spcAft>
                    <a:spcPct val="0"/>
                  </a:spcAft>
                </a:pPr>
                <a:r>
                  <a:rPr lang="en-US" altLang="zh-CN" sz="1100" b="1" dirty="0"/>
                  <a:t>Growth Rules Observation</a:t>
                </a:r>
                <a:endParaRPr lang="zh-CN" altLang="en-US" sz="1100" b="1" dirty="0"/>
              </a:p>
            </p:txBody>
          </p:sp>
          <p:pic>
            <p:nvPicPr>
              <p:cNvPr id="27" name="Picture 10" descr="林冠降雨-季风林">
                <a:extLst>
                  <a:ext uri="{FF2B5EF4-FFF2-40B4-BE49-F238E27FC236}">
                    <a16:creationId xmlns:a16="http://schemas.microsoft.com/office/drawing/2014/main" id="{A3C4E30E-5ECB-492A-A05D-DCD74DB1755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4196" y="3204802"/>
                <a:ext cx="882303" cy="1150492"/>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a:extLst>
                  <a:ext uri="{FF2B5EF4-FFF2-40B4-BE49-F238E27FC236}">
                    <a16:creationId xmlns:a16="http://schemas.microsoft.com/office/drawing/2014/main" id="{7267EAC9-D311-48A4-B0C4-7CBE29221964}"/>
                  </a:ext>
                </a:extLst>
              </p:cNvPr>
              <p:cNvSpPr/>
              <p:nvPr/>
            </p:nvSpPr>
            <p:spPr>
              <a:xfrm>
                <a:off x="319608" y="4300678"/>
                <a:ext cx="1698793" cy="399370"/>
              </a:xfrm>
              <a:prstGeom prst="rect">
                <a:avLst/>
              </a:prstGeom>
            </p:spPr>
            <p:txBody>
              <a:bodyPr wrap="square">
                <a:spAutoFit/>
              </a:bodyPr>
              <a:lstStyle/>
              <a:p>
                <a:pPr algn="ctr" fontAlgn="base">
                  <a:spcBef>
                    <a:spcPct val="0"/>
                  </a:spcBef>
                  <a:spcAft>
                    <a:spcPct val="0"/>
                  </a:spcAft>
                </a:pPr>
                <a:r>
                  <a:rPr lang="en-US" altLang="zh-CN" sz="1100" b="1" dirty="0"/>
                  <a:t>Canopy Rainfall Observation</a:t>
                </a:r>
                <a:endParaRPr lang="zh-CN" altLang="en-US" sz="1100" b="1" dirty="0"/>
              </a:p>
            </p:txBody>
          </p:sp>
        </p:grpSp>
        <p:sp>
          <p:nvSpPr>
            <p:cNvPr id="29" name="矩形 28">
              <a:extLst>
                <a:ext uri="{FF2B5EF4-FFF2-40B4-BE49-F238E27FC236}">
                  <a16:creationId xmlns:a16="http://schemas.microsoft.com/office/drawing/2014/main" id="{33396F31-A4B7-4088-B5B4-0F0D51723623}"/>
                </a:ext>
              </a:extLst>
            </p:cNvPr>
            <p:cNvSpPr/>
            <p:nvPr/>
          </p:nvSpPr>
          <p:spPr>
            <a:xfrm>
              <a:off x="4240342" y="5087387"/>
              <a:ext cx="1321300" cy="308372"/>
            </a:xfrm>
            <a:prstGeom prst="rect">
              <a:avLst/>
            </a:prstGeom>
          </p:spPr>
          <p:txBody>
            <a:bodyPr wrap="square">
              <a:spAutoFit/>
            </a:bodyPr>
            <a:lstStyle/>
            <a:p>
              <a:pPr fontAlgn="base">
                <a:spcBef>
                  <a:spcPct val="0"/>
                </a:spcBef>
                <a:spcAft>
                  <a:spcPct val="0"/>
                </a:spcAft>
              </a:pPr>
              <a:r>
                <a:rPr lang="en-US" altLang="zh-CN" sz="1100" b="1" dirty="0"/>
                <a:t>Automatic weather station</a:t>
              </a:r>
              <a:endParaRPr lang="zh-CN" altLang="en-US" sz="1100" b="1" dirty="0"/>
            </a:p>
          </p:txBody>
        </p:sp>
        <p:cxnSp>
          <p:nvCxnSpPr>
            <p:cNvPr id="30" name="直接连接符 29">
              <a:extLst>
                <a:ext uri="{FF2B5EF4-FFF2-40B4-BE49-F238E27FC236}">
                  <a16:creationId xmlns:a16="http://schemas.microsoft.com/office/drawing/2014/main" id="{1EB9CF95-FD48-4913-B443-8D2FC2AD8D32}"/>
                </a:ext>
              </a:extLst>
            </p:cNvPr>
            <p:cNvCxnSpPr/>
            <p:nvPr/>
          </p:nvCxnSpPr>
          <p:spPr>
            <a:xfrm>
              <a:off x="5541853" y="2291235"/>
              <a:ext cx="0" cy="3282645"/>
            </a:xfrm>
            <a:prstGeom prst="line">
              <a:avLst/>
            </a:prstGeom>
          </p:spPr>
          <p:style>
            <a:lnRef idx="1">
              <a:schemeClr val="accent1"/>
            </a:lnRef>
            <a:fillRef idx="0">
              <a:schemeClr val="accent1"/>
            </a:fillRef>
            <a:effectRef idx="0">
              <a:schemeClr val="accent1"/>
            </a:effectRef>
            <a:fontRef idx="minor">
              <a:schemeClr val="tx1"/>
            </a:fontRef>
          </p:style>
        </p:cxnSp>
        <p:grpSp>
          <p:nvGrpSpPr>
            <p:cNvPr id="31" name="组合 30">
              <a:extLst>
                <a:ext uri="{FF2B5EF4-FFF2-40B4-BE49-F238E27FC236}">
                  <a16:creationId xmlns:a16="http://schemas.microsoft.com/office/drawing/2014/main" id="{D2A3834D-BD01-4672-978E-4FD1CC3DB432}"/>
                </a:ext>
              </a:extLst>
            </p:cNvPr>
            <p:cNvGrpSpPr/>
            <p:nvPr/>
          </p:nvGrpSpPr>
          <p:grpSpPr>
            <a:xfrm>
              <a:off x="228079" y="2886580"/>
              <a:ext cx="2564115" cy="2152720"/>
              <a:chOff x="2195736" y="0"/>
              <a:chExt cx="6749797" cy="6858000"/>
            </a:xfrm>
          </p:grpSpPr>
          <p:grpSp>
            <p:nvGrpSpPr>
              <p:cNvPr id="32" name="组合 31">
                <a:extLst>
                  <a:ext uri="{FF2B5EF4-FFF2-40B4-BE49-F238E27FC236}">
                    <a16:creationId xmlns:a16="http://schemas.microsoft.com/office/drawing/2014/main" id="{EFA91A21-7128-4874-881F-C3EFAD7EF570}"/>
                  </a:ext>
                </a:extLst>
              </p:cNvPr>
              <p:cNvGrpSpPr>
                <a:grpSpLocks noChangeAspect="1"/>
              </p:cNvGrpSpPr>
              <p:nvPr/>
            </p:nvGrpSpPr>
            <p:grpSpPr>
              <a:xfrm>
                <a:off x="2195736" y="0"/>
                <a:ext cx="6749797" cy="6858000"/>
                <a:chOff x="2200492" y="0"/>
                <a:chExt cx="6749797" cy="6858000"/>
              </a:xfrm>
            </p:grpSpPr>
            <p:grpSp>
              <p:nvGrpSpPr>
                <p:cNvPr id="34" name="组合 33">
                  <a:extLst>
                    <a:ext uri="{FF2B5EF4-FFF2-40B4-BE49-F238E27FC236}">
                      <a16:creationId xmlns:a16="http://schemas.microsoft.com/office/drawing/2014/main" id="{A92A2313-5C87-4310-9ED7-39D350385079}"/>
                    </a:ext>
                  </a:extLst>
                </p:cNvPr>
                <p:cNvGrpSpPr/>
                <p:nvPr/>
              </p:nvGrpSpPr>
              <p:grpSpPr>
                <a:xfrm>
                  <a:off x="2200492" y="0"/>
                  <a:ext cx="6749797" cy="6858000"/>
                  <a:chOff x="2195736" y="0"/>
                  <a:chExt cx="6749797" cy="6858000"/>
                </a:xfrm>
              </p:grpSpPr>
              <p:pic>
                <p:nvPicPr>
                  <p:cNvPr id="36" name="图片 35">
                    <a:extLst>
                      <a:ext uri="{FF2B5EF4-FFF2-40B4-BE49-F238E27FC236}">
                        <a16:creationId xmlns:a16="http://schemas.microsoft.com/office/drawing/2014/main" id="{B0472A9A-F59A-4E31-9390-CC6417739D4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95736" y="0"/>
                    <a:ext cx="6747768" cy="6858000"/>
                  </a:xfrm>
                  <a:prstGeom prst="rect">
                    <a:avLst/>
                  </a:prstGeom>
                </p:spPr>
              </p:pic>
              <p:cxnSp>
                <p:nvCxnSpPr>
                  <p:cNvPr id="37" name="直接连接符 36">
                    <a:extLst>
                      <a:ext uri="{FF2B5EF4-FFF2-40B4-BE49-F238E27FC236}">
                        <a16:creationId xmlns:a16="http://schemas.microsoft.com/office/drawing/2014/main" id="{A009C98B-018E-4439-A1AF-ED8B2E0E0EB3}"/>
                      </a:ext>
                    </a:extLst>
                  </p:cNvPr>
                  <p:cNvCxnSpPr/>
                  <p:nvPr/>
                </p:nvCxnSpPr>
                <p:spPr>
                  <a:xfrm>
                    <a:off x="4187865" y="0"/>
                    <a:ext cx="2294815" cy="685800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C3B19B08-2C93-42D6-998F-8EF8128C3A54}"/>
                      </a:ext>
                    </a:extLst>
                  </p:cNvPr>
                  <p:cNvCxnSpPr/>
                  <p:nvPr/>
                </p:nvCxnSpPr>
                <p:spPr>
                  <a:xfrm>
                    <a:off x="4788024" y="0"/>
                    <a:ext cx="2294815" cy="685800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1EFF9E41-E69F-4F97-A94A-A2D026FF33D5}"/>
                      </a:ext>
                    </a:extLst>
                  </p:cNvPr>
                  <p:cNvCxnSpPr/>
                  <p:nvPr/>
                </p:nvCxnSpPr>
                <p:spPr>
                  <a:xfrm flipV="1">
                    <a:off x="2195736" y="2420888"/>
                    <a:ext cx="6747768" cy="237626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D1334901-D034-48CC-B72D-2D8C24FDBEEB}"/>
                      </a:ext>
                    </a:extLst>
                  </p:cNvPr>
                  <p:cNvCxnSpPr/>
                  <p:nvPr/>
                </p:nvCxnSpPr>
                <p:spPr>
                  <a:xfrm flipV="1">
                    <a:off x="2197765" y="1844824"/>
                    <a:ext cx="6747768" cy="237626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35" name="Picture 2" descr="E:\AOE-AIR\WORK\王宁-大气生态环境技术\比例尺.png">
                  <a:extLst>
                    <a:ext uri="{FF2B5EF4-FFF2-40B4-BE49-F238E27FC236}">
                      <a16:creationId xmlns:a16="http://schemas.microsoft.com/office/drawing/2014/main" id="{9C6ADAC6-4D9C-4BEF-A8A3-B976EFF9D7D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55776" y="6551670"/>
                  <a:ext cx="720080" cy="242350"/>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3" descr="E:\AOE-AIR\WORK\王宁-大气生态环境技术\广东省风向玫瑰.png">
                <a:extLst>
                  <a:ext uri="{FF2B5EF4-FFF2-40B4-BE49-F238E27FC236}">
                    <a16:creationId xmlns:a16="http://schemas.microsoft.com/office/drawing/2014/main" id="{631DAA7E-1BCB-4331-B1AF-348655CBDAD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36296" y="126234"/>
                <a:ext cx="1584176" cy="1262608"/>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8">
              <a:extLst>
                <a:ext uri="{FF2B5EF4-FFF2-40B4-BE49-F238E27FC236}">
                  <a16:creationId xmlns:a16="http://schemas.microsoft.com/office/drawing/2014/main" id="{F9100BF3-795E-4AEF-9DD4-B1F26A5EA24D}"/>
                </a:ext>
              </a:extLst>
            </p:cNvPr>
            <p:cNvSpPr txBox="1"/>
            <p:nvPr/>
          </p:nvSpPr>
          <p:spPr>
            <a:xfrm>
              <a:off x="154714" y="2256452"/>
              <a:ext cx="2531906" cy="242292"/>
            </a:xfrm>
            <a:prstGeom prst="rect">
              <a:avLst/>
            </a:prstGeom>
            <a:noFill/>
          </p:spPr>
          <p:txBody>
            <a:bodyPr wrap="square" rtlCol="0">
              <a:spAutoFit/>
            </a:bodyPr>
            <a:lstStyle/>
            <a:p>
              <a:pPr lvl="0" algn="ctr" eaLnBrk="0" hangingPunct="0">
                <a:defRPr/>
              </a:pPr>
              <a:r>
                <a:rPr lang="en-US" altLang="zh-CN" sz="1600" dirty="0">
                  <a:solidFill>
                    <a:srgbClr val="000000"/>
                  </a:solidFill>
                  <a:ea typeface="微软雅黑" panose="020B0503020204020204" pitchFamily="34" charset="-122"/>
                </a:rPr>
                <a:t>In-site investigation</a:t>
              </a:r>
              <a:endParaRPr lang="en-US" altLang="zh-CN" sz="1600" dirty="0">
                <a:solidFill>
                  <a:srgbClr val="000000"/>
                </a:solidFill>
                <a:latin typeface="+mj-ea"/>
                <a:ea typeface="+mj-ea"/>
              </a:endParaRPr>
            </a:p>
          </p:txBody>
        </p:sp>
        <p:sp>
          <p:nvSpPr>
            <p:cNvPr id="42" name="矩形 41">
              <a:extLst>
                <a:ext uri="{FF2B5EF4-FFF2-40B4-BE49-F238E27FC236}">
                  <a16:creationId xmlns:a16="http://schemas.microsoft.com/office/drawing/2014/main" id="{4CAEACD2-0ABF-4435-BEA1-6AC533535363}"/>
                </a:ext>
              </a:extLst>
            </p:cNvPr>
            <p:cNvSpPr/>
            <p:nvPr/>
          </p:nvSpPr>
          <p:spPr>
            <a:xfrm>
              <a:off x="588688" y="5042400"/>
              <a:ext cx="1653017" cy="242292"/>
            </a:xfrm>
            <a:prstGeom prst="rect">
              <a:avLst/>
            </a:prstGeom>
          </p:spPr>
          <p:txBody>
            <a:bodyPr wrap="none">
              <a:spAutoFit/>
            </a:bodyPr>
            <a:lstStyle/>
            <a:p>
              <a:r>
                <a:rPr lang="en-US" altLang="zh-CN" sz="1600" dirty="0" err="1">
                  <a:solidFill>
                    <a:srgbClr val="000000"/>
                  </a:solidFill>
                  <a:ea typeface="微软雅黑" panose="020B0503020204020204" pitchFamily="34" charset="-122"/>
                </a:rPr>
                <a:t>Dinghushan</a:t>
              </a:r>
              <a:r>
                <a:rPr lang="en-US" altLang="zh-CN" sz="1600" dirty="0">
                  <a:solidFill>
                    <a:srgbClr val="000000"/>
                  </a:solidFill>
                  <a:ea typeface="微软雅黑" panose="020B0503020204020204" pitchFamily="34" charset="-122"/>
                </a:rPr>
                <a:t> site</a:t>
              </a:r>
              <a:endParaRPr lang="zh-CN" altLang="en-US" sz="1600" dirty="0"/>
            </a:p>
          </p:txBody>
        </p:sp>
        <p:cxnSp>
          <p:nvCxnSpPr>
            <p:cNvPr id="43" name="直接连接符 42">
              <a:extLst>
                <a:ext uri="{FF2B5EF4-FFF2-40B4-BE49-F238E27FC236}">
                  <a16:creationId xmlns:a16="http://schemas.microsoft.com/office/drawing/2014/main" id="{B9217D03-6CE6-467F-86A4-F248724F97F2}"/>
                </a:ext>
              </a:extLst>
            </p:cNvPr>
            <p:cNvCxnSpPr/>
            <p:nvPr/>
          </p:nvCxnSpPr>
          <p:spPr>
            <a:xfrm>
              <a:off x="2916279" y="2088785"/>
              <a:ext cx="0" cy="3282645"/>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1611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Future plans</a:t>
            </a:r>
            <a:endParaRPr lang="zh-CN" altLang="en-US" sz="2800" spc="50" dirty="0">
              <a:ln w="11430"/>
              <a:latin typeface="Arial" pitchFamily="34" charset="0"/>
              <a:ea typeface="微软雅黑" pitchFamily="34" charset="-122"/>
              <a:cs typeface="Arial" pitchFamily="34" charset="0"/>
            </a:endParaRPr>
          </a:p>
        </p:txBody>
      </p:sp>
      <p:sp>
        <p:nvSpPr>
          <p:cNvPr id="46" name="矩形 45">
            <a:extLst>
              <a:ext uri="{FF2B5EF4-FFF2-40B4-BE49-F238E27FC236}">
                <a16:creationId xmlns:a16="http://schemas.microsoft.com/office/drawing/2014/main" id="{1FDCF83A-1AFE-4397-BEBD-4AE518912D8C}"/>
              </a:ext>
            </a:extLst>
          </p:cNvPr>
          <p:cNvSpPr/>
          <p:nvPr/>
        </p:nvSpPr>
        <p:spPr>
          <a:xfrm>
            <a:off x="349783" y="850028"/>
            <a:ext cx="8317685" cy="5858014"/>
          </a:xfrm>
          <a:prstGeom prst="rect">
            <a:avLst/>
          </a:prstGeom>
        </p:spPr>
        <p:txBody>
          <a:bodyPr wrap="square">
            <a:spAutoFit/>
          </a:bodyPr>
          <a:lstStyle/>
          <a:p>
            <a:pPr indent="-457200">
              <a:lnSpc>
                <a:spcPct val="150000"/>
              </a:lnSpc>
            </a:pPr>
            <a:r>
              <a:rPr lang="en-US" altLang="zh-CN" dirty="0"/>
              <a:t>1. Spaceborne radiometric transfer calibration research will be a major part of our work:</a:t>
            </a:r>
          </a:p>
          <a:p>
            <a:pPr marL="742950" lvl="1" indent="-285750">
              <a:lnSpc>
                <a:spcPct val="150000"/>
              </a:lnSpc>
              <a:buFont typeface="Wingdings" panose="05000000000000000000" pitchFamily="2" charset="2"/>
              <a:buChar char="Ø"/>
            </a:pPr>
            <a:r>
              <a:rPr lang="en-US" altLang="zh-CN" dirty="0"/>
              <a:t>Cross-calibration techniques for land, meteorological and marine satellites, include spatial and spectral match, angular normalization, and temporal correction between two satellites;</a:t>
            </a:r>
          </a:p>
          <a:p>
            <a:pPr marL="742950" lvl="1" indent="-285750">
              <a:lnSpc>
                <a:spcPct val="150000"/>
              </a:lnSpc>
              <a:buFont typeface="Wingdings" panose="05000000000000000000" pitchFamily="2" charset="2"/>
              <a:buChar char="Ø"/>
            </a:pPr>
            <a:r>
              <a:rPr lang="en-US" altLang="zh-CN" dirty="0"/>
              <a:t>Ground-based validation techniques, include ground truth acquisition at  pixel scale, local atmospheric radiative transfer calculation, and so on;</a:t>
            </a:r>
          </a:p>
          <a:p>
            <a:pPr marL="742950" lvl="1" indent="-285750">
              <a:lnSpc>
                <a:spcPct val="150000"/>
              </a:lnSpc>
              <a:buFont typeface="Wingdings" panose="05000000000000000000" pitchFamily="2" charset="2"/>
              <a:buChar char="Ø"/>
            </a:pPr>
            <a:r>
              <a:rPr lang="en-US" altLang="zh-CN" dirty="0"/>
              <a:t>Promote related work on system software development, stratospheric demonstration system design and develop based on high-altitude-balloon platform.</a:t>
            </a:r>
          </a:p>
          <a:p>
            <a:pPr>
              <a:lnSpc>
                <a:spcPct val="150000"/>
              </a:lnSpc>
            </a:pPr>
            <a:r>
              <a:rPr lang="en-US" altLang="zh-CN" dirty="0"/>
              <a:t>2. Improvement of ground automatic calibration system</a:t>
            </a:r>
          </a:p>
          <a:p>
            <a:pPr marL="742950" lvl="1" indent="-285750">
              <a:lnSpc>
                <a:spcPct val="150000"/>
              </a:lnSpc>
              <a:buFont typeface="Wingdings" panose="05000000000000000000" pitchFamily="2" charset="2"/>
              <a:buChar char="Ø"/>
            </a:pPr>
            <a:r>
              <a:rPr lang="en-US" altLang="zh-CN" dirty="0"/>
              <a:t>Operational maintenance of current system</a:t>
            </a:r>
          </a:p>
          <a:p>
            <a:pPr marL="742950" lvl="1" indent="-285750">
              <a:lnSpc>
                <a:spcPct val="150000"/>
              </a:lnSpc>
              <a:buFont typeface="Wingdings" panose="05000000000000000000" pitchFamily="2" charset="2"/>
              <a:buChar char="Ø"/>
            </a:pPr>
            <a:r>
              <a:rPr lang="en-US" altLang="zh-CN" dirty="0"/>
              <a:t>Improve the capability on thermal infrared calibration or validation</a:t>
            </a:r>
          </a:p>
          <a:p>
            <a:pPr marL="285750" indent="-285750">
              <a:lnSpc>
                <a:spcPct val="150000"/>
              </a:lnSpc>
              <a:buFont typeface="Wingdings" panose="05000000000000000000" pitchFamily="2" charset="2"/>
              <a:buChar char="Ø"/>
            </a:pPr>
            <a:endParaRPr lang="zh-CN" altLang="en-US" dirty="0"/>
          </a:p>
        </p:txBody>
      </p:sp>
    </p:spTree>
    <p:extLst>
      <p:ext uri="{BB962C8B-B14F-4D97-AF65-F5344CB8AC3E}">
        <p14:creationId xmlns:p14="http://schemas.microsoft.com/office/powerpoint/2010/main" val="1931133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E:\图片2.jpg"/>
          <p:cNvPicPr>
            <a:picLocks noChangeAspect="1" noChangeArrowheads="1"/>
          </p:cNvPicPr>
          <p:nvPr/>
        </p:nvPicPr>
        <p:blipFill>
          <a:blip r:embed="rId2" cstate="print">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158734" name="Text Box 14" descr="2"/>
          <p:cNvSpPr txBox="1">
            <a:spLocks noChangeArrowheads="1"/>
          </p:cNvSpPr>
          <p:nvPr/>
        </p:nvSpPr>
        <p:spPr bwMode="gray">
          <a:xfrm>
            <a:off x="1547664" y="2636912"/>
            <a:ext cx="6408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rgbClr val="000000"/>
                </a:solidFill>
                <a:latin typeface="Arial" charset="0"/>
                <a:ea typeface="黑体" pitchFamily="2" charset="-122"/>
              </a:defRPr>
            </a:lvl1pPr>
            <a:lvl2pPr marL="742950" indent="-285750" eaLnBrk="0" hangingPunct="0">
              <a:defRPr>
                <a:solidFill>
                  <a:srgbClr val="000000"/>
                </a:solidFill>
                <a:latin typeface="Arial" charset="0"/>
                <a:ea typeface="黑体" pitchFamily="2" charset="-122"/>
              </a:defRPr>
            </a:lvl2pPr>
            <a:lvl3pPr marL="1143000" indent="-228600" eaLnBrk="0" hangingPunct="0">
              <a:defRPr>
                <a:solidFill>
                  <a:srgbClr val="000000"/>
                </a:solidFill>
                <a:latin typeface="Arial" charset="0"/>
                <a:ea typeface="黑体" pitchFamily="2" charset="-122"/>
              </a:defRPr>
            </a:lvl3pPr>
            <a:lvl4pPr marL="1600200" indent="-228600" eaLnBrk="0" hangingPunct="0">
              <a:defRPr>
                <a:solidFill>
                  <a:srgbClr val="000000"/>
                </a:solidFill>
                <a:latin typeface="Arial" charset="0"/>
                <a:ea typeface="黑体" pitchFamily="2" charset="-122"/>
              </a:defRPr>
            </a:lvl4pPr>
            <a:lvl5pPr marL="2057400" indent="-228600" eaLnBrk="0" hangingPunct="0">
              <a:defRPr>
                <a:solidFill>
                  <a:srgbClr val="000000"/>
                </a:solidFill>
                <a:latin typeface="Arial" charset="0"/>
                <a:ea typeface="黑体" pitchFamily="2" charset="-122"/>
              </a:defRPr>
            </a:lvl5pPr>
            <a:lvl6pPr marL="2514600" indent="-228600" eaLnBrk="0" fontAlgn="base" hangingPunct="0">
              <a:spcBef>
                <a:spcPct val="0"/>
              </a:spcBef>
              <a:spcAft>
                <a:spcPct val="0"/>
              </a:spcAft>
              <a:defRPr>
                <a:solidFill>
                  <a:srgbClr val="000000"/>
                </a:solidFill>
                <a:latin typeface="Arial" charset="0"/>
                <a:ea typeface="黑体" pitchFamily="2" charset="-122"/>
              </a:defRPr>
            </a:lvl6pPr>
            <a:lvl7pPr marL="2971800" indent="-228600" eaLnBrk="0" fontAlgn="base" hangingPunct="0">
              <a:spcBef>
                <a:spcPct val="0"/>
              </a:spcBef>
              <a:spcAft>
                <a:spcPct val="0"/>
              </a:spcAft>
              <a:defRPr>
                <a:solidFill>
                  <a:srgbClr val="000000"/>
                </a:solidFill>
                <a:latin typeface="Arial" charset="0"/>
                <a:ea typeface="黑体" pitchFamily="2" charset="-122"/>
              </a:defRPr>
            </a:lvl7pPr>
            <a:lvl8pPr marL="3429000" indent="-228600" eaLnBrk="0" fontAlgn="base" hangingPunct="0">
              <a:spcBef>
                <a:spcPct val="0"/>
              </a:spcBef>
              <a:spcAft>
                <a:spcPct val="0"/>
              </a:spcAft>
              <a:defRPr>
                <a:solidFill>
                  <a:srgbClr val="000000"/>
                </a:solidFill>
                <a:latin typeface="Arial" charset="0"/>
                <a:ea typeface="黑体" pitchFamily="2" charset="-122"/>
              </a:defRPr>
            </a:lvl8pPr>
            <a:lvl9pPr marL="3886200" indent="-228600" eaLnBrk="0" fontAlgn="base" hangingPunct="0">
              <a:spcBef>
                <a:spcPct val="0"/>
              </a:spcBef>
              <a:spcAft>
                <a:spcPct val="0"/>
              </a:spcAft>
              <a:defRPr>
                <a:solidFill>
                  <a:srgbClr val="000000"/>
                </a:solidFill>
                <a:latin typeface="Arial" charset="0"/>
                <a:ea typeface="黑体" pitchFamily="2" charset="-122"/>
              </a:defRPr>
            </a:lvl9pPr>
          </a:lstStyle>
          <a:p>
            <a:pPr algn="ctr" eaLnBrk="1" hangingPunct="1">
              <a:spcBef>
                <a:spcPct val="50000"/>
              </a:spcBef>
            </a:pPr>
            <a:r>
              <a:rPr lang="en-US" altLang="zh-CN"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Lucida Handwriting" pitchFamily="66" charset="0"/>
                <a:ea typeface="宋体" pitchFamily="2" charset="-122"/>
              </a:rPr>
              <a:t>Thank you !</a:t>
            </a:r>
            <a:endParaRPr lang="zh-CN" alt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Lucida Handwriting" pitchFamily="66" charset="0"/>
              <a:ea typeface="宋体" pitchFamily="2" charset="-122"/>
            </a:endParaRPr>
          </a:p>
        </p:txBody>
      </p:sp>
    </p:spTree>
    <p:extLst>
      <p:ext uri="{BB962C8B-B14F-4D97-AF65-F5344CB8AC3E}">
        <p14:creationId xmlns:p14="http://schemas.microsoft.com/office/powerpoint/2010/main" val="2191650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58734"/>
                                        </p:tgtEl>
                                        <p:attrNameLst>
                                          <p:attrName>style.visibility</p:attrName>
                                        </p:attrNameLst>
                                      </p:cBhvr>
                                      <p:to>
                                        <p:strVal val="visible"/>
                                      </p:to>
                                    </p:set>
                                    <p:anim calcmode="lin" valueType="num">
                                      <p:cBhvr>
                                        <p:cTn id="7" dur="500" fill="hold"/>
                                        <p:tgtEl>
                                          <p:spTgt spid="15873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8734"/>
                                        </p:tgtEl>
                                        <p:attrNameLst>
                                          <p:attrName>ppt_y</p:attrName>
                                        </p:attrNameLst>
                                      </p:cBhvr>
                                      <p:tavLst>
                                        <p:tav tm="0">
                                          <p:val>
                                            <p:strVal val="#ppt_y"/>
                                          </p:val>
                                        </p:tav>
                                        <p:tav tm="100000">
                                          <p:val>
                                            <p:strVal val="#ppt_y"/>
                                          </p:val>
                                        </p:tav>
                                      </p:tavLst>
                                    </p:anim>
                                    <p:anim calcmode="lin" valueType="num">
                                      <p:cBhvr>
                                        <p:cTn id="9" dur="500" fill="hold"/>
                                        <p:tgtEl>
                                          <p:spTgt spid="15873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873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8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Oval 11">
            <a:extLst>
              <a:ext uri="{FF2B5EF4-FFF2-40B4-BE49-F238E27FC236}">
                <a16:creationId xmlns:a16="http://schemas.microsoft.com/office/drawing/2014/main" id="{82E54473-7F8B-4C98-B5C7-D32FE089472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020" y="3028201"/>
            <a:ext cx="443071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Oval 11">
            <a:extLst>
              <a:ext uri="{FF2B5EF4-FFF2-40B4-BE49-F238E27FC236}">
                <a16:creationId xmlns:a16="http://schemas.microsoft.com/office/drawing/2014/main" id="{0A6CBD2A-36DE-4FA8-A29D-2C22EEBF9B3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7970" y="2021726"/>
            <a:ext cx="2944813"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Oval 11">
            <a:extLst>
              <a:ext uri="{FF2B5EF4-FFF2-40B4-BE49-F238E27FC236}">
                <a16:creationId xmlns:a16="http://schemas.microsoft.com/office/drawing/2014/main" id="{C70AA763-2B0C-4D51-A31F-C8D088717A8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0195" y="2021726"/>
            <a:ext cx="2944813"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5144887-FB4B-47D0-972F-93A2B69680A7}"/>
              </a:ext>
            </a:extLst>
          </p:cNvPr>
          <p:cNvSpPr txBox="1"/>
          <p:nvPr/>
        </p:nvSpPr>
        <p:spPr>
          <a:xfrm>
            <a:off x="3751689" y="3450510"/>
            <a:ext cx="1785950" cy="1015663"/>
          </a:xfrm>
          <a:prstGeom prst="rect">
            <a:avLst/>
          </a:prstGeom>
          <a:noFill/>
        </p:spPr>
        <p:txBody>
          <a:bodyPr>
            <a:spAutoFit/>
          </a:bodyPr>
          <a:lstStyle/>
          <a:p>
            <a:pPr marL="0" marR="0" lvl="0" indent="0" algn="just"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altLang="zh-CN" sz="2400" b="1" i="0" u="none" strike="noStrike" kern="1200" cap="none" spc="0" normalizeH="0" baseline="0" noProof="0" dirty="0">
                <a:ln w="1905"/>
                <a:solidFill>
                  <a:srgbClr val="C00000"/>
                </a:solidFill>
                <a:effectLst>
                  <a:innerShdw blurRad="69850" dist="43180" dir="5400000">
                    <a:srgbClr val="000000">
                      <a:alpha val="65000"/>
                    </a:srgbClr>
                  </a:innerShdw>
                </a:effectLst>
                <a:uLnTx/>
                <a:uFillTx/>
                <a:latin typeface="微软雅黑" pitchFamily="34" charset="-122"/>
                <a:ea typeface="微软雅黑" pitchFamily="34" charset="-122"/>
                <a:cs typeface="+mn-cs"/>
              </a:rPr>
              <a:t>High Res.</a:t>
            </a:r>
          </a:p>
          <a:p>
            <a:pPr marL="0" marR="0" lvl="0" indent="0" algn="just"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altLang="zh-CN" sz="2400" b="1" i="0" u="none" strike="noStrike" kern="1200" cap="none" spc="0" normalizeH="0" baseline="0" noProof="0" dirty="0">
                <a:ln w="1905"/>
                <a:solidFill>
                  <a:srgbClr val="C00000"/>
                </a:solidFill>
                <a:effectLst>
                  <a:innerShdw blurRad="69850" dist="43180" dir="5400000">
                    <a:srgbClr val="000000">
                      <a:alpha val="65000"/>
                    </a:srgbClr>
                  </a:innerShdw>
                </a:effectLst>
                <a:uLnTx/>
                <a:uFillTx/>
                <a:latin typeface="微软雅黑" pitchFamily="34" charset="-122"/>
                <a:ea typeface="微软雅黑" pitchFamily="34" charset="-122"/>
                <a:cs typeface="+mn-cs"/>
              </a:rPr>
              <a:t>SATELLITE</a:t>
            </a:r>
            <a:endParaRPr kumimoji="0" lang="zh-CN" altLang="en-US" sz="2400" b="1" i="0" u="none" strike="noStrike" kern="1200" cap="none" spc="0" normalizeH="0" baseline="0" noProof="0" dirty="0">
              <a:ln w="1905"/>
              <a:solidFill>
                <a:srgbClr val="C00000"/>
              </a:solidFill>
              <a:effectLst>
                <a:innerShdw blurRad="69850" dist="43180" dir="5400000">
                  <a:srgbClr val="000000">
                    <a:alpha val="65000"/>
                  </a:srgbClr>
                </a:innerShdw>
              </a:effectLst>
              <a:uLnTx/>
              <a:uFillTx/>
              <a:latin typeface="微软雅黑" pitchFamily="34" charset="-122"/>
              <a:ea typeface="微软雅黑" pitchFamily="34" charset="-122"/>
              <a:cs typeface="+mn-cs"/>
            </a:endParaRPr>
          </a:p>
        </p:txBody>
      </p:sp>
      <p:grpSp>
        <p:nvGrpSpPr>
          <p:cNvPr id="8" name="组合 95">
            <a:extLst>
              <a:ext uri="{FF2B5EF4-FFF2-40B4-BE49-F238E27FC236}">
                <a16:creationId xmlns:a16="http://schemas.microsoft.com/office/drawing/2014/main" id="{6F97C83F-166B-426E-BCF4-E575A5E6459E}"/>
              </a:ext>
            </a:extLst>
          </p:cNvPr>
          <p:cNvGrpSpPr>
            <a:grpSpLocks/>
          </p:cNvGrpSpPr>
          <p:nvPr/>
        </p:nvGrpSpPr>
        <p:grpSpPr bwMode="auto">
          <a:xfrm>
            <a:off x="2902382" y="1813764"/>
            <a:ext cx="1481014" cy="1493837"/>
            <a:chOff x="2865120" y="1292846"/>
            <a:chExt cx="1481328" cy="1493520"/>
          </a:xfrm>
        </p:grpSpPr>
        <p:grpSp>
          <p:nvGrpSpPr>
            <p:cNvPr id="9" name="Group 18">
              <a:extLst>
                <a:ext uri="{FF2B5EF4-FFF2-40B4-BE49-F238E27FC236}">
                  <a16:creationId xmlns:a16="http://schemas.microsoft.com/office/drawing/2014/main" id="{684773EF-EE86-4D4E-A072-DF56699448BA}"/>
                </a:ext>
              </a:extLst>
            </p:cNvPr>
            <p:cNvGrpSpPr>
              <a:grpSpLocks/>
            </p:cNvGrpSpPr>
            <p:nvPr/>
          </p:nvGrpSpPr>
          <p:grpSpPr bwMode="auto">
            <a:xfrm>
              <a:off x="2865120" y="1292846"/>
              <a:ext cx="1481328" cy="1493520"/>
              <a:chOff x="-237819" y="-208902"/>
              <a:chExt cx="1487357" cy="1493427"/>
            </a:xfrm>
          </p:grpSpPr>
          <p:pic>
            <p:nvPicPr>
              <p:cNvPr id="27734" name="Oval 2">
                <a:extLst>
                  <a:ext uri="{FF2B5EF4-FFF2-40B4-BE49-F238E27FC236}">
                    <a16:creationId xmlns:a16="http://schemas.microsoft.com/office/drawing/2014/main" id="{9433F480-B58F-4BF2-93B6-FEB25A5397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819" y="-208902"/>
                <a:ext cx="1487357" cy="149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椭圆 20">
                <a:extLst>
                  <a:ext uri="{FF2B5EF4-FFF2-40B4-BE49-F238E27FC236}">
                    <a16:creationId xmlns:a16="http://schemas.microsoft.com/office/drawing/2014/main" id="{7F5B1832-43FE-4142-A855-59241CF3E9FA}"/>
                  </a:ext>
                </a:extLst>
              </p:cNvPr>
              <p:cNvSpPr>
                <a:spLocks noChangeArrowheads="1"/>
              </p:cNvSpPr>
              <p:nvPr/>
            </p:nvSpPr>
            <p:spPr bwMode="auto">
              <a:xfrm rot="19388639">
                <a:off x="0" y="58734"/>
                <a:ext cx="683810" cy="468283"/>
              </a:xfrm>
              <a:prstGeom prst="ellipse">
                <a:avLst/>
              </a:prstGeom>
              <a:gradFill rotWithShape="1">
                <a:gsLst>
                  <a:gs pos="0">
                    <a:srgbClr val="FFFFFF"/>
                  </a:gs>
                  <a:gs pos="45000">
                    <a:srgbClr val="FFFFFF">
                      <a:alpha val="55000"/>
                    </a:srgbClr>
                  </a:gs>
                  <a:gs pos="100000">
                    <a:schemeClr val="bg1">
                      <a:alpha val="0"/>
                    </a:schemeClr>
                  </a:gs>
                </a:gsLst>
                <a:lin ang="5400000" scaled="1"/>
              </a:gradFill>
              <a:ln w="9525">
                <a:noFill/>
                <a:round/>
                <a:headEnd/>
                <a:tailEnd/>
              </a:ln>
            </p:spPr>
            <p:txBody>
              <a:bodyPr anchor="ctr"/>
              <a:lstStyle/>
              <a:p>
                <a:pPr marL="0" marR="0" lvl="0" indent="0" algn="ctr"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endParaRPr kumimoji="0" lang="zh-CN" altLang="zh-CN" sz="1400" b="1" i="0" u="none" strike="noStrike" kern="1200" cap="none" spc="0" normalizeH="0" baseline="0" noProof="0">
                  <a:ln>
                    <a:noFill/>
                  </a:ln>
                  <a:solidFill>
                    <a:srgbClr val="000000"/>
                  </a:solidFill>
                  <a:effectLst/>
                  <a:uLnTx/>
                  <a:uFillTx/>
                  <a:latin typeface="Times New Roman" panose="02020603050405020304" pitchFamily="18" charset="0"/>
                  <a:ea typeface="黑体" pitchFamily="2" charset="-122"/>
                  <a:cs typeface="+mn-cs"/>
                </a:endParaRPr>
              </a:p>
            </p:txBody>
          </p:sp>
          <p:grpSp>
            <p:nvGrpSpPr>
              <p:cNvPr id="13" name="Group 21">
                <a:extLst>
                  <a:ext uri="{FF2B5EF4-FFF2-40B4-BE49-F238E27FC236}">
                    <a16:creationId xmlns:a16="http://schemas.microsoft.com/office/drawing/2014/main" id="{0E791A97-2948-404F-830C-CCC16AEF5059}"/>
                  </a:ext>
                </a:extLst>
              </p:cNvPr>
              <p:cNvGrpSpPr>
                <a:grpSpLocks/>
              </p:cNvGrpSpPr>
              <p:nvPr/>
            </p:nvGrpSpPr>
            <p:grpSpPr bwMode="auto">
              <a:xfrm>
                <a:off x="104946" y="101975"/>
                <a:ext cx="807947" cy="804622"/>
                <a:chOff x="0" y="0"/>
                <a:chExt cx="804672" cy="804672"/>
              </a:xfrm>
            </p:grpSpPr>
            <p:pic>
              <p:nvPicPr>
                <p:cNvPr id="27739" name="椭圆 21">
                  <a:extLst>
                    <a:ext uri="{FF2B5EF4-FFF2-40B4-BE49-F238E27FC236}">
                      <a16:creationId xmlns:a16="http://schemas.microsoft.com/office/drawing/2014/main" id="{14289DCC-4DEF-405F-AE59-472CDAFA71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04672"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40" name="Text Box 23">
                  <a:extLst>
                    <a:ext uri="{FF2B5EF4-FFF2-40B4-BE49-F238E27FC236}">
                      <a16:creationId xmlns:a16="http://schemas.microsoft.com/office/drawing/2014/main" id="{07EF467D-41DB-4ED4-96DE-93103D6C9039}"/>
                    </a:ext>
                  </a:extLst>
                </p:cNvPr>
                <p:cNvSpPr txBox="1">
                  <a:spLocks noChangeArrowheads="1"/>
                </p:cNvSpPr>
                <p:nvPr/>
              </p:nvSpPr>
              <p:spPr bwMode="auto">
                <a:xfrm>
                  <a:off x="122706" y="122019"/>
                  <a:ext cx="557757" cy="56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0" fontAlgn="base" latinLnBrk="0" hangingPunct="0">
                    <a:lnSpc>
                      <a:spcPct val="100000"/>
                    </a:lnSpc>
                    <a:spcBef>
                      <a:spcPct val="50000"/>
                    </a:spcBef>
                    <a:spcAft>
                      <a:spcPct val="0"/>
                    </a:spcAft>
                    <a:buClr>
                      <a:srgbClr val="99CC00"/>
                    </a:buClr>
                    <a:buSzPct val="60000"/>
                    <a:buFont typeface="Wingdings" panose="05000000000000000000" pitchFamily="2" charset="2"/>
                    <a:buNone/>
                    <a:tabLst/>
                    <a:defRPr/>
                  </a:pPr>
                  <a:endParaRPr kumimoji="0" lang="zh-CN" altLang="zh-CN"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pSp>
        </p:grpSp>
        <p:pic>
          <p:nvPicPr>
            <p:cNvPr id="27732" name="图片 58" descr="资源卫星.gif">
              <a:extLst>
                <a:ext uri="{FF2B5EF4-FFF2-40B4-BE49-F238E27FC236}">
                  <a16:creationId xmlns:a16="http://schemas.microsoft.com/office/drawing/2014/main" id="{FB2D684C-0A95-47CB-A958-CCC28AB800A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14678" y="1519570"/>
              <a:ext cx="661429" cy="41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组合 97">
            <a:extLst>
              <a:ext uri="{FF2B5EF4-FFF2-40B4-BE49-F238E27FC236}">
                <a16:creationId xmlns:a16="http://schemas.microsoft.com/office/drawing/2014/main" id="{1A8580D2-8367-4A7E-A335-A8FDF7D6A6D6}"/>
              </a:ext>
            </a:extLst>
          </p:cNvPr>
          <p:cNvGrpSpPr>
            <a:grpSpLocks/>
          </p:cNvGrpSpPr>
          <p:nvPr/>
        </p:nvGrpSpPr>
        <p:grpSpPr bwMode="auto">
          <a:xfrm>
            <a:off x="5609070" y="3379039"/>
            <a:ext cx="1257300" cy="1008062"/>
            <a:chOff x="2386013" y="2854311"/>
            <a:chExt cx="1257293" cy="1008063"/>
          </a:xfrm>
        </p:grpSpPr>
        <p:grpSp>
          <p:nvGrpSpPr>
            <p:cNvPr id="15" name="Group 37">
              <a:extLst>
                <a:ext uri="{FF2B5EF4-FFF2-40B4-BE49-F238E27FC236}">
                  <a16:creationId xmlns:a16="http://schemas.microsoft.com/office/drawing/2014/main" id="{2B656FBB-2043-436E-849F-88C8D63C908B}"/>
                </a:ext>
              </a:extLst>
            </p:cNvPr>
            <p:cNvGrpSpPr>
              <a:grpSpLocks/>
            </p:cNvGrpSpPr>
            <p:nvPr/>
          </p:nvGrpSpPr>
          <p:grpSpPr bwMode="auto">
            <a:xfrm>
              <a:off x="2145792" y="2646158"/>
              <a:ext cx="1487424" cy="1493520"/>
              <a:chOff x="-241199" y="-208140"/>
              <a:chExt cx="1493480" cy="1493427"/>
            </a:xfrm>
          </p:grpSpPr>
          <p:pic>
            <p:nvPicPr>
              <p:cNvPr id="27722" name="Oval 2">
                <a:extLst>
                  <a:ext uri="{FF2B5EF4-FFF2-40B4-BE49-F238E27FC236}">
                    <a16:creationId xmlns:a16="http://schemas.microsoft.com/office/drawing/2014/main" id="{12747FD0-2EA5-47FB-8F4B-B7AF2D1889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199" y="-208140"/>
                <a:ext cx="1493480" cy="149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椭圆 33">
                <a:extLst>
                  <a:ext uri="{FF2B5EF4-FFF2-40B4-BE49-F238E27FC236}">
                    <a16:creationId xmlns:a16="http://schemas.microsoft.com/office/drawing/2014/main" id="{F6A49C90-BE32-4DC1-A94D-C0FB7775619A}"/>
                  </a:ext>
                </a:extLst>
              </p:cNvPr>
              <p:cNvSpPr>
                <a:spLocks noChangeArrowheads="1"/>
              </p:cNvSpPr>
              <p:nvPr/>
            </p:nvSpPr>
            <p:spPr bwMode="auto">
              <a:xfrm rot="19388639">
                <a:off x="0" y="58734"/>
                <a:ext cx="683810" cy="468283"/>
              </a:xfrm>
              <a:prstGeom prst="ellipse">
                <a:avLst/>
              </a:prstGeom>
              <a:gradFill rotWithShape="1">
                <a:gsLst>
                  <a:gs pos="0">
                    <a:srgbClr val="FFFFFF"/>
                  </a:gs>
                  <a:gs pos="45000">
                    <a:srgbClr val="FFFFFF">
                      <a:alpha val="55000"/>
                    </a:srgbClr>
                  </a:gs>
                  <a:gs pos="100000">
                    <a:schemeClr val="bg1">
                      <a:alpha val="0"/>
                    </a:schemeClr>
                  </a:gs>
                </a:gsLst>
                <a:lin ang="5400000" scaled="1"/>
              </a:gradFill>
              <a:ln w="9525">
                <a:noFill/>
                <a:round/>
                <a:headEnd/>
                <a:tailEnd/>
              </a:ln>
            </p:spPr>
            <p:txBody>
              <a:bodyPr anchor="ctr"/>
              <a:lstStyle/>
              <a:p>
                <a:pPr marL="0" marR="0" lvl="0" indent="0" algn="ctr"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endParaRPr kumimoji="0" lang="zh-CN" altLang="zh-CN" sz="1400" b="1" i="0" u="none" strike="noStrike" kern="1200" cap="none" spc="0" normalizeH="0" baseline="0" noProof="0">
                  <a:ln>
                    <a:noFill/>
                  </a:ln>
                  <a:solidFill>
                    <a:srgbClr val="000000"/>
                  </a:solidFill>
                  <a:effectLst/>
                  <a:uLnTx/>
                  <a:uFillTx/>
                  <a:latin typeface="Times New Roman" panose="02020603050405020304" pitchFamily="18" charset="0"/>
                  <a:ea typeface="黑体" pitchFamily="2" charset="-122"/>
                  <a:cs typeface="+mn-cs"/>
                </a:endParaRPr>
              </a:p>
            </p:txBody>
          </p:sp>
          <p:grpSp>
            <p:nvGrpSpPr>
              <p:cNvPr id="17" name="Group 40">
                <a:extLst>
                  <a:ext uri="{FF2B5EF4-FFF2-40B4-BE49-F238E27FC236}">
                    <a16:creationId xmlns:a16="http://schemas.microsoft.com/office/drawing/2014/main" id="{5A739775-9D3E-4672-9658-944563938A98}"/>
                  </a:ext>
                </a:extLst>
              </p:cNvPr>
              <p:cNvGrpSpPr>
                <a:grpSpLocks/>
              </p:cNvGrpSpPr>
              <p:nvPr/>
            </p:nvGrpSpPr>
            <p:grpSpPr bwMode="auto">
              <a:xfrm>
                <a:off x="107688" y="102737"/>
                <a:ext cx="801827" cy="804622"/>
                <a:chOff x="0" y="0"/>
                <a:chExt cx="798576" cy="804672"/>
              </a:xfrm>
            </p:grpSpPr>
            <p:pic>
              <p:nvPicPr>
                <p:cNvPr id="27727" name="椭圆 34">
                  <a:extLst>
                    <a:ext uri="{FF2B5EF4-FFF2-40B4-BE49-F238E27FC236}">
                      <a16:creationId xmlns:a16="http://schemas.microsoft.com/office/drawing/2014/main" id="{64696B22-8F1A-40D7-979A-17BB8A5CD8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798576"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28" name="Text Box 42">
                  <a:extLst>
                    <a:ext uri="{FF2B5EF4-FFF2-40B4-BE49-F238E27FC236}">
                      <a16:creationId xmlns:a16="http://schemas.microsoft.com/office/drawing/2014/main" id="{F0141BEF-06F7-4DC3-927E-C6734E118C4E}"/>
                    </a:ext>
                  </a:extLst>
                </p:cNvPr>
                <p:cNvSpPr txBox="1">
                  <a:spLocks noChangeArrowheads="1"/>
                </p:cNvSpPr>
                <p:nvPr/>
              </p:nvSpPr>
              <p:spPr bwMode="auto">
                <a:xfrm>
                  <a:off x="119976" y="121257"/>
                  <a:ext cx="557757" cy="56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0" fontAlgn="base" latinLnBrk="0" hangingPunct="0">
                    <a:lnSpc>
                      <a:spcPct val="100000"/>
                    </a:lnSpc>
                    <a:spcBef>
                      <a:spcPct val="50000"/>
                    </a:spcBef>
                    <a:spcAft>
                      <a:spcPct val="0"/>
                    </a:spcAft>
                    <a:buClr>
                      <a:srgbClr val="99CC00"/>
                    </a:buClr>
                    <a:buSzPct val="60000"/>
                    <a:buFont typeface="Wingdings" panose="05000000000000000000" pitchFamily="2" charset="2"/>
                    <a:buNone/>
                    <a:tabLst/>
                    <a:defRPr/>
                  </a:pPr>
                  <a:endParaRPr kumimoji="0" lang="zh-CN" altLang="zh-CN"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pSp>
        </p:grpSp>
        <p:pic>
          <p:nvPicPr>
            <p:cNvPr id="27720" name="图片 63" descr="资源卫星.gif">
              <a:extLst>
                <a:ext uri="{FF2B5EF4-FFF2-40B4-BE49-F238E27FC236}">
                  <a16:creationId xmlns:a16="http://schemas.microsoft.com/office/drawing/2014/main" id="{69CD04CB-F667-431E-BD21-ECA4C67E54C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00298" y="3018180"/>
              <a:ext cx="661429" cy="41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9E357EAF-1A94-4AF6-B961-3738E251392A}"/>
                </a:ext>
              </a:extLst>
            </p:cNvPr>
            <p:cNvSpPr txBox="1"/>
            <p:nvPr/>
          </p:nvSpPr>
          <p:spPr>
            <a:xfrm>
              <a:off x="2428860" y="3366315"/>
              <a:ext cx="1214446" cy="276999"/>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just"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altLang="zh-CN" sz="1200" b="1" i="0" u="none" strike="noStrike" kern="1200" cap="all" spc="0" normalizeH="0" baseline="0" noProof="0" dirty="0">
                  <a:ln w="0"/>
                  <a:solidFill>
                    <a:srgbClr val="FFFFFF"/>
                  </a:solidFill>
                  <a:effectLst>
                    <a:reflection blurRad="12700" stA="50000" endPos="50000" dist="5000" dir="5400000" sy="-100000" rotWithShape="0"/>
                  </a:effectLst>
                  <a:uLnTx/>
                  <a:uFillTx/>
                  <a:latin typeface="Times New Roman" panose="02020603050405020304" pitchFamily="18" charset="0"/>
                  <a:ea typeface="宋体" charset="-122"/>
                  <a:cs typeface="+mn-cs"/>
                </a:rPr>
                <a:t>SJ-9a/B</a:t>
              </a:r>
              <a:endParaRPr kumimoji="0" lang="zh-CN" altLang="en-US" sz="1200" b="1" i="0" u="none" strike="noStrike" kern="1200" cap="all" spc="0" normalizeH="0" baseline="0" noProof="0" dirty="0">
                <a:ln w="0"/>
                <a:solidFill>
                  <a:srgbClr val="FFFFFF"/>
                </a:solidFill>
                <a:effectLst>
                  <a:reflection blurRad="12700" stA="50000" endPos="50000" dist="5000" dir="5400000" sy="-100000" rotWithShape="0"/>
                </a:effectLst>
                <a:uLnTx/>
                <a:uFillTx/>
                <a:latin typeface="Times New Roman" panose="02020603050405020304" pitchFamily="18" charset="0"/>
                <a:ea typeface="宋体" charset="-122"/>
                <a:cs typeface="+mn-cs"/>
              </a:endParaRPr>
            </a:p>
          </p:txBody>
        </p:sp>
      </p:grpSp>
      <p:grpSp>
        <p:nvGrpSpPr>
          <p:cNvPr id="19" name="组合 98">
            <a:extLst>
              <a:ext uri="{FF2B5EF4-FFF2-40B4-BE49-F238E27FC236}">
                <a16:creationId xmlns:a16="http://schemas.microsoft.com/office/drawing/2014/main" id="{F64A94DD-8D87-4D74-9ADD-CF170B6D79E8}"/>
              </a:ext>
            </a:extLst>
          </p:cNvPr>
          <p:cNvGrpSpPr>
            <a:grpSpLocks/>
          </p:cNvGrpSpPr>
          <p:nvPr/>
        </p:nvGrpSpPr>
        <p:grpSpPr bwMode="auto">
          <a:xfrm>
            <a:off x="6752070" y="3379038"/>
            <a:ext cx="2143125" cy="1737167"/>
            <a:chOff x="142844" y="2687642"/>
            <a:chExt cx="2143140" cy="1384300"/>
          </a:xfrm>
        </p:grpSpPr>
        <p:pic>
          <p:nvPicPr>
            <p:cNvPr id="27717" name="圆角矩形 4">
              <a:extLst>
                <a:ext uri="{FF2B5EF4-FFF2-40B4-BE49-F238E27FC236}">
                  <a16:creationId xmlns:a16="http://schemas.microsoft.com/office/drawing/2014/main" id="{09F77DE5-233C-4F1B-B6ED-B772C78A550B}"/>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844" y="2687642"/>
              <a:ext cx="214314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478CD823-468E-4BE7-A4B3-6580EBD2D07E}"/>
                </a:ext>
              </a:extLst>
            </p:cNvPr>
            <p:cNvSpPr txBox="1"/>
            <p:nvPr/>
          </p:nvSpPr>
          <p:spPr>
            <a:xfrm>
              <a:off x="285720" y="2973392"/>
              <a:ext cx="2000264" cy="809354"/>
            </a:xfrm>
            <a:prstGeom prst="rect">
              <a:avLst/>
            </a:prstGeom>
            <a:noFill/>
          </p:spPr>
          <p:txBody>
            <a:bodyPr>
              <a:spAutoFit/>
            </a:bodyPr>
            <a:lstStyle/>
            <a:p>
              <a:pPr marL="0" marR="0" lvl="0" indent="0" algn="just"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宋体" charset="-122"/>
                  <a:cs typeface="+mn-cs"/>
                </a:rPr>
                <a:t>SJ</a:t>
              </a: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宋体" charset="-122"/>
                  <a:cs typeface="+mn-cs"/>
                </a:rPr>
                <a:t>-9 A/B</a:t>
              </a:r>
            </a:p>
            <a:p>
              <a:pPr marL="0" marR="0" lvl="0" indent="0" algn="l"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altLang="zh-CN" sz="12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2.5m</a:t>
              </a:r>
              <a:r>
                <a:rPr kumimoji="0" lang="en-US" altLang="zh-CN" sz="1200" b="1" i="0" u="none" strike="noStrike" kern="1200" cap="none" spc="0" normalizeH="0" baseline="0" noProof="0" dirty="0">
                  <a:ln>
                    <a:noFill/>
                  </a:ln>
                  <a:solidFill>
                    <a:srgbClr val="000000">
                      <a:lumMod val="50000"/>
                    </a:srgbClr>
                  </a:solidFill>
                  <a:effectLst/>
                  <a:uLnTx/>
                  <a:uFillTx/>
                  <a:latin typeface="微软雅黑" pitchFamily="34" charset="-122"/>
                  <a:ea typeface="微软雅黑" pitchFamily="34" charset="-122"/>
                  <a:cs typeface="+mn-cs"/>
                </a:rPr>
                <a:t> PAN/</a:t>
              </a:r>
              <a:r>
                <a:rPr kumimoji="0" lang="en-US" altLang="zh-CN" sz="12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10m</a:t>
              </a:r>
              <a:r>
                <a:rPr kumimoji="0" lang="en-US" altLang="zh-CN" sz="1200" b="1" i="0" u="none" strike="noStrike" kern="1200" cap="none" spc="0" normalizeH="0" baseline="0" noProof="0" dirty="0">
                  <a:ln>
                    <a:noFill/>
                  </a:ln>
                  <a:solidFill>
                    <a:srgbClr val="000000">
                      <a:lumMod val="50000"/>
                    </a:srgbClr>
                  </a:solidFill>
                  <a:effectLst/>
                  <a:uLnTx/>
                  <a:uFillTx/>
                  <a:latin typeface="微软雅黑" pitchFamily="34" charset="-122"/>
                  <a:ea typeface="微软雅黑" pitchFamily="34" charset="-122"/>
                  <a:cs typeface="+mn-cs"/>
                </a:rPr>
                <a:t> MUX</a:t>
              </a:r>
            </a:p>
            <a:p>
              <a:pPr lvl="0" defTabSz="914400" eaLnBrk="0" fontAlgn="base" hangingPunct="0">
                <a:spcBef>
                  <a:spcPct val="50000"/>
                </a:spcBef>
                <a:spcAft>
                  <a:spcPct val="0"/>
                </a:spcAft>
                <a:buClr>
                  <a:srgbClr val="99CC00"/>
                </a:buClr>
                <a:buSzPct val="60000"/>
                <a:defRPr/>
              </a:pPr>
              <a:r>
                <a:rPr lang="en-US" altLang="zh-CN" sz="1200" b="1" dirty="0">
                  <a:solidFill>
                    <a:srgbClr val="000000">
                      <a:lumMod val="50000"/>
                    </a:srgbClr>
                  </a:solidFill>
                  <a:latin typeface="Arial" pitchFamily="34" charset="0"/>
                  <a:ea typeface="微软雅黑" pitchFamily="34" charset="-122"/>
                  <a:cs typeface="Arial" pitchFamily="34" charset="0"/>
                </a:rPr>
                <a:t>Civil new technology experiment satellites</a:t>
              </a:r>
              <a:endParaRPr lang="zh-CN" altLang="en-US" sz="1200" b="1" dirty="0">
                <a:solidFill>
                  <a:srgbClr val="000000">
                    <a:lumMod val="50000"/>
                  </a:srgbClr>
                </a:solidFill>
                <a:latin typeface="Arial" pitchFamily="34" charset="0"/>
                <a:ea typeface="微软雅黑" pitchFamily="34" charset="-122"/>
                <a:cs typeface="Arial" pitchFamily="34" charset="0"/>
              </a:endParaRPr>
            </a:p>
          </p:txBody>
        </p:sp>
      </p:grpSp>
      <p:grpSp>
        <p:nvGrpSpPr>
          <p:cNvPr id="20" name="组合 100">
            <a:extLst>
              <a:ext uri="{FF2B5EF4-FFF2-40B4-BE49-F238E27FC236}">
                <a16:creationId xmlns:a16="http://schemas.microsoft.com/office/drawing/2014/main" id="{8A48B0F1-4E5C-4ACC-AD86-E5675707C231}"/>
              </a:ext>
            </a:extLst>
          </p:cNvPr>
          <p:cNvGrpSpPr>
            <a:grpSpLocks/>
          </p:cNvGrpSpPr>
          <p:nvPr/>
        </p:nvGrpSpPr>
        <p:grpSpPr bwMode="auto">
          <a:xfrm>
            <a:off x="5841749" y="606582"/>
            <a:ext cx="3247085" cy="3368980"/>
            <a:chOff x="431643" y="2839751"/>
            <a:chExt cx="3141664" cy="3730694"/>
          </a:xfrm>
        </p:grpSpPr>
        <p:pic>
          <p:nvPicPr>
            <p:cNvPr id="27715" name="圆角矩形 4">
              <a:extLst>
                <a:ext uri="{FF2B5EF4-FFF2-40B4-BE49-F238E27FC236}">
                  <a16:creationId xmlns:a16="http://schemas.microsoft.com/office/drawing/2014/main" id="{13235FD3-CF38-430A-A555-B70877A0850B}"/>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643" y="2839751"/>
              <a:ext cx="3105549" cy="373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96AEFDA8-D181-430A-B3AD-A66190900F4B}"/>
                </a:ext>
              </a:extLst>
            </p:cNvPr>
            <p:cNvSpPr txBox="1"/>
            <p:nvPr/>
          </p:nvSpPr>
          <p:spPr>
            <a:xfrm>
              <a:off x="683792" y="3639765"/>
              <a:ext cx="2889515" cy="1533696"/>
            </a:xfrm>
            <a:prstGeom prst="rect">
              <a:avLst/>
            </a:prstGeom>
            <a:noFill/>
          </p:spPr>
          <p:txBody>
            <a:bodyPr wrap="square">
              <a:spAutoFit/>
            </a:bodyPr>
            <a:lstStyle/>
            <a:p>
              <a:pPr marL="0" marR="0" lvl="0" indent="0" algn="just"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lang="en-US" altLang="zh-CN" sz="1200" b="1" dirty="0">
                  <a:solidFill>
                    <a:srgbClr val="FF0000"/>
                  </a:solidFill>
                  <a:latin typeface="Times New Roman" panose="02020603050405020304" pitchFamily="18" charset="0"/>
                  <a:ea typeface="宋体" charset="-122"/>
                </a:rPr>
                <a:t>GF-series</a:t>
              </a:r>
              <a:endPar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宋体" charset="-122"/>
              </a:endParaRPr>
            </a:p>
            <a:p>
              <a:pPr marL="0" marR="0" lvl="0" indent="0" algn="just"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lang="en-US" sz="1200" b="1" dirty="0">
                  <a:solidFill>
                    <a:srgbClr val="000000">
                      <a:lumMod val="50000"/>
                    </a:srgbClr>
                  </a:solidFill>
                  <a:latin typeface="微软雅黑" pitchFamily="34" charset="-122"/>
                  <a:ea typeface="微软雅黑" pitchFamily="34" charset="-122"/>
                </a:rPr>
                <a:t>GF-1 01</a:t>
              </a:r>
              <a:r>
                <a:rPr lang="en-US" altLang="zh-CN" sz="1200" b="1" dirty="0">
                  <a:solidFill>
                    <a:srgbClr val="000000">
                      <a:lumMod val="50000"/>
                    </a:srgbClr>
                  </a:solidFill>
                  <a:latin typeface="微软雅黑" pitchFamily="34" charset="-122"/>
                  <a:ea typeface="微软雅黑" pitchFamily="34" charset="-122"/>
                </a:rPr>
                <a:t>/02/03/</a:t>
              </a:r>
              <a:r>
                <a:rPr lang="en-US" sz="1200" b="1" dirty="0">
                  <a:solidFill>
                    <a:srgbClr val="000000">
                      <a:lumMod val="50000"/>
                    </a:srgbClr>
                  </a:solidFill>
                  <a:latin typeface="微软雅黑" pitchFamily="34" charset="-122"/>
                  <a:ea typeface="微软雅黑" pitchFamily="34" charset="-122"/>
                </a:rPr>
                <a:t>04 </a:t>
              </a:r>
              <a:r>
                <a:rPr kumimoji="0" lang="en-US" altLang="zh-CN" sz="12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2m </a:t>
              </a:r>
              <a:r>
                <a:rPr kumimoji="0" lang="en-US" altLang="zh-CN" sz="1200" b="1" i="0" u="none" strike="noStrike" kern="1200" cap="none" spc="0" normalizeH="0" baseline="0" noProof="0" dirty="0">
                  <a:ln>
                    <a:noFill/>
                  </a:ln>
                  <a:solidFill>
                    <a:srgbClr val="000000">
                      <a:lumMod val="50000"/>
                    </a:srgbClr>
                  </a:solidFill>
                  <a:effectLst/>
                  <a:uLnTx/>
                  <a:uFillTx/>
                  <a:latin typeface="微软雅黑" pitchFamily="34" charset="-122"/>
                  <a:ea typeface="微软雅黑" pitchFamily="34" charset="-122"/>
                  <a:cs typeface="+mn-cs"/>
                </a:rPr>
                <a:t>Pan/</a:t>
              </a:r>
              <a:r>
                <a:rPr kumimoji="0" lang="en-US" altLang="zh-CN" sz="12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8m</a:t>
              </a:r>
              <a:r>
                <a:rPr kumimoji="0" lang="en-US" altLang="zh-CN" sz="1200" b="1" i="0" u="none" strike="noStrike" kern="1200" cap="none" spc="0" normalizeH="0" baseline="0" noProof="0" dirty="0">
                  <a:ln>
                    <a:noFill/>
                  </a:ln>
                  <a:solidFill>
                    <a:srgbClr val="000000">
                      <a:lumMod val="50000"/>
                    </a:srgbClr>
                  </a:solidFill>
                  <a:effectLst/>
                  <a:uLnTx/>
                  <a:uFillTx/>
                  <a:latin typeface="微软雅黑" pitchFamily="34" charset="-122"/>
                  <a:ea typeface="微软雅黑" pitchFamily="34" charset="-122"/>
                  <a:cs typeface="+mn-cs"/>
                </a:rPr>
                <a:t> Mux</a:t>
              </a:r>
            </a:p>
            <a:p>
              <a:pPr marL="0" marR="0" lvl="0" indent="0" algn="l"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altLang="zh-CN" sz="1200" b="1" i="0" u="none" strike="noStrike" kern="1200" cap="none" spc="0" normalizeH="0" baseline="0" noProof="0" dirty="0">
                  <a:ln>
                    <a:noFill/>
                  </a:ln>
                  <a:solidFill>
                    <a:srgbClr val="000000">
                      <a:lumMod val="50000"/>
                    </a:srgbClr>
                  </a:solidFill>
                  <a:effectLst/>
                  <a:uLnTx/>
                  <a:uFillTx/>
                  <a:latin typeface="微软雅黑" pitchFamily="34" charset="-122"/>
                  <a:ea typeface="微软雅黑" pitchFamily="34" charset="-122"/>
                  <a:cs typeface="+mn-cs"/>
                </a:rPr>
                <a:t>GF-2 </a:t>
              </a:r>
              <a:r>
                <a:rPr kumimoji="0" lang="en-US" altLang="zh-CN" sz="12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1m</a:t>
              </a:r>
              <a:r>
                <a:rPr kumimoji="0" lang="en-US" altLang="zh-CN" sz="1200" b="1" i="0" u="none" strike="noStrike" kern="1200" cap="none" spc="0" normalizeH="0" baseline="0" noProof="0" dirty="0">
                  <a:ln>
                    <a:noFill/>
                  </a:ln>
                  <a:solidFill>
                    <a:srgbClr val="000000">
                      <a:lumMod val="50000"/>
                    </a:srgbClr>
                  </a:solidFill>
                  <a:effectLst/>
                  <a:uLnTx/>
                  <a:uFillTx/>
                  <a:latin typeface="微软雅黑" pitchFamily="34" charset="-122"/>
                  <a:ea typeface="微软雅黑" pitchFamily="34" charset="-122"/>
                  <a:cs typeface="+mn-cs"/>
                </a:rPr>
                <a:t> Pan/</a:t>
              </a:r>
              <a:r>
                <a:rPr kumimoji="0" lang="en-US" altLang="zh-CN" sz="12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4m</a:t>
              </a:r>
              <a:r>
                <a:rPr kumimoji="0" lang="en-US" altLang="zh-CN" sz="1200" b="1" i="0" u="none" strike="noStrike" kern="1200" cap="none" spc="0" normalizeH="0" baseline="0" noProof="0" dirty="0">
                  <a:ln>
                    <a:noFill/>
                  </a:ln>
                  <a:solidFill>
                    <a:srgbClr val="000000">
                      <a:lumMod val="50000"/>
                    </a:srgbClr>
                  </a:solidFill>
                  <a:effectLst/>
                  <a:uLnTx/>
                  <a:uFillTx/>
                  <a:latin typeface="微软雅黑" pitchFamily="34" charset="-122"/>
                  <a:ea typeface="微软雅黑" pitchFamily="34" charset="-122"/>
                  <a:cs typeface="+mn-cs"/>
                </a:rPr>
                <a:t> Mux</a:t>
              </a:r>
            </a:p>
            <a:p>
              <a:pPr marL="0" marR="0" lvl="0" indent="0" algn="l"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altLang="zh-CN" sz="1200" b="1" i="0" u="none" strike="noStrike" kern="1200" cap="none" spc="0" normalizeH="0" baseline="0" noProof="0" dirty="0">
                  <a:ln>
                    <a:noFill/>
                  </a:ln>
                  <a:effectLst/>
                  <a:uLnTx/>
                  <a:uFillTx/>
                  <a:latin typeface="微软雅黑" pitchFamily="34" charset="-122"/>
                  <a:ea typeface="微软雅黑" pitchFamily="34" charset="-122"/>
                </a:rPr>
                <a:t>GF-5 HSI </a:t>
              </a:r>
              <a:r>
                <a:rPr kumimoji="0" lang="en-US" altLang="zh-CN" sz="1200" b="1" i="0" u="none" strike="noStrike" kern="1200" cap="none" spc="0" normalizeH="0" baseline="0" noProof="0" dirty="0">
                  <a:ln>
                    <a:noFill/>
                  </a:ln>
                  <a:solidFill>
                    <a:srgbClr val="FF0000"/>
                  </a:solidFill>
                  <a:effectLst/>
                  <a:uLnTx/>
                  <a:uFillTx/>
                  <a:latin typeface="微软雅黑" pitchFamily="34" charset="-122"/>
                  <a:ea typeface="微软雅黑" pitchFamily="34" charset="-122"/>
                </a:rPr>
                <a:t>30m</a:t>
              </a:r>
            </a:p>
            <a:p>
              <a:pPr marL="0" marR="0" lvl="0" indent="0" algn="l"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altLang="zh-CN" sz="1200" b="1" i="0" u="none" strike="noStrike" kern="1200" cap="none" spc="0" normalizeH="0" baseline="0" noProof="0" dirty="0">
                  <a:ln>
                    <a:noFill/>
                  </a:ln>
                  <a:effectLst/>
                  <a:uLnTx/>
                  <a:uFillTx/>
                  <a:latin typeface="微软雅黑" pitchFamily="34" charset="-122"/>
                  <a:ea typeface="微软雅黑" pitchFamily="34" charset="-122"/>
                </a:rPr>
                <a:t>GF-6 </a:t>
              </a:r>
              <a:r>
                <a:rPr kumimoji="0" lang="en-US" altLang="zh-CN" sz="1200" b="1" i="0" u="none" strike="noStrike" kern="1200" cap="none" spc="0" normalizeH="0" baseline="0" noProof="0" dirty="0">
                  <a:ln>
                    <a:noFill/>
                  </a:ln>
                  <a:solidFill>
                    <a:srgbClr val="FF0000"/>
                  </a:solidFill>
                  <a:effectLst/>
                  <a:uLnTx/>
                  <a:uFillTx/>
                  <a:latin typeface="微软雅黑" pitchFamily="34" charset="-122"/>
                  <a:ea typeface="微软雅黑" pitchFamily="34" charset="-122"/>
                </a:rPr>
                <a:t>2m </a:t>
              </a:r>
              <a:r>
                <a:rPr kumimoji="0" lang="en-US" altLang="zh-CN" sz="1200" b="1" i="0" u="none" strike="noStrike" kern="1200" cap="none" spc="0" normalizeH="0" baseline="0" noProof="0" dirty="0">
                  <a:ln>
                    <a:noFill/>
                  </a:ln>
                  <a:effectLst/>
                  <a:uLnTx/>
                  <a:uFillTx/>
                  <a:latin typeface="微软雅黑" pitchFamily="34" charset="-122"/>
                  <a:ea typeface="微软雅黑" pitchFamily="34" charset="-122"/>
                </a:rPr>
                <a:t>Pan/</a:t>
              </a:r>
              <a:r>
                <a:rPr kumimoji="0" lang="en-US" altLang="zh-CN" sz="1200" b="1" i="0" u="none" strike="noStrike" kern="1200" cap="none" spc="0" normalizeH="0" baseline="0" noProof="0" dirty="0">
                  <a:ln>
                    <a:noFill/>
                  </a:ln>
                  <a:solidFill>
                    <a:srgbClr val="FF0000"/>
                  </a:solidFill>
                  <a:effectLst/>
                  <a:uLnTx/>
                  <a:uFillTx/>
                  <a:latin typeface="微软雅黑" pitchFamily="34" charset="-122"/>
                  <a:ea typeface="微软雅黑" pitchFamily="34" charset="-122"/>
                </a:rPr>
                <a:t>8m </a:t>
              </a:r>
              <a:r>
                <a:rPr kumimoji="0" lang="en-US" altLang="zh-CN" sz="1200" b="1" i="0" u="none" strike="noStrike" kern="1200" cap="none" spc="0" normalizeH="0" baseline="0" noProof="0" dirty="0">
                  <a:ln>
                    <a:noFill/>
                  </a:ln>
                  <a:effectLst/>
                  <a:uLnTx/>
                  <a:uFillTx/>
                  <a:latin typeface="微软雅黑" pitchFamily="34" charset="-122"/>
                  <a:ea typeface="微软雅黑" pitchFamily="34" charset="-122"/>
                </a:rPr>
                <a:t>Mux</a:t>
              </a:r>
              <a:endParaRPr kumimoji="0" lang="zh-CN" altLang="en-US" sz="1200" b="1" i="0" u="none" strike="noStrike" kern="1200" cap="none" spc="0" normalizeH="0" baseline="0" noProof="0" dirty="0">
                <a:ln>
                  <a:noFill/>
                </a:ln>
                <a:effectLst/>
                <a:uLnTx/>
                <a:uFillTx/>
                <a:latin typeface="微软雅黑" pitchFamily="34" charset="-122"/>
                <a:ea typeface="微软雅黑" pitchFamily="34" charset="-122"/>
              </a:endParaRPr>
            </a:p>
          </p:txBody>
        </p:sp>
      </p:grpSp>
      <p:grpSp>
        <p:nvGrpSpPr>
          <p:cNvPr id="21" name="组合 99">
            <a:extLst>
              <a:ext uri="{FF2B5EF4-FFF2-40B4-BE49-F238E27FC236}">
                <a16:creationId xmlns:a16="http://schemas.microsoft.com/office/drawing/2014/main" id="{7D525029-CF14-469C-8291-974C7A125E6C}"/>
              </a:ext>
            </a:extLst>
          </p:cNvPr>
          <p:cNvGrpSpPr>
            <a:grpSpLocks/>
          </p:cNvGrpSpPr>
          <p:nvPr/>
        </p:nvGrpSpPr>
        <p:grpSpPr bwMode="auto">
          <a:xfrm>
            <a:off x="4712398" y="1955367"/>
            <a:ext cx="1481318" cy="1493521"/>
            <a:chOff x="2889504" y="4005566"/>
            <a:chExt cx="1481328" cy="1493520"/>
          </a:xfrm>
        </p:grpSpPr>
        <p:grpSp>
          <p:nvGrpSpPr>
            <p:cNvPr id="22" name="Group 25">
              <a:extLst>
                <a:ext uri="{FF2B5EF4-FFF2-40B4-BE49-F238E27FC236}">
                  <a16:creationId xmlns:a16="http://schemas.microsoft.com/office/drawing/2014/main" id="{B4E94CED-0029-41E1-8444-3BA10BD55C87}"/>
                </a:ext>
              </a:extLst>
            </p:cNvPr>
            <p:cNvGrpSpPr>
              <a:grpSpLocks/>
            </p:cNvGrpSpPr>
            <p:nvPr/>
          </p:nvGrpSpPr>
          <p:grpSpPr bwMode="auto">
            <a:xfrm>
              <a:off x="2889504" y="4005566"/>
              <a:ext cx="1481328" cy="1493520"/>
              <a:chOff x="-238839" y="-209220"/>
              <a:chExt cx="1487357" cy="1493428"/>
            </a:xfrm>
          </p:grpSpPr>
          <p:pic>
            <p:nvPicPr>
              <p:cNvPr id="27708" name="Oval 2">
                <a:extLst>
                  <a:ext uri="{FF2B5EF4-FFF2-40B4-BE49-F238E27FC236}">
                    <a16:creationId xmlns:a16="http://schemas.microsoft.com/office/drawing/2014/main" id="{7158C996-680D-4BD4-A61E-B873793EB1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8839" y="-209220"/>
                <a:ext cx="1487357" cy="14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椭圆 25">
                <a:extLst>
                  <a:ext uri="{FF2B5EF4-FFF2-40B4-BE49-F238E27FC236}">
                    <a16:creationId xmlns:a16="http://schemas.microsoft.com/office/drawing/2014/main" id="{AB8A81AE-7CCA-4D35-B95A-7383C414DD38}"/>
                  </a:ext>
                </a:extLst>
              </p:cNvPr>
              <p:cNvSpPr>
                <a:spLocks noChangeArrowheads="1"/>
              </p:cNvSpPr>
              <p:nvPr/>
            </p:nvSpPr>
            <p:spPr bwMode="auto">
              <a:xfrm rot="19388639">
                <a:off x="0" y="58733"/>
                <a:ext cx="683810" cy="468284"/>
              </a:xfrm>
              <a:prstGeom prst="ellipse">
                <a:avLst/>
              </a:prstGeom>
              <a:gradFill rotWithShape="1">
                <a:gsLst>
                  <a:gs pos="0">
                    <a:srgbClr val="FFFFFF"/>
                  </a:gs>
                  <a:gs pos="45000">
                    <a:srgbClr val="FFFFFF">
                      <a:alpha val="55000"/>
                    </a:srgbClr>
                  </a:gs>
                  <a:gs pos="100000">
                    <a:schemeClr val="bg1">
                      <a:alpha val="0"/>
                    </a:schemeClr>
                  </a:gs>
                </a:gsLst>
                <a:lin ang="5400000" scaled="1"/>
              </a:gradFill>
              <a:ln w="9525">
                <a:noFill/>
                <a:round/>
                <a:headEnd/>
                <a:tailEnd/>
              </a:ln>
            </p:spPr>
            <p:txBody>
              <a:bodyPr anchor="ctr"/>
              <a:lstStyle/>
              <a:p>
                <a:pPr marL="0" marR="0" lvl="0" indent="0" algn="ctr"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endParaRPr kumimoji="0" lang="zh-CN" altLang="zh-CN" sz="1400" b="1" i="0" u="none" strike="noStrike" kern="1200" cap="none" spc="0" normalizeH="0" baseline="0" noProof="0">
                  <a:ln>
                    <a:noFill/>
                  </a:ln>
                  <a:solidFill>
                    <a:srgbClr val="000000"/>
                  </a:solidFill>
                  <a:effectLst/>
                  <a:uLnTx/>
                  <a:uFillTx/>
                  <a:latin typeface="Times New Roman" panose="02020603050405020304" pitchFamily="18" charset="0"/>
                  <a:ea typeface="黑体" pitchFamily="2" charset="-122"/>
                  <a:cs typeface="+mn-cs"/>
                </a:endParaRPr>
              </a:p>
            </p:txBody>
          </p:sp>
          <p:grpSp>
            <p:nvGrpSpPr>
              <p:cNvPr id="23" name="Group 28">
                <a:extLst>
                  <a:ext uri="{FF2B5EF4-FFF2-40B4-BE49-F238E27FC236}">
                    <a16:creationId xmlns:a16="http://schemas.microsoft.com/office/drawing/2014/main" id="{8E28BDDD-98D8-49AE-B387-979A35A361CD}"/>
                  </a:ext>
                </a:extLst>
              </p:cNvPr>
              <p:cNvGrpSpPr>
                <a:grpSpLocks/>
              </p:cNvGrpSpPr>
              <p:nvPr/>
            </p:nvGrpSpPr>
            <p:grpSpPr bwMode="auto">
              <a:xfrm>
                <a:off x="103926" y="101657"/>
                <a:ext cx="807947" cy="804623"/>
                <a:chOff x="0" y="0"/>
                <a:chExt cx="804672" cy="804672"/>
              </a:xfrm>
            </p:grpSpPr>
            <p:pic>
              <p:nvPicPr>
                <p:cNvPr id="27713" name="椭圆 26">
                  <a:extLst>
                    <a:ext uri="{FF2B5EF4-FFF2-40B4-BE49-F238E27FC236}">
                      <a16:creationId xmlns:a16="http://schemas.microsoft.com/office/drawing/2014/main" id="{957F57C1-A077-4DF2-A975-8855FDBF15E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804672"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14" name="Text Box 30">
                  <a:extLst>
                    <a:ext uri="{FF2B5EF4-FFF2-40B4-BE49-F238E27FC236}">
                      <a16:creationId xmlns:a16="http://schemas.microsoft.com/office/drawing/2014/main" id="{812D9CCF-92CB-4BF7-94E9-AAA76C114FB9}"/>
                    </a:ext>
                  </a:extLst>
                </p:cNvPr>
                <p:cNvSpPr txBox="1">
                  <a:spLocks noChangeArrowheads="1"/>
                </p:cNvSpPr>
                <p:nvPr/>
              </p:nvSpPr>
              <p:spPr bwMode="auto">
                <a:xfrm>
                  <a:off x="161340" y="36918"/>
                  <a:ext cx="557757" cy="56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0" fontAlgn="base" latinLnBrk="0" hangingPunct="0">
                    <a:lnSpc>
                      <a:spcPct val="100000"/>
                    </a:lnSpc>
                    <a:spcBef>
                      <a:spcPct val="50000"/>
                    </a:spcBef>
                    <a:spcAft>
                      <a:spcPct val="0"/>
                    </a:spcAft>
                    <a:buClr>
                      <a:srgbClr val="99CC00"/>
                    </a:buClr>
                    <a:buSzPct val="60000"/>
                    <a:buFont typeface="Wingdings" panose="05000000000000000000" pitchFamily="2" charset="2"/>
                    <a:buNone/>
                    <a:tabLst/>
                    <a:defRPr/>
                  </a:pPr>
                  <a:endParaRPr kumimoji="0" lang="zh-CN" altLang="zh-CN"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pSp>
        </p:grpSp>
        <p:pic>
          <p:nvPicPr>
            <p:cNvPr id="27706" name="图片 69" descr="资源卫星.gif">
              <a:extLst>
                <a:ext uri="{FF2B5EF4-FFF2-40B4-BE49-F238E27FC236}">
                  <a16:creationId xmlns:a16="http://schemas.microsoft.com/office/drawing/2014/main" id="{5A4CA7DC-E663-45CB-8E60-3AE9EF485DD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69118" y="4138833"/>
              <a:ext cx="661429" cy="41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0D7B1EF2-6D37-4E4F-A6CE-A4481588FBF3}"/>
                </a:ext>
              </a:extLst>
            </p:cNvPr>
            <p:cNvSpPr txBox="1"/>
            <p:nvPr/>
          </p:nvSpPr>
          <p:spPr>
            <a:xfrm>
              <a:off x="3289734" y="4575129"/>
              <a:ext cx="847134" cy="461665"/>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just"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altLang="zh-CN" sz="1200" b="1" i="0" u="none" strike="noStrike" kern="1200" cap="all" spc="0" normalizeH="0" baseline="0" noProof="0" dirty="0">
                  <a:ln w="0"/>
                  <a:solidFill>
                    <a:schemeClr val="bg1"/>
                  </a:solidFill>
                  <a:effectLst>
                    <a:reflection blurRad="12700" stA="50000" endPos="50000" dist="5000" dir="5400000" sy="-100000" rotWithShape="0"/>
                  </a:effectLst>
                  <a:uLnTx/>
                  <a:uFillTx/>
                  <a:latin typeface="Times New Roman" panose="02020603050405020304" pitchFamily="18" charset="0"/>
                  <a:ea typeface="宋体" charset="-122"/>
                  <a:cs typeface="+mn-cs"/>
                </a:rPr>
                <a:t>GF-1/2/3/5/6</a:t>
              </a:r>
              <a:endParaRPr kumimoji="0" lang="zh-CN" altLang="en-US" sz="1200" b="1" i="0" u="none" strike="noStrike" kern="1200" cap="all" spc="0" normalizeH="0" baseline="0" noProof="0" dirty="0">
                <a:ln w="0"/>
                <a:solidFill>
                  <a:schemeClr val="bg1"/>
                </a:solidFill>
                <a:effectLst>
                  <a:reflection blurRad="12700" stA="50000" endPos="50000" dist="5000" dir="5400000" sy="-100000" rotWithShape="0"/>
                </a:effectLst>
                <a:uLnTx/>
                <a:uFillTx/>
                <a:latin typeface="Times New Roman" panose="02020603050405020304" pitchFamily="18" charset="0"/>
                <a:ea typeface="宋体" charset="-122"/>
                <a:cs typeface="+mn-cs"/>
              </a:endParaRPr>
            </a:p>
          </p:txBody>
        </p:sp>
      </p:grpSp>
      <p:grpSp>
        <p:nvGrpSpPr>
          <p:cNvPr id="24" name="组合 101">
            <a:extLst>
              <a:ext uri="{FF2B5EF4-FFF2-40B4-BE49-F238E27FC236}">
                <a16:creationId xmlns:a16="http://schemas.microsoft.com/office/drawing/2014/main" id="{48F7D00A-A866-49EE-B0D0-EDC0F793019B}"/>
              </a:ext>
            </a:extLst>
          </p:cNvPr>
          <p:cNvGrpSpPr>
            <a:grpSpLocks/>
          </p:cNvGrpSpPr>
          <p:nvPr/>
        </p:nvGrpSpPr>
        <p:grpSpPr bwMode="auto">
          <a:xfrm>
            <a:off x="2295833" y="3169806"/>
            <a:ext cx="1487409" cy="1493520"/>
            <a:chOff x="4803648" y="4005566"/>
            <a:chExt cx="1487424" cy="1493520"/>
          </a:xfrm>
        </p:grpSpPr>
        <p:grpSp>
          <p:nvGrpSpPr>
            <p:cNvPr id="25" name="Group 11">
              <a:extLst>
                <a:ext uri="{FF2B5EF4-FFF2-40B4-BE49-F238E27FC236}">
                  <a16:creationId xmlns:a16="http://schemas.microsoft.com/office/drawing/2014/main" id="{8BECD9B9-C584-4E11-AC02-F57BABDD6ACF}"/>
                </a:ext>
              </a:extLst>
            </p:cNvPr>
            <p:cNvGrpSpPr>
              <a:grpSpLocks/>
            </p:cNvGrpSpPr>
            <p:nvPr/>
          </p:nvGrpSpPr>
          <p:grpSpPr bwMode="auto">
            <a:xfrm>
              <a:off x="4803648" y="4005566"/>
              <a:ext cx="1487424" cy="1493520"/>
              <a:chOff x="-242410" y="-209220"/>
              <a:chExt cx="1493478" cy="1493428"/>
            </a:xfrm>
          </p:grpSpPr>
          <p:pic>
            <p:nvPicPr>
              <p:cNvPr id="27698" name="Oval 2">
                <a:extLst>
                  <a:ext uri="{FF2B5EF4-FFF2-40B4-BE49-F238E27FC236}">
                    <a16:creationId xmlns:a16="http://schemas.microsoft.com/office/drawing/2014/main" id="{5B6A7F51-1742-471C-9677-8C93735C899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2410" y="-209220"/>
                <a:ext cx="1493478" cy="14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椭圆 15">
                <a:extLst>
                  <a:ext uri="{FF2B5EF4-FFF2-40B4-BE49-F238E27FC236}">
                    <a16:creationId xmlns:a16="http://schemas.microsoft.com/office/drawing/2014/main" id="{65CF352D-2173-4D0C-B850-F873027D1E8C}"/>
                  </a:ext>
                </a:extLst>
              </p:cNvPr>
              <p:cNvSpPr>
                <a:spLocks noChangeArrowheads="1"/>
              </p:cNvSpPr>
              <p:nvPr/>
            </p:nvSpPr>
            <p:spPr bwMode="auto">
              <a:xfrm rot="19388639">
                <a:off x="0" y="58733"/>
                <a:ext cx="683810" cy="468284"/>
              </a:xfrm>
              <a:prstGeom prst="ellipse">
                <a:avLst/>
              </a:prstGeom>
              <a:gradFill rotWithShape="1">
                <a:gsLst>
                  <a:gs pos="0">
                    <a:srgbClr val="FFFFFF"/>
                  </a:gs>
                  <a:gs pos="45000">
                    <a:srgbClr val="FFFFFF">
                      <a:alpha val="55000"/>
                    </a:srgbClr>
                  </a:gs>
                  <a:gs pos="100000">
                    <a:schemeClr val="bg1">
                      <a:alpha val="0"/>
                    </a:schemeClr>
                  </a:gs>
                </a:gsLst>
                <a:lin ang="5400000" scaled="1"/>
              </a:gradFill>
              <a:ln w="9525">
                <a:noFill/>
                <a:round/>
                <a:headEnd/>
                <a:tailEnd/>
              </a:ln>
            </p:spPr>
            <p:txBody>
              <a:bodyPr anchor="ctr"/>
              <a:lstStyle/>
              <a:p>
                <a:pPr marL="0" marR="0" lvl="0" indent="0" algn="ctr"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endParaRPr kumimoji="0" lang="zh-CN" altLang="zh-CN" sz="1400" b="1" i="0" u="none" strike="noStrike" kern="1200" cap="none" spc="0" normalizeH="0" baseline="0" noProof="0">
                  <a:ln>
                    <a:noFill/>
                  </a:ln>
                  <a:solidFill>
                    <a:srgbClr val="000000"/>
                  </a:solidFill>
                  <a:effectLst/>
                  <a:uLnTx/>
                  <a:uFillTx/>
                  <a:latin typeface="Times New Roman" panose="02020603050405020304" pitchFamily="18" charset="0"/>
                  <a:ea typeface="黑体" pitchFamily="2" charset="-122"/>
                  <a:cs typeface="+mn-cs"/>
                </a:endParaRPr>
              </a:p>
            </p:txBody>
          </p:sp>
          <p:grpSp>
            <p:nvGrpSpPr>
              <p:cNvPr id="26" name="Group 14">
                <a:extLst>
                  <a:ext uri="{FF2B5EF4-FFF2-40B4-BE49-F238E27FC236}">
                    <a16:creationId xmlns:a16="http://schemas.microsoft.com/office/drawing/2014/main" id="{46196FD1-1857-49A4-8820-07C5CEEBA027}"/>
                  </a:ext>
                </a:extLst>
              </p:cNvPr>
              <p:cNvGrpSpPr>
                <a:grpSpLocks/>
              </p:cNvGrpSpPr>
              <p:nvPr/>
            </p:nvGrpSpPr>
            <p:grpSpPr bwMode="auto">
              <a:xfrm>
                <a:off x="106477" y="101657"/>
                <a:ext cx="801826" cy="804623"/>
                <a:chOff x="0" y="0"/>
                <a:chExt cx="798576" cy="804672"/>
              </a:xfrm>
            </p:grpSpPr>
            <p:pic>
              <p:nvPicPr>
                <p:cNvPr id="27703" name="椭圆 16">
                  <a:extLst>
                    <a:ext uri="{FF2B5EF4-FFF2-40B4-BE49-F238E27FC236}">
                      <a16:creationId xmlns:a16="http://schemas.microsoft.com/office/drawing/2014/main" id="{54A982D0-F224-4A9A-900A-08C435AFECC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798576"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04" name="Text Box 16">
                  <a:extLst>
                    <a:ext uri="{FF2B5EF4-FFF2-40B4-BE49-F238E27FC236}">
                      <a16:creationId xmlns:a16="http://schemas.microsoft.com/office/drawing/2014/main" id="{CE87A4E8-DC83-4661-93A1-D17AAAB6924B}"/>
                    </a:ext>
                  </a:extLst>
                </p:cNvPr>
                <p:cNvSpPr txBox="1">
                  <a:spLocks noChangeArrowheads="1"/>
                </p:cNvSpPr>
                <p:nvPr/>
              </p:nvSpPr>
              <p:spPr bwMode="auto">
                <a:xfrm>
                  <a:off x="121182" y="122337"/>
                  <a:ext cx="557757" cy="56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0" fontAlgn="base" latinLnBrk="0" hangingPunct="0">
                    <a:lnSpc>
                      <a:spcPct val="100000"/>
                    </a:lnSpc>
                    <a:spcBef>
                      <a:spcPct val="50000"/>
                    </a:spcBef>
                    <a:spcAft>
                      <a:spcPct val="0"/>
                    </a:spcAft>
                    <a:buClr>
                      <a:srgbClr val="99CC00"/>
                    </a:buClr>
                    <a:buSzPct val="60000"/>
                    <a:buFont typeface="Wingdings" panose="05000000000000000000" pitchFamily="2" charset="2"/>
                    <a:buNone/>
                    <a:tabLst/>
                    <a:defRPr/>
                  </a:pPr>
                  <a:endParaRPr kumimoji="0" lang="zh-CN" altLang="zh-CN"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pSp>
        </p:grpSp>
        <p:pic>
          <p:nvPicPr>
            <p:cNvPr id="27696" name="图片 71" descr="环境卫星logo.gif">
              <a:extLst>
                <a:ext uri="{FF2B5EF4-FFF2-40B4-BE49-F238E27FC236}">
                  <a16:creationId xmlns:a16="http://schemas.microsoft.com/office/drawing/2014/main" id="{C66FDF81-D3BB-44AB-BA30-46994179DBBB}"/>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72066" y="4319362"/>
              <a:ext cx="928694" cy="49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a:extLst>
                <a:ext uri="{FF2B5EF4-FFF2-40B4-BE49-F238E27FC236}">
                  <a16:creationId xmlns:a16="http://schemas.microsoft.com/office/drawing/2014/main" id="{7932ADA3-7151-467A-AABD-A3A76373A03C}"/>
                </a:ext>
              </a:extLst>
            </p:cNvPr>
            <p:cNvSpPr txBox="1"/>
            <p:nvPr/>
          </p:nvSpPr>
          <p:spPr>
            <a:xfrm>
              <a:off x="5284827" y="4673319"/>
              <a:ext cx="754391" cy="512961"/>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just" defTabSz="914400" rtl="0" eaLnBrk="0" fontAlgn="base" latinLnBrk="0" hangingPunct="0">
                <a:lnSpc>
                  <a:spcPct val="100000"/>
                </a:lnSpc>
                <a:spcAft>
                  <a:spcPts val="400"/>
                </a:spcAft>
                <a:buClr>
                  <a:srgbClr val="99CC00"/>
                </a:buClr>
                <a:buSzPct val="60000"/>
                <a:buFont typeface="Wingdings" pitchFamily="2" charset="2"/>
                <a:buNone/>
                <a:tabLst/>
                <a:defRPr/>
              </a:pPr>
              <a:r>
                <a:rPr kumimoji="0" lang="en-US" altLang="zh-CN" sz="1200" b="1" i="0" u="none" strike="noStrike" kern="1200" cap="all" spc="0" normalizeH="0" baseline="0" noProof="0" dirty="0">
                  <a:ln w="0"/>
                  <a:solidFill>
                    <a:srgbClr val="FFFFFF"/>
                  </a:solidFill>
                  <a:effectLst>
                    <a:reflection blurRad="12700" stA="50000" endPos="50000" dist="5000" dir="5400000" sy="-100000" rotWithShape="0"/>
                  </a:effectLst>
                  <a:uLnTx/>
                  <a:uFillTx/>
                  <a:latin typeface="Times New Roman" panose="02020603050405020304" pitchFamily="18" charset="0"/>
                  <a:ea typeface="宋体" charset="-122"/>
                  <a:cs typeface="+mn-cs"/>
                </a:rPr>
                <a:t>ZY-3</a:t>
              </a:r>
            </a:p>
            <a:p>
              <a:pPr marL="0" marR="0" lvl="0" indent="0" algn="just" defTabSz="914400" rtl="0" eaLnBrk="0" fontAlgn="base" latinLnBrk="0" hangingPunct="0">
                <a:lnSpc>
                  <a:spcPct val="100000"/>
                </a:lnSpc>
                <a:spcAft>
                  <a:spcPts val="400"/>
                </a:spcAft>
                <a:buClr>
                  <a:srgbClr val="99CC00"/>
                </a:buClr>
                <a:buSzPct val="60000"/>
                <a:buFont typeface="Wingdings" pitchFamily="2" charset="2"/>
                <a:buNone/>
                <a:tabLst/>
                <a:defRPr/>
              </a:pPr>
              <a:r>
                <a:rPr lang="en-US" altLang="zh-CN" sz="1200" b="1" cap="all" dirty="0">
                  <a:ln w="0"/>
                  <a:solidFill>
                    <a:srgbClr val="FFFFFF"/>
                  </a:solidFill>
                  <a:effectLst>
                    <a:reflection blurRad="12700" stA="50000" endPos="50000" dist="5000" dir="5400000" sy="-100000" rotWithShape="0"/>
                  </a:effectLst>
                  <a:latin typeface="Times New Roman" panose="02020603050405020304" pitchFamily="18" charset="0"/>
                  <a:ea typeface="宋体" charset="-122"/>
                </a:rPr>
                <a:t>01/02</a:t>
              </a:r>
              <a:endParaRPr kumimoji="0" lang="zh-CN" altLang="en-US" sz="1200" b="1" i="0" u="none" strike="noStrike" kern="1200" cap="all" spc="0" normalizeH="0" baseline="0" noProof="0" dirty="0">
                <a:ln w="0"/>
                <a:solidFill>
                  <a:srgbClr val="FFFFFF"/>
                </a:solidFill>
                <a:effectLst>
                  <a:reflection blurRad="12700" stA="50000" endPos="50000" dist="5000" dir="5400000" sy="-100000" rotWithShape="0"/>
                </a:effectLst>
                <a:uLnTx/>
                <a:uFillTx/>
                <a:latin typeface="Times New Roman" panose="02020603050405020304" pitchFamily="18" charset="0"/>
                <a:ea typeface="宋体" charset="-122"/>
                <a:cs typeface="+mn-cs"/>
              </a:endParaRPr>
            </a:p>
          </p:txBody>
        </p:sp>
      </p:grpSp>
      <p:grpSp>
        <p:nvGrpSpPr>
          <p:cNvPr id="28" name="组合 102">
            <a:extLst>
              <a:ext uri="{FF2B5EF4-FFF2-40B4-BE49-F238E27FC236}">
                <a16:creationId xmlns:a16="http://schemas.microsoft.com/office/drawing/2014/main" id="{1DFE1914-5A34-42BC-9C37-FEA96D8BB10B}"/>
              </a:ext>
            </a:extLst>
          </p:cNvPr>
          <p:cNvGrpSpPr>
            <a:grpSpLocks/>
          </p:cNvGrpSpPr>
          <p:nvPr/>
        </p:nvGrpSpPr>
        <p:grpSpPr bwMode="auto">
          <a:xfrm>
            <a:off x="489284" y="4511884"/>
            <a:ext cx="2417828" cy="2528996"/>
            <a:chOff x="6072197" y="4044964"/>
            <a:chExt cx="2418192" cy="1615145"/>
          </a:xfrm>
        </p:grpSpPr>
        <p:pic>
          <p:nvPicPr>
            <p:cNvPr id="27693" name="圆角矩形 4">
              <a:extLst>
                <a:ext uri="{FF2B5EF4-FFF2-40B4-BE49-F238E27FC236}">
                  <a16:creationId xmlns:a16="http://schemas.microsoft.com/office/drawing/2014/main" id="{6CCC9AE8-CC8C-4CA0-ABB7-A4BD78EB705C}"/>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72197" y="4044964"/>
              <a:ext cx="2418192" cy="161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58">
              <a:extLst>
                <a:ext uri="{FF2B5EF4-FFF2-40B4-BE49-F238E27FC236}">
                  <a16:creationId xmlns:a16="http://schemas.microsoft.com/office/drawing/2014/main" id="{EA7E708E-140E-4377-95C3-C7DBD4497F77}"/>
                </a:ext>
              </a:extLst>
            </p:cNvPr>
            <p:cNvSpPr txBox="1"/>
            <p:nvPr/>
          </p:nvSpPr>
          <p:spPr>
            <a:xfrm>
              <a:off x="6181056" y="4411718"/>
              <a:ext cx="2268879" cy="648654"/>
            </a:xfrm>
            <a:prstGeom prst="rect">
              <a:avLst/>
            </a:prstGeom>
            <a:noFill/>
          </p:spPr>
          <p:txBody>
            <a:bodyPr>
              <a:spAutoFit/>
            </a:bodyPr>
            <a:lstStyle/>
            <a:p>
              <a:pPr marL="0" marR="0" lvl="0" indent="0" algn="just"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宋体" charset="-122"/>
                  <a:cs typeface="+mn-cs"/>
                </a:rPr>
                <a:t>SV</a:t>
              </a: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宋体" charset="-122"/>
                  <a:cs typeface="+mn-cs"/>
                </a:rPr>
                <a:t>-1</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charset="-122"/>
                  <a:cs typeface="+mn-cs"/>
                </a:rPr>
                <a:t> 01/02/03/04</a:t>
              </a:r>
            </a:p>
            <a:p>
              <a:pPr marL="0" marR="0" lvl="0" indent="0" algn="l"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altLang="zh-CN" sz="12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0.5m</a:t>
              </a:r>
              <a:r>
                <a:rPr kumimoji="0" lang="zh-CN" altLang="en-US" sz="1200" b="1" i="0" u="none" strike="noStrike" kern="1200" cap="none" spc="0" normalizeH="0" baseline="0" noProof="0" dirty="0">
                  <a:ln>
                    <a:noFill/>
                  </a:ln>
                  <a:solidFill>
                    <a:srgbClr val="000000">
                      <a:lumMod val="50000"/>
                    </a:srgbClr>
                  </a:solidFill>
                  <a:effectLst/>
                  <a:uLnTx/>
                  <a:uFillTx/>
                  <a:latin typeface="微软雅黑" pitchFamily="34" charset="-122"/>
                  <a:ea typeface="微软雅黑" pitchFamily="34" charset="-122"/>
                  <a:cs typeface="+mn-cs"/>
                </a:rPr>
                <a:t> </a:t>
              </a:r>
              <a:r>
                <a:rPr kumimoji="0" lang="en-US" altLang="zh-CN" sz="1200" b="1" i="0" u="none" strike="noStrike" kern="1200" cap="none" spc="0" normalizeH="0" baseline="0" noProof="0" dirty="0">
                  <a:ln>
                    <a:noFill/>
                  </a:ln>
                  <a:solidFill>
                    <a:srgbClr val="000000">
                      <a:lumMod val="50000"/>
                    </a:srgbClr>
                  </a:solidFill>
                  <a:effectLst/>
                  <a:uLnTx/>
                  <a:uFillTx/>
                  <a:latin typeface="微软雅黑" pitchFamily="34" charset="-122"/>
                  <a:ea typeface="微软雅黑" pitchFamily="34" charset="-122"/>
                  <a:cs typeface="+mn-cs"/>
                </a:rPr>
                <a:t>Pan/</a:t>
              </a:r>
              <a:r>
                <a:rPr kumimoji="0" lang="en-US" altLang="zh-CN" sz="12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2m</a:t>
              </a:r>
              <a:r>
                <a:rPr kumimoji="0" lang="zh-CN" altLang="en-US" sz="1200" b="1" i="0" u="none" strike="noStrike" kern="1200" cap="none" spc="0" normalizeH="0" baseline="0" noProof="0" dirty="0">
                  <a:ln>
                    <a:noFill/>
                  </a:ln>
                  <a:solidFill>
                    <a:srgbClr val="000000">
                      <a:lumMod val="50000"/>
                    </a:srgbClr>
                  </a:solidFill>
                  <a:effectLst/>
                  <a:uLnTx/>
                  <a:uFillTx/>
                  <a:latin typeface="微软雅黑" pitchFamily="34" charset="-122"/>
                  <a:ea typeface="微软雅黑" pitchFamily="34" charset="-122"/>
                  <a:cs typeface="+mn-cs"/>
                </a:rPr>
                <a:t> </a:t>
              </a:r>
              <a:r>
                <a:rPr kumimoji="0" lang="en-US" altLang="zh-CN" sz="1200" b="1" i="0" u="none" strike="noStrike" kern="1200" cap="none" spc="0" normalizeH="0" baseline="0" noProof="0" dirty="0">
                  <a:ln>
                    <a:noFill/>
                  </a:ln>
                  <a:solidFill>
                    <a:srgbClr val="000000">
                      <a:lumMod val="50000"/>
                    </a:srgbClr>
                  </a:solidFill>
                  <a:effectLst/>
                  <a:uLnTx/>
                  <a:uFillTx/>
                  <a:latin typeface="微软雅黑" pitchFamily="34" charset="-122"/>
                  <a:ea typeface="微软雅黑" pitchFamily="34" charset="-122"/>
                  <a:cs typeface="+mn-cs"/>
                </a:rPr>
                <a:t>MUX</a:t>
              </a:r>
            </a:p>
            <a:p>
              <a:pPr lvl="0" defTabSz="914400" eaLnBrk="0" fontAlgn="base" hangingPunct="0">
                <a:spcBef>
                  <a:spcPct val="50000"/>
                </a:spcBef>
                <a:spcAft>
                  <a:spcPct val="0"/>
                </a:spcAft>
                <a:buClr>
                  <a:srgbClr val="99CC00"/>
                </a:buClr>
                <a:buSzPct val="60000"/>
                <a:defRPr/>
              </a:pPr>
              <a:r>
                <a:rPr kumimoji="0" lang="en-US" altLang="zh-CN" sz="1200" b="1"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 China's </a:t>
              </a:r>
              <a:r>
                <a:rPr kumimoji="0" lang="en-US" altLang="zh-CN" sz="12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commercial</a:t>
              </a:r>
              <a:r>
                <a:rPr kumimoji="0" lang="en-US" altLang="zh-CN" sz="1200" b="1"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rPr>
                <a:t> HR </a:t>
              </a:r>
              <a:r>
                <a:rPr lang="en-US" altLang="zh-CN" sz="1200" b="1" dirty="0">
                  <a:solidFill>
                    <a:srgbClr val="000000"/>
                  </a:solidFill>
                  <a:latin typeface="微软雅黑" pitchFamily="34" charset="-122"/>
                  <a:ea typeface="微软雅黑" pitchFamily="34" charset="-122"/>
                </a:rPr>
                <a:t>satellite constellation</a:t>
              </a:r>
              <a:endParaRPr kumimoji="0" lang="zh-CN" altLang="en-US" sz="1200" b="1" i="0" u="none" strike="noStrike" kern="1200" cap="none" spc="0" normalizeH="0" baseline="0" noProof="0" dirty="0">
                <a:ln>
                  <a:noFill/>
                </a:ln>
                <a:solidFill>
                  <a:srgbClr val="000000"/>
                </a:solidFill>
                <a:effectLst/>
                <a:uLnTx/>
                <a:uFillTx/>
                <a:latin typeface="微软雅黑" pitchFamily="34" charset="-122"/>
                <a:ea typeface="微软雅黑" pitchFamily="34" charset="-122"/>
                <a:cs typeface="+mn-cs"/>
              </a:endParaRPr>
            </a:p>
          </p:txBody>
        </p:sp>
      </p:grpSp>
      <p:grpSp>
        <p:nvGrpSpPr>
          <p:cNvPr id="30" name="组合 103">
            <a:extLst>
              <a:ext uri="{FF2B5EF4-FFF2-40B4-BE49-F238E27FC236}">
                <a16:creationId xmlns:a16="http://schemas.microsoft.com/office/drawing/2014/main" id="{4C36CCE7-DFF0-456D-9C8D-4A26860F2703}"/>
              </a:ext>
            </a:extLst>
          </p:cNvPr>
          <p:cNvGrpSpPr>
            <a:grpSpLocks/>
          </p:cNvGrpSpPr>
          <p:nvPr/>
        </p:nvGrpSpPr>
        <p:grpSpPr bwMode="auto">
          <a:xfrm>
            <a:off x="3029120" y="4385323"/>
            <a:ext cx="1481317" cy="1493520"/>
            <a:chOff x="5492496" y="2646158"/>
            <a:chExt cx="1481328" cy="1493520"/>
          </a:xfrm>
        </p:grpSpPr>
        <p:grpSp>
          <p:nvGrpSpPr>
            <p:cNvPr id="31" name="Group 31">
              <a:extLst>
                <a:ext uri="{FF2B5EF4-FFF2-40B4-BE49-F238E27FC236}">
                  <a16:creationId xmlns:a16="http://schemas.microsoft.com/office/drawing/2014/main" id="{B385700A-797A-4DEC-8A2A-F3BA819326A7}"/>
                </a:ext>
              </a:extLst>
            </p:cNvPr>
            <p:cNvGrpSpPr>
              <a:grpSpLocks/>
            </p:cNvGrpSpPr>
            <p:nvPr/>
          </p:nvGrpSpPr>
          <p:grpSpPr bwMode="auto">
            <a:xfrm>
              <a:off x="5492496" y="2646158"/>
              <a:ext cx="1481328" cy="1493520"/>
              <a:chOff x="-239349" y="-208140"/>
              <a:chExt cx="1487357" cy="1493427"/>
            </a:xfrm>
          </p:grpSpPr>
          <p:pic>
            <p:nvPicPr>
              <p:cNvPr id="27686" name="Oval 2">
                <a:extLst>
                  <a:ext uri="{FF2B5EF4-FFF2-40B4-BE49-F238E27FC236}">
                    <a16:creationId xmlns:a16="http://schemas.microsoft.com/office/drawing/2014/main" id="{DA93025E-3BE1-490E-A8E9-6C61C291A49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9349" y="-208140"/>
                <a:ext cx="1487357" cy="149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椭圆 29">
                <a:extLst>
                  <a:ext uri="{FF2B5EF4-FFF2-40B4-BE49-F238E27FC236}">
                    <a16:creationId xmlns:a16="http://schemas.microsoft.com/office/drawing/2014/main" id="{FC8A27E9-ACC7-47A4-8BC4-67D650E391E1}"/>
                  </a:ext>
                </a:extLst>
              </p:cNvPr>
              <p:cNvSpPr>
                <a:spLocks noChangeArrowheads="1"/>
              </p:cNvSpPr>
              <p:nvPr/>
            </p:nvSpPr>
            <p:spPr bwMode="auto">
              <a:xfrm rot="19388639">
                <a:off x="0" y="58734"/>
                <a:ext cx="683810" cy="468283"/>
              </a:xfrm>
              <a:prstGeom prst="ellipse">
                <a:avLst/>
              </a:prstGeom>
              <a:gradFill rotWithShape="1">
                <a:gsLst>
                  <a:gs pos="0">
                    <a:srgbClr val="FFFFFF"/>
                  </a:gs>
                  <a:gs pos="45000">
                    <a:srgbClr val="FFFFFF">
                      <a:alpha val="55000"/>
                    </a:srgbClr>
                  </a:gs>
                  <a:gs pos="100000">
                    <a:schemeClr val="bg1">
                      <a:alpha val="0"/>
                    </a:schemeClr>
                  </a:gs>
                </a:gsLst>
                <a:lin ang="5400000" scaled="1"/>
              </a:gradFill>
              <a:ln w="9525">
                <a:noFill/>
                <a:round/>
                <a:headEnd/>
                <a:tailEnd/>
              </a:ln>
            </p:spPr>
            <p:txBody>
              <a:bodyPr anchor="ctr"/>
              <a:lstStyle/>
              <a:p>
                <a:pPr marL="0" marR="0" lvl="0" indent="0" algn="ctr"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endParaRPr kumimoji="0" lang="zh-CN" altLang="zh-CN" sz="1400" b="1" i="0" u="none" strike="noStrike" kern="1200" cap="none" spc="0" normalizeH="0" baseline="0" noProof="0">
                  <a:ln>
                    <a:noFill/>
                  </a:ln>
                  <a:solidFill>
                    <a:srgbClr val="000000"/>
                  </a:solidFill>
                  <a:effectLst/>
                  <a:uLnTx/>
                  <a:uFillTx/>
                  <a:latin typeface="Times New Roman" panose="02020603050405020304" pitchFamily="18" charset="0"/>
                  <a:ea typeface="黑体" pitchFamily="2" charset="-122"/>
                  <a:cs typeface="+mn-cs"/>
                </a:endParaRPr>
              </a:p>
            </p:txBody>
          </p:sp>
          <p:grpSp>
            <p:nvGrpSpPr>
              <p:cNvPr id="32" name="Group 34">
                <a:extLst>
                  <a:ext uri="{FF2B5EF4-FFF2-40B4-BE49-F238E27FC236}">
                    <a16:creationId xmlns:a16="http://schemas.microsoft.com/office/drawing/2014/main" id="{5865BDF9-105A-40A0-BFC3-233AB9E5F75E}"/>
                  </a:ext>
                </a:extLst>
              </p:cNvPr>
              <p:cNvGrpSpPr>
                <a:grpSpLocks/>
              </p:cNvGrpSpPr>
              <p:nvPr/>
            </p:nvGrpSpPr>
            <p:grpSpPr bwMode="auto">
              <a:xfrm>
                <a:off x="103416" y="102737"/>
                <a:ext cx="807947" cy="804622"/>
                <a:chOff x="0" y="0"/>
                <a:chExt cx="804672" cy="804672"/>
              </a:xfrm>
            </p:grpSpPr>
            <p:pic>
              <p:nvPicPr>
                <p:cNvPr id="27691" name="椭圆 30">
                  <a:extLst>
                    <a:ext uri="{FF2B5EF4-FFF2-40B4-BE49-F238E27FC236}">
                      <a16:creationId xmlns:a16="http://schemas.microsoft.com/office/drawing/2014/main" id="{7E91C7C5-19D3-48A9-A5AC-71C55978657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804672"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2" name="Text Box 36">
                  <a:extLst>
                    <a:ext uri="{FF2B5EF4-FFF2-40B4-BE49-F238E27FC236}">
                      <a16:creationId xmlns:a16="http://schemas.microsoft.com/office/drawing/2014/main" id="{A3BA49A4-F4DB-4198-8BEC-BF4AAAC2F1C9}"/>
                    </a:ext>
                  </a:extLst>
                </p:cNvPr>
                <p:cNvSpPr txBox="1">
                  <a:spLocks noChangeArrowheads="1"/>
                </p:cNvSpPr>
                <p:nvPr/>
              </p:nvSpPr>
              <p:spPr bwMode="auto">
                <a:xfrm>
                  <a:off x="124230" y="121257"/>
                  <a:ext cx="557757" cy="56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0" fontAlgn="base" latinLnBrk="0" hangingPunct="0">
                    <a:lnSpc>
                      <a:spcPct val="100000"/>
                    </a:lnSpc>
                    <a:spcBef>
                      <a:spcPct val="50000"/>
                    </a:spcBef>
                    <a:spcAft>
                      <a:spcPct val="0"/>
                    </a:spcAft>
                    <a:buClr>
                      <a:srgbClr val="99CC00"/>
                    </a:buClr>
                    <a:buSzPct val="60000"/>
                    <a:buFont typeface="Wingdings" panose="05000000000000000000" pitchFamily="2" charset="2"/>
                    <a:buNone/>
                    <a:tabLst/>
                    <a:defRPr/>
                  </a:pPr>
                  <a:endParaRPr kumimoji="0" lang="zh-CN" altLang="zh-CN"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pSp>
        </p:grpSp>
        <p:pic>
          <p:nvPicPr>
            <p:cNvPr id="27684" name="图片 82" descr="02C.gif">
              <a:extLst>
                <a:ext uri="{FF2B5EF4-FFF2-40B4-BE49-F238E27FC236}">
                  <a16:creationId xmlns:a16="http://schemas.microsoft.com/office/drawing/2014/main" id="{EB9266FD-6C8D-4277-ACE2-92E1A91A7A05}"/>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51453" y="2908998"/>
              <a:ext cx="1019490" cy="5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62">
              <a:extLst>
                <a:ext uri="{FF2B5EF4-FFF2-40B4-BE49-F238E27FC236}">
                  <a16:creationId xmlns:a16="http://schemas.microsoft.com/office/drawing/2014/main" id="{32D360A0-601A-4DFA-B793-5312A210AE41}"/>
                </a:ext>
              </a:extLst>
            </p:cNvPr>
            <p:cNvSpPr txBox="1"/>
            <p:nvPr/>
          </p:nvSpPr>
          <p:spPr>
            <a:xfrm>
              <a:off x="5774474" y="3314164"/>
              <a:ext cx="1017599" cy="461665"/>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altLang="zh-CN" sz="1200" b="1" i="0" u="none" strike="noStrike" kern="1200" cap="all" spc="0" normalizeH="0" baseline="0" noProof="0">
                  <a:ln w="0"/>
                  <a:solidFill>
                    <a:srgbClr val="FFFFFF"/>
                  </a:solidFill>
                  <a:effectLst>
                    <a:reflection blurRad="12700" stA="50000" endPos="50000" dist="5000" dir="5400000" sy="-100000" rotWithShape="0"/>
                  </a:effectLst>
                  <a:uLnTx/>
                  <a:uFillTx/>
                  <a:latin typeface="Times New Roman" panose="02020603050405020304" pitchFamily="18" charset="0"/>
                  <a:ea typeface="宋体" charset="-122"/>
                  <a:cs typeface="+mn-cs"/>
                </a:rPr>
                <a:t>BJ-2</a:t>
              </a:r>
              <a:br>
                <a:rPr kumimoji="0" lang="en-US" altLang="zh-CN" sz="1200" b="1" i="0" u="none" strike="noStrike" kern="1200" cap="all" spc="0" normalizeH="0" baseline="0" noProof="0">
                  <a:ln w="0"/>
                  <a:solidFill>
                    <a:srgbClr val="FFFFFF"/>
                  </a:solidFill>
                  <a:effectLst>
                    <a:reflection blurRad="12700" stA="50000" endPos="50000" dist="5000" dir="5400000" sy="-100000" rotWithShape="0"/>
                  </a:effectLst>
                  <a:uLnTx/>
                  <a:uFillTx/>
                  <a:latin typeface="Times New Roman" panose="02020603050405020304" pitchFamily="18" charset="0"/>
                  <a:ea typeface="宋体" charset="-122"/>
                  <a:cs typeface="+mn-cs"/>
                </a:rPr>
              </a:br>
              <a:r>
                <a:rPr kumimoji="0" lang="en-US" altLang="zh-CN" sz="1200" b="1" i="0" u="none" strike="noStrike" kern="1200" cap="all" spc="0" normalizeH="0" baseline="0" noProof="0">
                  <a:ln w="0"/>
                  <a:solidFill>
                    <a:srgbClr val="FFFFFF"/>
                  </a:solidFill>
                  <a:effectLst>
                    <a:reflection blurRad="12700" stA="50000" endPos="50000" dist="5000" dir="5400000" sy="-100000" rotWithShape="0"/>
                  </a:effectLst>
                  <a:uLnTx/>
                  <a:uFillTx/>
                  <a:latin typeface="Times New Roman" panose="02020603050405020304" pitchFamily="18" charset="0"/>
                  <a:ea typeface="宋体" charset="-122"/>
                  <a:cs typeface="+mn-cs"/>
                </a:rPr>
                <a:t>SV-1</a:t>
              </a:r>
              <a:endParaRPr kumimoji="0" lang="zh-CN" altLang="en-US" sz="1200" b="1" i="0" u="none" strike="noStrike" kern="1200" cap="all" spc="0" normalizeH="0" baseline="0" noProof="0" dirty="0">
                <a:ln w="0"/>
                <a:solidFill>
                  <a:srgbClr val="FFFFFF"/>
                </a:solidFill>
                <a:effectLst>
                  <a:reflection blurRad="12700" stA="50000" endPos="50000" dist="5000" dir="5400000" sy="-100000" rotWithShape="0"/>
                </a:effectLst>
                <a:uLnTx/>
                <a:uFillTx/>
                <a:latin typeface="Times New Roman" panose="02020603050405020304" pitchFamily="18" charset="0"/>
                <a:ea typeface="宋体" charset="-122"/>
                <a:cs typeface="+mn-cs"/>
              </a:endParaRPr>
            </a:p>
          </p:txBody>
        </p:sp>
      </p:grpSp>
      <p:grpSp>
        <p:nvGrpSpPr>
          <p:cNvPr id="33" name="组合 104">
            <a:extLst>
              <a:ext uri="{FF2B5EF4-FFF2-40B4-BE49-F238E27FC236}">
                <a16:creationId xmlns:a16="http://schemas.microsoft.com/office/drawing/2014/main" id="{DA1A20B7-9C4F-403A-BE10-46DA20E69E7F}"/>
              </a:ext>
            </a:extLst>
          </p:cNvPr>
          <p:cNvGrpSpPr>
            <a:grpSpLocks/>
          </p:cNvGrpSpPr>
          <p:nvPr/>
        </p:nvGrpSpPr>
        <p:grpSpPr bwMode="auto">
          <a:xfrm>
            <a:off x="947172" y="1641219"/>
            <a:ext cx="2143125" cy="1853737"/>
            <a:chOff x="6786578" y="2714619"/>
            <a:chExt cx="2143140" cy="1734389"/>
          </a:xfrm>
        </p:grpSpPr>
        <p:pic>
          <p:nvPicPr>
            <p:cNvPr id="27681" name="圆角矩形 4">
              <a:extLst>
                <a:ext uri="{FF2B5EF4-FFF2-40B4-BE49-F238E27FC236}">
                  <a16:creationId xmlns:a16="http://schemas.microsoft.com/office/drawing/2014/main" id="{8249D47A-FD7B-4602-801D-50FF42423B9A}"/>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86578" y="2714619"/>
              <a:ext cx="2143140" cy="1734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extBox 70">
              <a:extLst>
                <a:ext uri="{FF2B5EF4-FFF2-40B4-BE49-F238E27FC236}">
                  <a16:creationId xmlns:a16="http://schemas.microsoft.com/office/drawing/2014/main" id="{3CCE5214-D31B-4945-A6B0-9284AB6D5F5B}"/>
                </a:ext>
              </a:extLst>
            </p:cNvPr>
            <p:cNvSpPr txBox="1"/>
            <p:nvPr/>
          </p:nvSpPr>
          <p:spPr>
            <a:xfrm>
              <a:off x="6899028" y="3075777"/>
              <a:ext cx="2000264" cy="950272"/>
            </a:xfrm>
            <a:prstGeom prst="rect">
              <a:avLst/>
            </a:prstGeom>
            <a:noFill/>
          </p:spPr>
          <p:txBody>
            <a:bodyPr>
              <a:spAutoFit/>
            </a:bodyPr>
            <a:lstStyle/>
            <a:p>
              <a:pPr lvl="0" algn="just" defTabSz="914400" eaLnBrk="0" fontAlgn="base" hangingPunct="0">
                <a:spcBef>
                  <a:spcPct val="50000"/>
                </a:spcBef>
                <a:spcAft>
                  <a:spcPct val="0"/>
                </a:spcAft>
                <a:buClr>
                  <a:srgbClr val="99CC00"/>
                </a:buClr>
                <a:buSzPct val="60000"/>
                <a:defRPr/>
              </a:pPr>
              <a:r>
                <a:rPr lang="en-US" sz="1200" b="1" dirty="0">
                  <a:solidFill>
                    <a:srgbClr val="FF0000"/>
                  </a:solidFill>
                  <a:latin typeface="Times New Roman" panose="02020603050405020304" pitchFamily="18" charset="0"/>
                  <a:ea typeface="宋体" charset="-122"/>
                </a:rPr>
                <a:t>ZY-1 02C</a:t>
              </a:r>
              <a:r>
                <a:rPr lang="en-US" altLang="zh-CN" sz="1200" b="1" dirty="0">
                  <a:solidFill>
                    <a:srgbClr val="FF0000"/>
                  </a:solidFill>
                  <a:latin typeface="Times New Roman" panose="02020603050405020304" pitchFamily="18" charset="0"/>
                  <a:ea typeface="宋体" charset="-122"/>
                </a:rPr>
                <a:t>/</a:t>
              </a:r>
              <a:r>
                <a:rPr lang="en-US" sz="1200" b="1" dirty="0">
                  <a:solidFill>
                    <a:srgbClr val="FF0000"/>
                  </a:solidFill>
                  <a:latin typeface="Times New Roman" panose="02020603050405020304" pitchFamily="18" charset="0"/>
                  <a:ea typeface="宋体" charset="-122"/>
                </a:rPr>
                <a:t> 04</a:t>
              </a:r>
              <a:r>
                <a:rPr lang="en-US" altLang="zh-CN" sz="1200" b="1" dirty="0">
                  <a:solidFill>
                    <a:srgbClr val="FF0000"/>
                  </a:solidFill>
                  <a:latin typeface="Times New Roman" panose="02020603050405020304" pitchFamily="18" charset="0"/>
                  <a:ea typeface="宋体" charset="-122"/>
                </a:rPr>
                <a:t>a</a:t>
              </a:r>
              <a:endParaRPr lang="en-US" sz="1200" b="1" dirty="0">
                <a:solidFill>
                  <a:srgbClr val="FF0000"/>
                </a:solidFill>
                <a:latin typeface="Times New Roman" panose="02020603050405020304" pitchFamily="18" charset="0"/>
                <a:ea typeface="宋体" charset="-122"/>
              </a:endParaRPr>
            </a:p>
            <a:p>
              <a:pPr marL="0" marR="0" lvl="0" indent="0" algn="l"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altLang="zh-CN" sz="12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5m</a:t>
              </a:r>
              <a:r>
                <a:rPr kumimoji="0" lang="en-US" altLang="zh-CN" sz="1200" b="1" i="0" u="none" strike="noStrike" kern="1200" cap="none" spc="0" normalizeH="0" baseline="0" noProof="0" dirty="0">
                  <a:ln>
                    <a:noFill/>
                  </a:ln>
                  <a:solidFill>
                    <a:srgbClr val="000000">
                      <a:lumMod val="50000"/>
                    </a:srgbClr>
                  </a:solidFill>
                  <a:effectLst/>
                  <a:uLnTx/>
                  <a:uFillTx/>
                  <a:latin typeface="微软雅黑" pitchFamily="34" charset="-122"/>
                  <a:ea typeface="微软雅黑" pitchFamily="34" charset="-122"/>
                  <a:cs typeface="+mn-cs"/>
                </a:rPr>
                <a:t> Pan/</a:t>
              </a:r>
              <a:r>
                <a:rPr kumimoji="0" lang="en-US" altLang="zh-CN" sz="12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10m</a:t>
              </a:r>
              <a:r>
                <a:rPr kumimoji="0" lang="en-US" altLang="zh-CN" sz="1200" b="1" i="0" u="none" strike="noStrike" kern="1200" cap="none" spc="0" normalizeH="0" baseline="0" noProof="0" dirty="0">
                  <a:ln>
                    <a:noFill/>
                  </a:ln>
                  <a:solidFill>
                    <a:srgbClr val="000000">
                      <a:lumMod val="50000"/>
                    </a:srgbClr>
                  </a:solidFill>
                  <a:effectLst/>
                  <a:uLnTx/>
                  <a:uFillTx/>
                  <a:latin typeface="微软雅黑" pitchFamily="34" charset="-122"/>
                  <a:ea typeface="微软雅黑" pitchFamily="34" charset="-122"/>
                  <a:cs typeface="+mn-cs"/>
                </a:rPr>
                <a:t> MUX </a:t>
              </a:r>
            </a:p>
            <a:p>
              <a:pPr lvl="0" defTabSz="914400" eaLnBrk="0" fontAlgn="base" hangingPunct="0">
                <a:spcBef>
                  <a:spcPct val="50000"/>
                </a:spcBef>
                <a:spcAft>
                  <a:spcPct val="0"/>
                </a:spcAft>
                <a:buClr>
                  <a:srgbClr val="99CC00"/>
                </a:buClr>
                <a:buSzPct val="60000"/>
                <a:defRPr/>
              </a:pPr>
              <a:r>
                <a:rPr lang="en-US" altLang="zh-CN" sz="1200" b="1" dirty="0">
                  <a:solidFill>
                    <a:srgbClr val="000000">
                      <a:lumMod val="50000"/>
                    </a:srgbClr>
                  </a:solidFill>
                  <a:latin typeface="Arial" pitchFamily="34" charset="0"/>
                  <a:ea typeface="微软雅黑" pitchFamily="34" charset="-122"/>
                  <a:cs typeface="Arial" pitchFamily="34" charset="0"/>
                </a:rPr>
                <a:t>Land resources satellite series of China</a:t>
              </a:r>
              <a:endParaRPr lang="zh-CN" altLang="en-US" sz="1400" b="1" dirty="0">
                <a:solidFill>
                  <a:srgbClr val="000000"/>
                </a:solidFill>
                <a:latin typeface="Arial" pitchFamily="34" charset="0"/>
                <a:ea typeface="宋体" charset="-122"/>
                <a:cs typeface="Arial" pitchFamily="34" charset="0"/>
              </a:endParaRPr>
            </a:p>
          </p:txBody>
        </p:sp>
      </p:grpSp>
      <p:grpSp>
        <p:nvGrpSpPr>
          <p:cNvPr id="34" name="组合 105">
            <a:extLst>
              <a:ext uri="{FF2B5EF4-FFF2-40B4-BE49-F238E27FC236}">
                <a16:creationId xmlns:a16="http://schemas.microsoft.com/office/drawing/2014/main" id="{7A0BDD9F-3BAC-40A1-9809-BE8D611B50C6}"/>
              </a:ext>
            </a:extLst>
          </p:cNvPr>
          <p:cNvGrpSpPr>
            <a:grpSpLocks/>
          </p:cNvGrpSpPr>
          <p:nvPr/>
        </p:nvGrpSpPr>
        <p:grpSpPr bwMode="auto">
          <a:xfrm>
            <a:off x="4723880" y="4384561"/>
            <a:ext cx="1487424" cy="1493520"/>
            <a:chOff x="4785360" y="1292846"/>
            <a:chExt cx="1487424" cy="1493520"/>
          </a:xfrm>
        </p:grpSpPr>
        <p:grpSp>
          <p:nvGrpSpPr>
            <p:cNvPr id="36" name="Group 43">
              <a:extLst>
                <a:ext uri="{FF2B5EF4-FFF2-40B4-BE49-F238E27FC236}">
                  <a16:creationId xmlns:a16="http://schemas.microsoft.com/office/drawing/2014/main" id="{76F947AE-43FB-43F0-8F88-7F27E7946A34}"/>
                </a:ext>
              </a:extLst>
            </p:cNvPr>
            <p:cNvGrpSpPr>
              <a:grpSpLocks/>
            </p:cNvGrpSpPr>
            <p:nvPr/>
          </p:nvGrpSpPr>
          <p:grpSpPr bwMode="auto">
            <a:xfrm>
              <a:off x="4785360" y="1292846"/>
              <a:ext cx="1487424" cy="1493520"/>
              <a:chOff x="-243239" y="-208902"/>
              <a:chExt cx="1493480" cy="1493427"/>
            </a:xfrm>
          </p:grpSpPr>
          <p:pic>
            <p:nvPicPr>
              <p:cNvPr id="27674" name="Oval 2">
                <a:extLst>
                  <a:ext uri="{FF2B5EF4-FFF2-40B4-BE49-F238E27FC236}">
                    <a16:creationId xmlns:a16="http://schemas.microsoft.com/office/drawing/2014/main" id="{7426E9DE-754F-41DA-938F-4138895829A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3239" y="-208902"/>
                <a:ext cx="1493480" cy="149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椭圆 37">
                <a:extLst>
                  <a:ext uri="{FF2B5EF4-FFF2-40B4-BE49-F238E27FC236}">
                    <a16:creationId xmlns:a16="http://schemas.microsoft.com/office/drawing/2014/main" id="{C6DF4A89-31D7-4AA9-9428-196F24ADBDAD}"/>
                  </a:ext>
                </a:extLst>
              </p:cNvPr>
              <p:cNvSpPr>
                <a:spLocks noChangeArrowheads="1"/>
              </p:cNvSpPr>
              <p:nvPr/>
            </p:nvSpPr>
            <p:spPr bwMode="auto">
              <a:xfrm rot="19388639">
                <a:off x="0" y="58734"/>
                <a:ext cx="683810" cy="468283"/>
              </a:xfrm>
              <a:prstGeom prst="ellipse">
                <a:avLst/>
              </a:prstGeom>
              <a:gradFill rotWithShape="1">
                <a:gsLst>
                  <a:gs pos="0">
                    <a:srgbClr val="FFFFFF"/>
                  </a:gs>
                  <a:gs pos="45000">
                    <a:srgbClr val="FFFFFF">
                      <a:alpha val="55000"/>
                    </a:srgbClr>
                  </a:gs>
                  <a:gs pos="100000">
                    <a:schemeClr val="bg1">
                      <a:alpha val="0"/>
                    </a:schemeClr>
                  </a:gs>
                </a:gsLst>
                <a:lin ang="5400000" scaled="1"/>
              </a:gradFill>
              <a:ln w="9525">
                <a:noFill/>
                <a:round/>
                <a:headEnd/>
                <a:tailEnd/>
              </a:ln>
            </p:spPr>
            <p:txBody>
              <a:bodyPr anchor="ctr"/>
              <a:lstStyle/>
              <a:p>
                <a:pPr marL="0" marR="0" lvl="0" indent="0" algn="ctr"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endParaRPr kumimoji="0" lang="zh-CN" altLang="zh-CN" sz="1400" b="1" i="0" u="none" strike="noStrike" kern="1200" cap="none" spc="0" normalizeH="0" baseline="0" noProof="0">
                  <a:ln>
                    <a:noFill/>
                  </a:ln>
                  <a:solidFill>
                    <a:srgbClr val="000000"/>
                  </a:solidFill>
                  <a:effectLst/>
                  <a:uLnTx/>
                  <a:uFillTx/>
                  <a:latin typeface="Times New Roman" panose="02020603050405020304" pitchFamily="18" charset="0"/>
                  <a:ea typeface="黑体" pitchFamily="2" charset="-122"/>
                  <a:cs typeface="+mn-cs"/>
                </a:endParaRPr>
              </a:p>
            </p:txBody>
          </p:sp>
          <p:grpSp>
            <p:nvGrpSpPr>
              <p:cNvPr id="37" name="Group 46">
                <a:extLst>
                  <a:ext uri="{FF2B5EF4-FFF2-40B4-BE49-F238E27FC236}">
                    <a16:creationId xmlns:a16="http://schemas.microsoft.com/office/drawing/2014/main" id="{4E86CCC5-6DF1-4DB9-A631-8DCDDC938552}"/>
                  </a:ext>
                </a:extLst>
              </p:cNvPr>
              <p:cNvGrpSpPr>
                <a:grpSpLocks/>
              </p:cNvGrpSpPr>
              <p:nvPr/>
            </p:nvGrpSpPr>
            <p:grpSpPr bwMode="auto">
              <a:xfrm>
                <a:off x="105647" y="101975"/>
                <a:ext cx="801827" cy="804622"/>
                <a:chOff x="0" y="0"/>
                <a:chExt cx="798576" cy="804672"/>
              </a:xfrm>
            </p:grpSpPr>
            <p:pic>
              <p:nvPicPr>
                <p:cNvPr id="27679" name="椭圆 38">
                  <a:extLst>
                    <a:ext uri="{FF2B5EF4-FFF2-40B4-BE49-F238E27FC236}">
                      <a16:creationId xmlns:a16="http://schemas.microsoft.com/office/drawing/2014/main" id="{F0132A56-9A9B-4799-B53B-8BC7CA76611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798576"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0" name="Text Box 48">
                  <a:extLst>
                    <a:ext uri="{FF2B5EF4-FFF2-40B4-BE49-F238E27FC236}">
                      <a16:creationId xmlns:a16="http://schemas.microsoft.com/office/drawing/2014/main" id="{4FF7AF66-F9B9-49EC-A6C6-98057D171ACA}"/>
                    </a:ext>
                  </a:extLst>
                </p:cNvPr>
                <p:cNvSpPr txBox="1">
                  <a:spLocks noChangeArrowheads="1"/>
                </p:cNvSpPr>
                <p:nvPr/>
              </p:nvSpPr>
              <p:spPr bwMode="auto">
                <a:xfrm>
                  <a:off x="122008" y="122019"/>
                  <a:ext cx="557757" cy="56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0" fontAlgn="base" latinLnBrk="0" hangingPunct="0">
                    <a:lnSpc>
                      <a:spcPct val="100000"/>
                    </a:lnSpc>
                    <a:spcBef>
                      <a:spcPct val="50000"/>
                    </a:spcBef>
                    <a:spcAft>
                      <a:spcPct val="0"/>
                    </a:spcAft>
                    <a:buClr>
                      <a:srgbClr val="99CC00"/>
                    </a:buClr>
                    <a:buSzPct val="60000"/>
                    <a:buFont typeface="Wingdings" panose="05000000000000000000" pitchFamily="2" charset="2"/>
                    <a:buNone/>
                    <a:tabLst/>
                    <a:defRPr/>
                  </a:pPr>
                  <a:endParaRPr kumimoji="0" lang="zh-CN" altLang="zh-CN"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pSp>
        </p:grpSp>
        <p:pic>
          <p:nvPicPr>
            <p:cNvPr id="27672" name="图片 86" descr="ZY-3.gif">
              <a:extLst>
                <a:ext uri="{FF2B5EF4-FFF2-40B4-BE49-F238E27FC236}">
                  <a16:creationId xmlns:a16="http://schemas.microsoft.com/office/drawing/2014/main" id="{8A12E06E-AE2E-4266-B979-1F120B93F1E9}"/>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43076" y="1474649"/>
              <a:ext cx="957684" cy="51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Box 74">
              <a:extLst>
                <a:ext uri="{FF2B5EF4-FFF2-40B4-BE49-F238E27FC236}">
                  <a16:creationId xmlns:a16="http://schemas.microsoft.com/office/drawing/2014/main" id="{19052A2B-CE45-4302-BC86-97A46F142593}"/>
                </a:ext>
              </a:extLst>
            </p:cNvPr>
            <p:cNvSpPr txBox="1"/>
            <p:nvPr/>
          </p:nvSpPr>
          <p:spPr>
            <a:xfrm>
              <a:off x="5066425" y="1941768"/>
              <a:ext cx="945447" cy="461665"/>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lgn="ctr" defTabSz="914400" eaLnBrk="0" fontAlgn="base" hangingPunct="0">
                <a:spcBef>
                  <a:spcPct val="50000"/>
                </a:spcBef>
                <a:spcAft>
                  <a:spcPct val="0"/>
                </a:spcAft>
                <a:buClr>
                  <a:srgbClr val="99CC00"/>
                </a:buClr>
                <a:buSzPct val="60000"/>
                <a:defRPr/>
              </a:pPr>
              <a:r>
                <a:rPr lang="en-US" altLang="zh-CN" sz="1200" b="1" cap="all">
                  <a:ln w="0"/>
                  <a:solidFill>
                    <a:srgbClr val="FFFFFF"/>
                  </a:solidFill>
                  <a:effectLst>
                    <a:reflection blurRad="12700" stA="50000" endPos="50000" dist="5000" dir="5400000" sy="-100000" rotWithShape="0"/>
                  </a:effectLst>
                  <a:latin typeface="Times New Roman" panose="02020603050405020304" pitchFamily="18" charset="0"/>
                  <a:ea typeface="宋体" charset="-122"/>
                </a:rPr>
                <a:t>Micro sat.</a:t>
              </a:r>
              <a:endParaRPr lang="zh-CN" altLang="en-US" sz="1200" b="1" cap="all" dirty="0">
                <a:ln w="0"/>
                <a:solidFill>
                  <a:srgbClr val="FFFFFF"/>
                </a:solidFill>
                <a:effectLst>
                  <a:reflection blurRad="12700" stA="50000" endPos="50000" dist="5000" dir="5400000" sy="-100000" rotWithShape="0"/>
                </a:effectLst>
                <a:latin typeface="Times New Roman" panose="02020603050405020304" pitchFamily="18" charset="0"/>
                <a:ea typeface="宋体" charset="-122"/>
              </a:endParaRPr>
            </a:p>
          </p:txBody>
        </p:sp>
      </p:grpSp>
      <p:grpSp>
        <p:nvGrpSpPr>
          <p:cNvPr id="39" name="组合 106">
            <a:extLst>
              <a:ext uri="{FF2B5EF4-FFF2-40B4-BE49-F238E27FC236}">
                <a16:creationId xmlns:a16="http://schemas.microsoft.com/office/drawing/2014/main" id="{A31865DB-F212-4945-8721-75C476967177}"/>
              </a:ext>
            </a:extLst>
          </p:cNvPr>
          <p:cNvGrpSpPr>
            <a:grpSpLocks/>
          </p:cNvGrpSpPr>
          <p:nvPr/>
        </p:nvGrpSpPr>
        <p:grpSpPr bwMode="auto">
          <a:xfrm>
            <a:off x="192977" y="3061813"/>
            <a:ext cx="2521159" cy="1742298"/>
            <a:chOff x="5992100" y="1384893"/>
            <a:chExt cx="2521177" cy="1384300"/>
          </a:xfrm>
        </p:grpSpPr>
        <p:pic>
          <p:nvPicPr>
            <p:cNvPr id="27669" name="圆角矩形 4">
              <a:extLst>
                <a:ext uri="{FF2B5EF4-FFF2-40B4-BE49-F238E27FC236}">
                  <a16:creationId xmlns:a16="http://schemas.microsoft.com/office/drawing/2014/main" id="{B163FE67-FB13-4DA7-A755-0608729D30DC}"/>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92100" y="1384893"/>
              <a:ext cx="252117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Box 82">
              <a:extLst>
                <a:ext uri="{FF2B5EF4-FFF2-40B4-BE49-F238E27FC236}">
                  <a16:creationId xmlns:a16="http://schemas.microsoft.com/office/drawing/2014/main" id="{0C430842-005E-41E2-B0ED-5EE6FA3321DE}"/>
                </a:ext>
              </a:extLst>
            </p:cNvPr>
            <p:cNvSpPr txBox="1"/>
            <p:nvPr/>
          </p:nvSpPr>
          <p:spPr>
            <a:xfrm>
              <a:off x="6215075" y="1643048"/>
              <a:ext cx="2100899" cy="880331"/>
            </a:xfrm>
            <a:prstGeom prst="rect">
              <a:avLst/>
            </a:prstGeom>
            <a:noFill/>
          </p:spPr>
          <p:txBody>
            <a:bodyPr wrap="square">
              <a:spAutoFit/>
            </a:bodyPr>
            <a:lstStyle/>
            <a:p>
              <a:pPr marL="0" marR="0" lvl="0" indent="0" algn="just"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宋体" charset="-122"/>
                  <a:cs typeface="+mn-cs"/>
                </a:rPr>
                <a:t>ZY-</a:t>
              </a: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宋体" charset="-122"/>
                  <a:cs typeface="+mn-cs"/>
                </a:rPr>
                <a:t>3 01/02</a:t>
              </a:r>
              <a:endPar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宋体" charset="-122"/>
                <a:cs typeface="+mn-cs"/>
              </a:endParaRPr>
            </a:p>
            <a:p>
              <a:pPr marL="0" marR="0" lvl="0" indent="0" algn="just"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宋体" charset="-122"/>
                  <a:cs typeface="+mn-cs"/>
                </a:rPr>
                <a:t>2.1m</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charset="-122"/>
                  <a:cs typeface="+mn-cs"/>
                </a:rPr>
                <a:t> Pan/</a:t>
              </a: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宋体" charset="-122"/>
                  <a:cs typeface="+mn-cs"/>
                </a:rPr>
                <a:t>5.8m</a:t>
              </a: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charset="-122"/>
                  <a:cs typeface="+mn-cs"/>
                </a:rPr>
                <a:t> MUX</a:t>
              </a:r>
            </a:p>
            <a:p>
              <a:pPr marL="0" marR="0" lvl="0" indent="0" algn="l"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altLang="zh-CN" sz="12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n-cs"/>
                </a:rPr>
                <a:t>Mapping </a:t>
              </a:r>
              <a:r>
                <a:rPr kumimoji="0" lang="en-US" altLang="zh-CN" sz="1200" b="1" i="0" u="none" strike="noStrike" kern="1200" cap="none" spc="0" normalizeH="0" baseline="0" noProof="0" dirty="0">
                  <a:ln>
                    <a:noFill/>
                  </a:ln>
                  <a:solidFill>
                    <a:srgbClr val="000000">
                      <a:lumMod val="50000"/>
                    </a:srgbClr>
                  </a:solidFill>
                  <a:effectLst/>
                  <a:uLnTx/>
                  <a:uFillTx/>
                  <a:latin typeface="微软雅黑" pitchFamily="34" charset="-122"/>
                  <a:ea typeface="微软雅黑" pitchFamily="34" charset="-122"/>
                  <a:cs typeface="+mn-cs"/>
                </a:rPr>
                <a:t>satellite DEM </a:t>
              </a:r>
            </a:p>
            <a:p>
              <a:pPr marL="0" marR="0" lvl="0" indent="0" algn="l" defTabSz="914400" rtl="0" eaLnBrk="0" fontAlgn="base" latinLnBrk="0" hangingPunct="0">
                <a:lnSpc>
                  <a:spcPct val="100000"/>
                </a:lnSpc>
                <a:spcBef>
                  <a:spcPct val="50000"/>
                </a:spcBef>
                <a:spcAft>
                  <a:spcPct val="0"/>
                </a:spcAft>
                <a:buClr>
                  <a:srgbClr val="99CC00"/>
                </a:buClr>
                <a:buSzPct val="60000"/>
                <a:buFont typeface="Wingdings" pitchFamily="2" charset="2"/>
                <a:buNone/>
                <a:tabLst/>
                <a:defRPr/>
              </a:pPr>
              <a:r>
                <a:rPr kumimoji="0" lang="en-US" altLang="zh-CN" sz="1200" b="1" i="0" u="none" strike="noStrike" kern="1200" cap="none" spc="0" normalizeH="0" baseline="0" noProof="0" dirty="0">
                  <a:ln>
                    <a:noFill/>
                  </a:ln>
                  <a:solidFill>
                    <a:srgbClr val="000000">
                      <a:lumMod val="50000"/>
                    </a:srgbClr>
                  </a:solidFill>
                  <a:effectLst/>
                  <a:uLnTx/>
                  <a:uFillTx/>
                  <a:latin typeface="微软雅黑" pitchFamily="34" charset="-122"/>
                  <a:ea typeface="微软雅黑" pitchFamily="34" charset="-122"/>
                  <a:cs typeface="+mn-cs"/>
                </a:rPr>
                <a:t> production</a:t>
              </a:r>
              <a:endParaRPr kumimoji="0" lang="zh-CN" altLang="en-US" sz="1200" b="1" i="0" u="none" strike="noStrike" kern="1200" cap="none" spc="0" normalizeH="0" baseline="0" noProof="0" dirty="0">
                <a:ln>
                  <a:noFill/>
                </a:ln>
                <a:solidFill>
                  <a:srgbClr val="000000">
                    <a:lumMod val="50000"/>
                  </a:srgbClr>
                </a:solidFill>
                <a:effectLst/>
                <a:uLnTx/>
                <a:uFillTx/>
                <a:latin typeface="微软雅黑" pitchFamily="34" charset="-122"/>
                <a:ea typeface="微软雅黑" pitchFamily="34" charset="-122"/>
                <a:cs typeface="+mn-cs"/>
              </a:endParaRPr>
            </a:p>
          </p:txBody>
        </p:sp>
      </p:grpSp>
      <p:sp>
        <p:nvSpPr>
          <p:cNvPr id="7" name="矩形 6">
            <a:extLst>
              <a:ext uri="{FF2B5EF4-FFF2-40B4-BE49-F238E27FC236}">
                <a16:creationId xmlns:a16="http://schemas.microsoft.com/office/drawing/2014/main" id="{0639C9FF-18FE-4166-8155-2E4EED3689EC}"/>
              </a:ext>
            </a:extLst>
          </p:cNvPr>
          <p:cNvSpPr/>
          <p:nvPr/>
        </p:nvSpPr>
        <p:spPr>
          <a:xfrm>
            <a:off x="6161738" y="2713895"/>
            <a:ext cx="2612137" cy="461665"/>
          </a:xfrm>
          <a:prstGeom prst="rect">
            <a:avLst/>
          </a:prstGeom>
        </p:spPr>
        <p:txBody>
          <a:bodyPr wrap="square">
            <a:spAutoFit/>
          </a:bodyPr>
          <a:lstStyle/>
          <a:p>
            <a:r>
              <a:rPr lang="en-US" altLang="zh-CN" sz="1200" b="1" dirty="0">
                <a:solidFill>
                  <a:srgbClr val="000000">
                    <a:lumMod val="50000"/>
                  </a:srgbClr>
                </a:solidFill>
                <a:latin typeface="Arial" pitchFamily="34" charset="0"/>
                <a:ea typeface="微软雅黑" pitchFamily="34" charset="-122"/>
                <a:cs typeface="Arial" pitchFamily="34" charset="0"/>
              </a:rPr>
              <a:t>National major project of high resolution EO system</a:t>
            </a:r>
            <a:endParaRPr lang="zh-CN" altLang="en-US" sz="1200" b="1" dirty="0">
              <a:solidFill>
                <a:srgbClr val="000000">
                  <a:lumMod val="50000"/>
                </a:srgbClr>
              </a:solidFill>
              <a:latin typeface="Arial" pitchFamily="34" charset="0"/>
              <a:ea typeface="微软雅黑" pitchFamily="34" charset="-122"/>
              <a:cs typeface="Arial" pitchFamily="34" charset="0"/>
            </a:endParaRPr>
          </a:p>
        </p:txBody>
      </p:sp>
      <p:sp>
        <p:nvSpPr>
          <p:cNvPr id="4" name="矩形 3">
            <a:extLst>
              <a:ext uri="{FF2B5EF4-FFF2-40B4-BE49-F238E27FC236}">
                <a16:creationId xmlns:a16="http://schemas.microsoft.com/office/drawing/2014/main" id="{4EF8CA15-55A2-4BB7-9963-19D5B7B380E5}"/>
              </a:ext>
            </a:extLst>
          </p:cNvPr>
          <p:cNvSpPr/>
          <p:nvPr/>
        </p:nvSpPr>
        <p:spPr>
          <a:xfrm>
            <a:off x="3186498" y="2389557"/>
            <a:ext cx="937025" cy="461665"/>
          </a:xfrm>
          <a:prstGeom prst="rect">
            <a:avLst/>
          </a:prstGeom>
        </p:spPr>
        <p:txBody>
          <a:bodyPr wrap="square">
            <a:spAutoFit/>
          </a:bodyPr>
          <a:lstStyle/>
          <a:p>
            <a:pPr lvl="0" algn="just" defTabSz="914400" eaLnBrk="0" fontAlgn="base" hangingPunct="0">
              <a:spcBef>
                <a:spcPct val="50000"/>
              </a:spcBef>
              <a:spcAft>
                <a:spcPct val="0"/>
              </a:spcAft>
              <a:buClr>
                <a:srgbClr val="99CC00"/>
              </a:buClr>
              <a:buSzPct val="60000"/>
              <a:defRPr/>
            </a:pPr>
            <a:r>
              <a:rPr lang="en-US" altLang="zh-CN" sz="1200" b="1" cap="all" dirty="0">
                <a:ln w="0"/>
                <a:solidFill>
                  <a:srgbClr val="FFFFFF"/>
                </a:solidFill>
                <a:effectLst>
                  <a:reflection blurRad="12700" stA="50000" endPos="50000" dist="5000" dir="5400000" sy="-100000" rotWithShape="0"/>
                </a:effectLst>
                <a:latin typeface="Times New Roman" panose="02020603050405020304" pitchFamily="18" charset="0"/>
                <a:ea typeface="宋体" charset="-122"/>
              </a:rPr>
              <a:t>ZY-102C/ CBERs-04</a:t>
            </a:r>
            <a:endParaRPr lang="zh-CN" altLang="en-US" sz="1200" b="1" cap="all" dirty="0">
              <a:ln w="0"/>
              <a:solidFill>
                <a:srgbClr val="FFFFFF"/>
              </a:solidFill>
              <a:effectLst>
                <a:reflection blurRad="12700" stA="50000" endPos="50000" dist="5000" dir="5400000" sy="-100000" rotWithShape="0"/>
              </a:effectLst>
              <a:latin typeface="Times New Roman" panose="02020603050405020304" pitchFamily="18" charset="0"/>
              <a:ea typeface="宋体" charset="-122"/>
            </a:endParaRPr>
          </a:p>
        </p:txBody>
      </p:sp>
      <p:grpSp>
        <p:nvGrpSpPr>
          <p:cNvPr id="40" name="组合 98">
            <a:extLst>
              <a:ext uri="{FF2B5EF4-FFF2-40B4-BE49-F238E27FC236}">
                <a16:creationId xmlns:a16="http://schemas.microsoft.com/office/drawing/2014/main" id="{B3E7A8C7-EAC2-49DD-9C4D-E60B95D1F02C}"/>
              </a:ext>
            </a:extLst>
          </p:cNvPr>
          <p:cNvGrpSpPr>
            <a:grpSpLocks/>
          </p:cNvGrpSpPr>
          <p:nvPr/>
        </p:nvGrpSpPr>
        <p:grpSpPr bwMode="auto">
          <a:xfrm>
            <a:off x="5971858" y="4877477"/>
            <a:ext cx="2143125" cy="1992160"/>
            <a:chOff x="142844" y="2687642"/>
            <a:chExt cx="2143140" cy="1384300"/>
          </a:xfrm>
        </p:grpSpPr>
        <p:pic>
          <p:nvPicPr>
            <p:cNvPr id="88" name="圆角矩形 4">
              <a:extLst>
                <a:ext uri="{FF2B5EF4-FFF2-40B4-BE49-F238E27FC236}">
                  <a16:creationId xmlns:a16="http://schemas.microsoft.com/office/drawing/2014/main" id="{889CCFB9-FE4A-4C9B-AE8E-651C35285951}"/>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844" y="2687642"/>
              <a:ext cx="214314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TextBox 34">
              <a:extLst>
                <a:ext uri="{FF2B5EF4-FFF2-40B4-BE49-F238E27FC236}">
                  <a16:creationId xmlns:a16="http://schemas.microsoft.com/office/drawing/2014/main" id="{AF57CE59-9AAE-4DE1-9702-79F3F4ABCD97}"/>
                </a:ext>
              </a:extLst>
            </p:cNvPr>
            <p:cNvSpPr txBox="1"/>
            <p:nvPr/>
          </p:nvSpPr>
          <p:spPr>
            <a:xfrm>
              <a:off x="285720" y="2973392"/>
              <a:ext cx="2000264" cy="769917"/>
            </a:xfrm>
            <a:prstGeom prst="rect">
              <a:avLst/>
            </a:prstGeom>
            <a:noFill/>
          </p:spPr>
          <p:txBody>
            <a:bodyPr>
              <a:spAutoFit/>
            </a:bodyPr>
            <a:lstStyle/>
            <a:p>
              <a:pPr lvl="0" algn="just" defTabSz="914400" eaLnBrk="0" fontAlgn="base" hangingPunct="0">
                <a:spcBef>
                  <a:spcPct val="50000"/>
                </a:spcBef>
                <a:spcAft>
                  <a:spcPct val="0"/>
                </a:spcAft>
                <a:buClr>
                  <a:srgbClr val="99CC00"/>
                </a:buClr>
                <a:buSzPct val="60000"/>
                <a:defRPr/>
              </a:pPr>
              <a:r>
                <a:rPr lang="en-US" altLang="zh-CN" sz="1200" b="1" dirty="0">
                  <a:latin typeface="Times New Roman" panose="02020603050405020304" pitchFamily="18" charset="0"/>
                  <a:ea typeface="宋体" charset="-122"/>
                </a:rPr>
                <a:t>CX-1</a:t>
              </a:r>
            </a:p>
            <a:p>
              <a:pPr lvl="0" algn="just" defTabSz="914400" eaLnBrk="0" fontAlgn="base" hangingPunct="0">
                <a:spcBef>
                  <a:spcPct val="50000"/>
                </a:spcBef>
                <a:spcAft>
                  <a:spcPct val="0"/>
                </a:spcAft>
                <a:buClr>
                  <a:srgbClr val="99CC00"/>
                </a:buClr>
                <a:buSzPct val="60000"/>
                <a:defRPr/>
              </a:pPr>
              <a:r>
                <a:rPr lang="en-US" altLang="zh-CN" sz="1200" b="1" dirty="0">
                  <a:latin typeface="Times New Roman" panose="02020603050405020304" pitchFamily="18" charset="0"/>
                  <a:ea typeface="宋体" charset="-122"/>
                </a:rPr>
                <a:t>HSI(128 bands) </a:t>
              </a:r>
              <a:r>
                <a:rPr lang="en-US" altLang="zh-CN" sz="1200" b="1" dirty="0">
                  <a:solidFill>
                    <a:srgbClr val="FF0000"/>
                  </a:solidFill>
                  <a:latin typeface="Times New Roman" panose="02020603050405020304" pitchFamily="18" charset="0"/>
                  <a:ea typeface="宋体" charset="-122"/>
                </a:rPr>
                <a:t>30m</a:t>
              </a:r>
            </a:p>
            <a:p>
              <a:pPr lvl="0" algn="just" defTabSz="914400" eaLnBrk="0" fontAlgn="base" hangingPunct="0">
                <a:spcBef>
                  <a:spcPct val="50000"/>
                </a:spcBef>
                <a:spcAft>
                  <a:spcPct val="0"/>
                </a:spcAft>
                <a:buClr>
                  <a:srgbClr val="99CC00"/>
                </a:buClr>
                <a:buSzPct val="60000"/>
                <a:defRPr/>
              </a:pPr>
              <a:r>
                <a:rPr lang="en-US" altLang="zh-CN" sz="1200" b="1" dirty="0">
                  <a:latin typeface="Times New Roman" panose="02020603050405020304" pitchFamily="18" charset="0"/>
                  <a:ea typeface="宋体" charset="-122"/>
                </a:rPr>
                <a:t>OHS-series</a:t>
              </a:r>
            </a:p>
            <a:p>
              <a:pPr lvl="0" algn="just" defTabSz="914400" eaLnBrk="0" fontAlgn="base" hangingPunct="0">
                <a:spcBef>
                  <a:spcPct val="50000"/>
                </a:spcBef>
                <a:spcAft>
                  <a:spcPct val="0"/>
                </a:spcAft>
                <a:buClr>
                  <a:srgbClr val="99CC00"/>
                </a:buClr>
                <a:buSzPct val="60000"/>
                <a:defRPr/>
              </a:pPr>
              <a:r>
                <a:rPr kumimoji="0" lang="en-US" altLang="zh-CN" sz="1200" b="1" i="0" u="none" strike="noStrike" kern="1200" cap="none" spc="0" normalizeH="0" baseline="0" noProof="0" dirty="0">
                  <a:ln>
                    <a:noFill/>
                  </a:ln>
                  <a:effectLst/>
                  <a:uLnTx/>
                  <a:uFillTx/>
                  <a:latin typeface="Times New Roman" panose="02020603050405020304" pitchFamily="18" charset="0"/>
                  <a:ea typeface="宋体" charset="-122"/>
                </a:rPr>
                <a:t>HSI (32 bands) </a:t>
              </a: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宋体" charset="-122"/>
                </a:rPr>
                <a:t>10m</a:t>
              </a:r>
              <a:r>
                <a:rPr lang="en-US" altLang="zh-CN" sz="1200" b="1" dirty="0">
                  <a:solidFill>
                    <a:srgbClr val="FF0000"/>
                  </a:solidFill>
                  <a:latin typeface="Times New Roman" panose="02020603050405020304" pitchFamily="18" charset="0"/>
                  <a:ea typeface="宋体" charset="-122"/>
                </a:rPr>
                <a:t>           </a:t>
              </a:r>
              <a:endParaRPr lang="zh-CN" altLang="en-US" sz="1200" b="1" dirty="0">
                <a:solidFill>
                  <a:srgbClr val="FF0000"/>
                </a:solidFill>
                <a:latin typeface="微软雅黑" pitchFamily="34" charset="-122"/>
                <a:ea typeface="微软雅黑" pitchFamily="34" charset="-122"/>
              </a:endParaRPr>
            </a:p>
          </p:txBody>
        </p:sp>
      </p:grpSp>
      <p:sp>
        <p:nvSpPr>
          <p:cNvPr id="87" name="矩形 86">
            <a:extLst>
              <a:ext uri="{FF2B5EF4-FFF2-40B4-BE49-F238E27FC236}">
                <a16:creationId xmlns:a16="http://schemas.microsoft.com/office/drawing/2014/main" id="{F9988A81-455D-4F29-A7E0-E42293AB75E2}"/>
              </a:ext>
            </a:extLst>
          </p:cNvPr>
          <p:cNvSpPr/>
          <p:nvPr/>
        </p:nvSpPr>
        <p:spPr>
          <a:xfrm>
            <a:off x="132739" y="1144532"/>
            <a:ext cx="5921333" cy="369332"/>
          </a:xfrm>
          <a:prstGeom prst="rect">
            <a:avLst/>
          </a:prstGeom>
        </p:spPr>
        <p:txBody>
          <a:bodyPr wrap="square">
            <a:spAutoFit/>
          </a:bodyPr>
          <a:lstStyle/>
          <a:p>
            <a:pPr lvl="0" algn="just" defTabSz="914400">
              <a:defRPr/>
            </a:pPr>
            <a:r>
              <a:rPr lang="en-US" altLang="zh-CN" kern="100" dirty="0">
                <a:solidFill>
                  <a:prstClr val="black"/>
                </a:solidFill>
                <a:latin typeface="Arial" pitchFamily="34" charset="0"/>
                <a:ea typeface="微软雅黑" panose="020B0503020204020204" pitchFamily="34" charset="-122"/>
                <a:cs typeface="Arial" pitchFamily="34" charset="0"/>
              </a:rPr>
              <a:t>Support for the </a:t>
            </a:r>
            <a:r>
              <a:rPr lang="en-US" altLang="zh-CN" kern="100" dirty="0" err="1">
                <a:solidFill>
                  <a:prstClr val="black"/>
                </a:solidFill>
                <a:latin typeface="Arial" pitchFamily="34" charset="0"/>
                <a:ea typeface="微软雅黑" panose="020B0503020204020204" pitchFamily="34" charset="-122"/>
                <a:cs typeface="Arial" pitchFamily="34" charset="0"/>
              </a:rPr>
              <a:t>Cal&amp;Val</a:t>
            </a:r>
            <a:r>
              <a:rPr lang="en-US" altLang="zh-CN" kern="100" dirty="0">
                <a:solidFill>
                  <a:prstClr val="black"/>
                </a:solidFill>
                <a:latin typeface="Arial" pitchFamily="34" charset="0"/>
                <a:ea typeface="微软雅黑" panose="020B0503020204020204" pitchFamily="34" charset="-122"/>
                <a:cs typeface="Arial" pitchFamily="34" charset="0"/>
              </a:rPr>
              <a:t> of HR satellites.</a:t>
            </a:r>
          </a:p>
        </p:txBody>
      </p:sp>
      <p:sp>
        <p:nvSpPr>
          <p:cNvPr id="90"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defTabSz="914400">
              <a:lnSpc>
                <a:spcPct val="150000"/>
              </a:lnSpc>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Activities on Baotou site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defTabSz="914400">
              <a:lnSpc>
                <a:spcPct val="150000"/>
              </a:lnSpc>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Activities on Baotou site</a:t>
            </a:r>
          </a:p>
        </p:txBody>
      </p:sp>
      <p:sp>
        <p:nvSpPr>
          <p:cNvPr id="67" name="文本框 66">
            <a:extLst>
              <a:ext uri="{FF2B5EF4-FFF2-40B4-BE49-F238E27FC236}">
                <a16:creationId xmlns:a16="http://schemas.microsoft.com/office/drawing/2014/main" id="{7D485B90-2D8C-4220-A056-7AC1BEE760C5}"/>
              </a:ext>
            </a:extLst>
          </p:cNvPr>
          <p:cNvSpPr txBox="1"/>
          <p:nvPr/>
        </p:nvSpPr>
        <p:spPr>
          <a:xfrm>
            <a:off x="161510" y="675749"/>
            <a:ext cx="8820980" cy="2118529"/>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Ø"/>
              <a:defRPr/>
            </a:pPr>
            <a:r>
              <a:rPr lang="en-GB" altLang="zh-CN" dirty="0">
                <a:solidFill>
                  <a:srgbClr val="000000"/>
                </a:solidFill>
              </a:rPr>
              <a:t>Surface spectral reflectance measurements:  </a:t>
            </a:r>
            <a:r>
              <a:rPr lang="en-US" altLang="zh-CN" dirty="0">
                <a:solidFill>
                  <a:prstClr val="black"/>
                </a:solidFill>
              </a:rPr>
              <a:t>there are now </a:t>
            </a:r>
            <a:r>
              <a:rPr lang="en-US" altLang="zh-CN" dirty="0">
                <a:solidFill>
                  <a:srgbClr val="000000"/>
                </a:solidFill>
              </a:rPr>
              <a:t>five suit of automatic observation systems employed spectroradiometers for </a:t>
            </a:r>
            <a:r>
              <a:rPr lang="en-GB" altLang="zh-CN" dirty="0">
                <a:solidFill>
                  <a:srgbClr val="000000"/>
                </a:solidFill>
              </a:rPr>
              <a:t>surface reflected </a:t>
            </a:r>
            <a:r>
              <a:rPr lang="en-US" altLang="zh-CN" dirty="0">
                <a:solidFill>
                  <a:srgbClr val="000000"/>
                </a:solidFill>
              </a:rPr>
              <a:t>spectral radiance in Baotou site. </a:t>
            </a:r>
          </a:p>
          <a:p>
            <a:pPr marL="214313" indent="-214313" defTabSz="342900">
              <a:lnSpc>
                <a:spcPct val="150000"/>
              </a:lnSpc>
              <a:buFont typeface="Wingdings" panose="05000000000000000000" pitchFamily="2" charset="2"/>
              <a:buChar char="Ø"/>
              <a:defRPr/>
            </a:pPr>
            <a:r>
              <a:rPr lang="en-US" altLang="zh-CN" dirty="0">
                <a:solidFill>
                  <a:srgbClr val="000000"/>
                </a:solidFill>
              </a:rPr>
              <a:t>Sun-photometer, </a:t>
            </a:r>
            <a:r>
              <a:rPr lang="en-GB" altLang="zh-CN" dirty="0" err="1">
                <a:solidFill>
                  <a:srgbClr val="000000"/>
                </a:solidFill>
              </a:rPr>
              <a:t>meteo</a:t>
            </a:r>
            <a:r>
              <a:rPr lang="en-GB" altLang="zh-CN" dirty="0">
                <a:solidFill>
                  <a:srgbClr val="000000"/>
                </a:solidFill>
              </a:rPr>
              <a:t> station and all-sky imager are used to observe the atmospheric and cloud.</a:t>
            </a:r>
            <a:endParaRPr lang="en-US" altLang="zh-CN" dirty="0">
              <a:solidFill>
                <a:prstClr val="black"/>
              </a:solidFill>
            </a:endParaRPr>
          </a:p>
        </p:txBody>
      </p:sp>
      <p:grpSp>
        <p:nvGrpSpPr>
          <p:cNvPr id="2" name="组合 1">
            <a:extLst>
              <a:ext uri="{FF2B5EF4-FFF2-40B4-BE49-F238E27FC236}">
                <a16:creationId xmlns:a16="http://schemas.microsoft.com/office/drawing/2014/main" id="{874D1CCB-AF19-422F-9753-F70C9D3450B7}"/>
              </a:ext>
            </a:extLst>
          </p:cNvPr>
          <p:cNvGrpSpPr/>
          <p:nvPr/>
        </p:nvGrpSpPr>
        <p:grpSpPr>
          <a:xfrm>
            <a:off x="447822" y="2618626"/>
            <a:ext cx="8490671" cy="4152791"/>
            <a:chOff x="323719" y="2455666"/>
            <a:chExt cx="8490671" cy="4152791"/>
          </a:xfrm>
        </p:grpSpPr>
        <p:grpSp>
          <p:nvGrpSpPr>
            <p:cNvPr id="68" name="组合 4">
              <a:extLst>
                <a:ext uri="{FF2B5EF4-FFF2-40B4-BE49-F238E27FC236}">
                  <a16:creationId xmlns:a16="http://schemas.microsoft.com/office/drawing/2014/main" id="{12A785F6-69B3-4262-926C-D9DBD809F30B}"/>
                </a:ext>
              </a:extLst>
            </p:cNvPr>
            <p:cNvGrpSpPr>
              <a:grpSpLocks/>
            </p:cNvGrpSpPr>
            <p:nvPr/>
          </p:nvGrpSpPr>
          <p:grpSpPr bwMode="auto">
            <a:xfrm>
              <a:off x="4020220" y="2455666"/>
              <a:ext cx="4794170" cy="3998957"/>
              <a:chOff x="5176673" y="513859"/>
              <a:chExt cx="4664729" cy="4417474"/>
            </a:xfrm>
          </p:grpSpPr>
          <p:pic>
            <p:nvPicPr>
              <p:cNvPr id="69" name="图片 21">
                <a:extLst>
                  <a:ext uri="{FF2B5EF4-FFF2-40B4-BE49-F238E27FC236}">
                    <a16:creationId xmlns:a16="http://schemas.microsoft.com/office/drawing/2014/main" id="{88A9212E-40E6-4219-86CA-CB98CFF308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6673" y="513859"/>
                <a:ext cx="4009845" cy="400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文本框 24">
                <a:extLst>
                  <a:ext uri="{FF2B5EF4-FFF2-40B4-BE49-F238E27FC236}">
                    <a16:creationId xmlns:a16="http://schemas.microsoft.com/office/drawing/2014/main" id="{62AA7CD7-5EF1-43E7-918D-3F42542DE214}"/>
                  </a:ext>
                </a:extLst>
              </p:cNvPr>
              <p:cNvSpPr txBox="1">
                <a:spLocks noChangeArrowheads="1"/>
              </p:cNvSpPr>
              <p:nvPr/>
            </p:nvSpPr>
            <p:spPr bwMode="auto">
              <a:xfrm>
                <a:off x="6327589" y="683346"/>
                <a:ext cx="993855" cy="3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eaLnBrk="0" hangingPunct="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eaLnBrk="0" hangingPunct="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eaLnBrk="0" hangingPunct="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eaLnBrk="0" hangingPunct="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400" b="0"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rPr>
                  <a:t>Sandy site</a:t>
                </a:r>
                <a:endParaRPr kumimoji="0" lang="zh-CN" altLang="en-US" sz="1400" b="0"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71" name="文本框 25">
                <a:extLst>
                  <a:ext uri="{FF2B5EF4-FFF2-40B4-BE49-F238E27FC236}">
                    <a16:creationId xmlns:a16="http://schemas.microsoft.com/office/drawing/2014/main" id="{DC6938FE-2CC1-427C-B195-4853898392D6}"/>
                  </a:ext>
                </a:extLst>
              </p:cNvPr>
              <p:cNvSpPr txBox="1">
                <a:spLocks noChangeArrowheads="1"/>
              </p:cNvSpPr>
              <p:nvPr/>
            </p:nvSpPr>
            <p:spPr bwMode="auto">
              <a:xfrm>
                <a:off x="7549667" y="4249569"/>
                <a:ext cx="16942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eaLnBrk="0" hangingPunct="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eaLnBrk="0" hangingPunct="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eaLnBrk="0" hangingPunct="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eaLnBrk="0" hangingPunct="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400" b="0" i="0" u="none" strike="noStrike" kern="0" cap="none" spc="0" normalizeH="0" baseline="0" noProof="0">
                    <a:ln>
                      <a:noFill/>
                    </a:ln>
                    <a:solidFill>
                      <a:srgbClr val="FF0000"/>
                    </a:solidFill>
                    <a:effectLst/>
                    <a:uLnTx/>
                    <a:uFillTx/>
                    <a:latin typeface="Arial" panose="020B0604020202020204" pitchFamily="34" charset="0"/>
                    <a:ea typeface="黑体" panose="02010609060101010101" pitchFamily="49" charset="-122"/>
                  </a:rPr>
                  <a:t>Permanent targets</a:t>
                </a:r>
                <a:endParaRPr kumimoji="0" lang="zh-CN" altLang="en-US" sz="1400" b="0" i="0" u="none" strike="noStrike" kern="0" cap="none" spc="0" normalizeH="0" baseline="0" noProof="0">
                  <a:ln>
                    <a:noFill/>
                  </a:ln>
                  <a:solidFill>
                    <a:srgbClr val="FF0000"/>
                  </a:solidFill>
                  <a:effectLst/>
                  <a:uLnTx/>
                  <a:uFillTx/>
                  <a:latin typeface="Arial" panose="020B0604020202020204" pitchFamily="34" charset="0"/>
                  <a:ea typeface="黑体" panose="02010609060101010101" pitchFamily="49" charset="-122"/>
                </a:endParaRPr>
              </a:p>
            </p:txBody>
          </p:sp>
          <p:cxnSp>
            <p:nvCxnSpPr>
              <p:cNvPr id="72" name="直接箭头连接符 26">
                <a:extLst>
                  <a:ext uri="{FF2B5EF4-FFF2-40B4-BE49-F238E27FC236}">
                    <a16:creationId xmlns:a16="http://schemas.microsoft.com/office/drawing/2014/main" id="{1FB52275-C699-4F0B-9BB8-C5315A0715F3}"/>
                  </a:ext>
                </a:extLst>
              </p:cNvPr>
              <p:cNvCxnSpPr>
                <a:cxnSpLocks noChangeShapeType="1"/>
                <a:stCxn id="70" idx="1"/>
              </p:cNvCxnSpPr>
              <p:nvPr/>
            </p:nvCxnSpPr>
            <p:spPr bwMode="auto">
              <a:xfrm flipH="1">
                <a:off x="5974153" y="853341"/>
                <a:ext cx="353436" cy="388124"/>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直接箭头连接符 27">
                <a:extLst>
                  <a:ext uri="{FF2B5EF4-FFF2-40B4-BE49-F238E27FC236}">
                    <a16:creationId xmlns:a16="http://schemas.microsoft.com/office/drawing/2014/main" id="{4FD5ABA1-8391-4F75-9B98-FA6882324743}"/>
                  </a:ext>
                </a:extLst>
              </p:cNvPr>
              <p:cNvCxnSpPr>
                <a:cxnSpLocks/>
              </p:cNvCxnSpPr>
              <p:nvPr/>
            </p:nvCxnSpPr>
            <p:spPr bwMode="auto">
              <a:xfrm flipV="1">
                <a:off x="8511364" y="3880237"/>
                <a:ext cx="0" cy="499595"/>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文本框 28">
                <a:extLst>
                  <a:ext uri="{FF2B5EF4-FFF2-40B4-BE49-F238E27FC236}">
                    <a16:creationId xmlns:a16="http://schemas.microsoft.com/office/drawing/2014/main" id="{038B61CA-D942-40FA-8BC4-04A9F7F4E1E6}"/>
                  </a:ext>
                </a:extLst>
              </p:cNvPr>
              <p:cNvSpPr txBox="1">
                <a:spLocks noChangeArrowheads="1"/>
              </p:cNvSpPr>
              <p:nvPr/>
            </p:nvSpPr>
            <p:spPr bwMode="auto">
              <a:xfrm>
                <a:off x="5395017" y="4557347"/>
                <a:ext cx="4446385" cy="37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eaLnBrk="0" hangingPunct="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eaLnBrk="0" hangingPunct="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eaLnBrk="0" hangingPunct="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eaLnBrk="0" hangingPunct="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600" b="0" i="0" u="none" strike="noStrike" kern="0" cap="none" spc="0" normalizeH="0" baseline="0" noProof="0" dirty="0">
                    <a:ln>
                      <a:noFill/>
                    </a:ln>
                    <a:solidFill>
                      <a:srgbClr val="ED7D31"/>
                    </a:solidFill>
                    <a:effectLst/>
                    <a:uLnTx/>
                    <a:uFillTx/>
                    <a:latin typeface="Arial" panose="020B0604020202020204" pitchFamily="34" charset="0"/>
                    <a:ea typeface="黑体" panose="02010609060101010101" pitchFamily="49" charset="-122"/>
                  </a:rPr>
                  <a:t>SV-01 MUX (2018/5/2</a:t>
                </a:r>
                <a:r>
                  <a:rPr kumimoji="0" lang="zh-CN" altLang="en-US" sz="1600" b="0" i="0" u="none" strike="noStrike" kern="0" cap="none" spc="0" normalizeH="0" baseline="0" noProof="0" dirty="0">
                    <a:ln>
                      <a:noFill/>
                    </a:ln>
                    <a:solidFill>
                      <a:srgbClr val="ED7D31"/>
                    </a:solidFill>
                    <a:effectLst/>
                    <a:uLnTx/>
                    <a:uFillTx/>
                    <a:latin typeface="Arial" panose="020B0604020202020204" pitchFamily="34" charset="0"/>
                    <a:ea typeface="黑体" panose="02010609060101010101" pitchFamily="49" charset="-122"/>
                  </a:rPr>
                  <a:t> </a:t>
                </a:r>
                <a:r>
                  <a:rPr kumimoji="0" lang="en-US" altLang="zh-CN" sz="1600" b="0" i="0" u="none" strike="noStrike" kern="0" cap="none" spc="0" normalizeH="0" baseline="0" noProof="0" dirty="0">
                    <a:ln>
                      <a:noFill/>
                    </a:ln>
                    <a:solidFill>
                      <a:srgbClr val="ED7D31"/>
                    </a:solidFill>
                    <a:effectLst/>
                    <a:uLnTx/>
                    <a:uFillTx/>
                    <a:latin typeface="Arial" panose="020B0604020202020204" pitchFamily="34" charset="0"/>
                    <a:ea typeface="黑体" panose="02010609060101010101" pitchFamily="49" charset="-122"/>
                  </a:rPr>
                  <a:t>12:03:54)</a:t>
                </a:r>
                <a:endParaRPr kumimoji="0" lang="zh-CN" altLang="en-US" sz="1600" b="0" i="0" u="none" strike="noStrike" kern="0" cap="none" spc="0" normalizeH="0" baseline="0" noProof="0" dirty="0">
                  <a:ln>
                    <a:noFill/>
                  </a:ln>
                  <a:solidFill>
                    <a:srgbClr val="ED7D31"/>
                  </a:solidFill>
                  <a:effectLst/>
                  <a:uLnTx/>
                  <a:uFillTx/>
                  <a:latin typeface="Arial" panose="020B0604020202020204" pitchFamily="34" charset="0"/>
                  <a:ea typeface="黑体" panose="02010609060101010101" pitchFamily="49" charset="-122"/>
                </a:endParaRPr>
              </a:p>
            </p:txBody>
          </p:sp>
        </p:grpSp>
        <p:grpSp>
          <p:nvGrpSpPr>
            <p:cNvPr id="75" name="组合 74">
              <a:extLst>
                <a:ext uri="{FF2B5EF4-FFF2-40B4-BE49-F238E27FC236}">
                  <a16:creationId xmlns:a16="http://schemas.microsoft.com/office/drawing/2014/main" id="{4116B7ED-29CE-4A1E-A452-64EC5ACDB34F}"/>
                </a:ext>
              </a:extLst>
            </p:cNvPr>
            <p:cNvGrpSpPr>
              <a:grpSpLocks/>
            </p:cNvGrpSpPr>
            <p:nvPr/>
          </p:nvGrpSpPr>
          <p:grpSpPr bwMode="auto">
            <a:xfrm>
              <a:off x="323719" y="2643142"/>
              <a:ext cx="3594100" cy="3965315"/>
              <a:chOff x="442020" y="2559343"/>
              <a:chExt cx="3683017" cy="4195786"/>
            </a:xfrm>
          </p:grpSpPr>
          <p:grpSp>
            <p:nvGrpSpPr>
              <p:cNvPr id="76" name="组合 24">
                <a:extLst>
                  <a:ext uri="{FF2B5EF4-FFF2-40B4-BE49-F238E27FC236}">
                    <a16:creationId xmlns:a16="http://schemas.microsoft.com/office/drawing/2014/main" id="{8584B55B-A989-4CA2-87D5-14EA4BAA03C8}"/>
                  </a:ext>
                </a:extLst>
              </p:cNvPr>
              <p:cNvGrpSpPr>
                <a:grpSpLocks/>
              </p:cNvGrpSpPr>
              <p:nvPr/>
            </p:nvGrpSpPr>
            <p:grpSpPr bwMode="auto">
              <a:xfrm>
                <a:off x="442020" y="2559343"/>
                <a:ext cx="3683017" cy="3137142"/>
                <a:chOff x="31098" y="3305084"/>
                <a:chExt cx="3683017" cy="3137142"/>
              </a:xfrm>
            </p:grpSpPr>
            <p:pic>
              <p:nvPicPr>
                <p:cNvPr id="81" name="图片 16">
                  <a:extLst>
                    <a:ext uri="{FF2B5EF4-FFF2-40B4-BE49-F238E27FC236}">
                      <a16:creationId xmlns:a16="http://schemas.microsoft.com/office/drawing/2014/main" id="{3B4D58B2-C9BB-4AAD-9DCF-0AD41278B2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99" y="3305084"/>
                  <a:ext cx="1119755" cy="149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图片 18">
                  <a:extLst>
                    <a:ext uri="{FF2B5EF4-FFF2-40B4-BE49-F238E27FC236}">
                      <a16:creationId xmlns:a16="http://schemas.microsoft.com/office/drawing/2014/main" id="{7FC16D61-F10D-46BC-8E50-8A87EBC184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2730" y="3305084"/>
                  <a:ext cx="1119755" cy="149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图片 20">
                  <a:extLst>
                    <a:ext uri="{FF2B5EF4-FFF2-40B4-BE49-F238E27FC236}">
                      <a16:creationId xmlns:a16="http://schemas.microsoft.com/office/drawing/2014/main" id="{6D3D3348-1508-442A-8D1F-CAD55C4C71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94361" y="3305085"/>
                  <a:ext cx="1119754" cy="149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图片 21">
                  <a:extLst>
                    <a:ext uri="{FF2B5EF4-FFF2-40B4-BE49-F238E27FC236}">
                      <a16:creationId xmlns:a16="http://schemas.microsoft.com/office/drawing/2014/main" id="{947A9D6D-6E58-4B97-ABB6-844B0350E84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55528" y="5135845"/>
                  <a:ext cx="1493007" cy="111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图片 22" descr="IMG_0439">
                  <a:extLst>
                    <a:ext uri="{FF2B5EF4-FFF2-40B4-BE49-F238E27FC236}">
                      <a16:creationId xmlns:a16="http://schemas.microsoft.com/office/drawing/2014/main" id="{DBA6A442-91BD-4354-BF05-1472946674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312729" y="4963303"/>
                  <a:ext cx="1119754" cy="147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图片 23" descr="IMG_0467">
                  <a:extLst>
                    <a:ext uri="{FF2B5EF4-FFF2-40B4-BE49-F238E27FC236}">
                      <a16:creationId xmlns:a16="http://schemas.microsoft.com/office/drawing/2014/main" id="{B4BD99D5-6B2B-4D13-B497-EDE16D0A9B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4359" y="4973258"/>
                  <a:ext cx="1103265" cy="14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7" name="图片 26">
                <a:extLst>
                  <a:ext uri="{FF2B5EF4-FFF2-40B4-BE49-F238E27FC236}">
                    <a16:creationId xmlns:a16="http://schemas.microsoft.com/office/drawing/2014/main" id="{D91846C5-2379-4E9B-AC4D-167E4B6F9EB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80226" y="5742699"/>
                <a:ext cx="756083" cy="101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 name="组合 27">
                <a:extLst>
                  <a:ext uri="{FF2B5EF4-FFF2-40B4-BE49-F238E27FC236}">
                    <a16:creationId xmlns:a16="http://schemas.microsoft.com/office/drawing/2014/main" id="{11950568-5D19-4FB6-8684-843B568DC326}"/>
                  </a:ext>
                </a:extLst>
              </p:cNvPr>
              <p:cNvGrpSpPr>
                <a:grpSpLocks/>
              </p:cNvGrpSpPr>
              <p:nvPr/>
            </p:nvGrpSpPr>
            <p:grpSpPr bwMode="auto">
              <a:xfrm>
                <a:off x="2580492" y="5736224"/>
                <a:ext cx="594317" cy="1003898"/>
                <a:chOff x="3128585" y="5280096"/>
                <a:chExt cx="914869" cy="1818672"/>
              </a:xfrm>
            </p:grpSpPr>
            <p:pic>
              <p:nvPicPr>
                <p:cNvPr id="79" name="图片 28">
                  <a:extLst>
                    <a:ext uri="{FF2B5EF4-FFF2-40B4-BE49-F238E27FC236}">
                      <a16:creationId xmlns:a16="http://schemas.microsoft.com/office/drawing/2014/main" id="{390712A2-35AF-410C-B5EF-94D7C9740AA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128585" y="5280096"/>
                  <a:ext cx="909749" cy="90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图片 29">
                  <a:extLst>
                    <a:ext uri="{FF2B5EF4-FFF2-40B4-BE49-F238E27FC236}">
                      <a16:creationId xmlns:a16="http://schemas.microsoft.com/office/drawing/2014/main" id="{E6B50083-E34B-4BFF-A42D-CBAD99F23A3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28585" y="6183899"/>
                  <a:ext cx="914869" cy="91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cxnSp>
          <p:nvCxnSpPr>
            <p:cNvPr id="87" name="直接箭头连接符 86">
              <a:extLst>
                <a:ext uri="{FF2B5EF4-FFF2-40B4-BE49-F238E27FC236}">
                  <a16:creationId xmlns:a16="http://schemas.microsoft.com/office/drawing/2014/main" id="{61CCA3B2-44AE-4040-B6ED-1D3758FF0DB9}"/>
                </a:ext>
              </a:extLst>
            </p:cNvPr>
            <p:cNvCxnSpPr>
              <a:cxnSpLocks/>
              <a:stCxn id="92" idx="3"/>
              <a:endCxn id="89" idx="3"/>
            </p:cNvCxnSpPr>
            <p:nvPr/>
          </p:nvCxnSpPr>
          <p:spPr bwMode="auto">
            <a:xfrm>
              <a:off x="5019501" y="3348980"/>
              <a:ext cx="2162339" cy="2198526"/>
            </a:xfrm>
            <a:prstGeom prst="straightConnector1">
              <a:avLst/>
            </a:prstGeom>
            <a:noFill/>
            <a:ln w="9525" cap="flat" cmpd="sng" algn="ctr">
              <a:solidFill>
                <a:srgbClr val="ED7D31">
                  <a:shade val="95000"/>
                  <a:satMod val="105000"/>
                </a:srgbClr>
              </a:solidFill>
              <a:prstDash val="solid"/>
              <a:headEnd type="arrow" w="med" len="med"/>
              <a:tailEnd type="arrow" w="med" len="med"/>
            </a:ln>
            <a:effectLst/>
          </p:spPr>
        </p:cxnSp>
        <p:sp>
          <p:nvSpPr>
            <p:cNvPr id="88" name="TextBox 13">
              <a:extLst>
                <a:ext uri="{FF2B5EF4-FFF2-40B4-BE49-F238E27FC236}">
                  <a16:creationId xmlns:a16="http://schemas.microsoft.com/office/drawing/2014/main" id="{C805FF20-CA56-4BE5-B3A4-2B33394F04F8}"/>
                </a:ext>
              </a:extLst>
            </p:cNvPr>
            <p:cNvSpPr txBox="1"/>
            <p:nvPr/>
          </p:nvSpPr>
          <p:spPr>
            <a:xfrm>
              <a:off x="5295110" y="5609268"/>
              <a:ext cx="1595733" cy="338554"/>
            </a:xfrm>
            <a:prstGeom prst="rect">
              <a:avLst/>
            </a:prstGeom>
            <a:noFill/>
          </p:spPr>
          <p:txBody>
            <a:bodyPr wrap="square" rtlCol="0">
              <a:spAutoFit/>
            </a:bodyPr>
            <a:lstStyle/>
            <a:p>
              <a:pPr defTabSz="914400"/>
              <a:r>
                <a:rPr lang="en-US" altLang="zh-CN" sz="1600" b="1" dirty="0" err="1">
                  <a:solidFill>
                    <a:srgbClr val="ED7D31"/>
                  </a:solidFill>
                  <a:latin typeface="Calibri" panose="020F0502020204030204" pitchFamily="34" charset="0"/>
                  <a:cs typeface="Calibri" panose="020F0502020204030204" pitchFamily="34" charset="0"/>
                </a:rPr>
                <a:t>Cimel</a:t>
              </a:r>
              <a:r>
                <a:rPr lang="en-US" altLang="zh-CN" sz="1600" b="1" dirty="0">
                  <a:solidFill>
                    <a:srgbClr val="ED7D31"/>
                  </a:solidFill>
                  <a:latin typeface="Calibri" panose="020F0502020204030204" pitchFamily="34" charset="0"/>
                  <a:cs typeface="Calibri" panose="020F0502020204030204" pitchFamily="34" charset="0"/>
                </a:rPr>
                <a:t> CE318</a:t>
              </a:r>
              <a:endParaRPr lang="zh-CN" altLang="en-US" sz="1600" b="1" dirty="0">
                <a:solidFill>
                  <a:srgbClr val="ED7D31"/>
                </a:solidFill>
                <a:latin typeface="Calibri" panose="020F0502020204030204" pitchFamily="34" charset="0"/>
                <a:cs typeface="Calibri" panose="020F0502020204030204" pitchFamily="34" charset="0"/>
              </a:endParaRPr>
            </a:p>
          </p:txBody>
        </p:sp>
        <p:sp>
          <p:nvSpPr>
            <p:cNvPr id="89" name="流程图: 联系 50">
              <a:extLst>
                <a:ext uri="{FF2B5EF4-FFF2-40B4-BE49-F238E27FC236}">
                  <a16:creationId xmlns:a16="http://schemas.microsoft.com/office/drawing/2014/main" id="{DFE00205-8E08-4887-9F1C-6BF3AD07CFFC}"/>
                </a:ext>
              </a:extLst>
            </p:cNvPr>
            <p:cNvSpPr/>
            <p:nvPr/>
          </p:nvSpPr>
          <p:spPr>
            <a:xfrm>
              <a:off x="7171827" y="5460731"/>
              <a:ext cx="68376" cy="101663"/>
            </a:xfrm>
            <a:prstGeom prst="flowChartConnector">
              <a:avLst/>
            </a:prstGeom>
            <a:solidFill>
              <a:srgbClr val="C0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黑体"/>
                <a:cs typeface="+mn-cs"/>
              </a:endParaRPr>
            </a:p>
          </p:txBody>
        </p:sp>
        <p:sp>
          <p:nvSpPr>
            <p:cNvPr id="90" name="TextBox 15">
              <a:extLst>
                <a:ext uri="{FF2B5EF4-FFF2-40B4-BE49-F238E27FC236}">
                  <a16:creationId xmlns:a16="http://schemas.microsoft.com/office/drawing/2014/main" id="{F0D8FB43-8CE0-4FC0-9290-7EB380E346D3}"/>
                </a:ext>
              </a:extLst>
            </p:cNvPr>
            <p:cNvSpPr txBox="1"/>
            <p:nvPr/>
          </p:nvSpPr>
          <p:spPr>
            <a:xfrm>
              <a:off x="4549913" y="5279158"/>
              <a:ext cx="2117122" cy="338554"/>
            </a:xfrm>
            <a:prstGeom prst="rect">
              <a:avLst/>
            </a:prstGeom>
            <a:noFill/>
          </p:spPr>
          <p:txBody>
            <a:bodyPr wrap="square" rtlCol="0">
              <a:spAutoFit/>
            </a:bodyPr>
            <a:lstStyle/>
            <a:p>
              <a:pPr defTabSz="914400"/>
              <a:r>
                <a:rPr lang="en-US" altLang="zh-CN" sz="1600" b="1" dirty="0">
                  <a:solidFill>
                    <a:srgbClr val="ED7D31"/>
                  </a:solidFill>
                  <a:latin typeface="Calibri" panose="020F0502020204030204" pitchFamily="34" charset="0"/>
                  <a:cs typeface="Calibri" panose="020F0502020204030204" pitchFamily="34" charset="0"/>
                </a:rPr>
                <a:t>Meteorological station</a:t>
              </a:r>
              <a:endParaRPr lang="zh-CN" altLang="en-US" sz="1600" b="1" dirty="0">
                <a:solidFill>
                  <a:srgbClr val="ED7D31"/>
                </a:solidFill>
                <a:latin typeface="Calibri" panose="020F0502020204030204" pitchFamily="34" charset="0"/>
                <a:cs typeface="Calibri" panose="020F0502020204030204" pitchFamily="34" charset="0"/>
              </a:endParaRPr>
            </a:p>
          </p:txBody>
        </p:sp>
        <p:sp>
          <p:nvSpPr>
            <p:cNvPr id="91" name="文本框 9">
              <a:extLst>
                <a:ext uri="{FF2B5EF4-FFF2-40B4-BE49-F238E27FC236}">
                  <a16:creationId xmlns:a16="http://schemas.microsoft.com/office/drawing/2014/main" id="{283D9AFE-ED12-43E9-8F17-774195D81907}"/>
                </a:ext>
              </a:extLst>
            </p:cNvPr>
            <p:cNvSpPr txBox="1"/>
            <p:nvPr/>
          </p:nvSpPr>
          <p:spPr>
            <a:xfrm>
              <a:off x="5347758" y="3932994"/>
              <a:ext cx="647934" cy="307777"/>
            </a:xfrm>
            <a:prstGeom prst="rect">
              <a:avLst/>
            </a:prstGeom>
            <a:noFill/>
          </p:spPr>
          <p:txBody>
            <a:bodyPr wrap="none" rtlCol="0">
              <a:spAutoFit/>
            </a:bodyPr>
            <a:lstStyle/>
            <a:p>
              <a:pPr defTabSz="914400"/>
              <a:r>
                <a:rPr lang="en-US" altLang="zh-CN" sz="1400" b="1" dirty="0">
                  <a:solidFill>
                    <a:srgbClr val="ED7D31"/>
                  </a:solidFill>
                  <a:latin typeface="Calibri" panose="020F0502020204030204" pitchFamily="34" charset="0"/>
                  <a:cs typeface="Calibri" panose="020F0502020204030204" pitchFamily="34" charset="0"/>
                </a:rPr>
                <a:t>1.8km</a:t>
              </a:r>
              <a:endParaRPr lang="zh-CN" altLang="en-US" sz="1400" b="1" dirty="0">
                <a:solidFill>
                  <a:srgbClr val="ED7D31"/>
                </a:solidFill>
                <a:latin typeface="Calibri" panose="020F0502020204030204" pitchFamily="34" charset="0"/>
                <a:cs typeface="Calibri" panose="020F0502020204030204" pitchFamily="34" charset="0"/>
              </a:endParaRPr>
            </a:p>
          </p:txBody>
        </p:sp>
        <p:sp>
          <p:nvSpPr>
            <p:cNvPr id="92" name="Rectangle 6">
              <a:extLst>
                <a:ext uri="{FF2B5EF4-FFF2-40B4-BE49-F238E27FC236}">
                  <a16:creationId xmlns:a16="http://schemas.microsoft.com/office/drawing/2014/main" id="{CB691ACE-2F78-4AE8-B945-8E43B3A0A5A9}"/>
                </a:ext>
              </a:extLst>
            </p:cNvPr>
            <p:cNvSpPr>
              <a:spLocks noChangeArrowheads="1"/>
            </p:cNvSpPr>
            <p:nvPr/>
          </p:nvSpPr>
          <p:spPr bwMode="auto">
            <a:xfrm rot="1345881">
              <a:off x="4610146" y="3055084"/>
              <a:ext cx="425450" cy="42545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0000"/>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spTree>
    <p:extLst>
      <p:ext uri="{BB962C8B-B14F-4D97-AF65-F5344CB8AC3E}">
        <p14:creationId xmlns:p14="http://schemas.microsoft.com/office/powerpoint/2010/main" val="1346747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defTabSz="914400">
              <a:lnSpc>
                <a:spcPct val="150000"/>
              </a:lnSpc>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Activities on Baotou site</a:t>
            </a:r>
          </a:p>
        </p:txBody>
      </p:sp>
      <p:pic>
        <p:nvPicPr>
          <p:cNvPr id="10" name="图片 9">
            <a:extLst>
              <a:ext uri="{FF2B5EF4-FFF2-40B4-BE49-F238E27FC236}">
                <a16:creationId xmlns:a16="http://schemas.microsoft.com/office/drawing/2014/main" id="{1BC54DDF-BF4E-464E-B6BE-63E857127F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9097" y="3246605"/>
            <a:ext cx="2016224" cy="1810591"/>
          </a:xfrm>
          <a:prstGeom prst="rect">
            <a:avLst/>
          </a:prstGeom>
        </p:spPr>
      </p:pic>
      <p:sp>
        <p:nvSpPr>
          <p:cNvPr id="15" name="矩形 14">
            <a:extLst>
              <a:ext uri="{FF2B5EF4-FFF2-40B4-BE49-F238E27FC236}">
                <a16:creationId xmlns:a16="http://schemas.microsoft.com/office/drawing/2014/main" id="{2DADE370-F85A-414C-A67E-A4129AA4BB12}"/>
              </a:ext>
            </a:extLst>
          </p:cNvPr>
          <p:cNvSpPr/>
          <p:nvPr/>
        </p:nvSpPr>
        <p:spPr>
          <a:xfrm>
            <a:off x="175585" y="1045960"/>
            <a:ext cx="5829545" cy="338554"/>
          </a:xfrm>
          <a:prstGeom prst="rect">
            <a:avLst/>
          </a:prstGeom>
        </p:spPr>
        <p:txBody>
          <a:bodyPr wrap="none">
            <a:spAutoFit/>
          </a:bodyPr>
          <a:lstStyle/>
          <a:p>
            <a:pPr defTabSz="685800">
              <a:defRPr/>
            </a:pPr>
            <a:r>
              <a:rPr lang="en-US" altLang="zh-CN" sz="1600" b="1" dirty="0">
                <a:solidFill>
                  <a:prstClr val="black"/>
                </a:solidFill>
                <a:latin typeface="微软雅黑" pitchFamily="34" charset="-122"/>
                <a:ea typeface="微软雅黑" pitchFamily="34" charset="-122"/>
              </a:rPr>
              <a:t>Improvement -- Increase of multi-channel radiometers</a:t>
            </a:r>
            <a:endParaRPr lang="zh-CN" altLang="en-US" sz="1600" dirty="0">
              <a:solidFill>
                <a:prstClr val="black"/>
              </a:solidFill>
              <a:latin typeface="Euphemia"/>
            </a:endParaRPr>
          </a:p>
        </p:txBody>
      </p:sp>
      <p:sp>
        <p:nvSpPr>
          <p:cNvPr id="16" name="文本框 15">
            <a:extLst>
              <a:ext uri="{FF2B5EF4-FFF2-40B4-BE49-F238E27FC236}">
                <a16:creationId xmlns:a16="http://schemas.microsoft.com/office/drawing/2014/main" id="{2F550FA6-A551-4A71-A2BE-E9F33CD80288}"/>
              </a:ext>
            </a:extLst>
          </p:cNvPr>
          <p:cNvSpPr txBox="1"/>
          <p:nvPr/>
        </p:nvSpPr>
        <p:spPr>
          <a:xfrm>
            <a:off x="0" y="1356975"/>
            <a:ext cx="8995628" cy="1747017"/>
          </a:xfrm>
          <a:prstGeom prst="rect">
            <a:avLst/>
          </a:prstGeom>
          <a:noFill/>
        </p:spPr>
        <p:txBody>
          <a:bodyPr wrap="square" rtlCol="0">
            <a:spAutoFit/>
          </a:bodyPr>
          <a:lstStyle>
            <a:defPPr>
              <a:defRPr lang="en-US"/>
            </a:defPPr>
            <a:lvl1pPr marL="285750" marR="0" lvl="0" indent="-285750" defTabSz="457200" fontAlgn="auto">
              <a:spcBef>
                <a:spcPts val="0"/>
              </a:spcBef>
              <a:spcAft>
                <a:spcPts val="600"/>
              </a:spcAft>
              <a:buClrTx/>
              <a:buSzTx/>
              <a:buFont typeface="Wingdings" panose="05000000000000000000" pitchFamily="2" charset="2"/>
              <a:buChar char="Ø"/>
              <a:tabLst/>
              <a:defRPr kumimoji="0" sz="2000" b="0" i="0" u="none" strike="noStrike" cap="none" spc="0" normalizeH="0" baseline="0">
                <a:ln>
                  <a:noFill/>
                </a:ln>
                <a:solidFill>
                  <a:prstClr val="black"/>
                </a:solidFill>
                <a:effectLst/>
                <a:uLnTx/>
                <a:uFillTx/>
                <a:latin typeface="微软雅黑" pitchFamily="34" charset="-122"/>
                <a:ea typeface="微软雅黑" pitchFamily="34" charset="-122"/>
              </a:defRPr>
            </a:lvl1pPr>
          </a:lstStyle>
          <a:p>
            <a:pPr>
              <a:lnSpc>
                <a:spcPct val="150000"/>
              </a:lnSpc>
              <a:defRPr/>
            </a:pPr>
            <a:r>
              <a:rPr lang="en-US" altLang="zh-CN" sz="1400" dirty="0">
                <a:latin typeface="+mj-lt"/>
              </a:rPr>
              <a:t>High-stability low-cost multi-channel radiometers are developed. Up to now, one radiometer has been deployed on gray target and three ones have been installed on sandy site.</a:t>
            </a:r>
          </a:p>
          <a:p>
            <a:pPr>
              <a:lnSpc>
                <a:spcPct val="150000"/>
              </a:lnSpc>
              <a:defRPr/>
            </a:pPr>
            <a:r>
              <a:rPr lang="en-US" altLang="zh-CN" sz="1400" dirty="0"/>
              <a:t>Towards the spectral expansion problem for multi-channel observations, a reflectivity spectral expansion method considering BRDF effect is developed to take the consideration of variation of Solar zenith angle.</a:t>
            </a:r>
            <a:endParaRPr lang="zh-CN" altLang="en-US" sz="1400" dirty="0"/>
          </a:p>
        </p:txBody>
      </p:sp>
      <p:pic>
        <p:nvPicPr>
          <p:cNvPr id="3" name="图片 2">
            <a:extLst>
              <a:ext uri="{FF2B5EF4-FFF2-40B4-BE49-F238E27FC236}">
                <a16:creationId xmlns:a16="http://schemas.microsoft.com/office/drawing/2014/main" id="{00F9FB94-BF77-4BF3-8DFF-D16D19029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9912" y="3103992"/>
            <a:ext cx="1589903" cy="2119871"/>
          </a:xfrm>
          <a:prstGeom prst="rect">
            <a:avLst/>
          </a:prstGeom>
        </p:spPr>
      </p:pic>
      <p:pic>
        <p:nvPicPr>
          <p:cNvPr id="2" name="图片 1">
            <a:extLst>
              <a:ext uri="{FF2B5EF4-FFF2-40B4-BE49-F238E27FC236}">
                <a16:creationId xmlns:a16="http://schemas.microsoft.com/office/drawing/2014/main" id="{4FB3E0EC-2879-41C2-A803-31BA8CF62E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4406" y="3081829"/>
            <a:ext cx="2315361" cy="2131430"/>
          </a:xfrm>
          <a:prstGeom prst="rect">
            <a:avLst/>
          </a:prstGeom>
        </p:spPr>
      </p:pic>
      <p:pic>
        <p:nvPicPr>
          <p:cNvPr id="17" name="图片 16" descr="说明: E:\QAD\文章\小论文\小论文画图数据\fig4_2_data_compare2.bmp">
            <a:extLst>
              <a:ext uri="{FF2B5EF4-FFF2-40B4-BE49-F238E27FC236}">
                <a16:creationId xmlns:a16="http://schemas.microsoft.com/office/drawing/2014/main" id="{2BD1EB06-10B2-46F3-8B8B-F7C8A8671AED}"/>
              </a:ext>
            </a:extLst>
          </p:cNvPr>
          <p:cNvPicPr/>
          <p:nvPr/>
        </p:nvPicPr>
        <p:blipFill>
          <a:blip r:embed="rId6">
            <a:extLst>
              <a:ext uri="{28A0092B-C50C-407E-A947-70E740481C1C}">
                <a14:useLocalDpi xmlns:a14="http://schemas.microsoft.com/office/drawing/2010/main" val="0"/>
              </a:ext>
            </a:extLst>
          </a:blip>
          <a:srcRect t="44464" b="14339"/>
          <a:stretch>
            <a:fillRect/>
          </a:stretch>
        </p:blipFill>
        <p:spPr bwMode="auto">
          <a:xfrm>
            <a:off x="1249699" y="5257419"/>
            <a:ext cx="6440232" cy="1600581"/>
          </a:xfrm>
          <a:prstGeom prst="rect">
            <a:avLst/>
          </a:prstGeom>
          <a:noFill/>
          <a:ln>
            <a:noFill/>
          </a:ln>
        </p:spPr>
      </p:pic>
    </p:spTree>
    <p:extLst>
      <p:ext uri="{BB962C8B-B14F-4D97-AF65-F5344CB8AC3E}">
        <p14:creationId xmlns:p14="http://schemas.microsoft.com/office/powerpoint/2010/main" val="2059160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defTabSz="914400">
              <a:lnSpc>
                <a:spcPct val="150000"/>
              </a:lnSpc>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Activities on Baotou site</a:t>
            </a:r>
          </a:p>
        </p:txBody>
      </p:sp>
      <p:sp>
        <p:nvSpPr>
          <p:cNvPr id="57" name="文本框 56">
            <a:extLst>
              <a:ext uri="{FF2B5EF4-FFF2-40B4-BE49-F238E27FC236}">
                <a16:creationId xmlns:a16="http://schemas.microsoft.com/office/drawing/2014/main" id="{FE705FEB-3F81-4CC5-8412-E379D5FB4A5D}"/>
              </a:ext>
            </a:extLst>
          </p:cNvPr>
          <p:cNvSpPr txBox="1"/>
          <p:nvPr/>
        </p:nvSpPr>
        <p:spPr>
          <a:xfrm>
            <a:off x="125189" y="1079629"/>
            <a:ext cx="8461990" cy="646331"/>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t>Comparison of predicted and observed TOA reflectance over gray target on 2018 for Chinese high-resolution satellite sensors</a:t>
            </a:r>
            <a:endParaRPr lang="zh-CN" altLang="en-US" dirty="0"/>
          </a:p>
        </p:txBody>
      </p:sp>
      <p:graphicFrame>
        <p:nvGraphicFramePr>
          <p:cNvPr id="58" name="表格 57">
            <a:extLst>
              <a:ext uri="{FF2B5EF4-FFF2-40B4-BE49-F238E27FC236}">
                <a16:creationId xmlns:a16="http://schemas.microsoft.com/office/drawing/2014/main" id="{D52545B3-0366-40E2-B5B2-B37ECE853DE8}"/>
              </a:ext>
            </a:extLst>
          </p:cNvPr>
          <p:cNvGraphicFramePr>
            <a:graphicFrameLocks noGrp="1"/>
          </p:cNvGraphicFramePr>
          <p:nvPr/>
        </p:nvGraphicFramePr>
        <p:xfrm>
          <a:off x="103903" y="1951743"/>
          <a:ext cx="4039992" cy="3221015"/>
        </p:xfrm>
        <a:graphic>
          <a:graphicData uri="http://schemas.openxmlformats.org/drawingml/2006/table">
            <a:tbl>
              <a:tblPr firstRow="1" bandRow="1"/>
              <a:tblGrid>
                <a:gridCol w="803414">
                  <a:extLst>
                    <a:ext uri="{9D8B030D-6E8A-4147-A177-3AD203B41FA5}">
                      <a16:colId xmlns:a16="http://schemas.microsoft.com/office/drawing/2014/main" val="20000"/>
                    </a:ext>
                  </a:extLst>
                </a:gridCol>
                <a:gridCol w="1078267">
                  <a:extLst>
                    <a:ext uri="{9D8B030D-6E8A-4147-A177-3AD203B41FA5}">
                      <a16:colId xmlns:a16="http://schemas.microsoft.com/office/drawing/2014/main" val="20001"/>
                    </a:ext>
                  </a:extLst>
                </a:gridCol>
                <a:gridCol w="2158311">
                  <a:extLst>
                    <a:ext uri="{9D8B030D-6E8A-4147-A177-3AD203B41FA5}">
                      <a16:colId xmlns:a16="http://schemas.microsoft.com/office/drawing/2014/main" val="20003"/>
                    </a:ext>
                  </a:extLst>
                </a:gridCol>
              </a:tblGrid>
              <a:tr h="312749">
                <a:tc>
                  <a:txBody>
                    <a:bodyPr/>
                    <a:lstStyle>
                      <a:lvl1pPr marL="0" algn="l" defTabSz="914400" rtl="0" eaLnBrk="1" latinLnBrk="0" hangingPunct="1">
                        <a:defRPr sz="1800" b="1" kern="1200">
                          <a:solidFill>
                            <a:schemeClr val="lt1"/>
                          </a:solidFill>
                          <a:latin typeface="Arial"/>
                          <a:ea typeface="黑体"/>
                        </a:defRPr>
                      </a:lvl1pPr>
                      <a:lvl2pPr marL="457200" algn="l" defTabSz="914400" rtl="0" eaLnBrk="1" latinLnBrk="0" hangingPunct="1">
                        <a:defRPr sz="1800" b="1" kern="1200">
                          <a:solidFill>
                            <a:schemeClr val="lt1"/>
                          </a:solidFill>
                          <a:latin typeface="Arial"/>
                          <a:ea typeface="黑体"/>
                        </a:defRPr>
                      </a:lvl2pPr>
                      <a:lvl3pPr marL="914400" algn="l" defTabSz="914400" rtl="0" eaLnBrk="1" latinLnBrk="0" hangingPunct="1">
                        <a:defRPr sz="1800" b="1" kern="1200">
                          <a:solidFill>
                            <a:schemeClr val="lt1"/>
                          </a:solidFill>
                          <a:latin typeface="Arial"/>
                          <a:ea typeface="黑体"/>
                        </a:defRPr>
                      </a:lvl3pPr>
                      <a:lvl4pPr marL="1371600" algn="l" defTabSz="914400" rtl="0" eaLnBrk="1" latinLnBrk="0" hangingPunct="1">
                        <a:defRPr sz="1800" b="1" kern="1200">
                          <a:solidFill>
                            <a:schemeClr val="lt1"/>
                          </a:solidFill>
                          <a:latin typeface="Arial"/>
                          <a:ea typeface="黑体"/>
                        </a:defRPr>
                      </a:lvl4pPr>
                      <a:lvl5pPr marL="1828800" algn="l" defTabSz="914400" rtl="0" eaLnBrk="1" latinLnBrk="0" hangingPunct="1">
                        <a:defRPr sz="1800" b="1" kern="1200">
                          <a:solidFill>
                            <a:schemeClr val="lt1"/>
                          </a:solidFill>
                          <a:latin typeface="Arial"/>
                          <a:ea typeface="黑体"/>
                        </a:defRPr>
                      </a:lvl5pPr>
                      <a:lvl6pPr marL="2286000" algn="l" defTabSz="914400" rtl="0" eaLnBrk="1" latinLnBrk="0" hangingPunct="1">
                        <a:defRPr sz="1800" b="1" kern="1200">
                          <a:solidFill>
                            <a:schemeClr val="lt1"/>
                          </a:solidFill>
                          <a:latin typeface="Arial"/>
                          <a:ea typeface="黑体"/>
                        </a:defRPr>
                      </a:lvl6pPr>
                      <a:lvl7pPr marL="2743200" algn="l" defTabSz="914400" rtl="0" eaLnBrk="1" latinLnBrk="0" hangingPunct="1">
                        <a:defRPr sz="1800" b="1" kern="1200">
                          <a:solidFill>
                            <a:schemeClr val="lt1"/>
                          </a:solidFill>
                          <a:latin typeface="Arial"/>
                          <a:ea typeface="黑体"/>
                        </a:defRPr>
                      </a:lvl7pPr>
                      <a:lvl8pPr marL="3200400" algn="l" defTabSz="914400" rtl="0" eaLnBrk="1" latinLnBrk="0" hangingPunct="1">
                        <a:defRPr sz="1800" b="1" kern="1200">
                          <a:solidFill>
                            <a:schemeClr val="lt1"/>
                          </a:solidFill>
                          <a:latin typeface="Arial"/>
                          <a:ea typeface="黑体"/>
                        </a:defRPr>
                      </a:lvl8pPr>
                      <a:lvl9pPr marL="3657600" algn="l" defTabSz="914400" rtl="0" eaLnBrk="1" latinLnBrk="0" hangingPunct="1">
                        <a:defRPr sz="1800" b="1" kern="1200">
                          <a:solidFill>
                            <a:schemeClr val="lt1"/>
                          </a:solidFill>
                          <a:latin typeface="Arial"/>
                          <a:ea typeface="黑体"/>
                        </a:defRPr>
                      </a:lvl9pPr>
                    </a:lstStyle>
                    <a:p>
                      <a:pPr algn="ctr"/>
                      <a:r>
                        <a:rPr lang="en-US" altLang="zh-CN" sz="1400" b="0" dirty="0">
                          <a:solidFill>
                            <a:schemeClr val="tx1"/>
                          </a:solidFill>
                          <a:latin typeface="Times New Roman" panose="02020603050405020304" pitchFamily="18" charset="0"/>
                          <a:cs typeface="Times New Roman" panose="02020603050405020304" pitchFamily="18" charset="0"/>
                        </a:rPr>
                        <a:t>Satellite</a:t>
                      </a:r>
                      <a:endParaRPr lang="zh-CN" altLang="en-US" sz="1400" b="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Arial"/>
                          <a:ea typeface="黑体"/>
                        </a:defRPr>
                      </a:lvl1pPr>
                      <a:lvl2pPr marL="457200" algn="l" defTabSz="914400" rtl="0" eaLnBrk="1" latinLnBrk="0" hangingPunct="1">
                        <a:defRPr sz="1800" b="1" kern="1200">
                          <a:solidFill>
                            <a:schemeClr val="lt1"/>
                          </a:solidFill>
                          <a:latin typeface="Arial"/>
                          <a:ea typeface="黑体"/>
                        </a:defRPr>
                      </a:lvl2pPr>
                      <a:lvl3pPr marL="914400" algn="l" defTabSz="914400" rtl="0" eaLnBrk="1" latinLnBrk="0" hangingPunct="1">
                        <a:defRPr sz="1800" b="1" kern="1200">
                          <a:solidFill>
                            <a:schemeClr val="lt1"/>
                          </a:solidFill>
                          <a:latin typeface="Arial"/>
                          <a:ea typeface="黑体"/>
                        </a:defRPr>
                      </a:lvl3pPr>
                      <a:lvl4pPr marL="1371600" algn="l" defTabSz="914400" rtl="0" eaLnBrk="1" latinLnBrk="0" hangingPunct="1">
                        <a:defRPr sz="1800" b="1" kern="1200">
                          <a:solidFill>
                            <a:schemeClr val="lt1"/>
                          </a:solidFill>
                          <a:latin typeface="Arial"/>
                          <a:ea typeface="黑体"/>
                        </a:defRPr>
                      </a:lvl4pPr>
                      <a:lvl5pPr marL="1828800" algn="l" defTabSz="914400" rtl="0" eaLnBrk="1" latinLnBrk="0" hangingPunct="1">
                        <a:defRPr sz="1800" b="1" kern="1200">
                          <a:solidFill>
                            <a:schemeClr val="lt1"/>
                          </a:solidFill>
                          <a:latin typeface="Arial"/>
                          <a:ea typeface="黑体"/>
                        </a:defRPr>
                      </a:lvl5pPr>
                      <a:lvl6pPr marL="2286000" algn="l" defTabSz="914400" rtl="0" eaLnBrk="1" latinLnBrk="0" hangingPunct="1">
                        <a:defRPr sz="1800" b="1" kern="1200">
                          <a:solidFill>
                            <a:schemeClr val="lt1"/>
                          </a:solidFill>
                          <a:latin typeface="Arial"/>
                          <a:ea typeface="黑体"/>
                        </a:defRPr>
                      </a:lvl6pPr>
                      <a:lvl7pPr marL="2743200" algn="l" defTabSz="914400" rtl="0" eaLnBrk="1" latinLnBrk="0" hangingPunct="1">
                        <a:defRPr sz="1800" b="1" kern="1200">
                          <a:solidFill>
                            <a:schemeClr val="lt1"/>
                          </a:solidFill>
                          <a:latin typeface="Arial"/>
                          <a:ea typeface="黑体"/>
                        </a:defRPr>
                      </a:lvl7pPr>
                      <a:lvl8pPr marL="3200400" algn="l" defTabSz="914400" rtl="0" eaLnBrk="1" latinLnBrk="0" hangingPunct="1">
                        <a:defRPr sz="1800" b="1" kern="1200">
                          <a:solidFill>
                            <a:schemeClr val="lt1"/>
                          </a:solidFill>
                          <a:latin typeface="Arial"/>
                          <a:ea typeface="黑体"/>
                        </a:defRPr>
                      </a:lvl8pPr>
                      <a:lvl9pPr marL="3657600" algn="l" defTabSz="914400" rtl="0" eaLnBrk="1" latinLnBrk="0" hangingPunct="1">
                        <a:defRPr sz="1800" b="1" kern="1200">
                          <a:solidFill>
                            <a:schemeClr val="lt1"/>
                          </a:solidFill>
                          <a:latin typeface="Arial"/>
                          <a:ea typeface="黑体"/>
                        </a:defRPr>
                      </a:lvl9pPr>
                    </a:lstStyle>
                    <a:p>
                      <a:pPr algn="ctr"/>
                      <a:r>
                        <a:rPr lang="en-US" altLang="zh-CN" sz="1400" b="0" dirty="0">
                          <a:solidFill>
                            <a:schemeClr val="tx1"/>
                          </a:solidFill>
                          <a:latin typeface="Times New Roman" panose="02020603050405020304" pitchFamily="18" charset="0"/>
                          <a:cs typeface="Times New Roman" panose="02020603050405020304" pitchFamily="18" charset="0"/>
                        </a:rPr>
                        <a:t>GSD</a:t>
                      </a:r>
                      <a:endParaRPr lang="zh-CN" altLang="en-US" sz="1400" b="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r>
                        <a:rPr lang="en-US" altLang="zh-CN" sz="1400" b="0" i="0" dirty="0">
                          <a:solidFill>
                            <a:schemeClr val="tx1"/>
                          </a:solidFill>
                          <a:latin typeface="Times New Roman" panose="02020603050405020304" pitchFamily="18" charset="0"/>
                          <a:cs typeface="Times New Roman" panose="02020603050405020304" pitchFamily="18" charset="0"/>
                        </a:rPr>
                        <a:t>2018</a:t>
                      </a:r>
                      <a:endParaRPr lang="zh-CN" altLang="en-US" sz="1400" b="0" i="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0000"/>
                  </a:ext>
                </a:extLst>
              </a:tr>
              <a:tr h="664743">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GF-1</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Pan</a:t>
                      </a:r>
                      <a:r>
                        <a:rPr lang="zh-CN" altLang="en-US" sz="1200" b="0" dirty="0">
                          <a:solidFill>
                            <a:schemeClr val="tx1"/>
                          </a:solidFill>
                          <a:latin typeface="Times New Roman" panose="02020603050405020304" pitchFamily="18" charset="0"/>
                          <a:cs typeface="Times New Roman" panose="02020603050405020304" pitchFamily="18" charset="0"/>
                        </a:rPr>
                        <a:t>：</a:t>
                      </a:r>
                      <a:r>
                        <a:rPr lang="en-US" altLang="zh-CN" sz="1200" b="0" dirty="0">
                          <a:solidFill>
                            <a:schemeClr val="tx1"/>
                          </a:solidFill>
                          <a:latin typeface="Times New Roman" panose="02020603050405020304" pitchFamily="18" charset="0"/>
                          <a:cs typeface="Times New Roman" panose="02020603050405020304" pitchFamily="18" charset="0"/>
                        </a:rPr>
                        <a:t>2 m</a:t>
                      </a:r>
                    </a:p>
                    <a:p>
                      <a:pPr algn="ctr"/>
                      <a:r>
                        <a:rPr lang="en-US" altLang="zh-CN" sz="1200" b="0" dirty="0">
                          <a:solidFill>
                            <a:schemeClr val="tx1"/>
                          </a:solidFill>
                          <a:latin typeface="Times New Roman" panose="02020603050405020304" pitchFamily="18" charset="0"/>
                          <a:cs typeface="Times New Roman" panose="02020603050405020304" pitchFamily="18" charset="0"/>
                        </a:rPr>
                        <a:t>MUX</a:t>
                      </a:r>
                      <a:r>
                        <a:rPr lang="zh-CN" altLang="en-US" sz="1200" b="0" dirty="0">
                          <a:solidFill>
                            <a:schemeClr val="tx1"/>
                          </a:solidFill>
                          <a:latin typeface="Times New Roman" panose="02020603050405020304" pitchFamily="18" charset="0"/>
                          <a:cs typeface="Times New Roman" panose="02020603050405020304" pitchFamily="18" charset="0"/>
                        </a:rPr>
                        <a:t>：</a:t>
                      </a:r>
                      <a:r>
                        <a:rPr lang="en-US" altLang="zh-CN" sz="1200" b="0" dirty="0">
                          <a:solidFill>
                            <a:schemeClr val="tx1"/>
                          </a:solidFill>
                          <a:latin typeface="Times New Roman" panose="02020603050405020304" pitchFamily="18" charset="0"/>
                          <a:cs typeface="Times New Roman" panose="02020603050405020304" pitchFamily="18" charset="0"/>
                        </a:rPr>
                        <a:t>8 m</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3/29, 4/23, 4/27, 10/4, 10/12, 10/16, 12/29</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1"/>
                  </a:ext>
                </a:extLst>
              </a:tr>
              <a:tr h="473499">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GF-2</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Pan</a:t>
                      </a:r>
                      <a:r>
                        <a:rPr lang="zh-CN" altLang="en-US" sz="1200" b="0" dirty="0">
                          <a:solidFill>
                            <a:schemeClr val="tx1"/>
                          </a:solidFill>
                          <a:latin typeface="Times New Roman" panose="02020603050405020304" pitchFamily="18" charset="0"/>
                          <a:cs typeface="Times New Roman" panose="02020603050405020304" pitchFamily="18" charset="0"/>
                        </a:rPr>
                        <a:t>：</a:t>
                      </a:r>
                      <a:r>
                        <a:rPr lang="en-US" altLang="zh-CN" sz="1200" b="0" dirty="0">
                          <a:solidFill>
                            <a:schemeClr val="tx1"/>
                          </a:solidFill>
                          <a:latin typeface="Times New Roman" panose="02020603050405020304" pitchFamily="18" charset="0"/>
                          <a:cs typeface="Times New Roman" panose="02020603050405020304" pitchFamily="18" charset="0"/>
                        </a:rPr>
                        <a:t>1 m</a:t>
                      </a:r>
                    </a:p>
                    <a:p>
                      <a:pPr algn="ctr"/>
                      <a:r>
                        <a:rPr lang="en-US" altLang="zh-CN" sz="1200" b="0" dirty="0">
                          <a:solidFill>
                            <a:schemeClr val="tx1"/>
                          </a:solidFill>
                          <a:latin typeface="Times New Roman" panose="02020603050405020304" pitchFamily="18" charset="0"/>
                          <a:cs typeface="Times New Roman" panose="02020603050405020304" pitchFamily="18" charset="0"/>
                        </a:rPr>
                        <a:t>MUX</a:t>
                      </a:r>
                      <a:r>
                        <a:rPr lang="zh-CN" altLang="en-US" sz="1200" b="0" dirty="0">
                          <a:solidFill>
                            <a:schemeClr val="tx1"/>
                          </a:solidFill>
                          <a:latin typeface="Times New Roman" panose="02020603050405020304" pitchFamily="18" charset="0"/>
                          <a:cs typeface="Times New Roman" panose="02020603050405020304" pitchFamily="18" charset="0"/>
                        </a:rPr>
                        <a:t>：</a:t>
                      </a:r>
                      <a:r>
                        <a:rPr lang="en-US" altLang="zh-CN" sz="1200" b="0" dirty="0">
                          <a:solidFill>
                            <a:schemeClr val="tx1"/>
                          </a:solidFill>
                          <a:latin typeface="Times New Roman" panose="02020603050405020304" pitchFamily="18" charset="0"/>
                          <a:cs typeface="Times New Roman" panose="02020603050405020304" pitchFamily="18" charset="0"/>
                        </a:rPr>
                        <a:t>4 m</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8/8, 9/21</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2"/>
                  </a:ext>
                </a:extLst>
              </a:tr>
              <a:tr h="473499">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ZY3</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Pan</a:t>
                      </a:r>
                      <a:r>
                        <a:rPr lang="zh-CN" altLang="en-US" sz="1200" b="0" dirty="0">
                          <a:solidFill>
                            <a:schemeClr val="tx1"/>
                          </a:solidFill>
                          <a:latin typeface="Times New Roman" panose="02020603050405020304" pitchFamily="18" charset="0"/>
                          <a:cs typeface="Times New Roman" panose="02020603050405020304" pitchFamily="18" charset="0"/>
                        </a:rPr>
                        <a:t>：</a:t>
                      </a:r>
                      <a:r>
                        <a:rPr lang="en-US" altLang="zh-CN" sz="1200" b="0" dirty="0">
                          <a:solidFill>
                            <a:schemeClr val="tx1"/>
                          </a:solidFill>
                          <a:latin typeface="Times New Roman" panose="02020603050405020304" pitchFamily="18" charset="0"/>
                          <a:cs typeface="Times New Roman" panose="02020603050405020304" pitchFamily="18" charset="0"/>
                        </a:rPr>
                        <a:t>2.36 m</a:t>
                      </a:r>
                    </a:p>
                    <a:p>
                      <a:pPr algn="ctr"/>
                      <a:r>
                        <a:rPr lang="en-US" altLang="zh-CN" sz="1200" b="0" dirty="0">
                          <a:solidFill>
                            <a:schemeClr val="tx1"/>
                          </a:solidFill>
                          <a:latin typeface="Times New Roman" panose="02020603050405020304" pitchFamily="18" charset="0"/>
                          <a:cs typeface="Times New Roman" panose="02020603050405020304" pitchFamily="18" charset="0"/>
                        </a:rPr>
                        <a:t>MUX</a:t>
                      </a:r>
                      <a:r>
                        <a:rPr lang="zh-CN" altLang="en-US" sz="1200" b="0" dirty="0">
                          <a:solidFill>
                            <a:schemeClr val="tx1"/>
                          </a:solidFill>
                          <a:latin typeface="Times New Roman" panose="02020603050405020304" pitchFamily="18" charset="0"/>
                          <a:cs typeface="Times New Roman" panose="02020603050405020304" pitchFamily="18" charset="0"/>
                        </a:rPr>
                        <a:t>：</a:t>
                      </a:r>
                      <a:r>
                        <a:rPr lang="en-US" altLang="zh-CN" sz="1200" b="0" dirty="0">
                          <a:solidFill>
                            <a:schemeClr val="tx1"/>
                          </a:solidFill>
                          <a:latin typeface="Times New Roman" panose="02020603050405020304" pitchFamily="18" charset="0"/>
                          <a:cs typeface="Times New Roman" panose="02020603050405020304" pitchFamily="18" charset="0"/>
                        </a:rPr>
                        <a:t>5.8 m</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5/27, 6/1, 6/6,7.25, 9/22</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4"/>
                  </a:ext>
                </a:extLst>
              </a:tr>
              <a:tr h="664743">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ZY-02C</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Pan</a:t>
                      </a:r>
                      <a:r>
                        <a:rPr lang="zh-CN" altLang="en-US" sz="1200" b="0" dirty="0">
                          <a:solidFill>
                            <a:schemeClr val="tx1"/>
                          </a:solidFill>
                          <a:latin typeface="Times New Roman" panose="02020603050405020304" pitchFamily="18" charset="0"/>
                          <a:cs typeface="Times New Roman" panose="02020603050405020304" pitchFamily="18" charset="0"/>
                        </a:rPr>
                        <a:t>：</a:t>
                      </a:r>
                      <a:r>
                        <a:rPr lang="en-US" altLang="zh-CN" sz="1200" b="0" dirty="0">
                          <a:solidFill>
                            <a:schemeClr val="tx1"/>
                          </a:solidFill>
                          <a:latin typeface="Times New Roman" panose="02020603050405020304" pitchFamily="18" charset="0"/>
                          <a:cs typeface="Times New Roman" panose="02020603050405020304" pitchFamily="18" charset="0"/>
                        </a:rPr>
                        <a:t>5 m</a:t>
                      </a:r>
                    </a:p>
                    <a:p>
                      <a:pPr algn="ctr"/>
                      <a:r>
                        <a:rPr lang="en-US" altLang="zh-CN" sz="1200" b="0" dirty="0">
                          <a:solidFill>
                            <a:schemeClr val="tx1"/>
                          </a:solidFill>
                          <a:latin typeface="Times New Roman" panose="02020603050405020304" pitchFamily="18" charset="0"/>
                          <a:cs typeface="Times New Roman" panose="02020603050405020304" pitchFamily="18" charset="0"/>
                        </a:rPr>
                        <a:t>MUX</a:t>
                      </a:r>
                      <a:r>
                        <a:rPr lang="zh-CN" altLang="en-US" sz="1200" b="0" dirty="0">
                          <a:solidFill>
                            <a:schemeClr val="tx1"/>
                          </a:solidFill>
                          <a:latin typeface="Times New Roman" panose="02020603050405020304" pitchFamily="18" charset="0"/>
                          <a:cs typeface="Times New Roman" panose="02020603050405020304" pitchFamily="18" charset="0"/>
                        </a:rPr>
                        <a:t>：</a:t>
                      </a:r>
                      <a:r>
                        <a:rPr lang="en-US" altLang="zh-CN" sz="1200" b="0" dirty="0">
                          <a:solidFill>
                            <a:schemeClr val="tx1"/>
                          </a:solidFill>
                          <a:latin typeface="Times New Roman" panose="02020603050405020304" pitchFamily="18" charset="0"/>
                          <a:cs typeface="Times New Roman" panose="02020603050405020304" pitchFamily="18" charset="0"/>
                        </a:rPr>
                        <a:t>10 m</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9/22</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6"/>
                  </a:ext>
                </a:extLst>
              </a:tr>
              <a:tr h="603721">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200" b="0" kern="1200" dirty="0">
                          <a:solidFill>
                            <a:schemeClr val="tx1"/>
                          </a:solidFill>
                          <a:latin typeface="Times New Roman" panose="02020603050405020304" pitchFamily="18" charset="0"/>
                          <a:ea typeface="+mn-ea"/>
                          <a:cs typeface="Times New Roman" panose="02020603050405020304" pitchFamily="18" charset="0"/>
                        </a:rPr>
                        <a:t>SV-1</a:t>
                      </a:r>
                      <a:endParaRPr lang="zh-CN" altLang="en-US" sz="1200" b="0" kern="1200" dirty="0">
                        <a:solidFill>
                          <a:schemeClr val="tx1"/>
                        </a:solidFill>
                        <a:latin typeface="Times New Roman" panose="02020603050405020304" pitchFamily="18" charset="0"/>
                        <a:ea typeface="+mn-ea"/>
                        <a:cs typeface="Times New Roman" panose="02020603050405020304" pitchFamily="18" charset="0"/>
                      </a:endParaRPr>
                    </a:p>
                  </a:txBody>
                  <a:tcPr marL="83144" marR="83144" marT="41571" marB="41571"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Pan</a:t>
                      </a:r>
                      <a:r>
                        <a:rPr lang="zh-CN" altLang="en-US" sz="1200" b="0" dirty="0">
                          <a:solidFill>
                            <a:schemeClr val="tx1"/>
                          </a:solidFill>
                          <a:latin typeface="Times New Roman" panose="02020603050405020304" pitchFamily="18" charset="0"/>
                          <a:cs typeface="Times New Roman" panose="02020603050405020304" pitchFamily="18" charset="0"/>
                        </a:rPr>
                        <a:t>：</a:t>
                      </a:r>
                      <a:r>
                        <a:rPr lang="en-US" altLang="zh-CN" sz="1200" b="0" dirty="0">
                          <a:solidFill>
                            <a:schemeClr val="tx1"/>
                          </a:solidFill>
                          <a:latin typeface="Times New Roman" panose="02020603050405020304" pitchFamily="18" charset="0"/>
                          <a:cs typeface="Times New Roman" panose="02020603050405020304" pitchFamily="18" charset="0"/>
                        </a:rPr>
                        <a:t>0.5 m</a:t>
                      </a:r>
                    </a:p>
                    <a:p>
                      <a:pPr algn="ctr"/>
                      <a:r>
                        <a:rPr lang="en-US" altLang="zh-CN" sz="1200" b="0" dirty="0">
                          <a:solidFill>
                            <a:schemeClr val="tx1"/>
                          </a:solidFill>
                          <a:latin typeface="Times New Roman" panose="02020603050405020304" pitchFamily="18" charset="0"/>
                          <a:cs typeface="Times New Roman" panose="02020603050405020304" pitchFamily="18" charset="0"/>
                        </a:rPr>
                        <a:t>MUX</a:t>
                      </a:r>
                      <a:r>
                        <a:rPr lang="zh-CN" altLang="en-US" sz="1200" b="0" dirty="0">
                          <a:solidFill>
                            <a:schemeClr val="tx1"/>
                          </a:solidFill>
                          <a:latin typeface="Times New Roman" panose="02020603050405020304" pitchFamily="18" charset="0"/>
                          <a:cs typeface="Times New Roman" panose="02020603050405020304" pitchFamily="18" charset="0"/>
                        </a:rPr>
                        <a:t>：</a:t>
                      </a:r>
                      <a:r>
                        <a:rPr lang="en-US" altLang="zh-CN" sz="1200" b="0" dirty="0">
                          <a:solidFill>
                            <a:schemeClr val="tx1"/>
                          </a:solidFill>
                          <a:latin typeface="Times New Roman" panose="02020603050405020304" pitchFamily="18" charset="0"/>
                          <a:cs typeface="Times New Roman" panose="02020603050405020304" pitchFamily="18" charset="0"/>
                        </a:rPr>
                        <a:t>2 m</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p>
                      <a:pPr algn="ctr"/>
                      <a:r>
                        <a:rPr lang="en-US" altLang="zh-CN" sz="1200" b="0" dirty="0">
                          <a:solidFill>
                            <a:schemeClr val="tx1"/>
                          </a:solidFill>
                          <a:latin typeface="Times New Roman" panose="02020603050405020304" pitchFamily="18" charset="0"/>
                          <a:cs typeface="Times New Roman" panose="02020603050405020304" pitchFamily="18" charset="0"/>
                        </a:rPr>
                        <a:t>4/20, 4/28, 5/2, 5/2, 5/15, 5/17, 5/17, 8/5, 8/9, 8/9, 8/15, 9/20, 9/22, 9/23, 9/23, 9/29</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83144" marR="83144" marT="41571" marB="41571"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7"/>
                  </a:ext>
                </a:extLst>
              </a:tr>
            </a:tbl>
          </a:graphicData>
        </a:graphic>
      </p:graphicFrame>
      <p:pic>
        <p:nvPicPr>
          <p:cNvPr id="59" name="图片 4">
            <a:extLst>
              <a:ext uri="{FF2B5EF4-FFF2-40B4-BE49-F238E27FC236}">
                <a16:creationId xmlns:a16="http://schemas.microsoft.com/office/drawing/2014/main" id="{EF77963C-3A4C-42DA-82EC-95FA66E1EF0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a:stretch/>
        </p:blipFill>
        <p:spPr bwMode="auto">
          <a:xfrm>
            <a:off x="4412790" y="5274175"/>
            <a:ext cx="1154113" cy="104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20">
            <a:extLst>
              <a:ext uri="{FF2B5EF4-FFF2-40B4-BE49-F238E27FC236}">
                <a16:creationId xmlns:a16="http://schemas.microsoft.com/office/drawing/2014/main" id="{8D5B731A-F0E0-4455-9C6D-C3B1DCDF2A8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val="0"/>
              </a:ext>
            </a:extLst>
          </a:blip>
          <a:srcRect/>
          <a:stretch/>
        </p:blipFill>
        <p:spPr bwMode="auto">
          <a:xfrm>
            <a:off x="2997268" y="5274175"/>
            <a:ext cx="1147762" cy="105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图片 22">
            <a:extLst>
              <a:ext uri="{FF2B5EF4-FFF2-40B4-BE49-F238E27FC236}">
                <a16:creationId xmlns:a16="http://schemas.microsoft.com/office/drawing/2014/main" id="{6A79CC5D-4F98-4156-8256-1D2FC5E1907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1709" y="5265104"/>
            <a:ext cx="11541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图片 23">
            <a:extLst>
              <a:ext uri="{FF2B5EF4-FFF2-40B4-BE49-F238E27FC236}">
                <a16:creationId xmlns:a16="http://schemas.microsoft.com/office/drawing/2014/main" id="{FB0B2F5B-5E89-4E54-9F16-63089562B2F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9000"/>
                    </a14:imgEffect>
                  </a14:imgLayer>
                </a14:imgProps>
              </a:ext>
              <a:ext uri="{28A0092B-C50C-407E-A947-70E740481C1C}">
                <a14:useLocalDpi xmlns:a14="http://schemas.microsoft.com/office/drawing/2010/main" val="0"/>
              </a:ext>
            </a:extLst>
          </a:blip>
          <a:srcRect/>
          <a:stretch/>
        </p:blipFill>
        <p:spPr bwMode="auto">
          <a:xfrm>
            <a:off x="247600" y="5265103"/>
            <a:ext cx="101818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图片 24">
            <a:extLst>
              <a:ext uri="{FF2B5EF4-FFF2-40B4-BE49-F238E27FC236}">
                <a16:creationId xmlns:a16="http://schemas.microsoft.com/office/drawing/2014/main" id="{F4B3C6F7-96D5-41EF-8A80-1C1716CD383B}"/>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0000"/>
                    </a14:imgEffect>
                  </a14:imgLayer>
                </a14:imgProps>
              </a:ext>
              <a:ext uri="{28A0092B-C50C-407E-A947-70E740481C1C}">
                <a14:useLocalDpi xmlns:a14="http://schemas.microsoft.com/office/drawing/2010/main" val="0"/>
              </a:ext>
            </a:extLst>
          </a:blip>
          <a:srcRect/>
          <a:stretch/>
        </p:blipFill>
        <p:spPr bwMode="auto">
          <a:xfrm>
            <a:off x="1531826" y="5271073"/>
            <a:ext cx="1124906" cy="103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图片 25">
            <a:extLst>
              <a:ext uri="{FF2B5EF4-FFF2-40B4-BE49-F238E27FC236}">
                <a16:creationId xmlns:a16="http://schemas.microsoft.com/office/drawing/2014/main" id="{821E8729-C4F2-4FEC-AC78-9F1F064E2861}"/>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525323" y="5247641"/>
            <a:ext cx="1154113"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文本框 2">
            <a:extLst>
              <a:ext uri="{FF2B5EF4-FFF2-40B4-BE49-F238E27FC236}">
                <a16:creationId xmlns:a16="http://schemas.microsoft.com/office/drawing/2014/main" id="{50CC4CA1-A306-4176-B727-F3CED4532C23}"/>
              </a:ext>
            </a:extLst>
          </p:cNvPr>
          <p:cNvSpPr txBox="1">
            <a:spLocks noChangeArrowheads="1"/>
          </p:cNvSpPr>
          <p:nvPr/>
        </p:nvSpPr>
        <p:spPr bwMode="auto">
          <a:xfrm>
            <a:off x="281653" y="6307508"/>
            <a:ext cx="958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eaLnBrk="0" hangingPunct="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eaLnBrk="0" hangingPunct="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eaLnBrk="0" hangingPunct="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eaLnBrk="0" hangingPunct="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1000" b="1" dirty="0">
                <a:solidFill>
                  <a:schemeClr val="tx1"/>
                </a:solidFill>
              </a:rPr>
              <a:t>GF-1 Pan 2018/10/12</a:t>
            </a:r>
            <a:endParaRPr lang="zh-CN" altLang="en-US" sz="1000" b="1" dirty="0">
              <a:solidFill>
                <a:schemeClr val="tx1"/>
              </a:solidFill>
            </a:endParaRPr>
          </a:p>
        </p:txBody>
      </p:sp>
      <p:sp>
        <p:nvSpPr>
          <p:cNvPr id="66" name="文本框 27">
            <a:extLst>
              <a:ext uri="{FF2B5EF4-FFF2-40B4-BE49-F238E27FC236}">
                <a16:creationId xmlns:a16="http://schemas.microsoft.com/office/drawing/2014/main" id="{0E8DED1D-2A84-4D39-B02A-61B79CC554D0}"/>
              </a:ext>
            </a:extLst>
          </p:cNvPr>
          <p:cNvSpPr txBox="1">
            <a:spLocks noChangeArrowheads="1"/>
          </p:cNvSpPr>
          <p:nvPr/>
        </p:nvSpPr>
        <p:spPr bwMode="auto">
          <a:xfrm>
            <a:off x="1694029" y="6322061"/>
            <a:ext cx="793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eaLnBrk="0" hangingPunct="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eaLnBrk="0" hangingPunct="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eaLnBrk="0" hangingPunct="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eaLnBrk="0" hangingPunct="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1000" b="1" dirty="0">
                <a:solidFill>
                  <a:schemeClr val="tx1"/>
                </a:solidFill>
              </a:rPr>
              <a:t>GF-2 Pan 2018/8/8</a:t>
            </a:r>
            <a:endParaRPr lang="zh-CN" altLang="en-US" sz="1000" b="1" dirty="0">
              <a:solidFill>
                <a:schemeClr val="tx1"/>
              </a:solidFill>
            </a:endParaRPr>
          </a:p>
        </p:txBody>
      </p:sp>
      <p:sp>
        <p:nvSpPr>
          <p:cNvPr id="67" name="文本框 28">
            <a:extLst>
              <a:ext uri="{FF2B5EF4-FFF2-40B4-BE49-F238E27FC236}">
                <a16:creationId xmlns:a16="http://schemas.microsoft.com/office/drawing/2014/main" id="{523985BC-6DAB-4D8F-AA6E-F85E11EE3361}"/>
              </a:ext>
            </a:extLst>
          </p:cNvPr>
          <p:cNvSpPr txBox="1">
            <a:spLocks noChangeArrowheads="1"/>
          </p:cNvSpPr>
          <p:nvPr/>
        </p:nvSpPr>
        <p:spPr bwMode="auto">
          <a:xfrm>
            <a:off x="3182604" y="6331904"/>
            <a:ext cx="793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eaLnBrk="0" hangingPunct="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eaLnBrk="0" hangingPunct="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eaLnBrk="0" hangingPunct="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eaLnBrk="0" hangingPunct="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1000" b="1" dirty="0">
                <a:solidFill>
                  <a:schemeClr val="tx1"/>
                </a:solidFill>
              </a:rPr>
              <a:t>SV-1 Pan 2018/9/20</a:t>
            </a:r>
            <a:endParaRPr lang="zh-CN" altLang="en-US" sz="1000" b="1" dirty="0">
              <a:solidFill>
                <a:schemeClr val="tx1"/>
              </a:solidFill>
            </a:endParaRPr>
          </a:p>
        </p:txBody>
      </p:sp>
      <p:sp>
        <p:nvSpPr>
          <p:cNvPr id="68" name="文本框 29">
            <a:extLst>
              <a:ext uri="{FF2B5EF4-FFF2-40B4-BE49-F238E27FC236}">
                <a16:creationId xmlns:a16="http://schemas.microsoft.com/office/drawing/2014/main" id="{21A28996-519B-4230-9FA1-584DF1383935}"/>
              </a:ext>
            </a:extLst>
          </p:cNvPr>
          <p:cNvSpPr txBox="1">
            <a:spLocks noChangeArrowheads="1"/>
          </p:cNvSpPr>
          <p:nvPr/>
        </p:nvSpPr>
        <p:spPr bwMode="auto">
          <a:xfrm>
            <a:off x="4594979" y="6331904"/>
            <a:ext cx="793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eaLnBrk="0" hangingPunct="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eaLnBrk="0" hangingPunct="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eaLnBrk="0" hangingPunct="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eaLnBrk="0" hangingPunct="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1000" b="1" dirty="0">
                <a:solidFill>
                  <a:schemeClr val="tx1"/>
                </a:solidFill>
              </a:rPr>
              <a:t>SV-1 Pan 2018/9/22</a:t>
            </a:r>
            <a:endParaRPr lang="zh-CN" altLang="en-US" sz="1000" b="1" dirty="0">
              <a:solidFill>
                <a:schemeClr val="tx1"/>
              </a:solidFill>
            </a:endParaRPr>
          </a:p>
        </p:txBody>
      </p:sp>
      <p:sp>
        <p:nvSpPr>
          <p:cNvPr id="69" name="文本框 30">
            <a:extLst>
              <a:ext uri="{FF2B5EF4-FFF2-40B4-BE49-F238E27FC236}">
                <a16:creationId xmlns:a16="http://schemas.microsoft.com/office/drawing/2014/main" id="{C76A0C02-A51A-4749-AB1D-6F7BA73F8559}"/>
              </a:ext>
            </a:extLst>
          </p:cNvPr>
          <p:cNvSpPr txBox="1">
            <a:spLocks noChangeArrowheads="1"/>
          </p:cNvSpPr>
          <p:nvPr/>
        </p:nvSpPr>
        <p:spPr bwMode="auto">
          <a:xfrm>
            <a:off x="6174994" y="6331904"/>
            <a:ext cx="792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eaLnBrk="0" hangingPunct="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eaLnBrk="0" hangingPunct="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eaLnBrk="0" hangingPunct="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eaLnBrk="0" hangingPunct="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1000" b="1" dirty="0">
                <a:solidFill>
                  <a:schemeClr val="tx1"/>
                </a:solidFill>
              </a:rPr>
              <a:t>ZY-3 Pan 2018/9/22</a:t>
            </a:r>
            <a:endParaRPr lang="zh-CN" altLang="en-US" sz="1000" b="1" dirty="0">
              <a:solidFill>
                <a:schemeClr val="tx1"/>
              </a:solidFill>
            </a:endParaRPr>
          </a:p>
        </p:txBody>
      </p:sp>
      <p:sp>
        <p:nvSpPr>
          <p:cNvPr id="70" name="文本框 31">
            <a:extLst>
              <a:ext uri="{FF2B5EF4-FFF2-40B4-BE49-F238E27FC236}">
                <a16:creationId xmlns:a16="http://schemas.microsoft.com/office/drawing/2014/main" id="{42450D54-FE47-4E19-96FF-C23F4B2CDAD1}"/>
              </a:ext>
            </a:extLst>
          </p:cNvPr>
          <p:cNvSpPr txBox="1">
            <a:spLocks noChangeArrowheads="1"/>
          </p:cNvSpPr>
          <p:nvPr/>
        </p:nvSpPr>
        <p:spPr bwMode="auto">
          <a:xfrm>
            <a:off x="7631504" y="6344604"/>
            <a:ext cx="955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eaLnBrk="0" hangingPunct="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eaLnBrk="0" hangingPunct="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eaLnBrk="0" hangingPunct="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eaLnBrk="0" hangingPunct="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1000" b="1" dirty="0">
                <a:solidFill>
                  <a:schemeClr val="tx1"/>
                </a:solidFill>
              </a:rPr>
              <a:t>ZY-02C Pan 2018/9/22</a:t>
            </a:r>
            <a:endParaRPr lang="zh-CN" altLang="en-US" sz="1000" b="1" dirty="0">
              <a:solidFill>
                <a:schemeClr val="tx1"/>
              </a:solidFill>
            </a:endParaRPr>
          </a:p>
        </p:txBody>
      </p:sp>
      <p:graphicFrame>
        <p:nvGraphicFramePr>
          <p:cNvPr id="71" name="图表 70">
            <a:extLst>
              <a:ext uri="{FF2B5EF4-FFF2-40B4-BE49-F238E27FC236}">
                <a16:creationId xmlns:a16="http://schemas.microsoft.com/office/drawing/2014/main" id="{C5F51D63-9881-4E66-BC16-2A3130C325D7}"/>
              </a:ext>
            </a:extLst>
          </p:cNvPr>
          <p:cNvGraphicFramePr>
            <a:graphicFrameLocks/>
          </p:cNvGraphicFramePr>
          <p:nvPr/>
        </p:nvGraphicFramePr>
        <p:xfrm>
          <a:off x="4143894" y="2163086"/>
          <a:ext cx="4878095" cy="2915936"/>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3218008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defTabSz="914400">
              <a:lnSpc>
                <a:spcPct val="150000"/>
              </a:lnSpc>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Activities on Baotou site</a:t>
            </a:r>
          </a:p>
        </p:txBody>
      </p:sp>
      <p:sp>
        <p:nvSpPr>
          <p:cNvPr id="19" name="矩形 7">
            <a:extLst>
              <a:ext uri="{FF2B5EF4-FFF2-40B4-BE49-F238E27FC236}">
                <a16:creationId xmlns:a16="http://schemas.microsoft.com/office/drawing/2014/main" id="{C3085EF5-011B-4620-A73B-2E63E9332DFC}"/>
              </a:ext>
            </a:extLst>
          </p:cNvPr>
          <p:cNvSpPr>
            <a:spLocks noChangeArrowheads="1"/>
          </p:cNvSpPr>
          <p:nvPr/>
        </p:nvSpPr>
        <p:spPr bwMode="auto">
          <a:xfrm>
            <a:off x="289108" y="1267615"/>
            <a:ext cx="864108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eaLnBrk="0" hangingPunct="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eaLnBrk="0" hangingPunct="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eaLnBrk="0" hangingPunct="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eaLnBrk="0" hangingPunct="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defTabSz="914400" eaLnBrk="1" hangingPunct="1">
              <a:spcBef>
                <a:spcPct val="0"/>
              </a:spcBef>
              <a:buFontTx/>
              <a:buNone/>
            </a:pPr>
            <a:r>
              <a:rPr lang="en-US" altLang="zh-CN" sz="1600" dirty="0">
                <a:solidFill>
                  <a:srgbClr val="000000"/>
                </a:solidFill>
                <a:ea typeface="宋体" panose="02010600030101010101" pitchFamily="2" charset="-122"/>
                <a:cs typeface="Arial" panose="020B0604020202020204" pitchFamily="34" charset="0"/>
              </a:rPr>
              <a:t>GF-5 was launched on May 9 2018. </a:t>
            </a:r>
            <a:r>
              <a:rPr lang="en-US" altLang="zh-CN" sz="1600" dirty="0">
                <a:solidFill>
                  <a:srgbClr val="FF0000"/>
                </a:solidFill>
                <a:ea typeface="宋体" panose="02010600030101010101" pitchFamily="2" charset="-122"/>
                <a:cs typeface="Arial" panose="020B0604020202020204" pitchFamily="34" charset="0"/>
              </a:rPr>
              <a:t>The Advanced Hyper Spectrum Imager (AHSI) </a:t>
            </a:r>
            <a:r>
              <a:rPr lang="en-US" altLang="zh-CN" sz="1600" dirty="0">
                <a:solidFill>
                  <a:srgbClr val="000000"/>
                </a:solidFill>
                <a:ea typeface="宋体" panose="02010600030101010101" pitchFamily="2" charset="-122"/>
                <a:cs typeface="Arial" panose="020B0604020202020204" pitchFamily="34" charset="0"/>
              </a:rPr>
              <a:t>is one of GF-5’s main sensor for terrestrial high resolution remote sensing.</a:t>
            </a:r>
          </a:p>
        </p:txBody>
      </p:sp>
      <p:graphicFrame>
        <p:nvGraphicFramePr>
          <p:cNvPr id="20" name="表格 19">
            <a:extLst>
              <a:ext uri="{FF2B5EF4-FFF2-40B4-BE49-F238E27FC236}">
                <a16:creationId xmlns:a16="http://schemas.microsoft.com/office/drawing/2014/main" id="{470B651E-8734-420E-9611-615FC642EE7B}"/>
              </a:ext>
            </a:extLst>
          </p:cNvPr>
          <p:cNvGraphicFramePr>
            <a:graphicFrameLocks noGrp="1"/>
          </p:cNvGraphicFramePr>
          <p:nvPr/>
        </p:nvGraphicFramePr>
        <p:xfrm>
          <a:off x="352268" y="1892525"/>
          <a:ext cx="5191762" cy="2743056"/>
        </p:xfrm>
        <a:graphic>
          <a:graphicData uri="http://schemas.openxmlformats.org/drawingml/2006/table">
            <a:tbl>
              <a:tblPr firstRow="1" bandRow="1">
                <a:tableStyleId>{69C7853C-536D-4A76-A0AE-DD22124D55A5}</a:tableStyleId>
              </a:tblPr>
              <a:tblGrid>
                <a:gridCol w="2062481">
                  <a:extLst>
                    <a:ext uri="{9D8B030D-6E8A-4147-A177-3AD203B41FA5}">
                      <a16:colId xmlns:a16="http://schemas.microsoft.com/office/drawing/2014/main" val="20000"/>
                    </a:ext>
                  </a:extLst>
                </a:gridCol>
                <a:gridCol w="3129281">
                  <a:extLst>
                    <a:ext uri="{9D8B030D-6E8A-4147-A177-3AD203B41FA5}">
                      <a16:colId xmlns:a16="http://schemas.microsoft.com/office/drawing/2014/main" val="20001"/>
                    </a:ext>
                  </a:extLst>
                </a:gridCol>
              </a:tblGrid>
              <a:tr h="264213">
                <a:tc>
                  <a:txBody>
                    <a:bodyPr/>
                    <a:lstStyle/>
                    <a:p>
                      <a:r>
                        <a:rPr lang="en-US" altLang="zh-CN" sz="1200" dirty="0"/>
                        <a:t>GSD</a:t>
                      </a:r>
                      <a:endParaRPr lang="zh-CN" altLang="en-US" sz="1200" dirty="0">
                        <a:solidFill>
                          <a:schemeClr val="bg2"/>
                        </a:solidFill>
                      </a:endParaRPr>
                    </a:p>
                  </a:txBody>
                  <a:tcPr marL="91447" marR="91447" marT="45711" marB="45711"/>
                </a:tc>
                <a:tc>
                  <a:txBody>
                    <a:bodyPr/>
                    <a:lstStyle/>
                    <a:p>
                      <a:r>
                        <a:rPr lang="en-US" altLang="zh-CN" sz="1200" dirty="0"/>
                        <a:t>30 m</a:t>
                      </a:r>
                      <a:endParaRPr lang="zh-CN" altLang="en-US" sz="1200" dirty="0">
                        <a:solidFill>
                          <a:schemeClr val="bg2"/>
                        </a:solidFill>
                      </a:endParaRPr>
                    </a:p>
                  </a:txBody>
                  <a:tcPr marL="91447" marR="91447" marT="45711" marB="45711"/>
                </a:tc>
                <a:extLst>
                  <a:ext uri="{0D108BD9-81ED-4DB2-BD59-A6C34878D82A}">
                    <a16:rowId xmlns:a16="http://schemas.microsoft.com/office/drawing/2014/main" val="10000"/>
                  </a:ext>
                </a:extLst>
              </a:tr>
              <a:tr h="264213">
                <a:tc>
                  <a:txBody>
                    <a:bodyPr/>
                    <a:lstStyle/>
                    <a:p>
                      <a:r>
                        <a:rPr lang="en-US" altLang="zh-CN" sz="1200" dirty="0"/>
                        <a:t>Spectral range</a:t>
                      </a:r>
                      <a:endParaRPr lang="zh-CN" altLang="en-US" sz="1200" dirty="0">
                        <a:solidFill>
                          <a:schemeClr val="bg2"/>
                        </a:solidFill>
                      </a:endParaRPr>
                    </a:p>
                  </a:txBody>
                  <a:tcPr marL="91447" marR="91447" marT="45711" marB="45711"/>
                </a:tc>
                <a:tc>
                  <a:txBody>
                    <a:bodyPr/>
                    <a:lstStyle/>
                    <a:p>
                      <a:r>
                        <a:rPr lang="en-US" altLang="zh-CN" sz="1200"/>
                        <a:t>0.4-2.5 μm</a:t>
                      </a:r>
                      <a:endParaRPr lang="zh-CN" altLang="en-US" sz="1200" dirty="0">
                        <a:solidFill>
                          <a:schemeClr val="bg2"/>
                        </a:solidFill>
                      </a:endParaRPr>
                    </a:p>
                  </a:txBody>
                  <a:tcPr marL="91447" marR="91447" marT="45711" marB="45711"/>
                </a:tc>
                <a:extLst>
                  <a:ext uri="{0D108BD9-81ED-4DB2-BD59-A6C34878D82A}">
                    <a16:rowId xmlns:a16="http://schemas.microsoft.com/office/drawing/2014/main" val="10001"/>
                  </a:ext>
                </a:extLst>
              </a:tr>
              <a:tr h="269626">
                <a:tc>
                  <a:txBody>
                    <a:bodyPr/>
                    <a:lstStyle/>
                    <a:p>
                      <a:r>
                        <a:rPr lang="en-US" altLang="zh-CN" sz="1200" dirty="0"/>
                        <a:t>Spectral resolution</a:t>
                      </a:r>
                      <a:endParaRPr lang="zh-CN" altLang="en-US" sz="1200" dirty="0">
                        <a:solidFill>
                          <a:schemeClr val="bg2"/>
                        </a:solidFill>
                      </a:endParaRPr>
                    </a:p>
                  </a:txBody>
                  <a:tcPr marL="91447" marR="91447" marT="45711" marB="4571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t>VNIR </a:t>
                      </a:r>
                      <a:r>
                        <a:rPr lang="zh-CN" altLang="zh-CN" sz="1200" kern="1200" dirty="0"/>
                        <a:t>≦</a:t>
                      </a:r>
                      <a:r>
                        <a:rPr lang="en-US" altLang="zh-CN" sz="1200" kern="1200" dirty="0"/>
                        <a:t> 5 nm;  SWIR </a:t>
                      </a:r>
                      <a:r>
                        <a:rPr lang="zh-CN" altLang="zh-CN" sz="1200" kern="1200" dirty="0"/>
                        <a:t>≦</a:t>
                      </a:r>
                      <a:r>
                        <a:rPr lang="en-US" altLang="zh-CN" sz="1200" kern="1200" dirty="0"/>
                        <a:t> 10 nm</a:t>
                      </a:r>
                      <a:endParaRPr lang="zh-CN" altLang="zh-CN" sz="1200" kern="1200" dirty="0">
                        <a:solidFill>
                          <a:schemeClr val="bg2"/>
                        </a:solidFill>
                        <a:latin typeface="+mn-lt"/>
                        <a:ea typeface="+mn-ea"/>
                        <a:cs typeface="+mn-cs"/>
                      </a:endParaRPr>
                    </a:p>
                  </a:txBody>
                  <a:tcPr marL="91447" marR="91447" marT="45711" marB="45711"/>
                </a:tc>
                <a:extLst>
                  <a:ext uri="{0D108BD9-81ED-4DB2-BD59-A6C34878D82A}">
                    <a16:rowId xmlns:a16="http://schemas.microsoft.com/office/drawing/2014/main" val="10002"/>
                  </a:ext>
                </a:extLst>
              </a:tr>
              <a:tr h="449173">
                <a:tc>
                  <a:txBody>
                    <a:bodyPr/>
                    <a:lstStyle/>
                    <a:p>
                      <a:r>
                        <a:rPr lang="en-US" altLang="zh-CN" sz="1200" kern="1200" dirty="0"/>
                        <a:t>r</a:t>
                      </a:r>
                      <a:r>
                        <a:rPr lang="en-US" altLang="zh-CN" sz="1200" dirty="0"/>
                        <a:t>adiometric calibration accuracy (</a:t>
                      </a:r>
                      <a:r>
                        <a:rPr lang="en-US" altLang="zh-CN" sz="1200"/>
                        <a:t>SD &amp; SDSM</a:t>
                      </a:r>
                      <a:r>
                        <a:rPr lang="en-US" altLang="zh-CN" sz="1200" dirty="0"/>
                        <a:t>)</a:t>
                      </a:r>
                      <a:endParaRPr lang="zh-CN" altLang="en-US" sz="1200" dirty="0">
                        <a:solidFill>
                          <a:schemeClr val="bg2"/>
                        </a:solidFill>
                      </a:endParaRPr>
                    </a:p>
                  </a:txBody>
                  <a:tcPr marL="91447" marR="91447" marT="45711" marB="4571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t>Absolute:5%; Relative:3%</a:t>
                      </a:r>
                      <a:endParaRPr lang="zh-CN" altLang="zh-CN" sz="1200" kern="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a:solidFill>
                          <a:schemeClr val="bg2"/>
                        </a:solidFill>
                        <a:latin typeface="+mn-lt"/>
                        <a:ea typeface="+mn-ea"/>
                        <a:cs typeface="+mn-cs"/>
                      </a:endParaRPr>
                    </a:p>
                  </a:txBody>
                  <a:tcPr marL="91447" marR="91447" marT="45711" marB="45711"/>
                </a:tc>
                <a:extLst>
                  <a:ext uri="{0D108BD9-81ED-4DB2-BD59-A6C34878D82A}">
                    <a16:rowId xmlns:a16="http://schemas.microsoft.com/office/drawing/2014/main" val="10003"/>
                  </a:ext>
                </a:extLst>
              </a:tr>
              <a:tr h="449173">
                <a:tc>
                  <a:txBody>
                    <a:bodyPr/>
                    <a:lstStyle/>
                    <a:p>
                      <a:r>
                        <a:rPr lang="en-US" altLang="zh-CN" sz="1200" dirty="0"/>
                        <a:t>Spectral calibration accuracy (LED)</a:t>
                      </a:r>
                      <a:endParaRPr lang="zh-CN" altLang="en-US" sz="1200" dirty="0">
                        <a:solidFill>
                          <a:schemeClr val="bg2"/>
                        </a:solidFill>
                      </a:endParaRPr>
                    </a:p>
                  </a:txBody>
                  <a:tcPr marL="91447" marR="91447" marT="45711" marB="4571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rPr>
                        <a:t>VNIR</a:t>
                      </a:r>
                      <a:r>
                        <a:rPr lang="zh-CN" altLang="zh-CN" sz="1200" kern="100" dirty="0">
                          <a:effectLst/>
                        </a:rPr>
                        <a:t>：≦</a:t>
                      </a:r>
                      <a:r>
                        <a:rPr lang="en-US" altLang="zh-CN" sz="1200" kern="100" dirty="0">
                          <a:effectLst/>
                        </a:rPr>
                        <a:t>0.5nm</a:t>
                      </a:r>
                      <a:r>
                        <a:rPr lang="zh-CN" altLang="zh-CN" sz="1200" kern="100" dirty="0">
                          <a:effectLst/>
                        </a:rPr>
                        <a:t>；</a:t>
                      </a:r>
                      <a:r>
                        <a:rPr lang="en-US" altLang="zh-CN" sz="1200" kern="100" dirty="0">
                          <a:effectLst/>
                        </a:rPr>
                        <a:t>SWIR</a:t>
                      </a:r>
                      <a:r>
                        <a:rPr lang="zh-CN" altLang="zh-CN" sz="1200" kern="100" dirty="0">
                          <a:effectLst/>
                        </a:rPr>
                        <a:t>：≦</a:t>
                      </a:r>
                      <a:r>
                        <a:rPr lang="en-US" altLang="zh-CN" sz="1200" kern="100" dirty="0">
                          <a:effectLst/>
                        </a:rPr>
                        <a:t>1.0nm</a:t>
                      </a:r>
                      <a:endParaRPr lang="zh-CN" altLang="zh-CN" sz="1200" kern="100" dirty="0">
                        <a:solidFill>
                          <a:schemeClr val="bg2"/>
                        </a:solidFill>
                        <a:effectLst/>
                        <a:latin typeface="Times New Roman"/>
                        <a:ea typeface="宋体"/>
                        <a:cs typeface="Times New Roman"/>
                      </a:endParaRPr>
                    </a:p>
                  </a:txBody>
                  <a:tcPr marL="91447" marR="91447" marT="45711" marB="45711"/>
                </a:tc>
                <a:extLst>
                  <a:ext uri="{0D108BD9-81ED-4DB2-BD59-A6C34878D82A}">
                    <a16:rowId xmlns:a16="http://schemas.microsoft.com/office/drawing/2014/main" val="10004"/>
                  </a:ext>
                </a:extLst>
              </a:tr>
              <a:tr h="264213">
                <a:tc>
                  <a:txBody>
                    <a:bodyPr/>
                    <a:lstStyle/>
                    <a:p>
                      <a:r>
                        <a:rPr lang="en-US" altLang="zh-CN" sz="1200"/>
                        <a:t>Swath</a:t>
                      </a:r>
                      <a:endParaRPr lang="zh-CN" altLang="en-US" sz="1200" dirty="0">
                        <a:solidFill>
                          <a:schemeClr val="bg2"/>
                        </a:solidFill>
                      </a:endParaRPr>
                    </a:p>
                  </a:txBody>
                  <a:tcPr marL="91447" marR="91447" marT="45711" marB="45711"/>
                </a:tc>
                <a:tc>
                  <a:txBody>
                    <a:bodyPr/>
                    <a:lstStyle/>
                    <a:p>
                      <a:r>
                        <a:rPr lang="en-US" altLang="zh-CN" sz="1200" dirty="0"/>
                        <a:t>60 km</a:t>
                      </a:r>
                      <a:endParaRPr lang="zh-CN" altLang="en-US" sz="1200" dirty="0">
                        <a:solidFill>
                          <a:schemeClr val="bg2"/>
                        </a:solidFill>
                      </a:endParaRPr>
                    </a:p>
                  </a:txBody>
                  <a:tcPr marL="91447" marR="91447" marT="45711" marB="45711"/>
                </a:tc>
                <a:extLst>
                  <a:ext uri="{0D108BD9-81ED-4DB2-BD59-A6C34878D82A}">
                    <a16:rowId xmlns:a16="http://schemas.microsoft.com/office/drawing/2014/main" val="10005"/>
                  </a:ext>
                </a:extLst>
              </a:tr>
              <a:tr h="264213">
                <a:tc>
                  <a:txBody>
                    <a:bodyPr/>
                    <a:lstStyle/>
                    <a:p>
                      <a:r>
                        <a:rPr lang="en-US" altLang="zh-CN" sz="1200"/>
                        <a:t>Bands</a:t>
                      </a:r>
                      <a:endParaRPr lang="zh-CN" altLang="en-US" sz="1200" dirty="0">
                        <a:solidFill>
                          <a:schemeClr val="bg2"/>
                        </a:solidFill>
                      </a:endParaRPr>
                    </a:p>
                  </a:txBody>
                  <a:tcPr marL="91447" marR="91447" marT="45711" marB="45711"/>
                </a:tc>
                <a:tc>
                  <a:txBody>
                    <a:bodyPr/>
                    <a:lstStyle/>
                    <a:p>
                      <a:r>
                        <a:rPr lang="en-US" altLang="zh-CN" sz="1200"/>
                        <a:t>330 (</a:t>
                      </a:r>
                      <a:r>
                        <a:rPr lang="en-US" altLang="zh-CN" sz="1200" dirty="0"/>
                        <a:t>VNIR:150</a:t>
                      </a:r>
                      <a:r>
                        <a:rPr lang="zh-CN" altLang="en-US" sz="1200" dirty="0"/>
                        <a:t>，</a:t>
                      </a:r>
                      <a:r>
                        <a:rPr lang="en-US" altLang="zh-CN" sz="1200" dirty="0"/>
                        <a:t>SWIR:</a:t>
                      </a:r>
                      <a:r>
                        <a:rPr lang="zh-CN" altLang="en-US" sz="1200" dirty="0"/>
                        <a:t> </a:t>
                      </a:r>
                      <a:r>
                        <a:rPr lang="en-US" altLang="zh-CN" sz="1200" dirty="0"/>
                        <a:t>180)</a:t>
                      </a:r>
                      <a:endParaRPr lang="zh-CN" altLang="en-US" sz="1200" dirty="0">
                        <a:solidFill>
                          <a:schemeClr val="bg2"/>
                        </a:solidFill>
                      </a:endParaRPr>
                    </a:p>
                  </a:txBody>
                  <a:tcPr marL="91447" marR="91447" marT="45711" marB="45711"/>
                </a:tc>
                <a:extLst>
                  <a:ext uri="{0D108BD9-81ED-4DB2-BD59-A6C34878D82A}">
                    <a16:rowId xmlns:a16="http://schemas.microsoft.com/office/drawing/2014/main" val="10006"/>
                  </a:ext>
                </a:extLst>
              </a:tr>
              <a:tr h="449173">
                <a:tc>
                  <a:txBody>
                    <a:bodyPr/>
                    <a:lstStyle/>
                    <a:p>
                      <a:r>
                        <a:rPr lang="en-US" altLang="zh-CN" sz="1200" dirty="0"/>
                        <a:t>Revisit period</a:t>
                      </a:r>
                      <a:endParaRPr lang="zh-CN" altLang="en-US" sz="1200" dirty="0">
                        <a:solidFill>
                          <a:schemeClr val="bg2"/>
                        </a:solidFill>
                      </a:endParaRPr>
                    </a:p>
                  </a:txBody>
                  <a:tcPr marL="91447" marR="91447" marT="45711" marB="45711"/>
                </a:tc>
                <a:tc>
                  <a:txBody>
                    <a:bodyPr/>
                    <a:lstStyle/>
                    <a:p>
                      <a:r>
                        <a:rPr lang="en-US" altLang="zh-CN" sz="1200" dirty="0"/>
                        <a:t>51</a:t>
                      </a:r>
                      <a:r>
                        <a:rPr lang="zh-CN" altLang="en-US" sz="1200" baseline="0" dirty="0"/>
                        <a:t> </a:t>
                      </a:r>
                      <a:r>
                        <a:rPr lang="en-US" altLang="zh-CN" sz="1200" baseline="0" dirty="0"/>
                        <a:t>days</a:t>
                      </a:r>
                      <a:r>
                        <a:rPr lang="zh-CN" altLang="en-US" sz="1200" baseline="0" dirty="0"/>
                        <a:t> </a:t>
                      </a:r>
                      <a:r>
                        <a:rPr lang="en-US" altLang="zh-CN" sz="1200" baseline="0" dirty="0"/>
                        <a:t>(</a:t>
                      </a:r>
                      <a:r>
                        <a:rPr lang="en-US" altLang="zh-CN" sz="1200" dirty="0"/>
                        <a:t>no side-looking)</a:t>
                      </a:r>
                    </a:p>
                    <a:p>
                      <a:r>
                        <a:rPr lang="en-US" altLang="zh-CN" sz="1200" dirty="0"/>
                        <a:t>5 days (with 25°side-looking)</a:t>
                      </a:r>
                      <a:endParaRPr lang="zh-CN" altLang="en-US" sz="1200" dirty="0">
                        <a:solidFill>
                          <a:schemeClr val="bg2"/>
                        </a:solidFill>
                      </a:endParaRPr>
                    </a:p>
                  </a:txBody>
                  <a:tcPr marL="91447" marR="91447" marT="45711" marB="45711"/>
                </a:tc>
                <a:extLst>
                  <a:ext uri="{0D108BD9-81ED-4DB2-BD59-A6C34878D82A}">
                    <a16:rowId xmlns:a16="http://schemas.microsoft.com/office/drawing/2014/main" val="10007"/>
                  </a:ext>
                </a:extLst>
              </a:tr>
            </a:tbl>
          </a:graphicData>
        </a:graphic>
      </p:graphicFrame>
      <p:graphicFrame>
        <p:nvGraphicFramePr>
          <p:cNvPr id="21" name="图表 20">
            <a:extLst>
              <a:ext uri="{FF2B5EF4-FFF2-40B4-BE49-F238E27FC236}">
                <a16:creationId xmlns:a16="http://schemas.microsoft.com/office/drawing/2014/main" id="{0CC8F9D8-1DEE-43A0-8851-773DB7FE567B}"/>
              </a:ext>
            </a:extLst>
          </p:cNvPr>
          <p:cNvGraphicFramePr>
            <a:graphicFrameLocks/>
          </p:cNvGraphicFramePr>
          <p:nvPr/>
        </p:nvGraphicFramePr>
        <p:xfrm>
          <a:off x="677056" y="4697027"/>
          <a:ext cx="4001474" cy="2070896"/>
        </p:xfrm>
        <a:graphic>
          <a:graphicData uri="http://schemas.openxmlformats.org/drawingml/2006/chart">
            <c:chart xmlns:c="http://schemas.openxmlformats.org/drawingml/2006/chart" xmlns:r="http://schemas.openxmlformats.org/officeDocument/2006/relationships" r:id="rId3"/>
          </a:graphicData>
        </a:graphic>
      </p:graphicFrame>
      <p:grpSp>
        <p:nvGrpSpPr>
          <p:cNvPr id="22" name="组合 21">
            <a:extLst>
              <a:ext uri="{FF2B5EF4-FFF2-40B4-BE49-F238E27FC236}">
                <a16:creationId xmlns:a16="http://schemas.microsoft.com/office/drawing/2014/main" id="{E134481D-94EE-421D-B66E-F6BEFEAAC1BC}"/>
              </a:ext>
            </a:extLst>
          </p:cNvPr>
          <p:cNvGrpSpPr/>
          <p:nvPr/>
        </p:nvGrpSpPr>
        <p:grpSpPr>
          <a:xfrm>
            <a:off x="6034270" y="1862531"/>
            <a:ext cx="2469514" cy="2254657"/>
            <a:chOff x="5263199" y="2000442"/>
            <a:chExt cx="2469514" cy="2254657"/>
          </a:xfrm>
        </p:grpSpPr>
        <p:pic>
          <p:nvPicPr>
            <p:cNvPr id="23" name="图片 22">
              <a:extLst>
                <a:ext uri="{FF2B5EF4-FFF2-40B4-BE49-F238E27FC236}">
                  <a16:creationId xmlns:a16="http://schemas.microsoft.com/office/drawing/2014/main" id="{877FE08B-6C88-4F2B-BF73-FCEDC47028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3199" y="2043149"/>
              <a:ext cx="2469514" cy="2211950"/>
            </a:xfrm>
            <a:prstGeom prst="rect">
              <a:avLst/>
            </a:prstGeom>
          </p:spPr>
        </p:pic>
        <p:sp>
          <p:nvSpPr>
            <p:cNvPr id="24" name="文本框 23">
              <a:extLst>
                <a:ext uri="{FF2B5EF4-FFF2-40B4-BE49-F238E27FC236}">
                  <a16:creationId xmlns:a16="http://schemas.microsoft.com/office/drawing/2014/main" id="{FD7E339A-AAB2-49C9-AACE-7F8FAF5D5623}"/>
                </a:ext>
              </a:extLst>
            </p:cNvPr>
            <p:cNvSpPr txBox="1"/>
            <p:nvPr/>
          </p:nvSpPr>
          <p:spPr>
            <a:xfrm>
              <a:off x="5263199" y="2000442"/>
              <a:ext cx="1261884" cy="369332"/>
            </a:xfrm>
            <a:prstGeom prst="rect">
              <a:avLst/>
            </a:prstGeom>
            <a:noFill/>
          </p:spPr>
          <p:txBody>
            <a:bodyPr wrap="none" rtlCol="0">
              <a:spAutoFit/>
            </a:bodyPr>
            <a:lstStyle/>
            <a:p>
              <a:r>
                <a:rPr lang="en-US" altLang="zh-CN" i="1" dirty="0"/>
                <a:t>Sandy site</a:t>
              </a:r>
              <a:endParaRPr lang="zh-CN" altLang="en-US" i="1" dirty="0"/>
            </a:p>
          </p:txBody>
        </p:sp>
        <p:cxnSp>
          <p:nvCxnSpPr>
            <p:cNvPr id="25" name="直接箭头连接符 24">
              <a:extLst>
                <a:ext uri="{FF2B5EF4-FFF2-40B4-BE49-F238E27FC236}">
                  <a16:creationId xmlns:a16="http://schemas.microsoft.com/office/drawing/2014/main" id="{5EEA578A-1335-42FC-A63F-729CD567088A}"/>
                </a:ext>
              </a:extLst>
            </p:cNvPr>
            <p:cNvCxnSpPr>
              <a:cxnSpLocks/>
            </p:cNvCxnSpPr>
            <p:nvPr/>
          </p:nvCxnSpPr>
          <p:spPr bwMode="auto">
            <a:xfrm>
              <a:off x="5709920" y="2363007"/>
              <a:ext cx="579120" cy="1289221"/>
            </a:xfrm>
            <a:prstGeom prst="straightConnector1">
              <a:avLst/>
            </a:prstGeom>
            <a:ln w="9525" cap="flat" cmpd="sng" algn="ctr">
              <a:solidFill>
                <a:srgbClr val="FF0000"/>
              </a:solidFill>
              <a:prstDash val="solid"/>
              <a:round/>
              <a:headEnd type="none" w="med" len="med"/>
              <a:tailEnd type="triangle" w="med" len="med"/>
            </a:ln>
            <a:extLst>
              <a:ext uri="{909E8E84-426E-40DD-AFC4-6F175D3DCCD1}">
                <a14:hiddenFill xmlns:a14="http://schemas.microsoft.com/office/drawing/2010/main">
                  <a:blipFill dpi="0" rotWithShape="1">
                    <a:blip r:embed="rId5"/>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pSp>
      <p:sp>
        <p:nvSpPr>
          <p:cNvPr id="26" name="文本框 25">
            <a:extLst>
              <a:ext uri="{FF2B5EF4-FFF2-40B4-BE49-F238E27FC236}">
                <a16:creationId xmlns:a16="http://schemas.microsoft.com/office/drawing/2014/main" id="{20FB144C-082C-442B-BF11-92AC06B54859}"/>
              </a:ext>
            </a:extLst>
          </p:cNvPr>
          <p:cNvSpPr txBox="1"/>
          <p:nvPr/>
        </p:nvSpPr>
        <p:spPr>
          <a:xfrm>
            <a:off x="5557067" y="4126839"/>
            <a:ext cx="3423920" cy="523220"/>
          </a:xfrm>
          <a:prstGeom prst="rect">
            <a:avLst/>
          </a:prstGeom>
          <a:noFill/>
        </p:spPr>
        <p:txBody>
          <a:bodyPr wrap="square" rtlCol="0">
            <a:spAutoFit/>
          </a:bodyPr>
          <a:lstStyle/>
          <a:p>
            <a:pPr algn="ctr"/>
            <a:r>
              <a:rPr lang="en-US" altLang="zh-CN" sz="1400">
                <a:solidFill>
                  <a:schemeClr val="bg2"/>
                </a:solidFill>
              </a:rPr>
              <a:t>GF5/AHSI</a:t>
            </a:r>
            <a:r>
              <a:rPr lang="zh-CN" altLang="en-US" sz="1400">
                <a:solidFill>
                  <a:schemeClr val="bg2"/>
                </a:solidFill>
              </a:rPr>
              <a:t> </a:t>
            </a:r>
            <a:r>
              <a:rPr lang="en-US" altLang="zh-CN" sz="1400">
                <a:solidFill>
                  <a:schemeClr val="bg2"/>
                </a:solidFill>
              </a:rPr>
              <a:t>cube</a:t>
            </a:r>
            <a:r>
              <a:rPr lang="en-US" altLang="zh-CN" sz="1400" dirty="0">
                <a:solidFill>
                  <a:schemeClr val="bg2"/>
                </a:solidFill>
              </a:rPr>
              <a:t> </a:t>
            </a:r>
            <a:r>
              <a:rPr lang="en-US" altLang="zh-CN" sz="1400">
                <a:solidFill>
                  <a:schemeClr val="bg2"/>
                </a:solidFill>
              </a:rPr>
              <a:t>(WVC=1.78</a:t>
            </a:r>
            <a:r>
              <a:rPr lang="en-US" altLang="zh-CN" sz="1400" dirty="0">
                <a:solidFill>
                  <a:schemeClr val="bg2"/>
                </a:solidFill>
              </a:rPr>
              <a:t>, AOT=0.074 @ </a:t>
            </a:r>
            <a:r>
              <a:rPr lang="en-US" altLang="zh-CN" sz="1400">
                <a:solidFill>
                  <a:schemeClr val="bg2"/>
                </a:solidFill>
              </a:rPr>
              <a:t>2018/8/8 13:46:18</a:t>
            </a:r>
            <a:r>
              <a:rPr lang="en-US" altLang="zh-CN" sz="1400" dirty="0">
                <a:solidFill>
                  <a:schemeClr val="bg2"/>
                </a:solidFill>
              </a:rPr>
              <a:t>)</a:t>
            </a:r>
            <a:endParaRPr lang="zh-CN" altLang="en-US" sz="1400" dirty="0">
              <a:solidFill>
                <a:schemeClr val="bg2"/>
              </a:solidFill>
            </a:endParaRPr>
          </a:p>
        </p:txBody>
      </p:sp>
      <p:graphicFrame>
        <p:nvGraphicFramePr>
          <p:cNvPr id="27" name="图表 26">
            <a:extLst>
              <a:ext uri="{FF2B5EF4-FFF2-40B4-BE49-F238E27FC236}">
                <a16:creationId xmlns:a16="http://schemas.microsoft.com/office/drawing/2014/main" id="{F68D92A4-5346-4DBF-8E4C-2151E66FA22A}"/>
              </a:ext>
            </a:extLst>
          </p:cNvPr>
          <p:cNvGraphicFramePr>
            <a:graphicFrameLocks/>
          </p:cNvGraphicFramePr>
          <p:nvPr/>
        </p:nvGraphicFramePr>
        <p:xfrm>
          <a:off x="5077378" y="4748862"/>
          <a:ext cx="3728719" cy="1937122"/>
        </p:xfrm>
        <a:graphic>
          <a:graphicData uri="http://schemas.openxmlformats.org/drawingml/2006/chart">
            <c:chart xmlns:c="http://schemas.openxmlformats.org/drawingml/2006/chart" xmlns:r="http://schemas.openxmlformats.org/officeDocument/2006/relationships" r:id="rId6"/>
          </a:graphicData>
        </a:graphic>
      </p:graphicFrame>
      <p:sp>
        <p:nvSpPr>
          <p:cNvPr id="28" name="矩形 27">
            <a:extLst>
              <a:ext uri="{FF2B5EF4-FFF2-40B4-BE49-F238E27FC236}">
                <a16:creationId xmlns:a16="http://schemas.microsoft.com/office/drawing/2014/main" id="{898B6EA1-AD4C-4316-ACCB-AD063DCDD3DC}"/>
              </a:ext>
            </a:extLst>
          </p:cNvPr>
          <p:cNvSpPr/>
          <p:nvPr/>
        </p:nvSpPr>
        <p:spPr>
          <a:xfrm>
            <a:off x="278630" y="876930"/>
            <a:ext cx="8404316" cy="369332"/>
          </a:xfrm>
          <a:prstGeom prst="rect">
            <a:avLst/>
          </a:prstGeom>
        </p:spPr>
        <p:txBody>
          <a:bodyPr wrap="square">
            <a:spAutoFit/>
          </a:bodyPr>
          <a:lstStyle/>
          <a:p>
            <a:pPr marL="342900" indent="-342900">
              <a:buFont typeface="Wingdings" panose="05000000000000000000" pitchFamily="2" charset="2"/>
              <a:buChar char="n"/>
            </a:pPr>
            <a:r>
              <a:rPr lang="en-US" altLang="zh-CN" dirty="0">
                <a:solidFill>
                  <a:srgbClr val="0000FF"/>
                </a:solidFill>
              </a:rPr>
              <a:t>China’s hyperspectral satellites comparison over sandy site</a:t>
            </a:r>
            <a:endParaRPr lang="zh-CN" altLang="en-US" dirty="0">
              <a:solidFill>
                <a:srgbClr val="0000FF"/>
              </a:solidFill>
            </a:endParaRPr>
          </a:p>
        </p:txBody>
      </p:sp>
    </p:spTree>
    <p:extLst>
      <p:ext uri="{BB962C8B-B14F-4D97-AF65-F5344CB8AC3E}">
        <p14:creationId xmlns:p14="http://schemas.microsoft.com/office/powerpoint/2010/main" val="601298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FA2FC83A-3993-4BF1-8AB3-E29141C11EAE}"/>
              </a:ext>
            </a:extLst>
          </p:cNvPr>
          <p:cNvSpPr>
            <a:spLocks noChangeArrowheads="1"/>
          </p:cNvSpPr>
          <p:nvPr/>
        </p:nvSpPr>
        <p:spPr bwMode="auto">
          <a:xfrm>
            <a:off x="0" y="0"/>
            <a:ext cx="9144000" cy="688136"/>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defTabSz="914400">
              <a:lnSpc>
                <a:spcPct val="150000"/>
              </a:lnSpc>
              <a:defRPr/>
            </a:pPr>
            <a:r>
              <a:rPr lang="en-US" altLang="zh-CN" sz="2800" b="1" dirty="0">
                <a:solidFill>
                  <a:prstClr val="black"/>
                </a:solidFill>
                <a:latin typeface="Calibri" panose="020F0502020204030204" pitchFamily="34" charset="0"/>
                <a:ea typeface="黑体" pitchFamily="49" charset="-122"/>
                <a:cs typeface="Calibri" panose="020F0502020204030204" pitchFamily="34" charset="0"/>
              </a:rPr>
              <a:t>Activities on Baotou site</a:t>
            </a:r>
          </a:p>
        </p:txBody>
      </p:sp>
      <p:pic>
        <p:nvPicPr>
          <p:cNvPr id="13" name="图片 12">
            <a:extLst>
              <a:ext uri="{FF2B5EF4-FFF2-40B4-BE49-F238E27FC236}">
                <a16:creationId xmlns:a16="http://schemas.microsoft.com/office/drawing/2014/main" id="{B1272498-1E98-4084-9194-142D240DE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448" y="2586755"/>
            <a:ext cx="1920557" cy="1920557"/>
          </a:xfrm>
          <a:prstGeom prst="rect">
            <a:avLst/>
          </a:prstGeom>
        </p:spPr>
      </p:pic>
      <p:sp>
        <p:nvSpPr>
          <p:cNvPr id="14" name="文本框 13">
            <a:extLst>
              <a:ext uri="{FF2B5EF4-FFF2-40B4-BE49-F238E27FC236}">
                <a16:creationId xmlns:a16="http://schemas.microsoft.com/office/drawing/2014/main" id="{25CCBB42-6144-439D-B396-F93B0A722F4F}"/>
              </a:ext>
            </a:extLst>
          </p:cNvPr>
          <p:cNvSpPr txBox="1"/>
          <p:nvPr/>
        </p:nvSpPr>
        <p:spPr>
          <a:xfrm>
            <a:off x="6412542" y="4420223"/>
            <a:ext cx="2103589" cy="307777"/>
          </a:xfrm>
          <a:prstGeom prst="rect">
            <a:avLst/>
          </a:prstGeom>
          <a:noFill/>
        </p:spPr>
        <p:txBody>
          <a:bodyPr wrap="none" rtlCol="0">
            <a:spAutoFit/>
          </a:bodyPr>
          <a:lstStyle/>
          <a:p>
            <a:r>
              <a:rPr lang="en-US" altLang="zh-CN" sz="1400">
                <a:solidFill>
                  <a:schemeClr val="bg2"/>
                </a:solidFill>
                <a:latin typeface="Calibri" panose="020F0502020204030204" pitchFamily="34" charset="0"/>
                <a:cs typeface="Calibri" panose="020F0502020204030204" pitchFamily="34" charset="0"/>
              </a:rPr>
              <a:t>OHS2A</a:t>
            </a:r>
            <a:r>
              <a:rPr lang="zh-CN" altLang="en-US" sz="1400">
                <a:solidFill>
                  <a:schemeClr val="bg2"/>
                </a:solidFill>
                <a:latin typeface="Calibri" panose="020F0502020204030204" pitchFamily="34" charset="0"/>
                <a:cs typeface="Calibri" panose="020F0502020204030204" pitchFamily="34" charset="0"/>
              </a:rPr>
              <a:t> </a:t>
            </a:r>
            <a:r>
              <a:rPr lang="en-US" altLang="zh-CN" sz="1400">
                <a:solidFill>
                  <a:schemeClr val="bg2"/>
                </a:solidFill>
                <a:latin typeface="Calibri" panose="020F0502020204030204" pitchFamily="34" charset="0"/>
                <a:cs typeface="Calibri" panose="020F0502020204030204" pitchFamily="34" charset="0"/>
              </a:rPr>
              <a:t>image</a:t>
            </a:r>
            <a:r>
              <a:rPr lang="zh-CN" altLang="en-US" sz="1400">
                <a:solidFill>
                  <a:schemeClr val="bg2"/>
                </a:solidFill>
                <a:latin typeface="Calibri" panose="020F0502020204030204" pitchFamily="34" charset="0"/>
                <a:cs typeface="Calibri" panose="020F0502020204030204" pitchFamily="34" charset="0"/>
              </a:rPr>
              <a:t> </a:t>
            </a:r>
            <a:r>
              <a:rPr lang="en-US" altLang="zh-CN" sz="1400">
                <a:solidFill>
                  <a:schemeClr val="bg2"/>
                </a:solidFill>
                <a:latin typeface="Calibri" panose="020F0502020204030204" pitchFamily="34" charset="0"/>
                <a:cs typeface="Calibri" panose="020F0502020204030204" pitchFamily="34" charset="0"/>
              </a:rPr>
              <a:t>(2018/9/22</a:t>
            </a:r>
            <a:r>
              <a:rPr lang="en-US" altLang="zh-CN" sz="1400" dirty="0">
                <a:solidFill>
                  <a:schemeClr val="bg2"/>
                </a:solidFill>
                <a:latin typeface="Calibri" panose="020F0502020204030204" pitchFamily="34" charset="0"/>
                <a:cs typeface="Calibri" panose="020F0502020204030204" pitchFamily="34" charset="0"/>
              </a:rPr>
              <a:t>)</a:t>
            </a:r>
            <a:endParaRPr lang="zh-CN" altLang="en-US" sz="1400" dirty="0">
              <a:solidFill>
                <a:schemeClr val="bg2"/>
              </a:solidFill>
              <a:latin typeface="Calibri" panose="020F0502020204030204" pitchFamily="34" charset="0"/>
              <a:cs typeface="Calibri" panose="020F0502020204030204" pitchFamily="34" charset="0"/>
            </a:endParaRPr>
          </a:p>
        </p:txBody>
      </p:sp>
      <p:pic>
        <p:nvPicPr>
          <p:cNvPr id="15" name="图片 14">
            <a:extLst>
              <a:ext uri="{FF2B5EF4-FFF2-40B4-BE49-F238E27FC236}">
                <a16:creationId xmlns:a16="http://schemas.microsoft.com/office/drawing/2014/main" id="{BB37B910-03FE-44D3-B283-7B3BD4EBED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928" y="2790208"/>
            <a:ext cx="5634976" cy="2003793"/>
          </a:xfrm>
          <a:prstGeom prst="rect">
            <a:avLst/>
          </a:prstGeom>
        </p:spPr>
      </p:pic>
      <p:grpSp>
        <p:nvGrpSpPr>
          <p:cNvPr id="16" name="组合 15">
            <a:extLst>
              <a:ext uri="{FF2B5EF4-FFF2-40B4-BE49-F238E27FC236}">
                <a16:creationId xmlns:a16="http://schemas.microsoft.com/office/drawing/2014/main" id="{F0167632-EFFA-4886-B1B4-CAEBB7BB7FE5}"/>
              </a:ext>
            </a:extLst>
          </p:cNvPr>
          <p:cNvGrpSpPr/>
          <p:nvPr/>
        </p:nvGrpSpPr>
        <p:grpSpPr>
          <a:xfrm>
            <a:off x="101765" y="4684385"/>
            <a:ext cx="8958577" cy="1775703"/>
            <a:chOff x="74620" y="5029766"/>
            <a:chExt cx="8958577" cy="1775703"/>
          </a:xfrm>
        </p:grpSpPr>
        <p:pic>
          <p:nvPicPr>
            <p:cNvPr id="17" name="图片 16">
              <a:extLst>
                <a:ext uri="{FF2B5EF4-FFF2-40B4-BE49-F238E27FC236}">
                  <a16:creationId xmlns:a16="http://schemas.microsoft.com/office/drawing/2014/main" id="{51C1A9BF-A561-4712-8794-AC20924BD4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3197" y="5051228"/>
              <a:ext cx="2880000" cy="1754241"/>
            </a:xfrm>
            <a:prstGeom prst="rect">
              <a:avLst/>
            </a:prstGeom>
          </p:spPr>
        </p:pic>
        <p:pic>
          <p:nvPicPr>
            <p:cNvPr id="29" name="图片 28">
              <a:extLst>
                <a:ext uri="{FF2B5EF4-FFF2-40B4-BE49-F238E27FC236}">
                  <a16:creationId xmlns:a16="http://schemas.microsoft.com/office/drawing/2014/main" id="{96F8E076-20C2-4ED3-B216-36A3FAB619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20" y="5076420"/>
              <a:ext cx="2880000" cy="1703857"/>
            </a:xfrm>
            <a:prstGeom prst="rect">
              <a:avLst/>
            </a:prstGeom>
          </p:spPr>
        </p:pic>
        <p:pic>
          <p:nvPicPr>
            <p:cNvPr id="30" name="图片 29">
              <a:extLst>
                <a:ext uri="{FF2B5EF4-FFF2-40B4-BE49-F238E27FC236}">
                  <a16:creationId xmlns:a16="http://schemas.microsoft.com/office/drawing/2014/main" id="{DF7338D7-2199-437E-ABFC-AF6661387B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3909" y="5105259"/>
              <a:ext cx="2880000" cy="1646178"/>
            </a:xfrm>
            <a:prstGeom prst="rect">
              <a:avLst/>
            </a:prstGeom>
          </p:spPr>
        </p:pic>
        <p:sp>
          <p:nvSpPr>
            <p:cNvPr id="31" name="文本框 30">
              <a:extLst>
                <a:ext uri="{FF2B5EF4-FFF2-40B4-BE49-F238E27FC236}">
                  <a16:creationId xmlns:a16="http://schemas.microsoft.com/office/drawing/2014/main" id="{ECB83356-B5A0-4BB3-90B9-99A09FD93459}"/>
                </a:ext>
              </a:extLst>
            </p:cNvPr>
            <p:cNvSpPr txBox="1"/>
            <p:nvPr/>
          </p:nvSpPr>
          <p:spPr>
            <a:xfrm>
              <a:off x="718640" y="5179397"/>
              <a:ext cx="1869423" cy="307777"/>
            </a:xfrm>
            <a:prstGeom prst="rect">
              <a:avLst/>
            </a:prstGeom>
            <a:noFill/>
          </p:spPr>
          <p:txBody>
            <a:bodyPr wrap="none" rtlCol="0">
              <a:spAutoFit/>
            </a:bodyPr>
            <a:lstStyle/>
            <a:p>
              <a:r>
                <a:rPr lang="en-US" altLang="zh-CN" sz="1400" dirty="0">
                  <a:solidFill>
                    <a:schemeClr val="bg2"/>
                  </a:solidFill>
                  <a:latin typeface="Calibri" panose="020F0502020204030204" pitchFamily="34" charset="0"/>
                  <a:cs typeface="Calibri" panose="020F0502020204030204" pitchFamily="34" charset="0"/>
                </a:rPr>
                <a:t>OHS2A</a:t>
              </a:r>
              <a:r>
                <a:rPr lang="zh-CN" altLang="en-US" sz="1400" dirty="0">
                  <a:solidFill>
                    <a:schemeClr val="bg2"/>
                  </a:solidFill>
                  <a:latin typeface="Calibri" panose="020F0502020204030204" pitchFamily="34" charset="0"/>
                  <a:cs typeface="Calibri" panose="020F0502020204030204" pitchFamily="34" charset="0"/>
                </a:rPr>
                <a:t>（</a:t>
              </a:r>
              <a:r>
                <a:rPr lang="en-US" altLang="zh-CN" sz="1400" dirty="0">
                  <a:solidFill>
                    <a:schemeClr val="bg2"/>
                  </a:solidFill>
                  <a:latin typeface="Calibri" panose="020F0502020204030204" pitchFamily="34" charset="0"/>
                  <a:cs typeface="Calibri" panose="020F0502020204030204" pitchFamily="34" charset="0"/>
                </a:rPr>
                <a:t>2018/9/22</a:t>
              </a:r>
              <a:r>
                <a:rPr lang="zh-CN" altLang="en-US" sz="1400" dirty="0">
                  <a:solidFill>
                    <a:schemeClr val="bg2"/>
                  </a:solidFill>
                  <a:latin typeface="Calibri" panose="020F0502020204030204" pitchFamily="34" charset="0"/>
                  <a:cs typeface="Calibri" panose="020F0502020204030204" pitchFamily="34" charset="0"/>
                </a:rPr>
                <a:t>）</a:t>
              </a:r>
              <a:r>
                <a:rPr lang="en-US" altLang="zh-CN" sz="1400" dirty="0">
                  <a:solidFill>
                    <a:schemeClr val="bg2"/>
                  </a:solidFill>
                  <a:latin typeface="Calibri" panose="020F0502020204030204" pitchFamily="34" charset="0"/>
                  <a:cs typeface="Calibri" panose="020F0502020204030204" pitchFamily="34" charset="0"/>
                </a:rPr>
                <a:t> </a:t>
              </a:r>
              <a:endParaRPr lang="zh-CN" altLang="en-US" sz="1400" dirty="0">
                <a:solidFill>
                  <a:schemeClr val="bg2"/>
                </a:solidFill>
                <a:latin typeface="Calibri" panose="020F0502020204030204" pitchFamily="34" charset="0"/>
                <a:cs typeface="Calibri" panose="020F0502020204030204" pitchFamily="34" charset="0"/>
              </a:endParaRPr>
            </a:p>
          </p:txBody>
        </p:sp>
        <p:sp>
          <p:nvSpPr>
            <p:cNvPr id="32" name="文本框 31">
              <a:extLst>
                <a:ext uri="{FF2B5EF4-FFF2-40B4-BE49-F238E27FC236}">
                  <a16:creationId xmlns:a16="http://schemas.microsoft.com/office/drawing/2014/main" id="{B9E48EB7-63DB-4892-B260-1B0BB0F042E4}"/>
                </a:ext>
              </a:extLst>
            </p:cNvPr>
            <p:cNvSpPr txBox="1"/>
            <p:nvPr/>
          </p:nvSpPr>
          <p:spPr>
            <a:xfrm>
              <a:off x="3852593" y="5113040"/>
              <a:ext cx="1611339" cy="307777"/>
            </a:xfrm>
            <a:prstGeom prst="rect">
              <a:avLst/>
            </a:prstGeom>
            <a:noFill/>
          </p:spPr>
          <p:txBody>
            <a:bodyPr wrap="none" rtlCol="0">
              <a:spAutoFit/>
            </a:bodyPr>
            <a:lstStyle/>
            <a:p>
              <a:r>
                <a:rPr lang="en-US" altLang="zh-CN" sz="1400" dirty="0">
                  <a:solidFill>
                    <a:schemeClr val="bg2"/>
                  </a:solidFill>
                  <a:latin typeface="Calibri" panose="020F0502020204030204" pitchFamily="34" charset="0"/>
                  <a:cs typeface="Calibri" panose="020F0502020204030204" pitchFamily="34" charset="0"/>
                </a:rPr>
                <a:t>OHS2C (2018/9/12)</a:t>
              </a:r>
              <a:endParaRPr lang="zh-CN" altLang="en-US" sz="1400" dirty="0">
                <a:solidFill>
                  <a:schemeClr val="bg2"/>
                </a:solidFill>
                <a:latin typeface="Calibri" panose="020F0502020204030204" pitchFamily="34" charset="0"/>
                <a:cs typeface="Calibri" panose="020F0502020204030204" pitchFamily="34" charset="0"/>
              </a:endParaRPr>
            </a:p>
          </p:txBody>
        </p:sp>
        <p:sp>
          <p:nvSpPr>
            <p:cNvPr id="33" name="文本框 32">
              <a:extLst>
                <a:ext uri="{FF2B5EF4-FFF2-40B4-BE49-F238E27FC236}">
                  <a16:creationId xmlns:a16="http://schemas.microsoft.com/office/drawing/2014/main" id="{E9E1C138-F606-481F-89DD-164A66DE5C04}"/>
                </a:ext>
              </a:extLst>
            </p:cNvPr>
            <p:cNvSpPr txBox="1"/>
            <p:nvPr/>
          </p:nvSpPr>
          <p:spPr>
            <a:xfrm>
              <a:off x="7069943" y="5029766"/>
              <a:ext cx="1625766" cy="307777"/>
            </a:xfrm>
            <a:prstGeom prst="rect">
              <a:avLst/>
            </a:prstGeom>
            <a:noFill/>
          </p:spPr>
          <p:txBody>
            <a:bodyPr wrap="none" rtlCol="0">
              <a:spAutoFit/>
            </a:bodyPr>
            <a:lstStyle/>
            <a:p>
              <a:r>
                <a:rPr lang="en-US" altLang="zh-CN" sz="1400" dirty="0">
                  <a:solidFill>
                    <a:schemeClr val="bg2"/>
                  </a:solidFill>
                  <a:latin typeface="Calibri" panose="020F0502020204030204" pitchFamily="34" charset="0"/>
                  <a:cs typeface="Calibri" panose="020F0502020204030204" pitchFamily="34" charset="0"/>
                </a:rPr>
                <a:t>OHS2D (2018/8/22)</a:t>
              </a:r>
              <a:endParaRPr lang="zh-CN" altLang="en-US" sz="1400" dirty="0">
                <a:solidFill>
                  <a:schemeClr val="bg2"/>
                </a:solidFill>
                <a:latin typeface="Calibri" panose="020F0502020204030204" pitchFamily="34" charset="0"/>
                <a:cs typeface="Calibri" panose="020F0502020204030204" pitchFamily="34" charset="0"/>
              </a:endParaRPr>
            </a:p>
          </p:txBody>
        </p:sp>
      </p:grpSp>
      <p:sp>
        <p:nvSpPr>
          <p:cNvPr id="34" name="文本框 33">
            <a:extLst>
              <a:ext uri="{FF2B5EF4-FFF2-40B4-BE49-F238E27FC236}">
                <a16:creationId xmlns:a16="http://schemas.microsoft.com/office/drawing/2014/main" id="{81CAC70F-317F-4DF1-8661-F5D296E2F685}"/>
              </a:ext>
            </a:extLst>
          </p:cNvPr>
          <p:cNvSpPr txBox="1"/>
          <p:nvPr/>
        </p:nvSpPr>
        <p:spPr>
          <a:xfrm>
            <a:off x="1853094" y="6383644"/>
            <a:ext cx="5452883" cy="307777"/>
          </a:xfrm>
          <a:prstGeom prst="rect">
            <a:avLst/>
          </a:prstGeom>
          <a:noFill/>
        </p:spPr>
        <p:txBody>
          <a:bodyPr wrap="square" rtlCol="0">
            <a:spAutoFit/>
          </a:bodyPr>
          <a:lstStyle/>
          <a:p>
            <a:r>
              <a:rPr lang="en-US" altLang="zh-CN" sz="1400">
                <a:solidFill>
                  <a:schemeClr val="bg2"/>
                </a:solidFill>
                <a:latin typeface="Arial" pitchFamily="34" charset="0"/>
                <a:cs typeface="Arial" pitchFamily="34" charset="0"/>
              </a:rPr>
              <a:t>Radiometric calibration coefficient of OHS</a:t>
            </a:r>
            <a:r>
              <a:rPr lang="zh-CN" altLang="en-US" sz="1400">
                <a:solidFill>
                  <a:schemeClr val="bg2"/>
                </a:solidFill>
                <a:latin typeface="Arial" pitchFamily="34" charset="0"/>
                <a:cs typeface="Arial" pitchFamily="34" charset="0"/>
              </a:rPr>
              <a:t> </a:t>
            </a:r>
            <a:r>
              <a:rPr lang="en-US" altLang="zh-CN" sz="1400">
                <a:solidFill>
                  <a:schemeClr val="bg2"/>
                </a:solidFill>
                <a:latin typeface="Arial" pitchFamily="34" charset="0"/>
                <a:cs typeface="Arial" pitchFamily="34" charset="0"/>
              </a:rPr>
              <a:t>hyperspectral imagers</a:t>
            </a:r>
            <a:endParaRPr lang="zh-CN" altLang="en-US" sz="1400" dirty="0">
              <a:solidFill>
                <a:schemeClr val="bg2"/>
              </a:solidFill>
              <a:latin typeface="Arial" pitchFamily="34" charset="0"/>
              <a:cs typeface="Arial" pitchFamily="34" charset="0"/>
            </a:endParaRPr>
          </a:p>
        </p:txBody>
      </p:sp>
      <p:sp>
        <p:nvSpPr>
          <p:cNvPr id="35" name="矩形 34">
            <a:extLst>
              <a:ext uri="{FF2B5EF4-FFF2-40B4-BE49-F238E27FC236}">
                <a16:creationId xmlns:a16="http://schemas.microsoft.com/office/drawing/2014/main" id="{524C4964-7EBE-42B7-9165-BE925D18DDE4}"/>
              </a:ext>
            </a:extLst>
          </p:cNvPr>
          <p:cNvSpPr/>
          <p:nvPr/>
        </p:nvSpPr>
        <p:spPr>
          <a:xfrm>
            <a:off x="245818" y="921359"/>
            <a:ext cx="8404316" cy="369332"/>
          </a:xfrm>
          <a:prstGeom prst="rect">
            <a:avLst/>
          </a:prstGeom>
        </p:spPr>
        <p:txBody>
          <a:bodyPr wrap="square">
            <a:spAutoFit/>
          </a:bodyPr>
          <a:lstStyle/>
          <a:p>
            <a:pPr marL="342900" indent="-342900">
              <a:buFont typeface="Wingdings" panose="05000000000000000000" pitchFamily="2" charset="2"/>
              <a:buChar char="n"/>
            </a:pPr>
            <a:r>
              <a:rPr lang="en-US" altLang="zh-CN" dirty="0">
                <a:solidFill>
                  <a:srgbClr val="0000FF"/>
                </a:solidFill>
              </a:rPr>
              <a:t>China’s hyperspectral satellites comparison over sandy site</a:t>
            </a:r>
            <a:endParaRPr lang="zh-CN" altLang="en-US" dirty="0">
              <a:solidFill>
                <a:srgbClr val="0000FF"/>
              </a:solidFill>
            </a:endParaRPr>
          </a:p>
        </p:txBody>
      </p:sp>
      <p:sp>
        <p:nvSpPr>
          <p:cNvPr id="36" name="矩形 7">
            <a:extLst>
              <a:ext uri="{FF2B5EF4-FFF2-40B4-BE49-F238E27FC236}">
                <a16:creationId xmlns:a16="http://schemas.microsoft.com/office/drawing/2014/main" id="{88C85486-8701-4792-86BB-D1C2E905744D}"/>
              </a:ext>
            </a:extLst>
          </p:cNvPr>
          <p:cNvSpPr>
            <a:spLocks noChangeArrowheads="1"/>
          </p:cNvSpPr>
          <p:nvPr/>
        </p:nvSpPr>
        <p:spPr bwMode="auto">
          <a:xfrm>
            <a:off x="116383" y="1239383"/>
            <a:ext cx="854233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accent2"/>
                </a:solidFill>
                <a:latin typeface="Arial" panose="020B0604020202020204" pitchFamily="34" charset="0"/>
                <a:ea typeface="黑体" panose="02010609060101010101" pitchFamily="49" charset="-122"/>
              </a:defRPr>
            </a:lvl1pPr>
            <a:lvl2pPr marL="742950" indent="-285750" eaLnBrk="0" hangingPunct="0">
              <a:spcBef>
                <a:spcPct val="20000"/>
              </a:spcBef>
              <a:buChar char="–"/>
              <a:defRPr sz="2800">
                <a:solidFill>
                  <a:srgbClr val="0000FF"/>
                </a:solidFill>
                <a:latin typeface="Arial" panose="020B0604020202020204" pitchFamily="34" charset="0"/>
                <a:ea typeface="黑体" panose="02010609060101010101" pitchFamily="49" charset="-122"/>
              </a:defRPr>
            </a:lvl2pPr>
            <a:lvl3pPr marL="1143000" indent="-228600" eaLnBrk="0" hangingPunct="0">
              <a:spcBef>
                <a:spcPct val="20000"/>
              </a:spcBef>
              <a:buChar char="•"/>
              <a:defRPr sz="2400">
                <a:solidFill>
                  <a:srgbClr val="0000FF"/>
                </a:solidFill>
                <a:latin typeface="Arial" panose="020B0604020202020204" pitchFamily="34" charset="0"/>
                <a:ea typeface="黑体" panose="02010609060101010101" pitchFamily="49" charset="-122"/>
              </a:defRPr>
            </a:lvl3pPr>
            <a:lvl4pPr marL="1600200" indent="-228600" eaLnBrk="0" hangingPunct="0">
              <a:spcBef>
                <a:spcPct val="20000"/>
              </a:spcBef>
              <a:buChar char="–"/>
              <a:defRPr sz="2000">
                <a:solidFill>
                  <a:srgbClr val="0000FF"/>
                </a:solidFill>
                <a:latin typeface="Arial" panose="020B0604020202020204" pitchFamily="34" charset="0"/>
                <a:ea typeface="黑体" panose="02010609060101010101" pitchFamily="49" charset="-122"/>
              </a:defRPr>
            </a:lvl4pPr>
            <a:lvl5pPr marL="2057400" indent="-228600" eaLnBrk="0" hangingPunct="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marL="285750" indent="-285750" eaLnBrk="1" hangingPunct="1">
              <a:spcBef>
                <a:spcPct val="0"/>
              </a:spcBef>
              <a:buFont typeface="Wingdings" panose="05000000000000000000" pitchFamily="2" charset="2"/>
              <a:buChar char="l"/>
            </a:pPr>
            <a:r>
              <a:rPr lang="en-US" altLang="zh-CN" sz="1400" dirty="0">
                <a:solidFill>
                  <a:srgbClr val="000000"/>
                </a:solidFill>
                <a:ea typeface="宋体" panose="02010600030101010101" pitchFamily="2" charset="-122"/>
                <a:cs typeface="Arial" panose="020B0604020202020204" pitchFamily="34" charset="0"/>
              </a:rPr>
              <a:t>OHS commercial constellation (OHS2A, OHS2C, OHS2D) (</a:t>
            </a:r>
            <a:r>
              <a:rPr lang="en-US" altLang="zh-CN" sz="1400" dirty="0" err="1">
                <a:solidFill>
                  <a:srgbClr val="000000"/>
                </a:solidFill>
                <a:ea typeface="宋体" panose="02010600030101010101" pitchFamily="2" charset="-122"/>
                <a:cs typeface="Arial" panose="020B0604020202020204" pitchFamily="34" charset="0"/>
              </a:rPr>
              <a:t>Orbita</a:t>
            </a:r>
            <a:r>
              <a:rPr lang="en-US" altLang="zh-CN" sz="1400" dirty="0">
                <a:solidFill>
                  <a:srgbClr val="000000"/>
                </a:solidFill>
                <a:ea typeface="宋体" panose="02010600030101010101" pitchFamily="2" charset="-122"/>
                <a:cs typeface="Arial" panose="020B0604020202020204" pitchFamily="34" charset="0"/>
              </a:rPr>
              <a:t> Aerospace Ltd.) was launched on Apr 26 2018.</a:t>
            </a:r>
          </a:p>
          <a:p>
            <a:pPr marL="285750" indent="-285750" eaLnBrk="1" hangingPunct="1">
              <a:spcBef>
                <a:spcPct val="0"/>
              </a:spcBef>
              <a:buFont typeface="Wingdings" panose="05000000000000000000" pitchFamily="2" charset="2"/>
              <a:buChar char="l"/>
            </a:pPr>
            <a:r>
              <a:rPr lang="en-US" altLang="zh-CN" sz="1400" dirty="0">
                <a:solidFill>
                  <a:srgbClr val="000000"/>
                </a:solidFill>
                <a:ea typeface="宋体" panose="02010600030101010101" pitchFamily="2" charset="-122"/>
                <a:cs typeface="Arial" panose="020B0604020202020204" pitchFamily="34" charset="0"/>
              </a:rPr>
              <a:t>The hyperspectral imagers aboard: 10m GSD, spectral range 400nm~1000nm, 32 bands, mean spectral resolution 2.5nm.</a:t>
            </a:r>
          </a:p>
          <a:p>
            <a:pPr marL="285750" indent="-285750" eaLnBrk="1" hangingPunct="1">
              <a:spcBef>
                <a:spcPct val="0"/>
              </a:spcBef>
              <a:buFont typeface="Wingdings" panose="05000000000000000000" pitchFamily="2" charset="2"/>
              <a:buChar char="l"/>
            </a:pPr>
            <a:r>
              <a:rPr lang="en-US" altLang="zh-CN" sz="1400" dirty="0">
                <a:solidFill>
                  <a:srgbClr val="000000"/>
                </a:solidFill>
                <a:ea typeface="宋体" panose="02010600030101010101" pitchFamily="2" charset="-122"/>
                <a:cs typeface="Arial" panose="020B0604020202020204" pitchFamily="34" charset="0"/>
              </a:rPr>
              <a:t>No pre-launch laboratory calibration data available. No internal calibrator onboard the satellites.</a:t>
            </a:r>
          </a:p>
          <a:p>
            <a:pPr marL="285750" indent="-285750" eaLnBrk="1" hangingPunct="1">
              <a:spcBef>
                <a:spcPct val="0"/>
              </a:spcBef>
              <a:buFont typeface="Wingdings" panose="05000000000000000000" pitchFamily="2" charset="2"/>
              <a:buChar char="l"/>
            </a:pPr>
            <a:r>
              <a:rPr lang="en-US" altLang="zh-CN" sz="1400" dirty="0">
                <a:solidFill>
                  <a:srgbClr val="000000"/>
                </a:solidFill>
                <a:ea typeface="宋体" panose="02010600030101010101" pitchFamily="2" charset="-122"/>
                <a:cs typeface="Arial" panose="020B0604020202020204" pitchFamily="34" charset="0"/>
              </a:rPr>
              <a:t>Twelve times of automatic radiometric calibration were carried out during Aug to Oct 2018, base on the sandy site.</a:t>
            </a:r>
          </a:p>
        </p:txBody>
      </p:sp>
    </p:spTree>
    <p:extLst>
      <p:ext uri="{BB962C8B-B14F-4D97-AF65-F5344CB8AC3E}">
        <p14:creationId xmlns:p14="http://schemas.microsoft.com/office/powerpoint/2010/main" val="30556031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6963"/>
  <p:tag name="KSO_WM_TAG_VERSION" val="1.0"/>
  <p:tag name="KSO_WM_UNIT_TYPE" val="a"/>
  <p:tag name="KSO_WM_UNIT_INDEX" val="1"/>
  <p:tag name="KSO_WM_UNIT_ID" val="custom20186963_3*a*1"/>
  <p:tag name="KSO_WM_UNIT_LAYERLEVEL" val="1"/>
  <p:tag name="KSO_WM_UNIT_VALUE" val="93"/>
  <p:tag name="KSO_WM_UNIT_ISCONTENTSTITLE" val="0"/>
  <p:tag name="KSO_WM_UNIT_HIGHLIGHT" val="0"/>
  <p:tag name="KSO_WM_UNIT_COMPATIBLE" val="0"/>
  <p:tag name="KSO_WM_UNIT_CLEAR" val="0"/>
  <p:tag name="KSO_WM_BEAUTIFY_FLAG" val="#wm#"/>
  <p:tag name="KSO_WM_UNIT_PRESET_TEXT" val="Title and content layout (Text page)"/>
</p:tagLst>
</file>

<file path=ppt/theme/_rels/theme1.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1_574TGp_natural_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574TGp_natural_light">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a:solidFill>
              <a:schemeClr val="bg2"/>
            </a:solidFill>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blipFill dpi="0" rotWithShape="1">
                <a:blip xmlns:r="http://schemas.openxmlformats.org/officeDocument/2006/relationships" r:embed="rId1"/>
                <a:srcRect/>
                <a:stretch>
                  <a:fillRect/>
                </a:stretch>
              </a:blip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defRPr>
        </a:defPPr>
      </a:lstStyle>
    </a:lnDef>
    <a:txDef>
      <a:spPr>
        <a:noFill/>
      </a:spPr>
      <a:bodyPr wrap="none" rtlCol="0">
        <a:spAutoFit/>
      </a:bodyPr>
      <a:lstStyle>
        <a:defPPr>
          <a:defRPr b="1" dirty="0" smtClean="0">
            <a:solidFill>
              <a:schemeClr val="bg2"/>
            </a:solidFill>
            <a:latin typeface="Calibri" panose="020F0502020204030204" pitchFamily="34" charset="0"/>
            <a:ea typeface="黑体" pitchFamily="49" charset="-122"/>
            <a:cs typeface="Calibri" panose="020F0502020204030204" pitchFamily="34" charset="0"/>
          </a:defRPr>
        </a:defPPr>
      </a:lstStyle>
    </a:txDef>
  </a:objectDefaults>
  <a:extraClrSchemeLst>
    <a:extraClrScheme>
      <a:clrScheme name="1_574TGp_natural_light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1_574TGp_natural_light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1_574TGp_natural_light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航天遥感">
  <a:themeElements>
    <a:clrScheme name="航天遥感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航天遥感">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400" b="1" i="0" u="none" strike="noStrike" cap="none" normalizeH="0" baseline="0" smtClean="0">
            <a:ln>
              <a:noFill/>
            </a:ln>
            <a:solidFill>
              <a:schemeClr val="tx1"/>
            </a:solidFill>
            <a:effectLst/>
            <a:latin typeface="Times New Roman" pitchFamily="18" charset="0"/>
            <a:ea typeface="微软雅黑" pitchFamily="34" charset="-122"/>
          </a:defRPr>
        </a:defPPr>
      </a:lstStyle>
    </a:spDef>
    <a:lnDef>
      <a:spPr bwMode="auto">
        <a:solidFill>
          <a:schemeClr val="accent1"/>
        </a:solidFill>
        <a:ln w="57150" cap="flat" cmpd="sng" algn="ctr">
          <a:solidFill>
            <a:srgbClr val="C0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航天遥感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航天遥感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航天遥感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航天遥感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航天遥感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航天遥感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航天遥感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航天遥感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航天遥感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航天遥感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航天遥感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航天遥感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3072</TotalTime>
  <Words>2432</Words>
  <Application>Microsoft Office PowerPoint</Application>
  <PresentationFormat>全屏显示(4:3)</PresentationFormat>
  <Paragraphs>490</Paragraphs>
  <Slides>34</Slides>
  <Notes>33</Notes>
  <HiddenSlides>0</HiddenSlides>
  <MMClips>0</MMClips>
  <ScaleCrop>false</ScaleCrop>
  <HeadingPairs>
    <vt:vector size="8" baseType="variant">
      <vt:variant>
        <vt:lpstr>已用的字体</vt:lpstr>
      </vt:variant>
      <vt:variant>
        <vt:i4>10</vt:i4>
      </vt:variant>
      <vt:variant>
        <vt:lpstr>主题</vt:lpstr>
      </vt:variant>
      <vt:variant>
        <vt:i4>2</vt:i4>
      </vt:variant>
      <vt:variant>
        <vt:lpstr>嵌入 OLE 服务器</vt:lpstr>
      </vt:variant>
      <vt:variant>
        <vt:i4>1</vt:i4>
      </vt:variant>
      <vt:variant>
        <vt:lpstr>幻灯片标题</vt:lpstr>
      </vt:variant>
      <vt:variant>
        <vt:i4>34</vt:i4>
      </vt:variant>
    </vt:vector>
  </HeadingPairs>
  <TitlesOfParts>
    <vt:vector size="47" baseType="lpstr">
      <vt:lpstr>等线</vt:lpstr>
      <vt:lpstr>黑体</vt:lpstr>
      <vt:lpstr>微软雅黑</vt:lpstr>
      <vt:lpstr>Arial</vt:lpstr>
      <vt:lpstr>Calibri</vt:lpstr>
      <vt:lpstr>Euphemia</vt:lpstr>
      <vt:lpstr>Lucida Handwriting</vt:lpstr>
      <vt:lpstr>Times New Roman</vt:lpstr>
      <vt:lpstr>Verdana</vt:lpstr>
      <vt:lpstr>Wingdings</vt:lpstr>
      <vt:lpstr>1_574TGp_natural_light</vt:lpstr>
      <vt:lpstr>航天遥感</vt:lpstr>
      <vt:lpstr>Equation</vt:lpstr>
      <vt:lpstr>Agency Report Academy of Opto-Electronics(AOE),Chinese Academy of Sciences(CAS)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Post-launch Calibration and Date Quality Assessment of Chinese High Resolution Satellites</dc:title>
  <dc:creator>王宁</dc:creator>
  <cp:lastModifiedBy>王 宁</cp:lastModifiedBy>
  <cp:revision>449</cp:revision>
  <dcterms:created xsi:type="dcterms:W3CDTF">2018-08-25T08:05:50Z</dcterms:created>
  <dcterms:modified xsi:type="dcterms:W3CDTF">2019-07-18T02:27:56Z</dcterms:modified>
</cp:coreProperties>
</file>