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72" r:id="rId3"/>
    <p:sldId id="2594" r:id="rId4"/>
    <p:sldId id="1543" r:id="rId5"/>
    <p:sldId id="2595" r:id="rId6"/>
    <p:sldId id="456" r:id="rId7"/>
    <p:sldId id="2596" r:id="rId8"/>
    <p:sldId id="748" r:id="rId9"/>
    <p:sldId id="752" r:id="rId10"/>
    <p:sldId id="756" r:id="rId11"/>
    <p:sldId id="262" r:id="rId12"/>
    <p:sldId id="410" r:id="rId13"/>
    <p:sldId id="416" r:id="rId14"/>
    <p:sldId id="2597" r:id="rId15"/>
    <p:sldId id="268" r:id="rId16"/>
    <p:sldId id="2604" r:id="rId17"/>
    <p:sldId id="2605" r:id="rId18"/>
    <p:sldId id="2599" r:id="rId19"/>
    <p:sldId id="2600" r:id="rId20"/>
    <p:sldId id="269" r:id="rId21"/>
    <p:sldId id="2601" r:id="rId22"/>
    <p:sldId id="2602" r:id="rId23"/>
    <p:sldId id="263" r:id="rId24"/>
    <p:sldId id="265" r:id="rId25"/>
    <p:sldId id="2603" r:id="rId26"/>
    <p:sldId id="258" r:id="rId27"/>
    <p:sldId id="259" r:id="rId28"/>
    <p:sldId id="2606" r:id="rId29"/>
  </p:sldIdLst>
  <p:sldSz cx="9144000" cy="6858000" type="screen4x3"/>
  <p:notesSz cx="6834188" cy="99790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439"/>
    <a:srgbClr val="FFB411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52" autoAdjust="0"/>
    <p:restoredTop sz="81076" autoAdjust="0"/>
  </p:normalViewPr>
  <p:slideViewPr>
    <p:cSldViewPr>
      <p:cViewPr varScale="1">
        <p:scale>
          <a:sx n="68" d="100"/>
          <a:sy n="68" d="100"/>
        </p:scale>
        <p:origin x="-12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study\6.21hui\aerosol\&#32467;&#26524;\TOUvsOMPS\&#21407;&#22987;&#26465;&#20214;\&#27719;&#24635;20131001-13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E:\study\aerosol\InterCaliberation\&#32467;&#26524;\TOUvsGOME\TOUvsGOME2B\&#19977;&#35282;&#20989;&#25968;\FY_3CvsGOME2B\&#27719;&#24635;20161101-05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E:\study\aerosol\InterCaliberation\&#32467;&#26524;\TOUvsGOME\TOUvsGOME2B\&#19977;&#35282;&#20989;&#25968;\FY_3CvsGOME2B\&#27719;&#24635;20161101-05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tudy\HazeObservation\Hu%20xiuqing\Inter%20Caliberation\&#32467;&#26524;\TOUvsGOME\TOUvsGOME2B\&#19977;&#35282;&#20989;&#25968;\FY_3AvsGOME2B\&#27719;&#24635;20130807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E:\study\6.21hui\aerosol\&#32467;&#26524;\TOUvsOMPS\&#21407;&#22987;&#26465;&#20214;\&#27719;&#24635;20131001-13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E:\study\6.21hui\aerosol\&#32467;&#26524;\TOUvsOMPS\&#21407;&#22987;&#26465;&#20214;\&#27719;&#24635;20131001-13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E:\study\6.21hui\aerosol\&#32467;&#26524;\TOUvsOMPS\&#21407;&#22987;&#26465;&#20214;\&#27719;&#24635;20131001-13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E:\study\6.21hui\aerosol\&#32467;&#26524;\TOUvsOMPS\&#21407;&#22987;&#26465;&#20214;\&#27719;&#24635;20131001-13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E:\study\6.21hui\aerosol\&#32467;&#26524;\TOUvsOMPS\&#21407;&#22987;&#26465;&#20214;\&#27719;&#24635;20131001-13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E:\study\aerosol\InterCaliberation\&#32467;&#26524;\TOUvsGOME\TOUvsGOME2B\&#19977;&#35282;&#20989;&#25968;\FY_3CvsGOME2B\&#27719;&#24635;20161101-05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E:\study\aerosol\InterCaliberation\&#32467;&#26524;\TOUvsGOME\TOUvsGOME2B\&#19977;&#35282;&#20989;&#25968;\FY_3CvsGOME2B\&#27719;&#24635;20161101-05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E:\study\aerosol\InterCaliberation\&#32467;&#26524;\TOUvsGOME\TOUvsGOME2B\&#19977;&#35282;&#20989;&#25968;\FY_3CvsGOME2B\&#27719;&#24635;20161101-0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C00000"/>
              </a:solidFill>
              <a:ln>
                <a:noFill/>
              </a:ln>
            </c:spPr>
          </c:marker>
          <c:trendline>
            <c:trendlineType val="linear"/>
            <c:dispRSqr val="1"/>
            <c:dispEq val="1"/>
            <c:trendlineLbl>
              <c:numFmt formatCode="General" sourceLinked="0"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筛选数据1!$G$2:$G$851</c:f>
              <c:numCache>
                <c:formatCode>General</c:formatCode>
                <c:ptCount val="850"/>
                <c:pt idx="0">
                  <c:v>0.11462993</c:v>
                </c:pt>
                <c:pt idx="1">
                  <c:v>0.11462993</c:v>
                </c:pt>
                <c:pt idx="2">
                  <c:v>0.10834310000000009</c:v>
                </c:pt>
                <c:pt idx="3">
                  <c:v>0.11462993</c:v>
                </c:pt>
                <c:pt idx="4">
                  <c:v>0.11944984</c:v>
                </c:pt>
                <c:pt idx="5">
                  <c:v>0.1066666100000003</c:v>
                </c:pt>
                <c:pt idx="6">
                  <c:v>0.10750485000000012</c:v>
                </c:pt>
                <c:pt idx="7">
                  <c:v>0.10750485000000012</c:v>
                </c:pt>
                <c:pt idx="8">
                  <c:v>0.11588729999999985</c:v>
                </c:pt>
                <c:pt idx="9">
                  <c:v>0.10436144000000012</c:v>
                </c:pt>
                <c:pt idx="10">
                  <c:v>0.11253431999999998</c:v>
                </c:pt>
                <c:pt idx="11">
                  <c:v>0.11693510000000019</c:v>
                </c:pt>
                <c:pt idx="12">
                  <c:v>0.10645705</c:v>
                </c:pt>
                <c:pt idx="13">
                  <c:v>0.11756378000000028</c:v>
                </c:pt>
                <c:pt idx="14">
                  <c:v>0.12489843</c:v>
                </c:pt>
                <c:pt idx="15">
                  <c:v>0.13810076999999987</c:v>
                </c:pt>
                <c:pt idx="16">
                  <c:v>0.13495736000000041</c:v>
                </c:pt>
                <c:pt idx="17">
                  <c:v>0.13872946999999999</c:v>
                </c:pt>
                <c:pt idx="18">
                  <c:v>0.12867052999999923</c:v>
                </c:pt>
                <c:pt idx="19">
                  <c:v>0.12867052999999923</c:v>
                </c:pt>
                <c:pt idx="20">
                  <c:v>0.12699404000000047</c:v>
                </c:pt>
                <c:pt idx="21">
                  <c:v>0.12699404000000047</c:v>
                </c:pt>
                <c:pt idx="22">
                  <c:v>0.11483948999999995</c:v>
                </c:pt>
                <c:pt idx="23">
                  <c:v>0.11861160000000009</c:v>
                </c:pt>
                <c:pt idx="24">
                  <c:v>0.10499012000000027</c:v>
                </c:pt>
                <c:pt idx="25">
                  <c:v>0.10457100000000009</c:v>
                </c:pt>
                <c:pt idx="26">
                  <c:v>0.11274388</c:v>
                </c:pt>
                <c:pt idx="27">
                  <c:v>0.10687617000000028</c:v>
                </c:pt>
                <c:pt idx="28">
                  <c:v>0.10373276000000027</c:v>
                </c:pt>
                <c:pt idx="29">
                  <c:v>0.26446614000000002</c:v>
                </c:pt>
                <c:pt idx="30">
                  <c:v>0.24958730000000062</c:v>
                </c:pt>
                <c:pt idx="31">
                  <c:v>0.23407976</c:v>
                </c:pt>
                <c:pt idx="32">
                  <c:v>0.23261285000000001</c:v>
                </c:pt>
                <c:pt idx="33">
                  <c:v>0.22569732000000001</c:v>
                </c:pt>
                <c:pt idx="34">
                  <c:v>0.21249497000000053</c:v>
                </c:pt>
                <c:pt idx="35">
                  <c:v>0.21249497000000053</c:v>
                </c:pt>
                <c:pt idx="36">
                  <c:v>0.21291409000000092</c:v>
                </c:pt>
                <c:pt idx="37">
                  <c:v>0.21291409000000092</c:v>
                </c:pt>
                <c:pt idx="38">
                  <c:v>0.18986237000000047</c:v>
                </c:pt>
                <c:pt idx="39">
                  <c:v>0.16513416</c:v>
                </c:pt>
                <c:pt idx="40">
                  <c:v>0.29506207000000101</c:v>
                </c:pt>
                <c:pt idx="41">
                  <c:v>0.26698086000000154</c:v>
                </c:pt>
                <c:pt idx="42">
                  <c:v>0.26404700000000003</c:v>
                </c:pt>
                <c:pt idx="43">
                  <c:v>0.23261285000000001</c:v>
                </c:pt>
                <c:pt idx="44">
                  <c:v>0.23261285000000001</c:v>
                </c:pt>
                <c:pt idx="45">
                  <c:v>0.21060893000000044</c:v>
                </c:pt>
                <c:pt idx="46">
                  <c:v>0.23240327999999999</c:v>
                </c:pt>
                <c:pt idx="47">
                  <c:v>0.23135547000000001</c:v>
                </c:pt>
                <c:pt idx="48">
                  <c:v>0.23827100000000001</c:v>
                </c:pt>
                <c:pt idx="49">
                  <c:v>0.22192523000000047</c:v>
                </c:pt>
                <c:pt idx="50">
                  <c:v>0.21563837999999999</c:v>
                </c:pt>
                <c:pt idx="51">
                  <c:v>0.22758338000000047</c:v>
                </c:pt>
                <c:pt idx="52">
                  <c:v>0.22967899</c:v>
                </c:pt>
                <c:pt idx="53">
                  <c:v>0.21815312000000001</c:v>
                </c:pt>
                <c:pt idx="54">
                  <c:v>0.22716425000000001</c:v>
                </c:pt>
                <c:pt idx="55">
                  <c:v>0.22716425000000001</c:v>
                </c:pt>
                <c:pt idx="56">
                  <c:v>0.20222646999999999</c:v>
                </c:pt>
                <c:pt idx="57">
                  <c:v>0.21941049000000107</c:v>
                </c:pt>
                <c:pt idx="58">
                  <c:v>0.19426315999999999</c:v>
                </c:pt>
                <c:pt idx="59">
                  <c:v>0.18022256</c:v>
                </c:pt>
                <c:pt idx="60">
                  <c:v>0.17267837</c:v>
                </c:pt>
                <c:pt idx="61">
                  <c:v>0.17100187</c:v>
                </c:pt>
                <c:pt idx="62">
                  <c:v>0.12908965</c:v>
                </c:pt>
                <c:pt idx="63">
                  <c:v>0.11861160000000009</c:v>
                </c:pt>
                <c:pt idx="64">
                  <c:v>0.11798291</c:v>
                </c:pt>
                <c:pt idx="65">
                  <c:v>0.10457100000000009</c:v>
                </c:pt>
                <c:pt idx="66">
                  <c:v>9.7865050000000023E-2</c:v>
                </c:pt>
                <c:pt idx="67">
                  <c:v>8.361489000000058E-2</c:v>
                </c:pt>
                <c:pt idx="68">
                  <c:v>7.3136830000000014E-2</c:v>
                </c:pt>
                <c:pt idx="69">
                  <c:v>7.7537610000000298E-2</c:v>
                </c:pt>
                <c:pt idx="70">
                  <c:v>7.8375860000000006E-2</c:v>
                </c:pt>
                <c:pt idx="71">
                  <c:v>8.529138E-2</c:v>
                </c:pt>
                <c:pt idx="72">
                  <c:v>7.8375860000000006E-2</c:v>
                </c:pt>
                <c:pt idx="73">
                  <c:v>8.026191000000002E-2</c:v>
                </c:pt>
                <c:pt idx="74">
                  <c:v>8.0471470000000003E-2</c:v>
                </c:pt>
                <c:pt idx="75">
                  <c:v>0.10750485000000012</c:v>
                </c:pt>
                <c:pt idx="76">
                  <c:v>0.10478055999999999</c:v>
                </c:pt>
                <c:pt idx="77">
                  <c:v>9.9122410000000022E-2</c:v>
                </c:pt>
                <c:pt idx="78">
                  <c:v>9.0111280000000002E-2</c:v>
                </c:pt>
                <c:pt idx="79">
                  <c:v>0.11316300000000012</c:v>
                </c:pt>
                <c:pt idx="80">
                  <c:v>0.11064827000000002</c:v>
                </c:pt>
                <c:pt idx="81">
                  <c:v>0.11064827000000002</c:v>
                </c:pt>
                <c:pt idx="82">
                  <c:v>0.10331363</c:v>
                </c:pt>
                <c:pt idx="83">
                  <c:v>0.10499012000000027</c:v>
                </c:pt>
                <c:pt idx="84">
                  <c:v>9.6398120000000004E-2</c:v>
                </c:pt>
                <c:pt idx="85">
                  <c:v>0.16848715000000047</c:v>
                </c:pt>
                <c:pt idx="86">
                  <c:v>0.11924028000000024</c:v>
                </c:pt>
                <c:pt idx="87">
                  <c:v>0.11924028000000024</c:v>
                </c:pt>
                <c:pt idx="88">
                  <c:v>0.13663384000000001</c:v>
                </c:pt>
                <c:pt idx="89">
                  <c:v>0.11903071000000012</c:v>
                </c:pt>
                <c:pt idx="90">
                  <c:v>0.11903071000000012</c:v>
                </c:pt>
                <c:pt idx="91">
                  <c:v>0.12049764000000023</c:v>
                </c:pt>
                <c:pt idx="92">
                  <c:v>0.11232476000000002</c:v>
                </c:pt>
                <c:pt idx="93">
                  <c:v>0.13810076999999987</c:v>
                </c:pt>
                <c:pt idx="94">
                  <c:v>0.12929921000000041</c:v>
                </c:pt>
                <c:pt idx="95">
                  <c:v>0.11903071000000012</c:v>
                </c:pt>
                <c:pt idx="96">
                  <c:v>0.11504905999999998</c:v>
                </c:pt>
                <c:pt idx="97">
                  <c:v>0.10729529000000045</c:v>
                </c:pt>
                <c:pt idx="98">
                  <c:v>0.10876222000000055</c:v>
                </c:pt>
                <c:pt idx="99">
                  <c:v>9.4931190000000026E-2</c:v>
                </c:pt>
                <c:pt idx="100">
                  <c:v>8.5710500000000023E-2</c:v>
                </c:pt>
                <c:pt idx="101">
                  <c:v>0.16094294000000053</c:v>
                </c:pt>
                <c:pt idx="102">
                  <c:v>0.16387679999999988</c:v>
                </c:pt>
                <c:pt idx="103">
                  <c:v>0.16429590999999999</c:v>
                </c:pt>
                <c:pt idx="104">
                  <c:v>0.14690234000000074</c:v>
                </c:pt>
                <c:pt idx="105">
                  <c:v>0.15172225000000047</c:v>
                </c:pt>
                <c:pt idx="106">
                  <c:v>0.14732145999999999</c:v>
                </c:pt>
                <c:pt idx="107">
                  <c:v>0.13831034000000048</c:v>
                </c:pt>
                <c:pt idx="108">
                  <c:v>0.12762271999999952</c:v>
                </c:pt>
                <c:pt idx="109">
                  <c:v>8.6129620000000004E-2</c:v>
                </c:pt>
                <c:pt idx="110">
                  <c:v>8.1519280000000013E-2</c:v>
                </c:pt>
                <c:pt idx="111">
                  <c:v>9.8493730000000015E-2</c:v>
                </c:pt>
                <c:pt idx="112">
                  <c:v>9.4092940000000264E-2</c:v>
                </c:pt>
                <c:pt idx="113">
                  <c:v>9.4512070000000045E-2</c:v>
                </c:pt>
                <c:pt idx="114">
                  <c:v>8.9273039999999998E-2</c:v>
                </c:pt>
                <c:pt idx="115">
                  <c:v>8.1309709999999993E-2</c:v>
                </c:pt>
                <c:pt idx="116">
                  <c:v>9.0320840000000263E-2</c:v>
                </c:pt>
                <c:pt idx="117">
                  <c:v>9.2626010000000022E-2</c:v>
                </c:pt>
                <c:pt idx="118">
                  <c:v>9.2626010000000022E-2</c:v>
                </c:pt>
                <c:pt idx="119">
                  <c:v>7.9423670000000252E-2</c:v>
                </c:pt>
                <c:pt idx="120">
                  <c:v>9.5769440000000247E-2</c:v>
                </c:pt>
                <c:pt idx="121">
                  <c:v>8.4243570000000004E-2</c:v>
                </c:pt>
                <c:pt idx="122">
                  <c:v>7.3136830000000014E-2</c:v>
                </c:pt>
                <c:pt idx="123">
                  <c:v>0.10582837</c:v>
                </c:pt>
                <c:pt idx="124">
                  <c:v>9.8912850000000024E-2</c:v>
                </c:pt>
                <c:pt idx="125">
                  <c:v>9.7236360000000244E-2</c:v>
                </c:pt>
                <c:pt idx="126">
                  <c:v>9.8493730000000015E-2</c:v>
                </c:pt>
                <c:pt idx="127">
                  <c:v>9.8493730000000015E-2</c:v>
                </c:pt>
                <c:pt idx="128">
                  <c:v>9.7445920000000005E-2</c:v>
                </c:pt>
                <c:pt idx="129">
                  <c:v>9.3883380000000002E-2</c:v>
                </c:pt>
                <c:pt idx="130">
                  <c:v>9.3464260000000299E-2</c:v>
                </c:pt>
                <c:pt idx="131">
                  <c:v>8.1309709999999993E-2</c:v>
                </c:pt>
                <c:pt idx="132">
                  <c:v>7.879498000000025E-2</c:v>
                </c:pt>
                <c:pt idx="133">
                  <c:v>0.17707914000000041</c:v>
                </c:pt>
                <c:pt idx="134">
                  <c:v>0.13558603999999999</c:v>
                </c:pt>
                <c:pt idx="135">
                  <c:v>0.11400125000000012</c:v>
                </c:pt>
                <c:pt idx="136">
                  <c:v>0.13977727000000001</c:v>
                </c:pt>
                <c:pt idx="137">
                  <c:v>0.13160438999999999</c:v>
                </c:pt>
                <c:pt idx="138">
                  <c:v>0.11379169000000022</c:v>
                </c:pt>
                <c:pt idx="139">
                  <c:v>0.11924028000000024</c:v>
                </c:pt>
                <c:pt idx="140">
                  <c:v>0.12049764000000023</c:v>
                </c:pt>
                <c:pt idx="141">
                  <c:v>0.12888008000000001</c:v>
                </c:pt>
                <c:pt idx="142">
                  <c:v>0.12867052999999923</c:v>
                </c:pt>
                <c:pt idx="143">
                  <c:v>0.12385061999999998</c:v>
                </c:pt>
                <c:pt idx="144">
                  <c:v>0.12531754000000001</c:v>
                </c:pt>
                <c:pt idx="145">
                  <c:v>0.11819246999999999</c:v>
                </c:pt>
                <c:pt idx="146">
                  <c:v>0.10352319000000022</c:v>
                </c:pt>
                <c:pt idx="147">
                  <c:v>0.13181393999999999</c:v>
                </c:pt>
                <c:pt idx="148">
                  <c:v>0.22255390999999997</c:v>
                </c:pt>
                <c:pt idx="149">
                  <c:v>0.20872287</c:v>
                </c:pt>
                <c:pt idx="150">
                  <c:v>0.18902414000000053</c:v>
                </c:pt>
                <c:pt idx="151">
                  <c:v>0.18231818000000086</c:v>
                </c:pt>
                <c:pt idx="152">
                  <c:v>0.16806802000000001</c:v>
                </c:pt>
                <c:pt idx="153">
                  <c:v>0.16806802000000001</c:v>
                </c:pt>
                <c:pt idx="154">
                  <c:v>0.16115249999999998</c:v>
                </c:pt>
                <c:pt idx="155">
                  <c:v>0.17896520000000074</c:v>
                </c:pt>
                <c:pt idx="156">
                  <c:v>0.15863775999999999</c:v>
                </c:pt>
                <c:pt idx="157">
                  <c:v>0.13935814999999999</c:v>
                </c:pt>
                <c:pt idx="158">
                  <c:v>0.13286175</c:v>
                </c:pt>
                <c:pt idx="159">
                  <c:v>0.14250156</c:v>
                </c:pt>
                <c:pt idx="160">
                  <c:v>0.14250156</c:v>
                </c:pt>
                <c:pt idx="161">
                  <c:v>0.13935814999999999</c:v>
                </c:pt>
                <c:pt idx="162">
                  <c:v>0.13935814999999999</c:v>
                </c:pt>
                <c:pt idx="163">
                  <c:v>0.16429590999999999</c:v>
                </c:pt>
                <c:pt idx="164">
                  <c:v>0.16115249999999998</c:v>
                </c:pt>
                <c:pt idx="165">
                  <c:v>0.14669277999999997</c:v>
                </c:pt>
                <c:pt idx="166">
                  <c:v>0.14669277999999997</c:v>
                </c:pt>
                <c:pt idx="167">
                  <c:v>0.14648322999999999</c:v>
                </c:pt>
                <c:pt idx="168">
                  <c:v>0.13663384000000001</c:v>
                </c:pt>
                <c:pt idx="169">
                  <c:v>0.14899796000000062</c:v>
                </c:pt>
                <c:pt idx="170">
                  <c:v>0.14229199000000053</c:v>
                </c:pt>
                <c:pt idx="171">
                  <c:v>0.13935814999999999</c:v>
                </c:pt>
                <c:pt idx="172">
                  <c:v>0.16639151999999988</c:v>
                </c:pt>
                <c:pt idx="173">
                  <c:v>0.13851990000000047</c:v>
                </c:pt>
                <c:pt idx="174">
                  <c:v>0.13390954999999999</c:v>
                </c:pt>
                <c:pt idx="175">
                  <c:v>0.13935814999999999</c:v>
                </c:pt>
                <c:pt idx="176">
                  <c:v>0.31077915</c:v>
                </c:pt>
                <c:pt idx="177">
                  <c:v>0.26719042999999998</c:v>
                </c:pt>
                <c:pt idx="178">
                  <c:v>0.25042555</c:v>
                </c:pt>
                <c:pt idx="179">
                  <c:v>0.23889968000000047</c:v>
                </c:pt>
                <c:pt idx="180">
                  <c:v>0.23889968000000047</c:v>
                </c:pt>
                <c:pt idx="181">
                  <c:v>0.25084466000000089</c:v>
                </c:pt>
                <c:pt idx="182">
                  <c:v>0.226326</c:v>
                </c:pt>
                <c:pt idx="183">
                  <c:v>0.19468229000000001</c:v>
                </c:pt>
                <c:pt idx="184">
                  <c:v>0.19489184000000001</c:v>
                </c:pt>
                <c:pt idx="185">
                  <c:v>0.20264560000000001</c:v>
                </c:pt>
                <c:pt idx="186">
                  <c:v>0.19111975</c:v>
                </c:pt>
                <c:pt idx="187">
                  <c:v>0.19195798000000044</c:v>
                </c:pt>
                <c:pt idx="188">
                  <c:v>0.17267837</c:v>
                </c:pt>
                <c:pt idx="189">
                  <c:v>0.17100187</c:v>
                </c:pt>
                <c:pt idx="190">
                  <c:v>0.15025532000000041</c:v>
                </c:pt>
                <c:pt idx="191">
                  <c:v>0.13684341000000041</c:v>
                </c:pt>
                <c:pt idx="192">
                  <c:v>0.11944984</c:v>
                </c:pt>
                <c:pt idx="193">
                  <c:v>0.12657491999999987</c:v>
                </c:pt>
                <c:pt idx="194">
                  <c:v>0.12657491999999987</c:v>
                </c:pt>
                <c:pt idx="195">
                  <c:v>0.13663384000000001</c:v>
                </c:pt>
                <c:pt idx="196">
                  <c:v>0.11819246999999999</c:v>
                </c:pt>
                <c:pt idx="197">
                  <c:v>0.11714467000000028</c:v>
                </c:pt>
                <c:pt idx="198">
                  <c:v>0.12301238</c:v>
                </c:pt>
                <c:pt idx="199">
                  <c:v>0.10855266000000002</c:v>
                </c:pt>
                <c:pt idx="200">
                  <c:v>9.2416450000000011E-2</c:v>
                </c:pt>
                <c:pt idx="201">
                  <c:v>9.9960650000000026E-2</c:v>
                </c:pt>
                <c:pt idx="202">
                  <c:v>0.10918134000000022</c:v>
                </c:pt>
                <c:pt idx="203">
                  <c:v>9.8912850000000024E-2</c:v>
                </c:pt>
                <c:pt idx="204">
                  <c:v>0.10100845999999998</c:v>
                </c:pt>
                <c:pt idx="205">
                  <c:v>9.3883380000000002E-2</c:v>
                </c:pt>
                <c:pt idx="206">
                  <c:v>0.10813354000000044</c:v>
                </c:pt>
                <c:pt idx="207">
                  <c:v>6.7269120000000002E-2</c:v>
                </c:pt>
                <c:pt idx="208">
                  <c:v>0.12804185000000001</c:v>
                </c:pt>
                <c:pt idx="209">
                  <c:v>9.7445920000000005E-2</c:v>
                </c:pt>
                <c:pt idx="210">
                  <c:v>0.10499012000000027</c:v>
                </c:pt>
                <c:pt idx="211">
                  <c:v>7.6489810000000005E-2</c:v>
                </c:pt>
                <c:pt idx="212">
                  <c:v>8.6548750000000021E-2</c:v>
                </c:pt>
                <c:pt idx="213">
                  <c:v>8.8644360000000658E-2</c:v>
                </c:pt>
                <c:pt idx="214">
                  <c:v>8.487225000000001E-2</c:v>
                </c:pt>
                <c:pt idx="215">
                  <c:v>8.6967860000000327E-2</c:v>
                </c:pt>
                <c:pt idx="216">
                  <c:v>8.6967860000000327E-2</c:v>
                </c:pt>
                <c:pt idx="217">
                  <c:v>7.6280239999999999E-2</c:v>
                </c:pt>
                <c:pt idx="218">
                  <c:v>7.9423670000000252E-2</c:v>
                </c:pt>
                <c:pt idx="219">
                  <c:v>8.2776640000000026E-2</c:v>
                </c:pt>
                <c:pt idx="220">
                  <c:v>7.7747170000000004E-2</c:v>
                </c:pt>
                <c:pt idx="221">
                  <c:v>0.10289450999999999</c:v>
                </c:pt>
                <c:pt idx="222">
                  <c:v>8.0681030000000001E-2</c:v>
                </c:pt>
                <c:pt idx="223">
                  <c:v>0.15067444999999999</c:v>
                </c:pt>
                <c:pt idx="224">
                  <c:v>0.14543542000000056</c:v>
                </c:pt>
                <c:pt idx="225">
                  <c:v>0.14543542000000056</c:v>
                </c:pt>
                <c:pt idx="226">
                  <c:v>0.15381786000000044</c:v>
                </c:pt>
                <c:pt idx="227">
                  <c:v>0.14124419000000074</c:v>
                </c:pt>
                <c:pt idx="228">
                  <c:v>0.12552711</c:v>
                </c:pt>
                <c:pt idx="229">
                  <c:v>0.13621473000000053</c:v>
                </c:pt>
                <c:pt idx="230">
                  <c:v>0.11232476000000002</c:v>
                </c:pt>
                <c:pt idx="231">
                  <c:v>0.10163714000000022</c:v>
                </c:pt>
                <c:pt idx="232">
                  <c:v>0.10163714000000022</c:v>
                </c:pt>
                <c:pt idx="233">
                  <c:v>0.10624748000000002</c:v>
                </c:pt>
                <c:pt idx="234">
                  <c:v>0.11462993</c:v>
                </c:pt>
                <c:pt idx="235">
                  <c:v>0.11379169000000022</c:v>
                </c:pt>
                <c:pt idx="236">
                  <c:v>0.10624748000000002</c:v>
                </c:pt>
                <c:pt idx="237">
                  <c:v>0.12426975000000041</c:v>
                </c:pt>
                <c:pt idx="238">
                  <c:v>9.0949530000000001E-2</c:v>
                </c:pt>
                <c:pt idx="239">
                  <c:v>0.10163714000000022</c:v>
                </c:pt>
                <c:pt idx="240">
                  <c:v>9.2416450000000011E-2</c:v>
                </c:pt>
                <c:pt idx="241">
                  <c:v>0.19237710999999988</c:v>
                </c:pt>
                <c:pt idx="242">
                  <c:v>0.19845438000000062</c:v>
                </c:pt>
                <c:pt idx="243">
                  <c:v>0.11525862000000002</c:v>
                </c:pt>
                <c:pt idx="244">
                  <c:v>0.26698086000000154</c:v>
                </c:pt>
                <c:pt idx="245">
                  <c:v>0.22548777</c:v>
                </c:pt>
                <c:pt idx="246">
                  <c:v>0.21438102000000001</c:v>
                </c:pt>
                <c:pt idx="247">
                  <c:v>0.21962005000000001</c:v>
                </c:pt>
                <c:pt idx="248">
                  <c:v>0.19447271999999988</c:v>
                </c:pt>
                <c:pt idx="249">
                  <c:v>0.19761613000000047</c:v>
                </c:pt>
                <c:pt idx="250">
                  <c:v>0.20348384999999999</c:v>
                </c:pt>
                <c:pt idx="251">
                  <c:v>0.19174843000000086</c:v>
                </c:pt>
                <c:pt idx="252">
                  <c:v>0.19174843000000086</c:v>
                </c:pt>
                <c:pt idx="253">
                  <c:v>0.17749827000000062</c:v>
                </c:pt>
                <c:pt idx="254">
                  <c:v>0.19363448000000041</c:v>
                </c:pt>
                <c:pt idx="255">
                  <c:v>0.18881456999999999</c:v>
                </c:pt>
                <c:pt idx="256">
                  <c:v>0.18336599000000053</c:v>
                </c:pt>
                <c:pt idx="257">
                  <c:v>0.17749827000000062</c:v>
                </c:pt>
                <c:pt idx="258">
                  <c:v>0.20704639000000086</c:v>
                </c:pt>
                <c:pt idx="259">
                  <c:v>0.19091018000000062</c:v>
                </c:pt>
                <c:pt idx="260">
                  <c:v>0.17896520000000074</c:v>
                </c:pt>
                <c:pt idx="261">
                  <c:v>0.18944325000000101</c:v>
                </c:pt>
                <c:pt idx="262">
                  <c:v>0.13726253999999999</c:v>
                </c:pt>
                <c:pt idx="263">
                  <c:v>0.14082507999999988</c:v>
                </c:pt>
                <c:pt idx="264">
                  <c:v>0.12992788999999999</c:v>
                </c:pt>
                <c:pt idx="265">
                  <c:v>0.12678447000000001</c:v>
                </c:pt>
                <c:pt idx="266">
                  <c:v>0.13411912000000001</c:v>
                </c:pt>
                <c:pt idx="267">
                  <c:v>0.13411912000000001</c:v>
                </c:pt>
                <c:pt idx="268">
                  <c:v>0.12028808000000002</c:v>
                </c:pt>
                <c:pt idx="269">
                  <c:v>0.11944984</c:v>
                </c:pt>
                <c:pt idx="270">
                  <c:v>0.1196594</c:v>
                </c:pt>
                <c:pt idx="271">
                  <c:v>0.1196594</c:v>
                </c:pt>
                <c:pt idx="272">
                  <c:v>0.11903071000000012</c:v>
                </c:pt>
                <c:pt idx="273">
                  <c:v>0.11316300000000012</c:v>
                </c:pt>
                <c:pt idx="274">
                  <c:v>0.12426975000000041</c:v>
                </c:pt>
                <c:pt idx="275">
                  <c:v>0.12259325000000044</c:v>
                </c:pt>
                <c:pt idx="276">
                  <c:v>0.11798291</c:v>
                </c:pt>
                <c:pt idx="277">
                  <c:v>0.11274388</c:v>
                </c:pt>
                <c:pt idx="278">
                  <c:v>0.10247539</c:v>
                </c:pt>
                <c:pt idx="279">
                  <c:v>0.10876222000000055</c:v>
                </c:pt>
                <c:pt idx="280">
                  <c:v>0.11127695000000012</c:v>
                </c:pt>
                <c:pt idx="281">
                  <c:v>0.11127695000000012</c:v>
                </c:pt>
                <c:pt idx="282">
                  <c:v>0.11756378000000028</c:v>
                </c:pt>
                <c:pt idx="283">
                  <c:v>0.10184670000000012</c:v>
                </c:pt>
                <c:pt idx="284">
                  <c:v>0.10310407000000027</c:v>
                </c:pt>
                <c:pt idx="285">
                  <c:v>9.2416450000000011E-2</c:v>
                </c:pt>
                <c:pt idx="286">
                  <c:v>9.2626010000000022E-2</c:v>
                </c:pt>
                <c:pt idx="287">
                  <c:v>8.9482600000000009E-2</c:v>
                </c:pt>
                <c:pt idx="288">
                  <c:v>8.2357520000000004E-2</c:v>
                </c:pt>
                <c:pt idx="289">
                  <c:v>7.6699370000000003E-2</c:v>
                </c:pt>
                <c:pt idx="290">
                  <c:v>7.6699370000000003E-2</c:v>
                </c:pt>
                <c:pt idx="291">
                  <c:v>8.2567080000000001E-2</c:v>
                </c:pt>
                <c:pt idx="292">
                  <c:v>8.4662690000000027E-2</c:v>
                </c:pt>
                <c:pt idx="293">
                  <c:v>8.4243570000000004E-2</c:v>
                </c:pt>
                <c:pt idx="294">
                  <c:v>7.6489810000000005E-2</c:v>
                </c:pt>
                <c:pt idx="295">
                  <c:v>9.1159090000000026E-2</c:v>
                </c:pt>
                <c:pt idx="296">
                  <c:v>7.0412540000000023E-2</c:v>
                </c:pt>
                <c:pt idx="297">
                  <c:v>8.110015000000001E-2</c:v>
                </c:pt>
                <c:pt idx="298">
                  <c:v>8.5081820000000002E-2</c:v>
                </c:pt>
                <c:pt idx="299">
                  <c:v>9.1997330000000044E-2</c:v>
                </c:pt>
                <c:pt idx="300">
                  <c:v>8.0052350000000064E-2</c:v>
                </c:pt>
                <c:pt idx="301">
                  <c:v>9.2835580000000001E-2</c:v>
                </c:pt>
                <c:pt idx="302">
                  <c:v>9.136865000000001E-2</c:v>
                </c:pt>
                <c:pt idx="303">
                  <c:v>7.6489810000000005E-2</c:v>
                </c:pt>
                <c:pt idx="304">
                  <c:v>8.8434790000000027E-2</c:v>
                </c:pt>
                <c:pt idx="305">
                  <c:v>8.5710500000000023E-2</c:v>
                </c:pt>
                <c:pt idx="306">
                  <c:v>7.7328060000000004E-2</c:v>
                </c:pt>
                <c:pt idx="307">
                  <c:v>6.9155170000000002E-2</c:v>
                </c:pt>
                <c:pt idx="308">
                  <c:v>8.0471470000000003E-2</c:v>
                </c:pt>
                <c:pt idx="309">
                  <c:v>7.6280239999999999E-2</c:v>
                </c:pt>
                <c:pt idx="310">
                  <c:v>7.4813320000000308E-2</c:v>
                </c:pt>
                <c:pt idx="311">
                  <c:v>7.1041220000000002E-2</c:v>
                </c:pt>
                <c:pt idx="312">
                  <c:v>0.14103462999999997</c:v>
                </c:pt>
                <c:pt idx="313">
                  <c:v>0.11924028000000024</c:v>
                </c:pt>
                <c:pt idx="314">
                  <c:v>0.12762271999999952</c:v>
                </c:pt>
                <c:pt idx="315">
                  <c:v>0.13013746000000001</c:v>
                </c:pt>
                <c:pt idx="316">
                  <c:v>0.12406018000000027</c:v>
                </c:pt>
                <c:pt idx="317">
                  <c:v>0.12196456999999999</c:v>
                </c:pt>
                <c:pt idx="318">
                  <c:v>0.12615578999999988</c:v>
                </c:pt>
                <c:pt idx="319">
                  <c:v>0.13411912000000001</c:v>
                </c:pt>
                <c:pt idx="320">
                  <c:v>0.12007851999999998</c:v>
                </c:pt>
                <c:pt idx="321">
                  <c:v>0.13202349999999999</c:v>
                </c:pt>
                <c:pt idx="322">
                  <c:v>0.13202349999999999</c:v>
                </c:pt>
                <c:pt idx="323">
                  <c:v>0.11609686000000002</c:v>
                </c:pt>
                <c:pt idx="324">
                  <c:v>0.11567774000000022</c:v>
                </c:pt>
                <c:pt idx="325">
                  <c:v>0.12070721000000002</c:v>
                </c:pt>
                <c:pt idx="326">
                  <c:v>0.12070721000000002</c:v>
                </c:pt>
                <c:pt idx="327">
                  <c:v>9.9751090000000375E-2</c:v>
                </c:pt>
                <c:pt idx="328">
                  <c:v>0.12343150000000012</c:v>
                </c:pt>
                <c:pt idx="329">
                  <c:v>0.12343150000000012</c:v>
                </c:pt>
                <c:pt idx="330">
                  <c:v>0.11400125000000012</c:v>
                </c:pt>
                <c:pt idx="331">
                  <c:v>0.10792398000000022</c:v>
                </c:pt>
                <c:pt idx="332">
                  <c:v>0.11798291</c:v>
                </c:pt>
                <c:pt idx="333">
                  <c:v>0.10352319000000022</c:v>
                </c:pt>
                <c:pt idx="334">
                  <c:v>0.11735423</c:v>
                </c:pt>
                <c:pt idx="335">
                  <c:v>0.17728870999999999</c:v>
                </c:pt>
                <c:pt idx="336">
                  <c:v>0.17896520000000074</c:v>
                </c:pt>
                <c:pt idx="337">
                  <c:v>0.14333981000000001</c:v>
                </c:pt>
                <c:pt idx="338">
                  <c:v>0.11504905999999998</c:v>
                </c:pt>
                <c:pt idx="339">
                  <c:v>0.14480672999999997</c:v>
                </c:pt>
                <c:pt idx="340">
                  <c:v>0.11421081</c:v>
                </c:pt>
                <c:pt idx="341">
                  <c:v>0.11777335000000012</c:v>
                </c:pt>
                <c:pt idx="342">
                  <c:v>9.8703290000000027E-2</c:v>
                </c:pt>
                <c:pt idx="343">
                  <c:v>0.10457100000000009</c:v>
                </c:pt>
                <c:pt idx="344">
                  <c:v>0.12196456999999999</c:v>
                </c:pt>
                <c:pt idx="345">
                  <c:v>0.11798291</c:v>
                </c:pt>
                <c:pt idx="346">
                  <c:v>0.11316300000000012</c:v>
                </c:pt>
                <c:pt idx="347">
                  <c:v>0.11316300000000012</c:v>
                </c:pt>
                <c:pt idx="348">
                  <c:v>0.10876222000000055</c:v>
                </c:pt>
                <c:pt idx="349">
                  <c:v>0.10708573000000024</c:v>
                </c:pt>
                <c:pt idx="350">
                  <c:v>0.11442036999999998</c:v>
                </c:pt>
                <c:pt idx="351">
                  <c:v>0.11442036999999998</c:v>
                </c:pt>
                <c:pt idx="352">
                  <c:v>0.10540924000000022</c:v>
                </c:pt>
                <c:pt idx="353">
                  <c:v>0.10897178000000024</c:v>
                </c:pt>
                <c:pt idx="354">
                  <c:v>0.10457100000000009</c:v>
                </c:pt>
                <c:pt idx="355">
                  <c:v>0.10457100000000009</c:v>
                </c:pt>
                <c:pt idx="356">
                  <c:v>8.8853920000000267E-2</c:v>
                </c:pt>
                <c:pt idx="357">
                  <c:v>0.10708573000000024</c:v>
                </c:pt>
                <c:pt idx="358">
                  <c:v>9.8074600000000067E-2</c:v>
                </c:pt>
                <c:pt idx="359">
                  <c:v>9.8074600000000067E-2</c:v>
                </c:pt>
                <c:pt idx="360">
                  <c:v>0.10037976999999998</c:v>
                </c:pt>
                <c:pt idx="361">
                  <c:v>0.10729529000000045</c:v>
                </c:pt>
                <c:pt idx="362">
                  <c:v>0.10373276000000027</c:v>
                </c:pt>
                <c:pt idx="363">
                  <c:v>9.3254700000000246E-2</c:v>
                </c:pt>
                <c:pt idx="364">
                  <c:v>8.5920060000000339E-2</c:v>
                </c:pt>
                <c:pt idx="365">
                  <c:v>9.6188550000000012E-2</c:v>
                </c:pt>
                <c:pt idx="366">
                  <c:v>9.6188550000000012E-2</c:v>
                </c:pt>
                <c:pt idx="367">
                  <c:v>0.10184670000000012</c:v>
                </c:pt>
                <c:pt idx="368">
                  <c:v>0.10184670000000012</c:v>
                </c:pt>
                <c:pt idx="369">
                  <c:v>8.9063470000000006E-2</c:v>
                </c:pt>
                <c:pt idx="370">
                  <c:v>9.0111280000000002E-2</c:v>
                </c:pt>
                <c:pt idx="371">
                  <c:v>7.6908930000000014E-2</c:v>
                </c:pt>
                <c:pt idx="372">
                  <c:v>9.6398120000000004E-2</c:v>
                </c:pt>
                <c:pt idx="373">
                  <c:v>8.1938400000000022E-2</c:v>
                </c:pt>
                <c:pt idx="374">
                  <c:v>8.8015670000000046E-2</c:v>
                </c:pt>
                <c:pt idx="375">
                  <c:v>0.14941707000000062</c:v>
                </c:pt>
                <c:pt idx="376">
                  <c:v>0.12992788999999999</c:v>
                </c:pt>
                <c:pt idx="377">
                  <c:v>0.10582837</c:v>
                </c:pt>
                <c:pt idx="378">
                  <c:v>0.12280281999999998</c:v>
                </c:pt>
                <c:pt idx="379">
                  <c:v>0.11651598000000002</c:v>
                </c:pt>
                <c:pt idx="380">
                  <c:v>0.12007851999999998</c:v>
                </c:pt>
                <c:pt idx="381">
                  <c:v>0.11442036999999998</c:v>
                </c:pt>
                <c:pt idx="382">
                  <c:v>0.11861160000000009</c:v>
                </c:pt>
                <c:pt idx="383">
                  <c:v>0.11819246999999999</c:v>
                </c:pt>
                <c:pt idx="384">
                  <c:v>0.11190563000000002</c:v>
                </c:pt>
                <c:pt idx="385">
                  <c:v>0.13893902000000041</c:v>
                </c:pt>
                <c:pt idx="386">
                  <c:v>0.12783227999999988</c:v>
                </c:pt>
                <c:pt idx="387">
                  <c:v>0.12783227999999988</c:v>
                </c:pt>
                <c:pt idx="388">
                  <c:v>0.11358213</c:v>
                </c:pt>
                <c:pt idx="389">
                  <c:v>0.12804185000000001</c:v>
                </c:pt>
                <c:pt idx="390">
                  <c:v>0.1244793</c:v>
                </c:pt>
                <c:pt idx="391">
                  <c:v>0.12573666999999997</c:v>
                </c:pt>
                <c:pt idx="392">
                  <c:v>0.12573666999999997</c:v>
                </c:pt>
                <c:pt idx="393">
                  <c:v>0.11442036999999998</c:v>
                </c:pt>
                <c:pt idx="394">
                  <c:v>0.12426975000000041</c:v>
                </c:pt>
                <c:pt idx="395">
                  <c:v>0.11085782999999964</c:v>
                </c:pt>
                <c:pt idx="396">
                  <c:v>0.12762271999999952</c:v>
                </c:pt>
                <c:pt idx="397">
                  <c:v>0.12196456999999999</c:v>
                </c:pt>
                <c:pt idx="398">
                  <c:v>0.11127695000000012</c:v>
                </c:pt>
                <c:pt idx="399">
                  <c:v>0.12196456999999999</c:v>
                </c:pt>
                <c:pt idx="400">
                  <c:v>0.11001958999999988</c:v>
                </c:pt>
                <c:pt idx="401">
                  <c:v>0.10478055999999999</c:v>
                </c:pt>
                <c:pt idx="402">
                  <c:v>0.11735423</c:v>
                </c:pt>
                <c:pt idx="403">
                  <c:v>0.11295345</c:v>
                </c:pt>
                <c:pt idx="404">
                  <c:v>0.11085782999999964</c:v>
                </c:pt>
                <c:pt idx="405">
                  <c:v>9.9960650000000026E-2</c:v>
                </c:pt>
                <c:pt idx="406">
                  <c:v>0.1066666100000003</c:v>
                </c:pt>
                <c:pt idx="407">
                  <c:v>0.11714467000000028</c:v>
                </c:pt>
                <c:pt idx="408">
                  <c:v>0.10687617000000028</c:v>
                </c:pt>
                <c:pt idx="409">
                  <c:v>0.10687617000000028</c:v>
                </c:pt>
                <c:pt idx="410">
                  <c:v>9.8284160000000065E-2</c:v>
                </c:pt>
                <c:pt idx="411">
                  <c:v>9.5769440000000247E-2</c:v>
                </c:pt>
                <c:pt idx="412">
                  <c:v>0.10415186999999998</c:v>
                </c:pt>
                <c:pt idx="413">
                  <c:v>0.1066666100000003</c:v>
                </c:pt>
                <c:pt idx="414">
                  <c:v>0.10226583000000022</c:v>
                </c:pt>
                <c:pt idx="415">
                  <c:v>9.3045140000000068E-2</c:v>
                </c:pt>
                <c:pt idx="416">
                  <c:v>0.11148652000000002</c:v>
                </c:pt>
                <c:pt idx="417">
                  <c:v>0.10017022000000024</c:v>
                </c:pt>
                <c:pt idx="418">
                  <c:v>0.10373276000000027</c:v>
                </c:pt>
                <c:pt idx="419">
                  <c:v>9.7865050000000023E-2</c:v>
                </c:pt>
                <c:pt idx="420">
                  <c:v>7.1879460000000006E-2</c:v>
                </c:pt>
                <c:pt idx="421">
                  <c:v>0.10289450999999999</c:v>
                </c:pt>
                <c:pt idx="422">
                  <c:v>9.3254700000000246E-2</c:v>
                </c:pt>
                <c:pt idx="423">
                  <c:v>8.361489000000058E-2</c:v>
                </c:pt>
                <c:pt idx="424">
                  <c:v>9.3045140000000068E-2</c:v>
                </c:pt>
                <c:pt idx="425">
                  <c:v>8.8225230000000043E-2</c:v>
                </c:pt>
                <c:pt idx="426">
                  <c:v>8.8225230000000043E-2</c:v>
                </c:pt>
                <c:pt idx="427">
                  <c:v>8.361489000000058E-2</c:v>
                </c:pt>
                <c:pt idx="428">
                  <c:v>0.11337256</c:v>
                </c:pt>
                <c:pt idx="429">
                  <c:v>0.10792398000000022</c:v>
                </c:pt>
                <c:pt idx="430">
                  <c:v>0.10499012000000027</c:v>
                </c:pt>
                <c:pt idx="431">
                  <c:v>9.5559870000000491E-2</c:v>
                </c:pt>
                <c:pt idx="432">
                  <c:v>9.5559870000000491E-2</c:v>
                </c:pt>
                <c:pt idx="433">
                  <c:v>7.9423670000000252E-2</c:v>
                </c:pt>
                <c:pt idx="434">
                  <c:v>9.2835580000000001E-2</c:v>
                </c:pt>
                <c:pt idx="435">
                  <c:v>8.9482600000000009E-2</c:v>
                </c:pt>
                <c:pt idx="436">
                  <c:v>8.9482600000000009E-2</c:v>
                </c:pt>
                <c:pt idx="437">
                  <c:v>8.8644360000000658E-2</c:v>
                </c:pt>
                <c:pt idx="438">
                  <c:v>9.7026800000000066E-2</c:v>
                </c:pt>
                <c:pt idx="439">
                  <c:v>9.2835580000000001E-2</c:v>
                </c:pt>
                <c:pt idx="440">
                  <c:v>9.9751090000000375E-2</c:v>
                </c:pt>
                <c:pt idx="441">
                  <c:v>9.136865000000001E-2</c:v>
                </c:pt>
                <c:pt idx="442">
                  <c:v>8.8434790000000027E-2</c:v>
                </c:pt>
                <c:pt idx="443">
                  <c:v>7.5441999999999995E-2</c:v>
                </c:pt>
                <c:pt idx="444">
                  <c:v>8.4034010000000048E-2</c:v>
                </c:pt>
                <c:pt idx="445">
                  <c:v>0.13705297</c:v>
                </c:pt>
                <c:pt idx="446">
                  <c:v>0.12091677000000028</c:v>
                </c:pt>
                <c:pt idx="447">
                  <c:v>0.11630641999999998</c:v>
                </c:pt>
                <c:pt idx="448">
                  <c:v>0.11630641999999998</c:v>
                </c:pt>
                <c:pt idx="449">
                  <c:v>0.11274388</c:v>
                </c:pt>
                <c:pt idx="450">
                  <c:v>0.10939090999999999</c:v>
                </c:pt>
                <c:pt idx="451">
                  <c:v>0.11714467000000028</c:v>
                </c:pt>
                <c:pt idx="452">
                  <c:v>0.10289450999999999</c:v>
                </c:pt>
                <c:pt idx="453">
                  <c:v>0.12154545000000012</c:v>
                </c:pt>
                <c:pt idx="454">
                  <c:v>0.11672554000000045</c:v>
                </c:pt>
                <c:pt idx="455">
                  <c:v>9.5978990000000028E-2</c:v>
                </c:pt>
                <c:pt idx="456">
                  <c:v>8.7806110000000021E-2</c:v>
                </c:pt>
                <c:pt idx="457">
                  <c:v>7.9004540000000012E-2</c:v>
                </c:pt>
                <c:pt idx="458">
                  <c:v>8.487225000000001E-2</c:v>
                </c:pt>
                <c:pt idx="459">
                  <c:v>8.6758300000000246E-2</c:v>
                </c:pt>
                <c:pt idx="460">
                  <c:v>8.361489000000058E-2</c:v>
                </c:pt>
                <c:pt idx="461">
                  <c:v>0.14145376000000001</c:v>
                </c:pt>
                <c:pt idx="462">
                  <c:v>0.14124419000000074</c:v>
                </c:pt>
                <c:pt idx="463">
                  <c:v>0.13705297</c:v>
                </c:pt>
                <c:pt idx="464">
                  <c:v>0.12028808000000002</c:v>
                </c:pt>
                <c:pt idx="465">
                  <c:v>0.14019638000000054</c:v>
                </c:pt>
                <c:pt idx="466">
                  <c:v>0.10939090999999999</c:v>
                </c:pt>
                <c:pt idx="467">
                  <c:v>0.11462993</c:v>
                </c:pt>
                <c:pt idx="468">
                  <c:v>0.11903071000000012</c:v>
                </c:pt>
                <c:pt idx="469">
                  <c:v>0.12678447000000001</c:v>
                </c:pt>
                <c:pt idx="470">
                  <c:v>0.12678447000000001</c:v>
                </c:pt>
                <c:pt idx="471">
                  <c:v>0.11337256</c:v>
                </c:pt>
                <c:pt idx="472">
                  <c:v>0.11127695000000012</c:v>
                </c:pt>
                <c:pt idx="473">
                  <c:v>0.12888008000000001</c:v>
                </c:pt>
                <c:pt idx="474">
                  <c:v>0.11944984</c:v>
                </c:pt>
                <c:pt idx="475">
                  <c:v>0.11944984</c:v>
                </c:pt>
                <c:pt idx="476">
                  <c:v>0.11462993</c:v>
                </c:pt>
                <c:pt idx="477">
                  <c:v>0.10771441000000002</c:v>
                </c:pt>
                <c:pt idx="478">
                  <c:v>0.12825139999999999</c:v>
                </c:pt>
                <c:pt idx="479">
                  <c:v>0.11714467000000028</c:v>
                </c:pt>
                <c:pt idx="480">
                  <c:v>0.11777335000000012</c:v>
                </c:pt>
                <c:pt idx="481">
                  <c:v>0.11400125000000012</c:v>
                </c:pt>
                <c:pt idx="482">
                  <c:v>0.10918134000000022</c:v>
                </c:pt>
                <c:pt idx="483">
                  <c:v>0.11400125000000012</c:v>
                </c:pt>
                <c:pt idx="484">
                  <c:v>0.10603793</c:v>
                </c:pt>
                <c:pt idx="485">
                  <c:v>9.4512070000000045E-2</c:v>
                </c:pt>
                <c:pt idx="486">
                  <c:v>9.7865050000000023E-2</c:v>
                </c:pt>
                <c:pt idx="487">
                  <c:v>8.487225000000001E-2</c:v>
                </c:pt>
                <c:pt idx="488">
                  <c:v>7.5232440000000012E-2</c:v>
                </c:pt>
                <c:pt idx="489">
                  <c:v>7.5232440000000012E-2</c:v>
                </c:pt>
                <c:pt idx="490">
                  <c:v>7.5022880000000014E-2</c:v>
                </c:pt>
                <c:pt idx="491">
                  <c:v>9.6188550000000012E-2</c:v>
                </c:pt>
                <c:pt idx="492">
                  <c:v>8.1309709999999993E-2</c:v>
                </c:pt>
                <c:pt idx="493">
                  <c:v>8.1309709999999993E-2</c:v>
                </c:pt>
                <c:pt idx="494">
                  <c:v>7.9633230000000263E-2</c:v>
                </c:pt>
                <c:pt idx="495">
                  <c:v>7.7537610000000298E-2</c:v>
                </c:pt>
                <c:pt idx="496">
                  <c:v>7.9004540000000012E-2</c:v>
                </c:pt>
                <c:pt idx="497">
                  <c:v>7.7328060000000004E-2</c:v>
                </c:pt>
                <c:pt idx="498">
                  <c:v>7.5022880000000014E-2</c:v>
                </c:pt>
                <c:pt idx="499">
                  <c:v>7.8375860000000006E-2</c:v>
                </c:pt>
                <c:pt idx="500">
                  <c:v>6.9783849999999994E-2</c:v>
                </c:pt>
                <c:pt idx="501">
                  <c:v>6.1820529999999999E-2</c:v>
                </c:pt>
                <c:pt idx="502">
                  <c:v>8.340532000000038E-2</c:v>
                </c:pt>
                <c:pt idx="503">
                  <c:v>7.5232440000000012E-2</c:v>
                </c:pt>
                <c:pt idx="504">
                  <c:v>8.2357520000000004E-2</c:v>
                </c:pt>
                <c:pt idx="505">
                  <c:v>6.5383070000000112E-2</c:v>
                </c:pt>
                <c:pt idx="506">
                  <c:v>7.1460339999999997E-2</c:v>
                </c:pt>
                <c:pt idx="507">
                  <c:v>6.1191849999999846E-2</c:v>
                </c:pt>
                <c:pt idx="508">
                  <c:v>6.307790000000002E-2</c:v>
                </c:pt>
                <c:pt idx="509">
                  <c:v>6.7897800000000133E-2</c:v>
                </c:pt>
                <c:pt idx="510">
                  <c:v>6.0353600000000195E-2</c:v>
                </c:pt>
                <c:pt idx="511">
                  <c:v>7.3136830000000014E-2</c:v>
                </c:pt>
                <c:pt idx="512">
                  <c:v>6.5802189999999997E-2</c:v>
                </c:pt>
                <c:pt idx="513">
                  <c:v>6.391614000000001E-2</c:v>
                </c:pt>
                <c:pt idx="514">
                  <c:v>6.0563159999999998E-2</c:v>
                </c:pt>
                <c:pt idx="515">
                  <c:v>6.9574289999999997E-2</c:v>
                </c:pt>
                <c:pt idx="516">
                  <c:v>7.1460339999999997E-2</c:v>
                </c:pt>
                <c:pt idx="517">
                  <c:v>7.1460339999999997E-2</c:v>
                </c:pt>
                <c:pt idx="518">
                  <c:v>6.2239650000000014E-2</c:v>
                </c:pt>
                <c:pt idx="519">
                  <c:v>6.9993410000000353E-2</c:v>
                </c:pt>
                <c:pt idx="520">
                  <c:v>6.3706579999999999E-2</c:v>
                </c:pt>
                <c:pt idx="521">
                  <c:v>6.4754390000000134E-2</c:v>
                </c:pt>
                <c:pt idx="522">
                  <c:v>6.3497020000000223E-2</c:v>
                </c:pt>
                <c:pt idx="523">
                  <c:v>5.8886670000000238E-2</c:v>
                </c:pt>
                <c:pt idx="524">
                  <c:v>0.13139482</c:v>
                </c:pt>
                <c:pt idx="525">
                  <c:v>0.12343150000000012</c:v>
                </c:pt>
                <c:pt idx="526">
                  <c:v>9.6398120000000004E-2</c:v>
                </c:pt>
                <c:pt idx="527">
                  <c:v>9.4512070000000045E-2</c:v>
                </c:pt>
                <c:pt idx="528">
                  <c:v>9.7236360000000244E-2</c:v>
                </c:pt>
                <c:pt idx="529">
                  <c:v>9.9541530000000003E-2</c:v>
                </c:pt>
                <c:pt idx="530">
                  <c:v>9.8703290000000027E-2</c:v>
                </c:pt>
                <c:pt idx="531">
                  <c:v>9.8703290000000027E-2</c:v>
                </c:pt>
                <c:pt idx="532">
                  <c:v>9.3673820000000227E-2</c:v>
                </c:pt>
                <c:pt idx="533">
                  <c:v>9.136865000000001E-2</c:v>
                </c:pt>
                <c:pt idx="534">
                  <c:v>9.9751090000000375E-2</c:v>
                </c:pt>
                <c:pt idx="535">
                  <c:v>0.10121802000000002</c:v>
                </c:pt>
                <c:pt idx="536">
                  <c:v>9.1787770000000032E-2</c:v>
                </c:pt>
                <c:pt idx="537">
                  <c:v>9.2626010000000022E-2</c:v>
                </c:pt>
                <c:pt idx="538">
                  <c:v>9.3673820000000227E-2</c:v>
                </c:pt>
                <c:pt idx="539">
                  <c:v>0.10205626000000002</c:v>
                </c:pt>
                <c:pt idx="540">
                  <c:v>8.361489000000058E-2</c:v>
                </c:pt>
                <c:pt idx="541">
                  <c:v>8.2147960000000006E-2</c:v>
                </c:pt>
                <c:pt idx="542">
                  <c:v>9.1997330000000044E-2</c:v>
                </c:pt>
                <c:pt idx="543">
                  <c:v>7.4813320000000308E-2</c:v>
                </c:pt>
                <c:pt idx="544">
                  <c:v>8.4453130000000001E-2</c:v>
                </c:pt>
                <c:pt idx="545">
                  <c:v>7.7118490000000248E-2</c:v>
                </c:pt>
                <c:pt idx="546">
                  <c:v>7.6699370000000003E-2</c:v>
                </c:pt>
                <c:pt idx="547">
                  <c:v>6.9574289999999997E-2</c:v>
                </c:pt>
                <c:pt idx="548">
                  <c:v>6.9574289999999997E-2</c:v>
                </c:pt>
                <c:pt idx="549">
                  <c:v>7.3136830000000014E-2</c:v>
                </c:pt>
                <c:pt idx="550">
                  <c:v>7.9633230000000263E-2</c:v>
                </c:pt>
                <c:pt idx="551">
                  <c:v>8.0890590000000068E-2</c:v>
                </c:pt>
                <c:pt idx="552">
                  <c:v>7.6070689999999996E-2</c:v>
                </c:pt>
                <c:pt idx="553">
                  <c:v>7.6070689999999996E-2</c:v>
                </c:pt>
                <c:pt idx="554">
                  <c:v>7.6699370000000003E-2</c:v>
                </c:pt>
                <c:pt idx="555">
                  <c:v>6.5802189999999997E-2</c:v>
                </c:pt>
                <c:pt idx="556">
                  <c:v>6.6221310000000005E-2</c:v>
                </c:pt>
                <c:pt idx="557">
                  <c:v>7.921410000000001E-2</c:v>
                </c:pt>
                <c:pt idx="558">
                  <c:v>7.4184630000000279E-2</c:v>
                </c:pt>
                <c:pt idx="559">
                  <c:v>6.1401409999999997E-2</c:v>
                </c:pt>
                <c:pt idx="560">
                  <c:v>7.3555949999999995E-2</c:v>
                </c:pt>
                <c:pt idx="561">
                  <c:v>6.9993410000000353E-2</c:v>
                </c:pt>
                <c:pt idx="562">
                  <c:v>6.8736050000000104E-2</c:v>
                </c:pt>
                <c:pt idx="563">
                  <c:v>6.8316920000000309E-2</c:v>
                </c:pt>
                <c:pt idx="564">
                  <c:v>6.7269120000000002E-2</c:v>
                </c:pt>
                <c:pt idx="565">
                  <c:v>6.5802189999999997E-2</c:v>
                </c:pt>
                <c:pt idx="566">
                  <c:v>6.0144039999999996E-2</c:v>
                </c:pt>
                <c:pt idx="567">
                  <c:v>5.0504229999999997E-2</c:v>
                </c:pt>
                <c:pt idx="568">
                  <c:v>0.12615578999999988</c:v>
                </c:pt>
                <c:pt idx="569">
                  <c:v>0.12573666999999997</c:v>
                </c:pt>
                <c:pt idx="570">
                  <c:v>0.12971832999999999</c:v>
                </c:pt>
                <c:pt idx="571">
                  <c:v>0.11504905999999998</c:v>
                </c:pt>
                <c:pt idx="572">
                  <c:v>0.11504905999999998</c:v>
                </c:pt>
                <c:pt idx="573">
                  <c:v>0.11903071000000012</c:v>
                </c:pt>
                <c:pt idx="574">
                  <c:v>0.11903071000000012</c:v>
                </c:pt>
                <c:pt idx="575">
                  <c:v>0.11525862000000002</c:v>
                </c:pt>
                <c:pt idx="576">
                  <c:v>0.10918134000000022</c:v>
                </c:pt>
                <c:pt idx="577">
                  <c:v>0.11064827000000002</c:v>
                </c:pt>
                <c:pt idx="578">
                  <c:v>0.10918134000000022</c:v>
                </c:pt>
                <c:pt idx="579">
                  <c:v>0.10729529000000045</c:v>
                </c:pt>
                <c:pt idx="580">
                  <c:v>0.11190563000000002</c:v>
                </c:pt>
                <c:pt idx="581">
                  <c:v>0.10310407000000027</c:v>
                </c:pt>
                <c:pt idx="582">
                  <c:v>0.10624748000000002</c:v>
                </c:pt>
                <c:pt idx="583">
                  <c:v>0.10058932999999998</c:v>
                </c:pt>
                <c:pt idx="584">
                  <c:v>0.10037976999999998</c:v>
                </c:pt>
                <c:pt idx="585">
                  <c:v>9.5769440000000247E-2</c:v>
                </c:pt>
                <c:pt idx="586">
                  <c:v>8.8434790000000027E-2</c:v>
                </c:pt>
                <c:pt idx="587">
                  <c:v>9.0530400000000247E-2</c:v>
                </c:pt>
                <c:pt idx="588">
                  <c:v>7.9633230000000263E-2</c:v>
                </c:pt>
                <c:pt idx="589">
                  <c:v>8.0890590000000068E-2</c:v>
                </c:pt>
                <c:pt idx="590">
                  <c:v>0.11274388</c:v>
                </c:pt>
                <c:pt idx="591">
                  <c:v>9.514075000000001E-2</c:v>
                </c:pt>
                <c:pt idx="592">
                  <c:v>9.514075000000001E-2</c:v>
                </c:pt>
                <c:pt idx="593">
                  <c:v>9.1997330000000044E-2</c:v>
                </c:pt>
                <c:pt idx="594">
                  <c:v>8.9063470000000006E-2</c:v>
                </c:pt>
                <c:pt idx="595">
                  <c:v>9.3464260000000299E-2</c:v>
                </c:pt>
                <c:pt idx="596">
                  <c:v>8.8853920000000267E-2</c:v>
                </c:pt>
                <c:pt idx="597">
                  <c:v>9.514075000000001E-2</c:v>
                </c:pt>
                <c:pt idx="598">
                  <c:v>8.5710500000000023E-2</c:v>
                </c:pt>
                <c:pt idx="599">
                  <c:v>7.3346389999999997E-2</c:v>
                </c:pt>
                <c:pt idx="600">
                  <c:v>5.0504229999999997E-2</c:v>
                </c:pt>
                <c:pt idx="601">
                  <c:v>5.7838870000000014E-2</c:v>
                </c:pt>
                <c:pt idx="602">
                  <c:v>5.7000630000000246E-2</c:v>
                </c:pt>
                <c:pt idx="603">
                  <c:v>5.4695450000000014E-2</c:v>
                </c:pt>
                <c:pt idx="604">
                  <c:v>5.6371939999999995E-2</c:v>
                </c:pt>
                <c:pt idx="605">
                  <c:v>5.7838870000000014E-2</c:v>
                </c:pt>
                <c:pt idx="606">
                  <c:v>5.9096240000000265E-2</c:v>
                </c:pt>
                <c:pt idx="607">
                  <c:v>5.2599840000000002E-2</c:v>
                </c:pt>
                <c:pt idx="608">
                  <c:v>4.6103449999999976E-2</c:v>
                </c:pt>
                <c:pt idx="609">
                  <c:v>0.11630641999999998</c:v>
                </c:pt>
                <c:pt idx="610">
                  <c:v>0.10058932999999998</c:v>
                </c:pt>
                <c:pt idx="611">
                  <c:v>9.7865050000000023E-2</c:v>
                </c:pt>
                <c:pt idx="612">
                  <c:v>9.1159090000000026E-2</c:v>
                </c:pt>
                <c:pt idx="613">
                  <c:v>9.9122410000000022E-2</c:v>
                </c:pt>
                <c:pt idx="614">
                  <c:v>8.8015670000000046E-2</c:v>
                </c:pt>
                <c:pt idx="615">
                  <c:v>8.487225000000001E-2</c:v>
                </c:pt>
                <c:pt idx="616">
                  <c:v>6.6850000000000007E-2</c:v>
                </c:pt>
                <c:pt idx="617">
                  <c:v>7.7956740000000024E-2</c:v>
                </c:pt>
                <c:pt idx="618">
                  <c:v>6.2030090000000197E-2</c:v>
                </c:pt>
                <c:pt idx="619">
                  <c:v>9.7865050000000023E-2</c:v>
                </c:pt>
                <c:pt idx="620">
                  <c:v>0.10939090999999999</c:v>
                </c:pt>
                <c:pt idx="621">
                  <c:v>9.6817240000000013E-2</c:v>
                </c:pt>
                <c:pt idx="622">
                  <c:v>9.136865000000001E-2</c:v>
                </c:pt>
                <c:pt idx="623">
                  <c:v>8.8225230000000043E-2</c:v>
                </c:pt>
                <c:pt idx="624">
                  <c:v>8.6967860000000327E-2</c:v>
                </c:pt>
                <c:pt idx="625">
                  <c:v>9.0320840000000263E-2</c:v>
                </c:pt>
                <c:pt idx="626">
                  <c:v>8.6758300000000246E-2</c:v>
                </c:pt>
                <c:pt idx="627">
                  <c:v>8.8434790000000027E-2</c:v>
                </c:pt>
                <c:pt idx="628">
                  <c:v>8.4453130000000001E-2</c:v>
                </c:pt>
                <c:pt idx="629">
                  <c:v>9.5978990000000028E-2</c:v>
                </c:pt>
                <c:pt idx="630">
                  <c:v>8.4662690000000027E-2</c:v>
                </c:pt>
                <c:pt idx="631">
                  <c:v>7.879498000000025E-2</c:v>
                </c:pt>
                <c:pt idx="632">
                  <c:v>7.1669910000000003E-2</c:v>
                </c:pt>
                <c:pt idx="633">
                  <c:v>8.2567080000000001E-2</c:v>
                </c:pt>
                <c:pt idx="634">
                  <c:v>6.5173510000000004E-2</c:v>
                </c:pt>
                <c:pt idx="635">
                  <c:v>7.1460339999999997E-2</c:v>
                </c:pt>
                <c:pt idx="636">
                  <c:v>7.271771000000031E-2</c:v>
                </c:pt>
                <c:pt idx="637">
                  <c:v>0.11924028000000024</c:v>
                </c:pt>
                <c:pt idx="638">
                  <c:v>0.11127695000000012</c:v>
                </c:pt>
                <c:pt idx="639">
                  <c:v>9.9331970000000006E-2</c:v>
                </c:pt>
                <c:pt idx="640">
                  <c:v>9.9331970000000006E-2</c:v>
                </c:pt>
                <c:pt idx="641">
                  <c:v>9.0530400000000247E-2</c:v>
                </c:pt>
                <c:pt idx="642">
                  <c:v>0.11986896</c:v>
                </c:pt>
                <c:pt idx="643">
                  <c:v>7.8585420000000003E-2</c:v>
                </c:pt>
                <c:pt idx="644">
                  <c:v>8.1938400000000022E-2</c:v>
                </c:pt>
                <c:pt idx="645">
                  <c:v>7.250814999999998E-2</c:v>
                </c:pt>
                <c:pt idx="646">
                  <c:v>7.879498000000025E-2</c:v>
                </c:pt>
                <c:pt idx="647">
                  <c:v>7.9004540000000012E-2</c:v>
                </c:pt>
                <c:pt idx="648">
                  <c:v>8.4662690000000027E-2</c:v>
                </c:pt>
                <c:pt idx="649">
                  <c:v>6.601174999999998E-2</c:v>
                </c:pt>
                <c:pt idx="650">
                  <c:v>5.6791059999999997E-2</c:v>
                </c:pt>
                <c:pt idx="651">
                  <c:v>5.8886670000000238E-2</c:v>
                </c:pt>
                <c:pt idx="652">
                  <c:v>5.5952820000000014E-2</c:v>
                </c:pt>
                <c:pt idx="653">
                  <c:v>5.8677109999999866E-2</c:v>
                </c:pt>
                <c:pt idx="654">
                  <c:v>5.8886670000000238E-2</c:v>
                </c:pt>
                <c:pt idx="655">
                  <c:v>5.1761599999999998E-2</c:v>
                </c:pt>
                <c:pt idx="656">
                  <c:v>5.5952820000000014E-2</c:v>
                </c:pt>
                <c:pt idx="657">
                  <c:v>5.1132909999999997E-2</c:v>
                </c:pt>
                <c:pt idx="658">
                  <c:v>6.307790000000002E-2</c:v>
                </c:pt>
                <c:pt idx="659">
                  <c:v>6.0144039999999996E-2</c:v>
                </c:pt>
                <c:pt idx="660">
                  <c:v>5.3228520000000001E-2</c:v>
                </c:pt>
                <c:pt idx="661">
                  <c:v>5.4905009999999997E-2</c:v>
                </c:pt>
                <c:pt idx="662">
                  <c:v>6.6221310000000005E-2</c:v>
                </c:pt>
                <c:pt idx="663">
                  <c:v>5.6371939999999995E-2</c:v>
                </c:pt>
                <c:pt idx="664">
                  <c:v>5.6371939999999995E-2</c:v>
                </c:pt>
                <c:pt idx="665">
                  <c:v>5.3647639999999996E-2</c:v>
                </c:pt>
                <c:pt idx="666">
                  <c:v>5.3647639999999996E-2</c:v>
                </c:pt>
                <c:pt idx="667">
                  <c:v>5.5533700000000033E-2</c:v>
                </c:pt>
                <c:pt idx="668">
                  <c:v>5.2599840000000002E-2</c:v>
                </c:pt>
                <c:pt idx="669">
                  <c:v>5.4485890000000023E-2</c:v>
                </c:pt>
                <c:pt idx="670">
                  <c:v>5.3438090000000014E-2</c:v>
                </c:pt>
                <c:pt idx="671">
                  <c:v>4.9246860000000003E-2</c:v>
                </c:pt>
                <c:pt idx="672">
                  <c:v>5.2599840000000002E-2</c:v>
                </c:pt>
                <c:pt idx="673">
                  <c:v>5.5114570000000022E-2</c:v>
                </c:pt>
                <c:pt idx="674">
                  <c:v>5.4066770000000257E-2</c:v>
                </c:pt>
                <c:pt idx="675">
                  <c:v>5.4066770000000257E-2</c:v>
                </c:pt>
                <c:pt idx="676">
                  <c:v>5.2599840000000002E-2</c:v>
                </c:pt>
                <c:pt idx="677">
                  <c:v>4.7151249999999985E-2</c:v>
                </c:pt>
                <c:pt idx="678">
                  <c:v>5.3228520000000001E-2</c:v>
                </c:pt>
                <c:pt idx="679">
                  <c:v>5.5114570000000022E-2</c:v>
                </c:pt>
                <c:pt idx="680">
                  <c:v>4.8199060000000002E-2</c:v>
                </c:pt>
                <c:pt idx="681">
                  <c:v>4.4426960000000133E-2</c:v>
                </c:pt>
                <c:pt idx="682">
                  <c:v>8.6129620000000004E-2</c:v>
                </c:pt>
                <c:pt idx="683">
                  <c:v>9.6817240000000013E-2</c:v>
                </c:pt>
                <c:pt idx="684">
                  <c:v>8.9273039999999998E-2</c:v>
                </c:pt>
                <c:pt idx="685">
                  <c:v>8.9273039999999998E-2</c:v>
                </c:pt>
                <c:pt idx="686">
                  <c:v>8.340532000000038E-2</c:v>
                </c:pt>
                <c:pt idx="687">
                  <c:v>8.7806110000000021E-2</c:v>
                </c:pt>
                <c:pt idx="688">
                  <c:v>8.6339180000000001E-2</c:v>
                </c:pt>
                <c:pt idx="689">
                  <c:v>8.1309709999999993E-2</c:v>
                </c:pt>
                <c:pt idx="690">
                  <c:v>7.9842780000000224E-2</c:v>
                </c:pt>
                <c:pt idx="691">
                  <c:v>7.3555949999999995E-2</c:v>
                </c:pt>
                <c:pt idx="692">
                  <c:v>7.4184630000000279E-2</c:v>
                </c:pt>
                <c:pt idx="693">
                  <c:v>7.4184630000000279E-2</c:v>
                </c:pt>
                <c:pt idx="694">
                  <c:v>6.3287460000000004E-2</c:v>
                </c:pt>
                <c:pt idx="695">
                  <c:v>9.136865000000001E-2</c:v>
                </c:pt>
                <c:pt idx="696">
                  <c:v>9.514075000000001E-2</c:v>
                </c:pt>
                <c:pt idx="697">
                  <c:v>7.9423670000000252E-2</c:v>
                </c:pt>
                <c:pt idx="698">
                  <c:v>8.5920060000000339E-2</c:v>
                </c:pt>
                <c:pt idx="699">
                  <c:v>8.361489000000058E-2</c:v>
                </c:pt>
                <c:pt idx="700">
                  <c:v>7.7747170000000004E-2</c:v>
                </c:pt>
                <c:pt idx="701">
                  <c:v>7.8375860000000006E-2</c:v>
                </c:pt>
                <c:pt idx="702">
                  <c:v>8.2357520000000004E-2</c:v>
                </c:pt>
                <c:pt idx="703">
                  <c:v>7.9004540000000012E-2</c:v>
                </c:pt>
                <c:pt idx="704">
                  <c:v>7.921410000000001E-2</c:v>
                </c:pt>
                <c:pt idx="705">
                  <c:v>7.2298589999999996E-2</c:v>
                </c:pt>
                <c:pt idx="706">
                  <c:v>7.6280239999999999E-2</c:v>
                </c:pt>
                <c:pt idx="707">
                  <c:v>7.6280239999999999E-2</c:v>
                </c:pt>
                <c:pt idx="708">
                  <c:v>7.292727000000003E-2</c:v>
                </c:pt>
                <c:pt idx="709">
                  <c:v>6.9993410000000353E-2</c:v>
                </c:pt>
                <c:pt idx="710">
                  <c:v>8.8015670000000046E-2</c:v>
                </c:pt>
                <c:pt idx="711">
                  <c:v>9.0949530000000001E-2</c:v>
                </c:pt>
                <c:pt idx="712">
                  <c:v>8.1728840000000413E-2</c:v>
                </c:pt>
                <c:pt idx="713">
                  <c:v>7.0202979999999998E-2</c:v>
                </c:pt>
                <c:pt idx="714">
                  <c:v>7.879498000000025E-2</c:v>
                </c:pt>
                <c:pt idx="715">
                  <c:v>8.1309709999999993E-2</c:v>
                </c:pt>
                <c:pt idx="716">
                  <c:v>8.5081820000000002E-2</c:v>
                </c:pt>
                <c:pt idx="717">
                  <c:v>8.8225230000000043E-2</c:v>
                </c:pt>
                <c:pt idx="718">
                  <c:v>8.8225230000000043E-2</c:v>
                </c:pt>
                <c:pt idx="719">
                  <c:v>7.4394200000000299E-2</c:v>
                </c:pt>
                <c:pt idx="720">
                  <c:v>7.4394200000000299E-2</c:v>
                </c:pt>
                <c:pt idx="721">
                  <c:v>7.5861129999999999E-2</c:v>
                </c:pt>
                <c:pt idx="722">
                  <c:v>7.2089020000000004E-2</c:v>
                </c:pt>
                <c:pt idx="723">
                  <c:v>7.0622089999999998E-2</c:v>
                </c:pt>
                <c:pt idx="724">
                  <c:v>0.10184670000000012</c:v>
                </c:pt>
                <c:pt idx="725">
                  <c:v>0.12489843</c:v>
                </c:pt>
                <c:pt idx="726">
                  <c:v>0.11085782999999964</c:v>
                </c:pt>
                <c:pt idx="727">
                  <c:v>0.11861160000000009</c:v>
                </c:pt>
                <c:pt idx="728">
                  <c:v>0.10582837</c:v>
                </c:pt>
                <c:pt idx="729">
                  <c:v>0.11148652000000002</c:v>
                </c:pt>
                <c:pt idx="730">
                  <c:v>0.12280281999999998</c:v>
                </c:pt>
                <c:pt idx="731">
                  <c:v>0.12028808000000002</c:v>
                </c:pt>
                <c:pt idx="732">
                  <c:v>0.11316300000000012</c:v>
                </c:pt>
                <c:pt idx="733">
                  <c:v>0.11316300000000012</c:v>
                </c:pt>
                <c:pt idx="734">
                  <c:v>8.4453130000000001E-2</c:v>
                </c:pt>
                <c:pt idx="735">
                  <c:v>6.8526480000000084E-2</c:v>
                </c:pt>
                <c:pt idx="736">
                  <c:v>9.6398120000000004E-2</c:v>
                </c:pt>
                <c:pt idx="737">
                  <c:v>8.2776640000000026E-2</c:v>
                </c:pt>
                <c:pt idx="738">
                  <c:v>7.879498000000025E-2</c:v>
                </c:pt>
                <c:pt idx="739">
                  <c:v>6.0982290000000217E-2</c:v>
                </c:pt>
                <c:pt idx="740">
                  <c:v>5.7000630000000246E-2</c:v>
                </c:pt>
                <c:pt idx="741">
                  <c:v>5.7210179999999999E-2</c:v>
                </c:pt>
                <c:pt idx="742">
                  <c:v>0.11924028000000024</c:v>
                </c:pt>
                <c:pt idx="743">
                  <c:v>0.11190563000000002</c:v>
                </c:pt>
                <c:pt idx="744">
                  <c:v>0.10142758</c:v>
                </c:pt>
                <c:pt idx="745">
                  <c:v>8.8853920000000267E-2</c:v>
                </c:pt>
                <c:pt idx="746">
                  <c:v>8.8853920000000267E-2</c:v>
                </c:pt>
                <c:pt idx="747">
                  <c:v>8.969216000000034E-2</c:v>
                </c:pt>
                <c:pt idx="748">
                  <c:v>8.1938400000000022E-2</c:v>
                </c:pt>
                <c:pt idx="749">
                  <c:v>8.3824450000000564E-2</c:v>
                </c:pt>
                <c:pt idx="750">
                  <c:v>7.5441999999999995E-2</c:v>
                </c:pt>
                <c:pt idx="751">
                  <c:v>0.12280281999999998</c:v>
                </c:pt>
                <c:pt idx="752">
                  <c:v>0.12217413000000027</c:v>
                </c:pt>
                <c:pt idx="753">
                  <c:v>0.10939090999999999</c:v>
                </c:pt>
                <c:pt idx="754">
                  <c:v>0.12259325000000044</c:v>
                </c:pt>
                <c:pt idx="755">
                  <c:v>0.10478055999999999</c:v>
                </c:pt>
                <c:pt idx="756">
                  <c:v>0.11127695000000012</c:v>
                </c:pt>
                <c:pt idx="757">
                  <c:v>0.10876222000000055</c:v>
                </c:pt>
                <c:pt idx="758">
                  <c:v>8.4243570000000004E-2</c:v>
                </c:pt>
                <c:pt idx="759">
                  <c:v>0.11819246999999999</c:v>
                </c:pt>
                <c:pt idx="760">
                  <c:v>0.10121802000000002</c:v>
                </c:pt>
                <c:pt idx="761">
                  <c:v>0.10121802000000002</c:v>
                </c:pt>
                <c:pt idx="762">
                  <c:v>0.10289450999999999</c:v>
                </c:pt>
                <c:pt idx="763">
                  <c:v>0.11609686000000002</c:v>
                </c:pt>
                <c:pt idx="764">
                  <c:v>0.10645705</c:v>
                </c:pt>
                <c:pt idx="765">
                  <c:v>0.10645705</c:v>
                </c:pt>
                <c:pt idx="766">
                  <c:v>9.4302510000000006E-2</c:v>
                </c:pt>
                <c:pt idx="767">
                  <c:v>0.10352319000000022</c:v>
                </c:pt>
                <c:pt idx="768">
                  <c:v>9.514075000000001E-2</c:v>
                </c:pt>
                <c:pt idx="769">
                  <c:v>0.11400125000000012</c:v>
                </c:pt>
                <c:pt idx="770">
                  <c:v>8.9901720000000004E-2</c:v>
                </c:pt>
                <c:pt idx="771">
                  <c:v>0.11127695000000012</c:v>
                </c:pt>
                <c:pt idx="772">
                  <c:v>9.5978990000000028E-2</c:v>
                </c:pt>
                <c:pt idx="773">
                  <c:v>0.19091018000000062</c:v>
                </c:pt>
                <c:pt idx="774">
                  <c:v>0.17372617000000001</c:v>
                </c:pt>
                <c:pt idx="775">
                  <c:v>0.15486567000000001</c:v>
                </c:pt>
                <c:pt idx="776">
                  <c:v>0.14753103000000053</c:v>
                </c:pt>
                <c:pt idx="777">
                  <c:v>0.16848715000000047</c:v>
                </c:pt>
                <c:pt idx="778">
                  <c:v>0.12741315000000047</c:v>
                </c:pt>
                <c:pt idx="779">
                  <c:v>0.14627366</c:v>
                </c:pt>
                <c:pt idx="780">
                  <c:v>0.14313023999999999</c:v>
                </c:pt>
                <c:pt idx="781">
                  <c:v>0.13432868000000001</c:v>
                </c:pt>
                <c:pt idx="782">
                  <c:v>0.13432868000000001</c:v>
                </c:pt>
                <c:pt idx="783">
                  <c:v>0.11819246999999999</c:v>
                </c:pt>
                <c:pt idx="784">
                  <c:v>0.11630641999999998</c:v>
                </c:pt>
                <c:pt idx="785">
                  <c:v>0.12971832999999999</c:v>
                </c:pt>
                <c:pt idx="786">
                  <c:v>0.13432868000000001</c:v>
                </c:pt>
                <c:pt idx="787">
                  <c:v>0.12364106000000002</c:v>
                </c:pt>
                <c:pt idx="788">
                  <c:v>0.12364106000000002</c:v>
                </c:pt>
                <c:pt idx="789">
                  <c:v>0.11924028000000024</c:v>
                </c:pt>
                <c:pt idx="790">
                  <c:v>0.10876222000000055</c:v>
                </c:pt>
                <c:pt idx="791">
                  <c:v>0.12028808000000002</c:v>
                </c:pt>
                <c:pt idx="792">
                  <c:v>0.12028808000000002</c:v>
                </c:pt>
                <c:pt idx="793">
                  <c:v>0.12699404000000047</c:v>
                </c:pt>
                <c:pt idx="794">
                  <c:v>0.10519968000000024</c:v>
                </c:pt>
                <c:pt idx="795">
                  <c:v>0.11798291</c:v>
                </c:pt>
                <c:pt idx="796">
                  <c:v>9.2626010000000022E-2</c:v>
                </c:pt>
                <c:pt idx="797">
                  <c:v>0.11798291</c:v>
                </c:pt>
                <c:pt idx="798">
                  <c:v>9.5350310000000063E-2</c:v>
                </c:pt>
                <c:pt idx="799">
                  <c:v>9.3254700000000246E-2</c:v>
                </c:pt>
                <c:pt idx="800">
                  <c:v>7.7747170000000004E-2</c:v>
                </c:pt>
                <c:pt idx="801">
                  <c:v>7.125078E-2</c:v>
                </c:pt>
                <c:pt idx="802">
                  <c:v>6.6430870000000003E-2</c:v>
                </c:pt>
                <c:pt idx="803">
                  <c:v>4.9246860000000003E-2</c:v>
                </c:pt>
                <c:pt idx="804">
                  <c:v>6.5802189999999997E-2</c:v>
                </c:pt>
                <c:pt idx="805">
                  <c:v>7.5232440000000012E-2</c:v>
                </c:pt>
                <c:pt idx="806">
                  <c:v>6.8736050000000104E-2</c:v>
                </c:pt>
                <c:pt idx="807">
                  <c:v>7.0202979999999998E-2</c:v>
                </c:pt>
                <c:pt idx="808">
                  <c:v>6.4544829999999997E-2</c:v>
                </c:pt>
                <c:pt idx="809">
                  <c:v>6.2449209999999998E-2</c:v>
                </c:pt>
                <c:pt idx="810">
                  <c:v>6.307790000000002E-2</c:v>
                </c:pt>
                <c:pt idx="811">
                  <c:v>6.3706579999999999E-2</c:v>
                </c:pt>
                <c:pt idx="812">
                  <c:v>6.2658770000000003E-2</c:v>
                </c:pt>
                <c:pt idx="813">
                  <c:v>6.0353600000000195E-2</c:v>
                </c:pt>
                <c:pt idx="814">
                  <c:v>6.0353600000000195E-2</c:v>
                </c:pt>
                <c:pt idx="815">
                  <c:v>6.7688239999999997E-2</c:v>
                </c:pt>
                <c:pt idx="816">
                  <c:v>5.9305800000000013E-2</c:v>
                </c:pt>
                <c:pt idx="817">
                  <c:v>6.1191849999999846E-2</c:v>
                </c:pt>
                <c:pt idx="818">
                  <c:v>5.3857210000000023E-2</c:v>
                </c:pt>
                <c:pt idx="819">
                  <c:v>6.2030090000000197E-2</c:v>
                </c:pt>
                <c:pt idx="820">
                  <c:v>6.3497020000000223E-2</c:v>
                </c:pt>
                <c:pt idx="821">
                  <c:v>5.6791059999999997E-2</c:v>
                </c:pt>
                <c:pt idx="822">
                  <c:v>5.9515360000000003E-2</c:v>
                </c:pt>
                <c:pt idx="823">
                  <c:v>6.1401409999999997E-2</c:v>
                </c:pt>
                <c:pt idx="824">
                  <c:v>6.1401409999999997E-2</c:v>
                </c:pt>
                <c:pt idx="825">
                  <c:v>6.1401409999999997E-2</c:v>
                </c:pt>
                <c:pt idx="826">
                  <c:v>5.8886670000000238E-2</c:v>
                </c:pt>
                <c:pt idx="827">
                  <c:v>4.6522569999999985E-2</c:v>
                </c:pt>
                <c:pt idx="828">
                  <c:v>5.972492000000023E-2</c:v>
                </c:pt>
                <c:pt idx="829">
                  <c:v>5.3857210000000023E-2</c:v>
                </c:pt>
                <c:pt idx="830">
                  <c:v>5.1132909999999997E-2</c:v>
                </c:pt>
                <c:pt idx="831">
                  <c:v>7.0622089999999998E-2</c:v>
                </c:pt>
                <c:pt idx="832">
                  <c:v>6.4335260000000033E-2</c:v>
                </c:pt>
                <c:pt idx="833">
                  <c:v>6.7478679999999999E-2</c:v>
                </c:pt>
                <c:pt idx="834">
                  <c:v>6.7478679999999999E-2</c:v>
                </c:pt>
                <c:pt idx="835">
                  <c:v>6.1820529999999999E-2</c:v>
                </c:pt>
                <c:pt idx="836">
                  <c:v>5.6791059999999997E-2</c:v>
                </c:pt>
                <c:pt idx="837">
                  <c:v>5.6791059999999997E-2</c:v>
                </c:pt>
                <c:pt idx="838">
                  <c:v>6.0563159999999998E-2</c:v>
                </c:pt>
                <c:pt idx="839">
                  <c:v>6.4335260000000033E-2</c:v>
                </c:pt>
                <c:pt idx="840">
                  <c:v>6.4335260000000033E-2</c:v>
                </c:pt>
                <c:pt idx="841">
                  <c:v>5.972492000000023E-2</c:v>
                </c:pt>
                <c:pt idx="842">
                  <c:v>5.972492000000023E-2</c:v>
                </c:pt>
                <c:pt idx="843">
                  <c:v>6.3706579999999999E-2</c:v>
                </c:pt>
                <c:pt idx="844">
                  <c:v>5.5533700000000033E-2</c:v>
                </c:pt>
                <c:pt idx="845">
                  <c:v>5.8257990000000003E-2</c:v>
                </c:pt>
                <c:pt idx="846">
                  <c:v>5.2180720000000104E-2</c:v>
                </c:pt>
                <c:pt idx="847">
                  <c:v>6.7688239999999997E-2</c:v>
                </c:pt>
                <c:pt idx="848">
                  <c:v>4.5055640000000001E-2</c:v>
                </c:pt>
                <c:pt idx="849">
                  <c:v>5.1552029999999999E-2</c:v>
                </c:pt>
              </c:numCache>
            </c:numRef>
          </c:xVal>
          <c:yVal>
            <c:numRef>
              <c:f>筛选数据1!$M$2:$M$851</c:f>
              <c:numCache>
                <c:formatCode>General</c:formatCode>
                <c:ptCount val="850"/>
                <c:pt idx="0">
                  <c:v>0.14147209167480321</c:v>
                </c:pt>
                <c:pt idx="1">
                  <c:v>0.14063442993163902</c:v>
                </c:pt>
                <c:pt idx="2">
                  <c:v>0.13788768005370938</c:v>
                </c:pt>
                <c:pt idx="3">
                  <c:v>0.13866770935058437</c:v>
                </c:pt>
                <c:pt idx="4">
                  <c:v>0.13966450500488117</c:v>
                </c:pt>
                <c:pt idx="5">
                  <c:v>0.14104180908203026</c:v>
                </c:pt>
                <c:pt idx="6">
                  <c:v>0.13422225952148342</c:v>
                </c:pt>
                <c:pt idx="7">
                  <c:v>0.13515237426757637</c:v>
                </c:pt>
                <c:pt idx="8">
                  <c:v>0.13564228820800628</c:v>
                </c:pt>
                <c:pt idx="9">
                  <c:v>0.1366833190917954</c:v>
                </c:pt>
                <c:pt idx="10">
                  <c:v>0.13274131774902245</c:v>
                </c:pt>
                <c:pt idx="11">
                  <c:v>0.13258120727538911</c:v>
                </c:pt>
                <c:pt idx="12">
                  <c:v>0.12791069793701026</c:v>
                </c:pt>
                <c:pt idx="13">
                  <c:v>0.12853327941894385</c:v>
                </c:pt>
                <c:pt idx="14">
                  <c:v>0.12757413482665872</c:v>
                </c:pt>
                <c:pt idx="15">
                  <c:v>0.16455685424804467</c:v>
                </c:pt>
                <c:pt idx="16">
                  <c:v>0.15692831420898259</c:v>
                </c:pt>
                <c:pt idx="17">
                  <c:v>0.15596028137206977</c:v>
                </c:pt>
                <c:pt idx="18">
                  <c:v>0.15392532348632737</c:v>
                </c:pt>
                <c:pt idx="19">
                  <c:v>0.15294918823242168</c:v>
                </c:pt>
                <c:pt idx="20">
                  <c:v>0.14782415771484209</c:v>
                </c:pt>
                <c:pt idx="21">
                  <c:v>0.14631828308105377</c:v>
                </c:pt>
                <c:pt idx="22">
                  <c:v>0.14079005432128749</c:v>
                </c:pt>
                <c:pt idx="23">
                  <c:v>0.13579898071288973</c:v>
                </c:pt>
                <c:pt idx="24">
                  <c:v>0.13280224609374847</c:v>
                </c:pt>
                <c:pt idx="25">
                  <c:v>0.12991302490234241</c:v>
                </c:pt>
                <c:pt idx="26">
                  <c:v>0.12834590148925634</c:v>
                </c:pt>
                <c:pt idx="27">
                  <c:v>0.12130474090576061</c:v>
                </c:pt>
                <c:pt idx="28">
                  <c:v>0.11697703552245961</c:v>
                </c:pt>
                <c:pt idx="29">
                  <c:v>0.29568017578124844</c:v>
                </c:pt>
                <c:pt idx="30">
                  <c:v>0.2936558227539029</c:v>
                </c:pt>
                <c:pt idx="31">
                  <c:v>0.28474691772460747</c:v>
                </c:pt>
                <c:pt idx="32">
                  <c:v>0.26954547119140332</c:v>
                </c:pt>
                <c:pt idx="33">
                  <c:v>0.26406369018554388</c:v>
                </c:pt>
                <c:pt idx="34">
                  <c:v>0.26443231201171574</c:v>
                </c:pt>
                <c:pt idx="35">
                  <c:v>0.25642123413085682</c:v>
                </c:pt>
                <c:pt idx="36">
                  <c:v>0.24408616638183364</c:v>
                </c:pt>
                <c:pt idx="37">
                  <c:v>0.23932209777831764</c:v>
                </c:pt>
                <c:pt idx="38">
                  <c:v>0.21266020202636537</c:v>
                </c:pt>
                <c:pt idx="39">
                  <c:v>0.21208250427245851</c:v>
                </c:pt>
                <c:pt idx="40">
                  <c:v>0.30306253051757481</c:v>
                </c:pt>
                <c:pt idx="41">
                  <c:v>0.28777438354491974</c:v>
                </c:pt>
                <c:pt idx="42">
                  <c:v>0.28394610595702913</c:v>
                </c:pt>
                <c:pt idx="43">
                  <c:v>0.28297601318359139</c:v>
                </c:pt>
                <c:pt idx="44">
                  <c:v>0.28135491943359081</c:v>
                </c:pt>
                <c:pt idx="45">
                  <c:v>0.2802326660156218</c:v>
                </c:pt>
                <c:pt idx="46">
                  <c:v>0.26709246826171584</c:v>
                </c:pt>
                <c:pt idx="47">
                  <c:v>0.27366641235351252</c:v>
                </c:pt>
                <c:pt idx="48">
                  <c:v>0.27992358398437373</c:v>
                </c:pt>
                <c:pt idx="49">
                  <c:v>0.28288592529296752</c:v>
                </c:pt>
                <c:pt idx="50">
                  <c:v>0.25411341857909864</c:v>
                </c:pt>
                <c:pt idx="51">
                  <c:v>0.26443811035155951</c:v>
                </c:pt>
                <c:pt idx="52">
                  <c:v>0.27133987426757594</c:v>
                </c:pt>
                <c:pt idx="53">
                  <c:v>0.24214570617675504</c:v>
                </c:pt>
                <c:pt idx="54">
                  <c:v>0.24841181945800547</c:v>
                </c:pt>
                <c:pt idx="55">
                  <c:v>0.25082608032226456</c:v>
                </c:pt>
                <c:pt idx="56">
                  <c:v>0.25332591247558306</c:v>
                </c:pt>
                <c:pt idx="57">
                  <c:v>0.24943684387206871</c:v>
                </c:pt>
                <c:pt idx="58">
                  <c:v>0.23030291748046641</c:v>
                </c:pt>
                <c:pt idx="59">
                  <c:v>0.21728326416015431</c:v>
                </c:pt>
                <c:pt idx="60">
                  <c:v>0.21372779846191217</c:v>
                </c:pt>
                <c:pt idx="61">
                  <c:v>0.19787744140624774</c:v>
                </c:pt>
                <c:pt idx="62">
                  <c:v>0.16488471984863087</c:v>
                </c:pt>
                <c:pt idx="63">
                  <c:v>0.15558741760253741</c:v>
                </c:pt>
                <c:pt idx="64">
                  <c:v>0.15606663513183497</c:v>
                </c:pt>
                <c:pt idx="65">
                  <c:v>0.12124352264404159</c:v>
                </c:pt>
                <c:pt idx="66">
                  <c:v>0.11703442382812369</c:v>
                </c:pt>
                <c:pt idx="67">
                  <c:v>0.11094542694091672</c:v>
                </c:pt>
                <c:pt idx="68">
                  <c:v>9.4432762145995025E-2</c:v>
                </c:pt>
                <c:pt idx="69">
                  <c:v>9.5016830444334857E-2</c:v>
                </c:pt>
                <c:pt idx="70">
                  <c:v>9.2823257446288013E-2</c:v>
                </c:pt>
                <c:pt idx="71">
                  <c:v>9.495543670654237E-2</c:v>
                </c:pt>
                <c:pt idx="72">
                  <c:v>9.3349655151366243E-2</c:v>
                </c:pt>
                <c:pt idx="73">
                  <c:v>9.1642204284666948E-2</c:v>
                </c:pt>
                <c:pt idx="74">
                  <c:v>9.2911293029783987E-2</c:v>
                </c:pt>
                <c:pt idx="75">
                  <c:v>0.13340882873535004</c:v>
                </c:pt>
                <c:pt idx="76">
                  <c:v>0.13333744812011591</c:v>
                </c:pt>
                <c:pt idx="77">
                  <c:v>0.12860459899902188</c:v>
                </c:pt>
                <c:pt idx="78">
                  <c:v>0.12791125488281183</c:v>
                </c:pt>
                <c:pt idx="79">
                  <c:v>0.13242323303222597</c:v>
                </c:pt>
                <c:pt idx="80">
                  <c:v>0.1282561187744127</c:v>
                </c:pt>
                <c:pt idx="81">
                  <c:v>0.12725846862792844</c:v>
                </c:pt>
                <c:pt idx="82">
                  <c:v>0.12575192260742046</c:v>
                </c:pt>
                <c:pt idx="83">
                  <c:v>0.12951882934570164</c:v>
                </c:pt>
                <c:pt idx="84">
                  <c:v>0.11959858703613174</c:v>
                </c:pt>
                <c:pt idx="85">
                  <c:v>0.19918266296386467</c:v>
                </c:pt>
                <c:pt idx="86">
                  <c:v>0.15551161193847479</c:v>
                </c:pt>
                <c:pt idx="87">
                  <c:v>0.15422877502441229</c:v>
                </c:pt>
                <c:pt idx="88">
                  <c:v>0.15984228515624926</c:v>
                </c:pt>
                <c:pt idx="89">
                  <c:v>0.15507453918456854</c:v>
                </c:pt>
                <c:pt idx="90">
                  <c:v>0.15327435302734274</c:v>
                </c:pt>
                <c:pt idx="91">
                  <c:v>0.15244480895995921</c:v>
                </c:pt>
                <c:pt idx="92">
                  <c:v>0.14933726501464675</c:v>
                </c:pt>
                <c:pt idx="93">
                  <c:v>0.16028642272949092</c:v>
                </c:pt>
                <c:pt idx="94">
                  <c:v>0.14905076599120923</c:v>
                </c:pt>
                <c:pt idx="95">
                  <c:v>0.14802590942382646</c:v>
                </c:pt>
                <c:pt idx="96">
                  <c:v>0.14529397583007694</c:v>
                </c:pt>
                <c:pt idx="97">
                  <c:v>0.13654435729980324</c:v>
                </c:pt>
                <c:pt idx="98">
                  <c:v>0.13068515014648291</c:v>
                </c:pt>
                <c:pt idx="99">
                  <c:v>0.12493744659423686</c:v>
                </c:pt>
                <c:pt idx="100">
                  <c:v>0.1181828689575182</c:v>
                </c:pt>
                <c:pt idx="101">
                  <c:v>0.18746241760253751</c:v>
                </c:pt>
                <c:pt idx="102">
                  <c:v>0.17397608947753773</c:v>
                </c:pt>
                <c:pt idx="103">
                  <c:v>0.17241090393066241</c:v>
                </c:pt>
                <c:pt idx="104">
                  <c:v>0.16877868652343594</c:v>
                </c:pt>
                <c:pt idx="105">
                  <c:v>0.1658212127685523</c:v>
                </c:pt>
                <c:pt idx="106">
                  <c:v>0.16700794982909994</c:v>
                </c:pt>
                <c:pt idx="107">
                  <c:v>0.15227873229980296</c:v>
                </c:pt>
                <c:pt idx="108">
                  <c:v>0.14911082458495922</c:v>
                </c:pt>
                <c:pt idx="109">
                  <c:v>0.11145778656005734</c:v>
                </c:pt>
                <c:pt idx="110">
                  <c:v>0.10751239776611222</c:v>
                </c:pt>
                <c:pt idx="111">
                  <c:v>0.10782902526855376</c:v>
                </c:pt>
                <c:pt idx="112">
                  <c:v>0.1084968032836907</c:v>
                </c:pt>
                <c:pt idx="113">
                  <c:v>0.10867745971679563</c:v>
                </c:pt>
                <c:pt idx="114">
                  <c:v>0.10822180938720614</c:v>
                </c:pt>
                <c:pt idx="115">
                  <c:v>0.10276763916015509</c:v>
                </c:pt>
                <c:pt idx="116">
                  <c:v>0.104672676086425</c:v>
                </c:pt>
                <c:pt idx="117">
                  <c:v>0.10587596893310429</c:v>
                </c:pt>
                <c:pt idx="118">
                  <c:v>0.10420668792724527</c:v>
                </c:pt>
                <c:pt idx="119">
                  <c:v>9.9284011840819197E-2</c:v>
                </c:pt>
                <c:pt idx="120">
                  <c:v>9.9786087036131649E-2</c:v>
                </c:pt>
                <c:pt idx="121">
                  <c:v>9.9549507141112228E-2</c:v>
                </c:pt>
                <c:pt idx="122">
                  <c:v>9.4784515380858747E-2</c:v>
                </c:pt>
                <c:pt idx="123">
                  <c:v>0.12137716674804548</c:v>
                </c:pt>
                <c:pt idx="124">
                  <c:v>0.12135339355468611</c:v>
                </c:pt>
                <c:pt idx="125">
                  <c:v>0.11830959320068224</c:v>
                </c:pt>
                <c:pt idx="126">
                  <c:v>0.1184900894165028</c:v>
                </c:pt>
                <c:pt idx="127">
                  <c:v>0.11724885559081898</c:v>
                </c:pt>
                <c:pt idx="128">
                  <c:v>0.1072890930175769</c:v>
                </c:pt>
                <c:pt idx="129">
                  <c:v>0.11090975952148312</c:v>
                </c:pt>
                <c:pt idx="130">
                  <c:v>0.10400153350829985</c:v>
                </c:pt>
                <c:pt idx="131">
                  <c:v>0.10290061187744021</c:v>
                </c:pt>
                <c:pt idx="132">
                  <c:v>0.10021422576904208</c:v>
                </c:pt>
                <c:pt idx="133">
                  <c:v>0.2083530883789039</c:v>
                </c:pt>
                <c:pt idx="134">
                  <c:v>0.16118684387206891</c:v>
                </c:pt>
                <c:pt idx="135">
                  <c:v>0.14957365417480301</c:v>
                </c:pt>
                <c:pt idx="136">
                  <c:v>0.15493605041503808</c:v>
                </c:pt>
                <c:pt idx="137">
                  <c:v>0.15176258850097551</c:v>
                </c:pt>
                <c:pt idx="138">
                  <c:v>0.14627171325683427</c:v>
                </c:pt>
                <c:pt idx="139">
                  <c:v>0.14972871398925611</c:v>
                </c:pt>
                <c:pt idx="140">
                  <c:v>0.15281654357910052</c:v>
                </c:pt>
                <c:pt idx="141">
                  <c:v>0.14848168945312396</c:v>
                </c:pt>
                <c:pt idx="142">
                  <c:v>0.14707780456542877</c:v>
                </c:pt>
                <c:pt idx="143">
                  <c:v>0.14309745788574127</c:v>
                </c:pt>
                <c:pt idx="144">
                  <c:v>0.14367391967773269</c:v>
                </c:pt>
                <c:pt idx="145">
                  <c:v>0.13941282653808434</c:v>
                </c:pt>
                <c:pt idx="146">
                  <c:v>0.13660456848144376</c:v>
                </c:pt>
                <c:pt idx="147">
                  <c:v>0.13236679077148336</c:v>
                </c:pt>
                <c:pt idx="148">
                  <c:v>0.26029006958007517</c:v>
                </c:pt>
                <c:pt idx="149">
                  <c:v>0.22884721374511471</c:v>
                </c:pt>
                <c:pt idx="150">
                  <c:v>0.22481872558593494</c:v>
                </c:pt>
                <c:pt idx="151">
                  <c:v>0.21604432678222527</c:v>
                </c:pt>
                <c:pt idx="152">
                  <c:v>0.19801718139648303</c:v>
                </c:pt>
                <c:pt idx="153">
                  <c:v>0.20012910461425537</c:v>
                </c:pt>
                <c:pt idx="154">
                  <c:v>0.19519819641113112</c:v>
                </c:pt>
                <c:pt idx="155">
                  <c:v>0.20317526245116971</c:v>
                </c:pt>
                <c:pt idx="156">
                  <c:v>0.18507653808593541</c:v>
                </c:pt>
                <c:pt idx="157">
                  <c:v>0.18109820556640535</c:v>
                </c:pt>
                <c:pt idx="158">
                  <c:v>0.18268264770507606</c:v>
                </c:pt>
                <c:pt idx="159">
                  <c:v>0.18556158447265444</c:v>
                </c:pt>
                <c:pt idx="160">
                  <c:v>0.18033872985839641</c:v>
                </c:pt>
                <c:pt idx="161">
                  <c:v>0.17609025573730347</c:v>
                </c:pt>
                <c:pt idx="162">
                  <c:v>0.17226617431640481</c:v>
                </c:pt>
                <c:pt idx="163">
                  <c:v>0.18202323913574067</c:v>
                </c:pt>
                <c:pt idx="164">
                  <c:v>0.17735987854003704</c:v>
                </c:pt>
                <c:pt idx="165">
                  <c:v>0.17679408264160018</c:v>
                </c:pt>
                <c:pt idx="166">
                  <c:v>0.17326071166991988</c:v>
                </c:pt>
                <c:pt idx="167">
                  <c:v>0.17036637878417776</c:v>
                </c:pt>
                <c:pt idx="168">
                  <c:v>0.16718292236327917</c:v>
                </c:pt>
                <c:pt idx="169">
                  <c:v>0.16902401733398237</c:v>
                </c:pt>
                <c:pt idx="170">
                  <c:v>0.16701052856445123</c:v>
                </c:pt>
                <c:pt idx="171">
                  <c:v>0.16755621337890433</c:v>
                </c:pt>
                <c:pt idx="172">
                  <c:v>0.19033757019042771</c:v>
                </c:pt>
                <c:pt idx="173">
                  <c:v>0.16037339782714671</c:v>
                </c:pt>
                <c:pt idx="174">
                  <c:v>0.15917094421386538</c:v>
                </c:pt>
                <c:pt idx="175">
                  <c:v>0.15307366943359202</c:v>
                </c:pt>
                <c:pt idx="176">
                  <c:v>0.33913919067382431</c:v>
                </c:pt>
                <c:pt idx="177">
                  <c:v>0.30391635131835754</c:v>
                </c:pt>
                <c:pt idx="178">
                  <c:v>0.30044439697265479</c:v>
                </c:pt>
                <c:pt idx="179">
                  <c:v>0.28864486694335711</c:v>
                </c:pt>
                <c:pt idx="180">
                  <c:v>0.29207455444335606</c:v>
                </c:pt>
                <c:pt idx="181">
                  <c:v>0.29067318725585783</c:v>
                </c:pt>
                <c:pt idx="182">
                  <c:v>0.26732684326171685</c:v>
                </c:pt>
                <c:pt idx="183">
                  <c:v>0.22530227661132571</c:v>
                </c:pt>
                <c:pt idx="184">
                  <c:v>0.21036871337890384</c:v>
                </c:pt>
                <c:pt idx="185">
                  <c:v>0.21478929138183442</c:v>
                </c:pt>
                <c:pt idx="186">
                  <c:v>0.21929164123534944</c:v>
                </c:pt>
                <c:pt idx="187">
                  <c:v>0.21488136291503671</c:v>
                </c:pt>
                <c:pt idx="188">
                  <c:v>0.20219110107421648</c:v>
                </c:pt>
                <c:pt idx="189">
                  <c:v>0.19493681335448998</c:v>
                </c:pt>
                <c:pt idx="190">
                  <c:v>0.18171173095703008</c:v>
                </c:pt>
                <c:pt idx="191">
                  <c:v>0.16298495483398251</c:v>
                </c:pt>
                <c:pt idx="192">
                  <c:v>0.1493120269775374</c:v>
                </c:pt>
                <c:pt idx="193">
                  <c:v>0.1493532257080061</c:v>
                </c:pt>
                <c:pt idx="194">
                  <c:v>0.15075842285156149</c:v>
                </c:pt>
                <c:pt idx="195">
                  <c:v>0.16930476379394338</c:v>
                </c:pt>
                <c:pt idx="196">
                  <c:v>0.14600666809081866</c:v>
                </c:pt>
                <c:pt idx="197">
                  <c:v>0.11844503021240102</c:v>
                </c:pt>
                <c:pt idx="198">
                  <c:v>0.14101834106445227</c:v>
                </c:pt>
                <c:pt idx="199">
                  <c:v>0.13014140319824091</c:v>
                </c:pt>
                <c:pt idx="200">
                  <c:v>0.12241336822509608</c:v>
                </c:pt>
                <c:pt idx="201">
                  <c:v>0.12605314636230341</c:v>
                </c:pt>
                <c:pt idx="202">
                  <c:v>0.1239434356689439</c:v>
                </c:pt>
                <c:pt idx="203">
                  <c:v>0.12076998138427612</c:v>
                </c:pt>
                <c:pt idx="204">
                  <c:v>0.11928939819335757</c:v>
                </c:pt>
                <c:pt idx="205">
                  <c:v>0.11725676727294802</c:v>
                </c:pt>
                <c:pt idx="206">
                  <c:v>0.11678875732421742</c:v>
                </c:pt>
                <c:pt idx="207">
                  <c:v>9.3055496215819933E-2</c:v>
                </c:pt>
                <c:pt idx="208">
                  <c:v>0.1506233367919913</c:v>
                </c:pt>
                <c:pt idx="209">
                  <c:v>0.11133727264404147</c:v>
                </c:pt>
                <c:pt idx="210">
                  <c:v>0.11312140655517459</c:v>
                </c:pt>
                <c:pt idx="211">
                  <c:v>0.1052071838378897</c:v>
                </c:pt>
                <c:pt idx="212">
                  <c:v>0.10741764831542847</c:v>
                </c:pt>
                <c:pt idx="213">
                  <c:v>0.1021999206542957</c:v>
                </c:pt>
                <c:pt idx="214">
                  <c:v>0.10117286682128802</c:v>
                </c:pt>
                <c:pt idx="215">
                  <c:v>0.10225629425048738</c:v>
                </c:pt>
                <c:pt idx="216">
                  <c:v>0.10293701171874881</c:v>
                </c:pt>
                <c:pt idx="217">
                  <c:v>0.10015588378906136</c:v>
                </c:pt>
                <c:pt idx="218">
                  <c:v>9.7580276489256698E-2</c:v>
                </c:pt>
                <c:pt idx="219">
                  <c:v>9.9023826599120388E-2</c:v>
                </c:pt>
                <c:pt idx="220">
                  <c:v>9.3064224243163227E-2</c:v>
                </c:pt>
                <c:pt idx="221">
                  <c:v>0.10513494873046762</c:v>
                </c:pt>
                <c:pt idx="222">
                  <c:v>9.1294921874998963E-2</c:v>
                </c:pt>
                <c:pt idx="223">
                  <c:v>0.1845951843261707</c:v>
                </c:pt>
                <c:pt idx="224">
                  <c:v>0.16963400268554488</c:v>
                </c:pt>
                <c:pt idx="225">
                  <c:v>0.16598934936523324</c:v>
                </c:pt>
                <c:pt idx="226">
                  <c:v>0.17406520080566273</c:v>
                </c:pt>
                <c:pt idx="227">
                  <c:v>0.16723840332031112</c:v>
                </c:pt>
                <c:pt idx="228">
                  <c:v>0.16429389953613174</c:v>
                </c:pt>
                <c:pt idx="229">
                  <c:v>0.15292372131347481</c:v>
                </c:pt>
                <c:pt idx="230">
                  <c:v>0.13786390686034999</c:v>
                </c:pt>
                <c:pt idx="231">
                  <c:v>0.12972680664062353</c:v>
                </c:pt>
                <c:pt idx="232">
                  <c:v>0.13022473144531121</c:v>
                </c:pt>
                <c:pt idx="233">
                  <c:v>0.13062261962890404</c:v>
                </c:pt>
                <c:pt idx="234">
                  <c:v>0.13060615539550632</c:v>
                </c:pt>
                <c:pt idx="235">
                  <c:v>0.12778116607665868</c:v>
                </c:pt>
                <c:pt idx="236">
                  <c:v>0.12203150177001844</c:v>
                </c:pt>
                <c:pt idx="237">
                  <c:v>0.13222514343261571</c:v>
                </c:pt>
                <c:pt idx="238">
                  <c:v>0.1235510253906236</c:v>
                </c:pt>
                <c:pt idx="239">
                  <c:v>0.11574479675292842</c:v>
                </c:pt>
                <c:pt idx="240">
                  <c:v>0.11563665771484249</c:v>
                </c:pt>
                <c:pt idx="241">
                  <c:v>0.22536102294921617</c:v>
                </c:pt>
                <c:pt idx="242">
                  <c:v>0.2248470306396459</c:v>
                </c:pt>
                <c:pt idx="243">
                  <c:v>0.12666089630126809</c:v>
                </c:pt>
                <c:pt idx="244">
                  <c:v>0.30038052368163848</c:v>
                </c:pt>
                <c:pt idx="245">
                  <c:v>0.26078616333007676</c:v>
                </c:pt>
                <c:pt idx="246">
                  <c:v>0.24582467651366907</c:v>
                </c:pt>
                <c:pt idx="247">
                  <c:v>0.24877304077148232</c:v>
                </c:pt>
                <c:pt idx="248">
                  <c:v>0.23799076843261449</c:v>
                </c:pt>
                <c:pt idx="249">
                  <c:v>0.23388017272948952</c:v>
                </c:pt>
                <c:pt idx="250">
                  <c:v>0.23416433715820098</c:v>
                </c:pt>
                <c:pt idx="251">
                  <c:v>0.2306843261718724</c:v>
                </c:pt>
                <c:pt idx="252">
                  <c:v>0.22772518920898177</c:v>
                </c:pt>
                <c:pt idx="253">
                  <c:v>0.21729081726073973</c:v>
                </c:pt>
                <c:pt idx="254">
                  <c:v>0.22624238586425593</c:v>
                </c:pt>
                <c:pt idx="255">
                  <c:v>0.22418141174316153</c:v>
                </c:pt>
                <c:pt idx="256">
                  <c:v>0.21873841857910006</c:v>
                </c:pt>
                <c:pt idx="257">
                  <c:v>0.21933847045898194</c:v>
                </c:pt>
                <c:pt idx="258">
                  <c:v>0.21901002502441191</c:v>
                </c:pt>
                <c:pt idx="259">
                  <c:v>0.2153258209228491</c:v>
                </c:pt>
                <c:pt idx="260">
                  <c:v>0.20562002563476317</c:v>
                </c:pt>
                <c:pt idx="261">
                  <c:v>0.19603669738769341</c:v>
                </c:pt>
                <c:pt idx="262">
                  <c:v>0.16910437011718571</c:v>
                </c:pt>
                <c:pt idx="263">
                  <c:v>0.1617418212890607</c:v>
                </c:pt>
                <c:pt idx="264">
                  <c:v>0.16218986511230291</c:v>
                </c:pt>
                <c:pt idx="265">
                  <c:v>0.15260289001464672</c:v>
                </c:pt>
                <c:pt idx="266">
                  <c:v>0.1523971252441389</c:v>
                </c:pt>
                <c:pt idx="267">
                  <c:v>0.15226098632812399</c:v>
                </c:pt>
                <c:pt idx="268">
                  <c:v>0.15232403564452951</c:v>
                </c:pt>
                <c:pt idx="269">
                  <c:v>0.15130612182617068</c:v>
                </c:pt>
                <c:pt idx="270">
                  <c:v>0.14531036376952974</c:v>
                </c:pt>
                <c:pt idx="271">
                  <c:v>0.14457505798339684</c:v>
                </c:pt>
                <c:pt idx="272">
                  <c:v>0.14497457885742093</c:v>
                </c:pt>
                <c:pt idx="273">
                  <c:v>0.14361045837402234</c:v>
                </c:pt>
                <c:pt idx="274">
                  <c:v>0.14415565490722493</c:v>
                </c:pt>
                <c:pt idx="275">
                  <c:v>0.1370678558349594</c:v>
                </c:pt>
                <c:pt idx="276">
                  <c:v>0.137036026000975</c:v>
                </c:pt>
                <c:pt idx="277">
                  <c:v>0.13704835510253824</c:v>
                </c:pt>
                <c:pt idx="278">
                  <c:v>0.13781161499023281</c:v>
                </c:pt>
                <c:pt idx="279">
                  <c:v>0.13130267333984177</c:v>
                </c:pt>
                <c:pt idx="280">
                  <c:v>0.13077157592773267</c:v>
                </c:pt>
                <c:pt idx="281">
                  <c:v>0.13154322814941274</c:v>
                </c:pt>
                <c:pt idx="282">
                  <c:v>0.13154605102538924</c:v>
                </c:pt>
                <c:pt idx="283">
                  <c:v>0.12667277526855195</c:v>
                </c:pt>
                <c:pt idx="284">
                  <c:v>0.121114593505858</c:v>
                </c:pt>
                <c:pt idx="285">
                  <c:v>0.11581450653076038</c:v>
                </c:pt>
                <c:pt idx="286">
                  <c:v>0.11395265960693232</c:v>
                </c:pt>
                <c:pt idx="287">
                  <c:v>0.11369055938720576</c:v>
                </c:pt>
                <c:pt idx="288">
                  <c:v>0.10681873321533082</c:v>
                </c:pt>
                <c:pt idx="289">
                  <c:v>0.10057229614257698</c:v>
                </c:pt>
                <c:pt idx="290">
                  <c:v>0.10232535552978399</c:v>
                </c:pt>
                <c:pt idx="291">
                  <c:v>0.10227424621581979</c:v>
                </c:pt>
                <c:pt idx="292">
                  <c:v>0.10321344757079984</c:v>
                </c:pt>
                <c:pt idx="293">
                  <c:v>9.9320228576659592E-2</c:v>
                </c:pt>
                <c:pt idx="294">
                  <c:v>0.10024180603027252</c:v>
                </c:pt>
                <c:pt idx="295">
                  <c:v>0.11390355682372917</c:v>
                </c:pt>
                <c:pt idx="296">
                  <c:v>0.11079992675781129</c:v>
                </c:pt>
                <c:pt idx="297">
                  <c:v>0.10958355712890502</c:v>
                </c:pt>
                <c:pt idx="298">
                  <c:v>0.10967718505859272</c:v>
                </c:pt>
                <c:pt idx="299">
                  <c:v>0.10616617584228449</c:v>
                </c:pt>
                <c:pt idx="300">
                  <c:v>0.10835690307617094</c:v>
                </c:pt>
                <c:pt idx="301">
                  <c:v>0.10090003204345589</c:v>
                </c:pt>
                <c:pt idx="302">
                  <c:v>9.8891258239744997E-2</c:v>
                </c:pt>
                <c:pt idx="303">
                  <c:v>9.8877700805663007E-2</c:v>
                </c:pt>
                <c:pt idx="304">
                  <c:v>0.10139690399169812</c:v>
                </c:pt>
                <c:pt idx="305">
                  <c:v>9.6749809265135614E-2</c:v>
                </c:pt>
                <c:pt idx="306">
                  <c:v>9.6564819335936886E-2</c:v>
                </c:pt>
                <c:pt idx="307">
                  <c:v>9.5651435852050201E-2</c:v>
                </c:pt>
                <c:pt idx="308">
                  <c:v>9.6536682128905163E-2</c:v>
                </c:pt>
                <c:pt idx="309">
                  <c:v>9.3422561645506733E-2</c:v>
                </c:pt>
                <c:pt idx="310">
                  <c:v>9.0838928222655227E-2</c:v>
                </c:pt>
                <c:pt idx="311">
                  <c:v>8.7981674194334933E-2</c:v>
                </c:pt>
                <c:pt idx="312">
                  <c:v>0.16635157775878642</c:v>
                </c:pt>
                <c:pt idx="313">
                  <c:v>0.16023628234863099</c:v>
                </c:pt>
                <c:pt idx="314">
                  <c:v>0.15999778747558482</c:v>
                </c:pt>
                <c:pt idx="315">
                  <c:v>0.1574833221435529</c:v>
                </c:pt>
                <c:pt idx="316">
                  <c:v>0.15650920104980345</c:v>
                </c:pt>
                <c:pt idx="317">
                  <c:v>0.15667684936523271</c:v>
                </c:pt>
                <c:pt idx="318">
                  <c:v>0.14935931396484206</c:v>
                </c:pt>
                <c:pt idx="319">
                  <c:v>0.15177746582031137</c:v>
                </c:pt>
                <c:pt idx="320">
                  <c:v>0.15087707519531079</c:v>
                </c:pt>
                <c:pt idx="321">
                  <c:v>0.14942669677734288</c:v>
                </c:pt>
                <c:pt idx="322">
                  <c:v>0.14694818115234368</c:v>
                </c:pt>
                <c:pt idx="323">
                  <c:v>0.14641999816894444</c:v>
                </c:pt>
                <c:pt idx="324">
                  <c:v>0.14477107238769371</c:v>
                </c:pt>
                <c:pt idx="325">
                  <c:v>0.14409451293945147</c:v>
                </c:pt>
                <c:pt idx="326">
                  <c:v>0.14321954345703053</c:v>
                </c:pt>
                <c:pt idx="327">
                  <c:v>0.14103955078124841</c:v>
                </c:pt>
                <c:pt idx="328">
                  <c:v>0.13574972534179541</c:v>
                </c:pt>
                <c:pt idx="329">
                  <c:v>0.13666352844238125</c:v>
                </c:pt>
                <c:pt idx="330">
                  <c:v>0.13612387084960767</c:v>
                </c:pt>
                <c:pt idx="331">
                  <c:v>0.13495170593261566</c:v>
                </c:pt>
                <c:pt idx="332">
                  <c:v>0.13316871643066255</c:v>
                </c:pt>
                <c:pt idx="333">
                  <c:v>0.13064392089843604</c:v>
                </c:pt>
                <c:pt idx="334">
                  <c:v>0.12705803680419794</c:v>
                </c:pt>
                <c:pt idx="335">
                  <c:v>0.20931939697265434</c:v>
                </c:pt>
                <c:pt idx="336">
                  <c:v>0.19881666564941181</c:v>
                </c:pt>
                <c:pt idx="337">
                  <c:v>0.17387773132324019</c:v>
                </c:pt>
                <c:pt idx="338">
                  <c:v>0.14193812561034996</c:v>
                </c:pt>
                <c:pt idx="339">
                  <c:v>0.1642024536132794</c:v>
                </c:pt>
                <c:pt idx="340">
                  <c:v>0.13571266174316254</c:v>
                </c:pt>
                <c:pt idx="341">
                  <c:v>0.12102268981933459</c:v>
                </c:pt>
                <c:pt idx="342">
                  <c:v>0.11772899627685419</c:v>
                </c:pt>
                <c:pt idx="343">
                  <c:v>0.11436437225341672</c:v>
                </c:pt>
                <c:pt idx="344">
                  <c:v>0.1476665039062483</c:v>
                </c:pt>
                <c:pt idx="345">
                  <c:v>0.13545289611816291</c:v>
                </c:pt>
                <c:pt idx="346">
                  <c:v>0.14011564636230356</c:v>
                </c:pt>
                <c:pt idx="347">
                  <c:v>0.13579460144042876</c:v>
                </c:pt>
                <c:pt idx="348">
                  <c:v>0.13346669006347553</c:v>
                </c:pt>
                <c:pt idx="349">
                  <c:v>0.13180525207519431</c:v>
                </c:pt>
                <c:pt idx="350">
                  <c:v>0.13136984252929598</c:v>
                </c:pt>
                <c:pt idx="351">
                  <c:v>0.12940611267089699</c:v>
                </c:pt>
                <c:pt idx="352">
                  <c:v>0.13139048767089748</c:v>
                </c:pt>
                <c:pt idx="353">
                  <c:v>0.12719580078124854</c:v>
                </c:pt>
                <c:pt idx="354">
                  <c:v>0.12584728240966694</c:v>
                </c:pt>
                <c:pt idx="355">
                  <c:v>0.12769963836669779</c:v>
                </c:pt>
                <c:pt idx="356">
                  <c:v>0.12055661010742051</c:v>
                </c:pt>
                <c:pt idx="357">
                  <c:v>0.12238760375976397</c:v>
                </c:pt>
                <c:pt idx="358">
                  <c:v>0.12164987945556502</c:v>
                </c:pt>
                <c:pt idx="359">
                  <c:v>0.12537014007568217</c:v>
                </c:pt>
                <c:pt idx="360">
                  <c:v>0.11999613952636592</c:v>
                </c:pt>
                <c:pt idx="361">
                  <c:v>0.11857172393798736</c:v>
                </c:pt>
                <c:pt idx="362">
                  <c:v>0.11536978912353386</c:v>
                </c:pt>
                <c:pt idx="363">
                  <c:v>0.10616249847412018</c:v>
                </c:pt>
                <c:pt idx="364">
                  <c:v>0.10227446746826083</c:v>
                </c:pt>
                <c:pt idx="365">
                  <c:v>0.1149645996093734</c:v>
                </c:pt>
                <c:pt idx="366">
                  <c:v>0.11321289062499837</c:v>
                </c:pt>
                <c:pt idx="367">
                  <c:v>0.11463228607177622</c:v>
                </c:pt>
                <c:pt idx="368">
                  <c:v>0.11309517669677607</c:v>
                </c:pt>
                <c:pt idx="369">
                  <c:v>0.11076046752929561</c:v>
                </c:pt>
                <c:pt idx="370">
                  <c:v>0.11014694976806516</c:v>
                </c:pt>
                <c:pt idx="371">
                  <c:v>0.11264905548095576</c:v>
                </c:pt>
                <c:pt idx="372">
                  <c:v>0.10961010742187412</c:v>
                </c:pt>
                <c:pt idx="373">
                  <c:v>0.10634841156005738</c:v>
                </c:pt>
                <c:pt idx="374">
                  <c:v>0.11338197326660029</c:v>
                </c:pt>
                <c:pt idx="375">
                  <c:v>0.17436062622070087</c:v>
                </c:pt>
                <c:pt idx="376">
                  <c:v>0.17002055358886525</c:v>
                </c:pt>
                <c:pt idx="377">
                  <c:v>0.15925454711913931</c:v>
                </c:pt>
                <c:pt idx="378">
                  <c:v>0.15638514709472531</c:v>
                </c:pt>
                <c:pt idx="379">
                  <c:v>0.15001023864745999</c:v>
                </c:pt>
                <c:pt idx="380">
                  <c:v>0.15446362304687344</c:v>
                </c:pt>
                <c:pt idx="381">
                  <c:v>0.15224311828613182</c:v>
                </c:pt>
                <c:pt idx="382">
                  <c:v>0.15079476928710794</c:v>
                </c:pt>
                <c:pt idx="383">
                  <c:v>0.14474085998534991</c:v>
                </c:pt>
                <c:pt idx="384">
                  <c:v>0.14581414794921721</c:v>
                </c:pt>
                <c:pt idx="385">
                  <c:v>0.14980052185058418</c:v>
                </c:pt>
                <c:pt idx="386">
                  <c:v>0.14525523376464691</c:v>
                </c:pt>
                <c:pt idx="387">
                  <c:v>0.14346549987792939</c:v>
                </c:pt>
                <c:pt idx="388">
                  <c:v>0.14021266174316246</c:v>
                </c:pt>
                <c:pt idx="389">
                  <c:v>0.14561950683593591</c:v>
                </c:pt>
                <c:pt idx="390">
                  <c:v>0.14361259460449091</c:v>
                </c:pt>
                <c:pt idx="391">
                  <c:v>0.14095306396484214</c:v>
                </c:pt>
                <c:pt idx="392">
                  <c:v>0.13944837951660086</c:v>
                </c:pt>
                <c:pt idx="393">
                  <c:v>0.13807060241699071</c:v>
                </c:pt>
                <c:pt idx="394">
                  <c:v>0.13729019165038941</c:v>
                </c:pt>
                <c:pt idx="395">
                  <c:v>0.13536970520019379</c:v>
                </c:pt>
                <c:pt idx="396">
                  <c:v>0.13993672180175623</c:v>
                </c:pt>
                <c:pt idx="397">
                  <c:v>0.13444218444824138</c:v>
                </c:pt>
                <c:pt idx="398">
                  <c:v>0.13177273559570171</c:v>
                </c:pt>
                <c:pt idx="399">
                  <c:v>0.13624668884277269</c:v>
                </c:pt>
                <c:pt idx="400">
                  <c:v>0.12688034820556487</c:v>
                </c:pt>
                <c:pt idx="401">
                  <c:v>0.12659501647949126</c:v>
                </c:pt>
                <c:pt idx="402">
                  <c:v>0.13571948242187445</c:v>
                </c:pt>
                <c:pt idx="403">
                  <c:v>0.13270912170410004</c:v>
                </c:pt>
                <c:pt idx="404">
                  <c:v>0.13092591857910021</c:v>
                </c:pt>
                <c:pt idx="405">
                  <c:v>0.12543452453613141</c:v>
                </c:pt>
                <c:pt idx="406">
                  <c:v>0.12570996093749912</c:v>
                </c:pt>
                <c:pt idx="407">
                  <c:v>0.12444238281249848</c:v>
                </c:pt>
                <c:pt idx="408">
                  <c:v>0.12378390502929552</c:v>
                </c:pt>
                <c:pt idx="409">
                  <c:v>0.11957320404052621</c:v>
                </c:pt>
                <c:pt idx="410">
                  <c:v>0.11929718017578018</c:v>
                </c:pt>
                <c:pt idx="411">
                  <c:v>0.11856040954589708</c:v>
                </c:pt>
                <c:pt idx="412">
                  <c:v>0.12147843933105332</c:v>
                </c:pt>
                <c:pt idx="413">
                  <c:v>0.11945348358154162</c:v>
                </c:pt>
                <c:pt idx="414">
                  <c:v>0.11331694793701062</c:v>
                </c:pt>
                <c:pt idx="415">
                  <c:v>0.11349314880370991</c:v>
                </c:pt>
                <c:pt idx="416">
                  <c:v>0.12191749572753748</c:v>
                </c:pt>
                <c:pt idx="417">
                  <c:v>0.11686312103271362</c:v>
                </c:pt>
                <c:pt idx="418">
                  <c:v>0.11405219268798698</c:v>
                </c:pt>
                <c:pt idx="419">
                  <c:v>0.10930290985107299</c:v>
                </c:pt>
                <c:pt idx="420">
                  <c:v>0.10880569458007699</c:v>
                </c:pt>
                <c:pt idx="421">
                  <c:v>0.10861539459228393</c:v>
                </c:pt>
                <c:pt idx="422">
                  <c:v>0.10663277435302652</c:v>
                </c:pt>
                <c:pt idx="423">
                  <c:v>0.10406007385253813</c:v>
                </c:pt>
                <c:pt idx="424">
                  <c:v>0.10097905731201058</c:v>
                </c:pt>
                <c:pt idx="425">
                  <c:v>0.10021244812011609</c:v>
                </c:pt>
                <c:pt idx="426">
                  <c:v>9.5465950012205966E-2</c:v>
                </c:pt>
                <c:pt idx="427">
                  <c:v>9.218217468261608E-2</c:v>
                </c:pt>
                <c:pt idx="428">
                  <c:v>0.14124113464355309</c:v>
                </c:pt>
                <c:pt idx="429">
                  <c:v>0.12741802215576081</c:v>
                </c:pt>
                <c:pt idx="430">
                  <c:v>0.12429681396484264</c:v>
                </c:pt>
                <c:pt idx="431">
                  <c:v>0.11225549316406096</c:v>
                </c:pt>
                <c:pt idx="432">
                  <c:v>0.11223648834228413</c:v>
                </c:pt>
                <c:pt idx="433">
                  <c:v>0.11258617401122965</c:v>
                </c:pt>
                <c:pt idx="434">
                  <c:v>0.10839350128173747</c:v>
                </c:pt>
                <c:pt idx="435">
                  <c:v>0.10757759857177611</c:v>
                </c:pt>
                <c:pt idx="436">
                  <c:v>0.10923652648925715</c:v>
                </c:pt>
                <c:pt idx="437">
                  <c:v>0.1084732360839836</c:v>
                </c:pt>
                <c:pt idx="438">
                  <c:v>0.10789895629882691</c:v>
                </c:pt>
                <c:pt idx="439">
                  <c:v>0.10461940002441289</c:v>
                </c:pt>
                <c:pt idx="440">
                  <c:v>0.10463640594482312</c:v>
                </c:pt>
                <c:pt idx="441">
                  <c:v>0.10304291534423711</c:v>
                </c:pt>
                <c:pt idx="442">
                  <c:v>0.1053808364868152</c:v>
                </c:pt>
                <c:pt idx="443">
                  <c:v>9.4023002624510701E-2</c:v>
                </c:pt>
                <c:pt idx="444">
                  <c:v>9.4612335205077266E-2</c:v>
                </c:pt>
                <c:pt idx="445">
                  <c:v>0.16643118286132749</c:v>
                </c:pt>
                <c:pt idx="446">
                  <c:v>0.14804293823242126</c:v>
                </c:pt>
                <c:pt idx="447">
                  <c:v>0.14535098266601398</c:v>
                </c:pt>
                <c:pt idx="448">
                  <c:v>0.14279707336425621</c:v>
                </c:pt>
                <c:pt idx="449">
                  <c:v>0.14133944702148349</c:v>
                </c:pt>
                <c:pt idx="450">
                  <c:v>0.1368906860351547</c:v>
                </c:pt>
                <c:pt idx="451">
                  <c:v>0.1411763916015609</c:v>
                </c:pt>
                <c:pt idx="452">
                  <c:v>0.12634952545165867</c:v>
                </c:pt>
                <c:pt idx="453">
                  <c:v>0.13304801940917821</c:v>
                </c:pt>
                <c:pt idx="454">
                  <c:v>0.13369309997558437</c:v>
                </c:pt>
                <c:pt idx="455">
                  <c:v>0.10260036468505743</c:v>
                </c:pt>
                <c:pt idx="456">
                  <c:v>0.10524365997314376</c:v>
                </c:pt>
                <c:pt idx="457">
                  <c:v>0.10327554321289004</c:v>
                </c:pt>
                <c:pt idx="458">
                  <c:v>0.10133135223388556</c:v>
                </c:pt>
                <c:pt idx="459">
                  <c:v>0.10120906829833858</c:v>
                </c:pt>
                <c:pt idx="460">
                  <c:v>9.900321960449103E-2</c:v>
                </c:pt>
                <c:pt idx="461">
                  <c:v>0.16546792602538873</c:v>
                </c:pt>
                <c:pt idx="462">
                  <c:v>0.17128330993652149</c:v>
                </c:pt>
                <c:pt idx="463">
                  <c:v>0.16320124816894346</c:v>
                </c:pt>
                <c:pt idx="464">
                  <c:v>0.15035461425781077</c:v>
                </c:pt>
                <c:pt idx="465">
                  <c:v>0.14810505676269417</c:v>
                </c:pt>
                <c:pt idx="466">
                  <c:v>0.14999919128417874</c:v>
                </c:pt>
                <c:pt idx="467">
                  <c:v>0.14758068847656131</c:v>
                </c:pt>
                <c:pt idx="468">
                  <c:v>0.14837406921386537</c:v>
                </c:pt>
                <c:pt idx="469">
                  <c:v>0.14792568969726475</c:v>
                </c:pt>
                <c:pt idx="470">
                  <c:v>0.1452765045165999</c:v>
                </c:pt>
                <c:pt idx="471">
                  <c:v>0.14513516235351387</c:v>
                </c:pt>
                <c:pt idx="472">
                  <c:v>0.14602673339843594</c:v>
                </c:pt>
                <c:pt idx="473">
                  <c:v>0.14421109008788974</c:v>
                </c:pt>
                <c:pt idx="474">
                  <c:v>0.14358139038085774</c:v>
                </c:pt>
                <c:pt idx="475">
                  <c:v>0.14428669738769423</c:v>
                </c:pt>
                <c:pt idx="476">
                  <c:v>0.1431188507080062</c:v>
                </c:pt>
                <c:pt idx="477">
                  <c:v>0.13996070861816248</c:v>
                </c:pt>
                <c:pt idx="478">
                  <c:v>0.14164732360839691</c:v>
                </c:pt>
                <c:pt idx="479">
                  <c:v>0.13957164001464667</c:v>
                </c:pt>
                <c:pt idx="480">
                  <c:v>0.13515733337402194</c:v>
                </c:pt>
                <c:pt idx="481">
                  <c:v>0.13565066528320105</c:v>
                </c:pt>
                <c:pt idx="482">
                  <c:v>0.13478450012206891</c:v>
                </c:pt>
                <c:pt idx="483">
                  <c:v>0.12998260498046726</c:v>
                </c:pt>
                <c:pt idx="484">
                  <c:v>0.11650653839111202</c:v>
                </c:pt>
                <c:pt idx="485">
                  <c:v>0.1113488922119128</c:v>
                </c:pt>
                <c:pt idx="486">
                  <c:v>0.12115470123290879</c:v>
                </c:pt>
                <c:pt idx="487">
                  <c:v>0.10160641479492068</c:v>
                </c:pt>
                <c:pt idx="488">
                  <c:v>9.6392158508299727E-2</c:v>
                </c:pt>
                <c:pt idx="489">
                  <c:v>9.5939605712889911E-2</c:v>
                </c:pt>
                <c:pt idx="490">
                  <c:v>9.5256347656249421E-2</c:v>
                </c:pt>
                <c:pt idx="491">
                  <c:v>9.3955856323241757E-2</c:v>
                </c:pt>
                <c:pt idx="492">
                  <c:v>9.290924072265519E-2</c:v>
                </c:pt>
                <c:pt idx="493">
                  <c:v>9.1207984924315089E-2</c:v>
                </c:pt>
                <c:pt idx="494">
                  <c:v>8.9875938415526366E-2</c:v>
                </c:pt>
                <c:pt idx="495">
                  <c:v>8.8791801452635724E-2</c:v>
                </c:pt>
                <c:pt idx="496">
                  <c:v>9.0197860717772985E-2</c:v>
                </c:pt>
                <c:pt idx="497">
                  <c:v>8.8988067626952147E-2</c:v>
                </c:pt>
                <c:pt idx="498">
                  <c:v>8.4195648193358882E-2</c:v>
                </c:pt>
                <c:pt idx="499">
                  <c:v>8.2928108215331087E-2</c:v>
                </c:pt>
                <c:pt idx="500">
                  <c:v>7.7166816711424904E-2</c:v>
                </c:pt>
                <c:pt idx="501">
                  <c:v>7.352568817138587E-2</c:v>
                </c:pt>
                <c:pt idx="502">
                  <c:v>9.6238464355467748E-2</c:v>
                </c:pt>
                <c:pt idx="503">
                  <c:v>8.4030036926268578E-2</c:v>
                </c:pt>
                <c:pt idx="504">
                  <c:v>0.10354042816162012</c:v>
                </c:pt>
                <c:pt idx="505">
                  <c:v>8.952632141113219E-2</c:v>
                </c:pt>
                <c:pt idx="506">
                  <c:v>8.5995758056639768E-2</c:v>
                </c:pt>
                <c:pt idx="507">
                  <c:v>8.6060035705565446E-2</c:v>
                </c:pt>
                <c:pt idx="508">
                  <c:v>8.8399566650389727E-2</c:v>
                </c:pt>
                <c:pt idx="509">
                  <c:v>8.0624351501464464E-2</c:v>
                </c:pt>
                <c:pt idx="510">
                  <c:v>8.0618904113768625E-2</c:v>
                </c:pt>
                <c:pt idx="511">
                  <c:v>8.2879531860350589E-2</c:v>
                </c:pt>
                <c:pt idx="512">
                  <c:v>8.3720085144042777E-2</c:v>
                </c:pt>
                <c:pt idx="513">
                  <c:v>7.652346801757727E-2</c:v>
                </c:pt>
                <c:pt idx="514">
                  <c:v>7.7511459350585094E-2</c:v>
                </c:pt>
                <c:pt idx="515">
                  <c:v>7.820092773437412E-2</c:v>
                </c:pt>
                <c:pt idx="516">
                  <c:v>7.8671737670897551E-2</c:v>
                </c:pt>
                <c:pt idx="517">
                  <c:v>8.0580642700194507E-2</c:v>
                </c:pt>
                <c:pt idx="518">
                  <c:v>8.1873580932616249E-2</c:v>
                </c:pt>
                <c:pt idx="519">
                  <c:v>7.4137863159178904E-2</c:v>
                </c:pt>
                <c:pt idx="520">
                  <c:v>7.916394805908139E-2</c:v>
                </c:pt>
                <c:pt idx="521">
                  <c:v>7.4805351257323613E-2</c:v>
                </c:pt>
                <c:pt idx="522">
                  <c:v>7.5645866394042069E-2</c:v>
                </c:pt>
                <c:pt idx="523">
                  <c:v>7.5615409851073581E-2</c:v>
                </c:pt>
                <c:pt idx="524">
                  <c:v>0.15581748962402267</c:v>
                </c:pt>
                <c:pt idx="525">
                  <c:v>0.14265585327148275</c:v>
                </c:pt>
                <c:pt idx="526">
                  <c:v>0.11966561889648319</c:v>
                </c:pt>
                <c:pt idx="527">
                  <c:v>0.12466282653808491</c:v>
                </c:pt>
                <c:pt idx="528">
                  <c:v>0.1146396255493151</c:v>
                </c:pt>
                <c:pt idx="529">
                  <c:v>0.11283585357665921</c:v>
                </c:pt>
                <c:pt idx="530">
                  <c:v>0.1128789062499984</c:v>
                </c:pt>
                <c:pt idx="531">
                  <c:v>0.11239765930175651</c:v>
                </c:pt>
                <c:pt idx="532">
                  <c:v>0.11254775238036982</c:v>
                </c:pt>
                <c:pt idx="533">
                  <c:v>0.11476887512206901</c:v>
                </c:pt>
                <c:pt idx="534">
                  <c:v>0.11424284362792839</c:v>
                </c:pt>
                <c:pt idx="535">
                  <c:v>0.11303670501708862</c:v>
                </c:pt>
                <c:pt idx="536">
                  <c:v>0.11163124847412025</c:v>
                </c:pt>
                <c:pt idx="537">
                  <c:v>0.11191374969482269</c:v>
                </c:pt>
                <c:pt idx="538">
                  <c:v>0.11143505859374846</c:v>
                </c:pt>
                <c:pt idx="539">
                  <c:v>0.10683845520019411</c:v>
                </c:pt>
                <c:pt idx="540">
                  <c:v>0.10677504730224517</c:v>
                </c:pt>
                <c:pt idx="541">
                  <c:v>9.9813636779784012E-2</c:v>
                </c:pt>
                <c:pt idx="542">
                  <c:v>9.2764221191405205E-2</c:v>
                </c:pt>
                <c:pt idx="543">
                  <c:v>9.1718521118163018E-2</c:v>
                </c:pt>
                <c:pt idx="544">
                  <c:v>9.0924140930175104E-2</c:v>
                </c:pt>
                <c:pt idx="545">
                  <c:v>9.0009155273436545E-2</c:v>
                </c:pt>
                <c:pt idx="546">
                  <c:v>8.8773849487303727E-2</c:v>
                </c:pt>
                <c:pt idx="547">
                  <c:v>8.7182716369627572E-2</c:v>
                </c:pt>
                <c:pt idx="548">
                  <c:v>8.6639801025389665E-2</c:v>
                </c:pt>
                <c:pt idx="549">
                  <c:v>8.7044639587401357E-2</c:v>
                </c:pt>
                <c:pt idx="550">
                  <c:v>8.6696647644042266E-2</c:v>
                </c:pt>
                <c:pt idx="551">
                  <c:v>8.7273071289061491E-2</c:v>
                </c:pt>
                <c:pt idx="552">
                  <c:v>8.5818702697752963E-2</c:v>
                </c:pt>
                <c:pt idx="553">
                  <c:v>8.5403839111327151E-2</c:v>
                </c:pt>
                <c:pt idx="554">
                  <c:v>8.5435127258299867E-2</c:v>
                </c:pt>
                <c:pt idx="555">
                  <c:v>8.3764595031737846E-2</c:v>
                </c:pt>
                <c:pt idx="556">
                  <c:v>8.4412094116210007E-2</c:v>
                </c:pt>
                <c:pt idx="557">
                  <c:v>8.8156593322753496E-2</c:v>
                </c:pt>
                <c:pt idx="558">
                  <c:v>8.3315383911131871E-2</c:v>
                </c:pt>
                <c:pt idx="559">
                  <c:v>8.3053611755370196E-2</c:v>
                </c:pt>
                <c:pt idx="560">
                  <c:v>8.2729446411131849E-2</c:v>
                </c:pt>
                <c:pt idx="561">
                  <c:v>8.1602722167967864E-2</c:v>
                </c:pt>
                <c:pt idx="562">
                  <c:v>8.1325057983397508E-2</c:v>
                </c:pt>
                <c:pt idx="563">
                  <c:v>8.0111976623534184E-2</c:v>
                </c:pt>
                <c:pt idx="564">
                  <c:v>7.6387672424315531E-2</c:v>
                </c:pt>
                <c:pt idx="565">
                  <c:v>7.3809921264647624E-2</c:v>
                </c:pt>
                <c:pt idx="566">
                  <c:v>7.3851455688475717E-2</c:v>
                </c:pt>
                <c:pt idx="567">
                  <c:v>6.8891891479491402E-2</c:v>
                </c:pt>
                <c:pt idx="568">
                  <c:v>0.15896603393554559</c:v>
                </c:pt>
                <c:pt idx="569">
                  <c:v>0.1641316223144508</c:v>
                </c:pt>
                <c:pt idx="570">
                  <c:v>0.15210154724120922</c:v>
                </c:pt>
                <c:pt idx="571">
                  <c:v>0.15224340820312388</c:v>
                </c:pt>
                <c:pt idx="572">
                  <c:v>0.15354524230956909</c:v>
                </c:pt>
                <c:pt idx="573">
                  <c:v>0.14342999267577974</c:v>
                </c:pt>
                <c:pt idx="574">
                  <c:v>0.14366491699218586</c:v>
                </c:pt>
                <c:pt idx="575">
                  <c:v>0.14142857360839683</c:v>
                </c:pt>
                <c:pt idx="576">
                  <c:v>0.12611088562011577</c:v>
                </c:pt>
                <c:pt idx="577">
                  <c:v>0.13363394165038911</c:v>
                </c:pt>
                <c:pt idx="578">
                  <c:v>0.13502157592773267</c:v>
                </c:pt>
                <c:pt idx="579">
                  <c:v>0.13322370910644379</c:v>
                </c:pt>
                <c:pt idx="580">
                  <c:v>0.13221520996093641</c:v>
                </c:pt>
                <c:pt idx="581">
                  <c:v>0.12116075897216685</c:v>
                </c:pt>
                <c:pt idx="582">
                  <c:v>0.12210507202148349</c:v>
                </c:pt>
                <c:pt idx="583">
                  <c:v>0.12527461242675617</c:v>
                </c:pt>
                <c:pt idx="584">
                  <c:v>0.12531971740722544</c:v>
                </c:pt>
                <c:pt idx="585">
                  <c:v>0.11289533996581926</c:v>
                </c:pt>
                <c:pt idx="586">
                  <c:v>0.11116694641113205</c:v>
                </c:pt>
                <c:pt idx="587">
                  <c:v>0.10357486724853412</c:v>
                </c:pt>
                <c:pt idx="588">
                  <c:v>9.8481880187987217E-2</c:v>
                </c:pt>
                <c:pt idx="589">
                  <c:v>9.4920158386230011E-2</c:v>
                </c:pt>
                <c:pt idx="590">
                  <c:v>0.13064736938476421</c:v>
                </c:pt>
                <c:pt idx="591">
                  <c:v>0.11886996459960779</c:v>
                </c:pt>
                <c:pt idx="592">
                  <c:v>0.11786181640624867</c:v>
                </c:pt>
                <c:pt idx="593">
                  <c:v>0.11143397521972515</c:v>
                </c:pt>
                <c:pt idx="594">
                  <c:v>0.11675708007812366</c:v>
                </c:pt>
                <c:pt idx="595">
                  <c:v>0.11325028228759652</c:v>
                </c:pt>
                <c:pt idx="596">
                  <c:v>0.11205253601074085</c:v>
                </c:pt>
                <c:pt idx="597">
                  <c:v>0.11517490386962759</c:v>
                </c:pt>
                <c:pt idx="598">
                  <c:v>0.10731636810302589</c:v>
                </c:pt>
                <c:pt idx="599">
                  <c:v>9.4481079101561422E-2</c:v>
                </c:pt>
                <c:pt idx="600">
                  <c:v>7.2380119323729702E-2</c:v>
                </c:pt>
                <c:pt idx="601">
                  <c:v>7.0330825805663424E-2</c:v>
                </c:pt>
                <c:pt idx="602">
                  <c:v>7.081067657470648E-2</c:v>
                </c:pt>
                <c:pt idx="603">
                  <c:v>6.884994506835837E-2</c:v>
                </c:pt>
                <c:pt idx="604">
                  <c:v>6.8352157592772661E-2</c:v>
                </c:pt>
                <c:pt idx="605">
                  <c:v>6.7847076416014854E-2</c:v>
                </c:pt>
                <c:pt idx="606">
                  <c:v>6.6612236022948787E-2</c:v>
                </c:pt>
                <c:pt idx="607">
                  <c:v>6.757337188720651E-2</c:v>
                </c:pt>
                <c:pt idx="608">
                  <c:v>6.6505905151366423E-2</c:v>
                </c:pt>
                <c:pt idx="609">
                  <c:v>0.12654544067382714</c:v>
                </c:pt>
                <c:pt idx="610">
                  <c:v>0.12468045806884624</c:v>
                </c:pt>
                <c:pt idx="611">
                  <c:v>0.12581657409667818</c:v>
                </c:pt>
                <c:pt idx="612">
                  <c:v>0.12018945312499839</c:v>
                </c:pt>
                <c:pt idx="613">
                  <c:v>0.12027067565917852</c:v>
                </c:pt>
                <c:pt idx="614">
                  <c:v>0.11438671874999858</c:v>
                </c:pt>
                <c:pt idx="615">
                  <c:v>0.10325315856933477</c:v>
                </c:pt>
                <c:pt idx="616">
                  <c:v>8.5102096557616247E-2</c:v>
                </c:pt>
                <c:pt idx="617">
                  <c:v>8.2008148193358527E-2</c:v>
                </c:pt>
                <c:pt idx="618">
                  <c:v>7.4054512023924934E-2</c:v>
                </c:pt>
                <c:pt idx="619">
                  <c:v>0.12057964324951073</c:v>
                </c:pt>
                <c:pt idx="620">
                  <c:v>0.11793228912353405</c:v>
                </c:pt>
                <c:pt idx="621">
                  <c:v>0.11387198638915885</c:v>
                </c:pt>
                <c:pt idx="622">
                  <c:v>0.11099178314208857</c:v>
                </c:pt>
                <c:pt idx="623">
                  <c:v>0.1100576400756826</c:v>
                </c:pt>
                <c:pt idx="624">
                  <c:v>0.10581743621826051</c:v>
                </c:pt>
                <c:pt idx="625">
                  <c:v>0.10715654754638589</c:v>
                </c:pt>
                <c:pt idx="626">
                  <c:v>0.10954776763915891</c:v>
                </c:pt>
                <c:pt idx="627">
                  <c:v>0.10013240051269416</c:v>
                </c:pt>
                <c:pt idx="628">
                  <c:v>0.10035666656494018</c:v>
                </c:pt>
                <c:pt idx="629">
                  <c:v>0.10674103546142485</c:v>
                </c:pt>
                <c:pt idx="630">
                  <c:v>0.10140322113036999</c:v>
                </c:pt>
                <c:pt idx="631">
                  <c:v>0.10300952911376803</c:v>
                </c:pt>
                <c:pt idx="632">
                  <c:v>9.6114585876463765E-2</c:v>
                </c:pt>
                <c:pt idx="633">
                  <c:v>8.6868492126464442E-2</c:v>
                </c:pt>
                <c:pt idx="634">
                  <c:v>8.740248107910048E-2</c:v>
                </c:pt>
                <c:pt idx="635">
                  <c:v>9.3233978271483789E-2</c:v>
                </c:pt>
                <c:pt idx="636">
                  <c:v>8.6996437072752966E-2</c:v>
                </c:pt>
                <c:pt idx="637">
                  <c:v>0.14384468078613197</c:v>
                </c:pt>
                <c:pt idx="638">
                  <c:v>0.14477850341796741</c:v>
                </c:pt>
                <c:pt idx="639">
                  <c:v>0.11851558685302599</c:v>
                </c:pt>
                <c:pt idx="640">
                  <c:v>0.11916308593749866</c:v>
                </c:pt>
                <c:pt idx="641">
                  <c:v>0.10568822479247926</c:v>
                </c:pt>
                <c:pt idx="642">
                  <c:v>0.14090823364257712</c:v>
                </c:pt>
                <c:pt idx="643">
                  <c:v>9.6926223754881746E-2</c:v>
                </c:pt>
                <c:pt idx="644">
                  <c:v>9.6176582336424704E-2</c:v>
                </c:pt>
                <c:pt idx="645">
                  <c:v>9.3472625732420808E-2</c:v>
                </c:pt>
                <c:pt idx="646">
                  <c:v>9.3201019287108194E-2</c:v>
                </c:pt>
                <c:pt idx="647">
                  <c:v>9.0394096374510763E-2</c:v>
                </c:pt>
                <c:pt idx="648">
                  <c:v>9.0584785461424761E-2</c:v>
                </c:pt>
                <c:pt idx="649">
                  <c:v>8.1145339965819727E-2</c:v>
                </c:pt>
                <c:pt idx="650">
                  <c:v>7.6316085815429133E-2</c:v>
                </c:pt>
                <c:pt idx="651">
                  <c:v>7.2202896118163384E-2</c:v>
                </c:pt>
                <c:pt idx="652">
                  <c:v>7.3514549255370293E-2</c:v>
                </c:pt>
                <c:pt idx="653">
                  <c:v>7.1533447265624189E-2</c:v>
                </c:pt>
                <c:pt idx="654">
                  <c:v>7.115541839599529E-2</c:v>
                </c:pt>
                <c:pt idx="655">
                  <c:v>7.0769279479979671E-2</c:v>
                </c:pt>
                <c:pt idx="656">
                  <c:v>6.8301490783690633E-2</c:v>
                </c:pt>
                <c:pt idx="657">
                  <c:v>6.8758399963378125E-2</c:v>
                </c:pt>
                <c:pt idx="658">
                  <c:v>6.8049201965331332E-2</c:v>
                </c:pt>
                <c:pt idx="659">
                  <c:v>6.5581703186034415E-2</c:v>
                </c:pt>
                <c:pt idx="660">
                  <c:v>6.3343410491942712E-2</c:v>
                </c:pt>
                <c:pt idx="661">
                  <c:v>7.7093879699706394E-2</c:v>
                </c:pt>
                <c:pt idx="662">
                  <c:v>7.3027618408202294E-2</c:v>
                </c:pt>
                <c:pt idx="663">
                  <c:v>7.0674270629882005E-2</c:v>
                </c:pt>
                <c:pt idx="664">
                  <c:v>7.0488883972167168E-2</c:v>
                </c:pt>
                <c:pt idx="665">
                  <c:v>6.7676536560057815E-2</c:v>
                </c:pt>
                <c:pt idx="666">
                  <c:v>6.6954307556151588E-2</c:v>
                </c:pt>
                <c:pt idx="667">
                  <c:v>6.6560035705565651E-2</c:v>
                </c:pt>
                <c:pt idx="668">
                  <c:v>6.6216018676757055E-2</c:v>
                </c:pt>
                <c:pt idx="669">
                  <c:v>6.6691612243651582E-2</c:v>
                </c:pt>
                <c:pt idx="670">
                  <c:v>6.4284774780272697E-2</c:v>
                </c:pt>
                <c:pt idx="671">
                  <c:v>6.3283985137938814E-2</c:v>
                </c:pt>
                <c:pt idx="672">
                  <c:v>6.3047443389891863E-2</c:v>
                </c:pt>
                <c:pt idx="673">
                  <c:v>6.3830310821532524E-2</c:v>
                </c:pt>
                <c:pt idx="674">
                  <c:v>6.1170177459716112E-2</c:v>
                </c:pt>
                <c:pt idx="675">
                  <c:v>6.0633510589598906E-2</c:v>
                </c:pt>
                <c:pt idx="676">
                  <c:v>6.0399768829345273E-2</c:v>
                </c:pt>
                <c:pt idx="677">
                  <c:v>6.0145980834960304E-2</c:v>
                </c:pt>
                <c:pt idx="678">
                  <c:v>5.8389446258544406E-2</c:v>
                </c:pt>
                <c:pt idx="679">
                  <c:v>5.7767749786376332E-2</c:v>
                </c:pt>
                <c:pt idx="680">
                  <c:v>5.7303310394286523E-2</c:v>
                </c:pt>
                <c:pt idx="681">
                  <c:v>5.5841400146483804E-2</c:v>
                </c:pt>
                <c:pt idx="682">
                  <c:v>0.10812722778320248</c:v>
                </c:pt>
                <c:pt idx="683">
                  <c:v>0.10674642944335848</c:v>
                </c:pt>
                <c:pt idx="684">
                  <c:v>0.10607821655273317</c:v>
                </c:pt>
                <c:pt idx="685">
                  <c:v>0.10545637512206911</c:v>
                </c:pt>
                <c:pt idx="686">
                  <c:v>0.1050490722656241</c:v>
                </c:pt>
                <c:pt idx="687">
                  <c:v>0.1013785858154283</c:v>
                </c:pt>
                <c:pt idx="688">
                  <c:v>0.10064075469970588</c:v>
                </c:pt>
                <c:pt idx="689">
                  <c:v>0.1017494506835926</c:v>
                </c:pt>
                <c:pt idx="690">
                  <c:v>9.7269439697264523E-2</c:v>
                </c:pt>
                <c:pt idx="691">
                  <c:v>9.0399291992186465E-2</c:v>
                </c:pt>
                <c:pt idx="692">
                  <c:v>8.9499931335448202E-2</c:v>
                </c:pt>
                <c:pt idx="693">
                  <c:v>8.9863410949706027E-2</c:v>
                </c:pt>
                <c:pt idx="694">
                  <c:v>7.2884048461913237E-2</c:v>
                </c:pt>
                <c:pt idx="695">
                  <c:v>0.11621215057372949</c:v>
                </c:pt>
                <c:pt idx="696">
                  <c:v>0.1119943542480456</c:v>
                </c:pt>
                <c:pt idx="697">
                  <c:v>0.11053125762939305</c:v>
                </c:pt>
                <c:pt idx="698">
                  <c:v>0.10835607147216672</c:v>
                </c:pt>
                <c:pt idx="699">
                  <c:v>0.10689489746093629</c:v>
                </c:pt>
                <c:pt idx="700">
                  <c:v>0.10384550476074102</c:v>
                </c:pt>
                <c:pt idx="701">
                  <c:v>0.10230365753173712</c:v>
                </c:pt>
                <c:pt idx="702">
                  <c:v>0.10029251098632727</c:v>
                </c:pt>
                <c:pt idx="703">
                  <c:v>0.10079257965087776</c:v>
                </c:pt>
                <c:pt idx="704">
                  <c:v>9.8084678649901225E-2</c:v>
                </c:pt>
                <c:pt idx="705">
                  <c:v>9.6050849914550082E-2</c:v>
                </c:pt>
                <c:pt idx="706">
                  <c:v>9.6632560729979777E-2</c:v>
                </c:pt>
                <c:pt idx="707">
                  <c:v>9.5914947509764564E-2</c:v>
                </c:pt>
                <c:pt idx="708">
                  <c:v>9.2559181213377834E-2</c:v>
                </c:pt>
                <c:pt idx="709">
                  <c:v>8.9679504394530263E-2</c:v>
                </c:pt>
                <c:pt idx="710">
                  <c:v>0.10572605895996025</c:v>
                </c:pt>
                <c:pt idx="711">
                  <c:v>0.10283000183105352</c:v>
                </c:pt>
                <c:pt idx="712">
                  <c:v>9.8931739807127633E-2</c:v>
                </c:pt>
                <c:pt idx="713">
                  <c:v>9.3637817382811767E-2</c:v>
                </c:pt>
                <c:pt idx="714">
                  <c:v>9.4374412536620267E-2</c:v>
                </c:pt>
                <c:pt idx="715">
                  <c:v>9.3412887573241121E-2</c:v>
                </c:pt>
                <c:pt idx="716">
                  <c:v>9.1842575073241145E-2</c:v>
                </c:pt>
                <c:pt idx="717">
                  <c:v>9.1313591003416933E-2</c:v>
                </c:pt>
                <c:pt idx="718">
                  <c:v>9.0293769836424759E-2</c:v>
                </c:pt>
                <c:pt idx="719">
                  <c:v>9.2167030334471628E-2</c:v>
                </c:pt>
                <c:pt idx="720">
                  <c:v>8.9971343994140057E-2</c:v>
                </c:pt>
                <c:pt idx="721">
                  <c:v>8.8796859741210571E-2</c:v>
                </c:pt>
                <c:pt idx="722">
                  <c:v>8.9922142028807744E-2</c:v>
                </c:pt>
                <c:pt idx="723">
                  <c:v>8.4712562561034654E-2</c:v>
                </c:pt>
                <c:pt idx="724">
                  <c:v>0.13759757995605312</c:v>
                </c:pt>
                <c:pt idx="725">
                  <c:v>0.13862557983398227</c:v>
                </c:pt>
                <c:pt idx="726">
                  <c:v>0.13912322998046719</c:v>
                </c:pt>
                <c:pt idx="727">
                  <c:v>0.13512983703613141</c:v>
                </c:pt>
                <c:pt idx="728">
                  <c:v>0.13608294677734273</c:v>
                </c:pt>
                <c:pt idx="729">
                  <c:v>0.14032893371581873</c:v>
                </c:pt>
                <c:pt idx="730">
                  <c:v>0.13795535278320206</c:v>
                </c:pt>
                <c:pt idx="731">
                  <c:v>0.14295324707031148</c:v>
                </c:pt>
                <c:pt idx="732">
                  <c:v>0.14195724487304578</c:v>
                </c:pt>
                <c:pt idx="733">
                  <c:v>0.13847746276855311</c:v>
                </c:pt>
                <c:pt idx="734">
                  <c:v>0.10030458068847543</c:v>
                </c:pt>
                <c:pt idx="735">
                  <c:v>8.8706787109374005E-2</c:v>
                </c:pt>
                <c:pt idx="736">
                  <c:v>0.1027884674072254</c:v>
                </c:pt>
                <c:pt idx="737">
                  <c:v>9.5750892639159604E-2</c:v>
                </c:pt>
                <c:pt idx="738">
                  <c:v>9.0321380615233343E-2</c:v>
                </c:pt>
                <c:pt idx="739">
                  <c:v>7.8420822143553795E-2</c:v>
                </c:pt>
                <c:pt idx="740">
                  <c:v>7.5059814453124152E-2</c:v>
                </c:pt>
                <c:pt idx="741">
                  <c:v>6.5764030456542583E-2</c:v>
                </c:pt>
                <c:pt idx="742">
                  <c:v>0.12574433898925641</c:v>
                </c:pt>
                <c:pt idx="743">
                  <c:v>0.12353081512451032</c:v>
                </c:pt>
                <c:pt idx="744">
                  <c:v>0.11945596313476387</c:v>
                </c:pt>
                <c:pt idx="745">
                  <c:v>0.11559976196288976</c:v>
                </c:pt>
                <c:pt idx="746">
                  <c:v>0.11425057220458856</c:v>
                </c:pt>
                <c:pt idx="747">
                  <c:v>0.10257221221923712</c:v>
                </c:pt>
                <c:pt idx="748">
                  <c:v>9.9289886474608194E-2</c:v>
                </c:pt>
                <c:pt idx="749">
                  <c:v>9.6536949157714227E-2</c:v>
                </c:pt>
                <c:pt idx="750">
                  <c:v>8.9994720458983712E-2</c:v>
                </c:pt>
                <c:pt idx="751">
                  <c:v>0.1365261688232407</c:v>
                </c:pt>
                <c:pt idx="752">
                  <c:v>0.1355792083740219</c:v>
                </c:pt>
                <c:pt idx="753">
                  <c:v>0.13582226562499847</c:v>
                </c:pt>
                <c:pt idx="754">
                  <c:v>0.1370054779052719</c:v>
                </c:pt>
                <c:pt idx="755">
                  <c:v>0.13584938049316342</c:v>
                </c:pt>
                <c:pt idx="756">
                  <c:v>0.12971148681640585</c:v>
                </c:pt>
                <c:pt idx="757">
                  <c:v>0.12996180725097509</c:v>
                </c:pt>
                <c:pt idx="758">
                  <c:v>0.12579595947265484</c:v>
                </c:pt>
                <c:pt idx="759">
                  <c:v>0.12893952941894385</c:v>
                </c:pt>
                <c:pt idx="760">
                  <c:v>0.12539783477783112</c:v>
                </c:pt>
                <c:pt idx="761">
                  <c:v>0.12475892639160013</c:v>
                </c:pt>
                <c:pt idx="762">
                  <c:v>0.12314215850829985</c:v>
                </c:pt>
                <c:pt idx="763">
                  <c:v>0.12532270050048686</c:v>
                </c:pt>
                <c:pt idx="764">
                  <c:v>0.12467959594726422</c:v>
                </c:pt>
                <c:pt idx="765">
                  <c:v>0.12354305267333852</c:v>
                </c:pt>
                <c:pt idx="766">
                  <c:v>0.12099754333495978</c:v>
                </c:pt>
                <c:pt idx="767">
                  <c:v>0.11866901397704967</c:v>
                </c:pt>
                <c:pt idx="768">
                  <c:v>0.1171711502075185</c:v>
                </c:pt>
                <c:pt idx="769">
                  <c:v>0.12291389465331891</c:v>
                </c:pt>
                <c:pt idx="770">
                  <c:v>0.11293955993652216</c:v>
                </c:pt>
                <c:pt idx="771">
                  <c:v>0.11732804870605358</c:v>
                </c:pt>
                <c:pt idx="772">
                  <c:v>0.10837062835693272</c:v>
                </c:pt>
                <c:pt idx="773">
                  <c:v>0.2220368194580053</c:v>
                </c:pt>
                <c:pt idx="774">
                  <c:v>0.20186563110351333</c:v>
                </c:pt>
                <c:pt idx="775">
                  <c:v>0.19480287170409935</c:v>
                </c:pt>
                <c:pt idx="776">
                  <c:v>0.18119084167480271</c:v>
                </c:pt>
                <c:pt idx="777">
                  <c:v>0.17357414245605271</c:v>
                </c:pt>
                <c:pt idx="778">
                  <c:v>0.16544691467284994</c:v>
                </c:pt>
                <c:pt idx="779">
                  <c:v>0.17064886474609234</c:v>
                </c:pt>
                <c:pt idx="780">
                  <c:v>0.16348358154296769</c:v>
                </c:pt>
                <c:pt idx="781">
                  <c:v>0.15858503723144424</c:v>
                </c:pt>
                <c:pt idx="782">
                  <c:v>0.15334559631347491</c:v>
                </c:pt>
                <c:pt idx="783">
                  <c:v>0.14832353210449103</c:v>
                </c:pt>
                <c:pt idx="784">
                  <c:v>0.14713914489746011</c:v>
                </c:pt>
                <c:pt idx="785">
                  <c:v>0.15168032836913889</c:v>
                </c:pt>
                <c:pt idx="786">
                  <c:v>0.14969316101074048</c:v>
                </c:pt>
                <c:pt idx="787">
                  <c:v>0.14888650512695142</c:v>
                </c:pt>
                <c:pt idx="788">
                  <c:v>0.14775686645507644</c:v>
                </c:pt>
                <c:pt idx="789">
                  <c:v>0.14317539978027191</c:v>
                </c:pt>
                <c:pt idx="790">
                  <c:v>0.13885778808593591</c:v>
                </c:pt>
                <c:pt idx="791">
                  <c:v>0.13529872131347503</c:v>
                </c:pt>
                <c:pt idx="792">
                  <c:v>0.13363873291015468</c:v>
                </c:pt>
                <c:pt idx="793">
                  <c:v>0.1308967742919907</c:v>
                </c:pt>
                <c:pt idx="794">
                  <c:v>0.12784102630615088</c:v>
                </c:pt>
                <c:pt idx="795">
                  <c:v>0.12544483947753826</c:v>
                </c:pt>
                <c:pt idx="796">
                  <c:v>0.12019939422607299</c:v>
                </c:pt>
                <c:pt idx="797">
                  <c:v>0.13197538757324129</c:v>
                </c:pt>
                <c:pt idx="798">
                  <c:v>0.11051137542724483</c:v>
                </c:pt>
                <c:pt idx="799">
                  <c:v>0.10121092987060452</c:v>
                </c:pt>
                <c:pt idx="800">
                  <c:v>9.9390289306639526E-2</c:v>
                </c:pt>
                <c:pt idx="801">
                  <c:v>9.5906379699705946E-2</c:v>
                </c:pt>
                <c:pt idx="802">
                  <c:v>8.9568725585936995E-2</c:v>
                </c:pt>
                <c:pt idx="803">
                  <c:v>8.8818923950194528E-2</c:v>
                </c:pt>
                <c:pt idx="804">
                  <c:v>8.6204055786131828E-2</c:v>
                </c:pt>
                <c:pt idx="805">
                  <c:v>8.561256408691309E-2</c:v>
                </c:pt>
                <c:pt idx="806">
                  <c:v>8.5752052307128027E-2</c:v>
                </c:pt>
                <c:pt idx="807">
                  <c:v>8.6003166198729566E-2</c:v>
                </c:pt>
                <c:pt idx="808">
                  <c:v>8.1710388183593219E-2</c:v>
                </c:pt>
                <c:pt idx="809">
                  <c:v>8.1576858520507264E-2</c:v>
                </c:pt>
                <c:pt idx="810">
                  <c:v>8.1777824401854535E-2</c:v>
                </c:pt>
                <c:pt idx="811">
                  <c:v>7.632897949218663E-2</c:v>
                </c:pt>
                <c:pt idx="812">
                  <c:v>7.7110321044921409E-2</c:v>
                </c:pt>
                <c:pt idx="813">
                  <c:v>7.6977310180663186E-2</c:v>
                </c:pt>
                <c:pt idx="814">
                  <c:v>7.7435844421385833E-2</c:v>
                </c:pt>
                <c:pt idx="815">
                  <c:v>7.5376892089842912E-2</c:v>
                </c:pt>
                <c:pt idx="816">
                  <c:v>7.3360237121581545E-2</c:v>
                </c:pt>
                <c:pt idx="817">
                  <c:v>6.9229827880858588E-2</c:v>
                </c:pt>
                <c:pt idx="818">
                  <c:v>7.0132980346679114E-2</c:v>
                </c:pt>
                <c:pt idx="819">
                  <c:v>7.7998367309569425E-2</c:v>
                </c:pt>
                <c:pt idx="820">
                  <c:v>7.5696960449217934E-2</c:v>
                </c:pt>
                <c:pt idx="821">
                  <c:v>7.3858802795409295E-2</c:v>
                </c:pt>
                <c:pt idx="822">
                  <c:v>7.1518966674803869E-2</c:v>
                </c:pt>
                <c:pt idx="823">
                  <c:v>6.8572036743163284E-2</c:v>
                </c:pt>
                <c:pt idx="824">
                  <c:v>6.7340133666991417E-2</c:v>
                </c:pt>
                <c:pt idx="825">
                  <c:v>6.7578971862792214E-2</c:v>
                </c:pt>
                <c:pt idx="826">
                  <c:v>6.5760467529296457E-2</c:v>
                </c:pt>
                <c:pt idx="827">
                  <c:v>6.0304447174071733E-2</c:v>
                </c:pt>
                <c:pt idx="828">
                  <c:v>6.4565696716307894E-2</c:v>
                </c:pt>
                <c:pt idx="829">
                  <c:v>6.1561866760252951E-2</c:v>
                </c:pt>
                <c:pt idx="830">
                  <c:v>5.7139896392821722E-2</c:v>
                </c:pt>
                <c:pt idx="831">
                  <c:v>8.9103439331053705E-2</c:v>
                </c:pt>
                <c:pt idx="832">
                  <c:v>7.8518302917479577E-2</c:v>
                </c:pt>
                <c:pt idx="833">
                  <c:v>7.8149597167967849E-2</c:v>
                </c:pt>
                <c:pt idx="834">
                  <c:v>7.7794998168944696E-2</c:v>
                </c:pt>
                <c:pt idx="835">
                  <c:v>7.5320793151854623E-2</c:v>
                </c:pt>
                <c:pt idx="836">
                  <c:v>7.5670051574706174E-2</c:v>
                </c:pt>
                <c:pt idx="837">
                  <c:v>7.6205848693846751E-2</c:v>
                </c:pt>
                <c:pt idx="838">
                  <c:v>7.3641799926756984E-2</c:v>
                </c:pt>
                <c:pt idx="839">
                  <c:v>7.3087265014647823E-2</c:v>
                </c:pt>
                <c:pt idx="840">
                  <c:v>7.4450736999511158E-2</c:v>
                </c:pt>
                <c:pt idx="841">
                  <c:v>7.4482788085936988E-2</c:v>
                </c:pt>
                <c:pt idx="842">
                  <c:v>7.2030380249022849E-2</c:v>
                </c:pt>
                <c:pt idx="843">
                  <c:v>7.1028099060057776E-2</c:v>
                </c:pt>
                <c:pt idx="844">
                  <c:v>6.9924575805663303E-2</c:v>
                </c:pt>
                <c:pt idx="845">
                  <c:v>6.9724105834960179E-2</c:v>
                </c:pt>
                <c:pt idx="846">
                  <c:v>6.5651664733885978E-2</c:v>
                </c:pt>
                <c:pt idx="847">
                  <c:v>6.5264472961425082E-2</c:v>
                </c:pt>
                <c:pt idx="848">
                  <c:v>6.1605831146239527E-2</c:v>
                </c:pt>
                <c:pt idx="849">
                  <c:v>5.8232334136962334E-2</c:v>
                </c:pt>
              </c:numCache>
            </c:numRef>
          </c:yVal>
        </c:ser>
        <c:axId val="116094848"/>
        <c:axId val="116244864"/>
      </c:scatterChart>
      <c:valAx>
        <c:axId val="116094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TOU </a:t>
                </a:r>
                <a:r>
                  <a:rPr lang="en-US" altLang="zh-CN" sz="1000" b="1" i="0" u="none" strike="noStrike" baseline="0" dirty="0" smtClean="0">
                    <a:effectLst/>
                  </a:rPr>
                  <a:t>(</a:t>
                </a:r>
                <a:r>
                  <a:rPr lang="en-US" altLang="zh-CN" sz="1000" b="1" i="0" u="none" strike="noStrike" baseline="0" dirty="0" err="1" smtClean="0">
                    <a:effectLst/>
                  </a:rPr>
                  <a:t>μW</a:t>
                </a:r>
                <a:r>
                  <a:rPr lang="en-US" altLang="zh-CN" sz="1000" b="1" i="0" u="none" strike="noStrike" baseline="0" dirty="0" smtClean="0">
                    <a:effectLst/>
                  </a:rPr>
                  <a:t>/cm</a:t>
                </a:r>
                <a:r>
                  <a:rPr lang="en-US" altLang="zh-CN" sz="1000" b="1" i="0" u="none" strike="noStrike" baseline="30000" dirty="0" smtClean="0">
                    <a:effectLst/>
                  </a:rPr>
                  <a:t>2</a:t>
                </a:r>
                <a:r>
                  <a:rPr lang="en-US" altLang="zh-CN" sz="1000" b="1" i="0" u="none" strike="noStrike" baseline="0" dirty="0" smtClean="0">
                    <a:effectLst/>
                  </a:rPr>
                  <a:t>/nm/</a:t>
                </a:r>
                <a:r>
                  <a:rPr lang="en-US" altLang="zh-CN" sz="1000" b="1" i="0" u="none" strike="noStrike" baseline="0" dirty="0" err="1" smtClean="0">
                    <a:effectLst/>
                  </a:rPr>
                  <a:t>sr</a:t>
                </a:r>
                <a:r>
                  <a:rPr lang="en-US" altLang="zh-CN" sz="1000" b="1" i="0" u="none" strike="noStrike" baseline="0" dirty="0" smtClean="0">
                    <a:effectLst/>
                  </a:rPr>
                  <a:t>)</a:t>
                </a:r>
                <a:endParaRPr lang="en-US" altLang="en-US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defRPr>
            </a:pPr>
            <a:endParaRPr lang="zh-CN"/>
          </a:p>
        </c:txPr>
        <c:crossAx val="116244864"/>
        <c:crosses val="autoZero"/>
        <c:crossBetween val="midCat"/>
      </c:valAx>
      <c:valAx>
        <c:axId val="116244864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n-US" altLang="zh-CN" sz="1000" dirty="0" smtClean="0">
                    <a:latin typeface="Times New Roman" pitchFamily="18" charset="0"/>
                    <a:cs typeface="Times New Roman" pitchFamily="18" charset="0"/>
                  </a:rPr>
                  <a:t>OMPS (</a:t>
                </a:r>
                <a:r>
                  <a:rPr lang="en-US" altLang="zh-CN" sz="1000" b="1" i="0" baseline="0" dirty="0" err="1" smtClean="0">
                    <a:effectLst/>
                  </a:rPr>
                  <a:t>μW</a:t>
                </a:r>
                <a:r>
                  <a:rPr lang="en-US" altLang="zh-CN" sz="1000" b="1" i="0" baseline="0" dirty="0" smtClean="0">
                    <a:effectLst/>
                  </a:rPr>
                  <a:t>/cm</a:t>
                </a:r>
                <a:r>
                  <a:rPr lang="en-US" altLang="zh-CN" sz="1000" b="1" i="0" baseline="30000" dirty="0" smtClean="0">
                    <a:effectLst/>
                  </a:rPr>
                  <a:t>2</a:t>
                </a:r>
                <a:r>
                  <a:rPr lang="en-US" altLang="zh-CN" sz="1000" b="1" i="0" baseline="0" dirty="0" smtClean="0">
                    <a:effectLst/>
                  </a:rPr>
                  <a:t>/nm/</a:t>
                </a:r>
                <a:r>
                  <a:rPr lang="en-US" altLang="zh-CN" sz="1000" b="1" i="0" baseline="0" dirty="0" err="1" smtClean="0">
                    <a:effectLst/>
                  </a:rPr>
                  <a:t>sr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altLang="en-US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116094848"/>
        <c:crosses val="autoZero"/>
        <c:crossBetween val="midCat"/>
      </c:valAx>
    </c:plotArea>
    <c:plotVisOnly val="1"/>
    <c:dispBlanksAs val="gap"/>
  </c:chart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20028848523177117"/>
          <c:y val="6.8332472451791096E-2"/>
          <c:w val="0.72858850987280788"/>
          <c:h val="0.6834780690426995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C00000"/>
              </a:solidFill>
              <a:ln>
                <a:noFill/>
              </a:ln>
            </c:spPr>
          </c:marker>
          <c:trendline>
            <c:spPr>
              <a:ln w="12700"/>
            </c:spPr>
            <c:trendlineType val="linear"/>
            <c:dispRSqr val="1"/>
            <c:dispEq val="1"/>
            <c:trendlineLbl>
              <c:layout>
                <c:manualLayout>
                  <c:x val="-0.21514261518225572"/>
                  <c:y val="-4.0051572500805818E-3"/>
                </c:manualLayout>
              </c:layout>
              <c:numFmt formatCode="General" sourceLinked="0"/>
            </c:trendlineLbl>
          </c:trendline>
          <c:xVal>
            <c:numRef>
              <c:f>筛减数据!$W$2:$W$335</c:f>
              <c:numCache>
                <c:formatCode>General</c:formatCode>
                <c:ptCount val="334"/>
                <c:pt idx="0">
                  <c:v>4.1367567276821262</c:v>
                </c:pt>
                <c:pt idx="1">
                  <c:v>4.069826753568023</c:v>
                </c:pt>
                <c:pt idx="2">
                  <c:v>4.0030827759215901</c:v>
                </c:pt>
                <c:pt idx="3">
                  <c:v>3.8742018975401717</c:v>
                </c:pt>
                <c:pt idx="4">
                  <c:v>3.8104202489880232</c:v>
                </c:pt>
                <c:pt idx="5">
                  <c:v>3.4126246170488974</c:v>
                </c:pt>
                <c:pt idx="6">
                  <c:v>3.3632031144588082</c:v>
                </c:pt>
                <c:pt idx="7">
                  <c:v>3.3102623465640377</c:v>
                </c:pt>
                <c:pt idx="8">
                  <c:v>3.2098613130313232</c:v>
                </c:pt>
                <c:pt idx="9">
                  <c:v>3.1573189565586621</c:v>
                </c:pt>
                <c:pt idx="10">
                  <c:v>4.3333041653592623</c:v>
                </c:pt>
                <c:pt idx="11">
                  <c:v>4.1958445060006353</c:v>
                </c:pt>
                <c:pt idx="12">
                  <c:v>4.1162898232367775</c:v>
                </c:pt>
                <c:pt idx="13">
                  <c:v>4.2834061038481623</c:v>
                </c:pt>
                <c:pt idx="14">
                  <c:v>4.2649288920843915</c:v>
                </c:pt>
                <c:pt idx="15">
                  <c:v>4.2396852807307894</c:v>
                </c:pt>
                <c:pt idx="16">
                  <c:v>4.1112117180662215</c:v>
                </c:pt>
                <c:pt idx="17">
                  <c:v>3.6110621902214248</c:v>
                </c:pt>
                <c:pt idx="18">
                  <c:v>3.5341520832888729</c:v>
                </c:pt>
                <c:pt idx="19">
                  <c:v>3.4015374632397575</c:v>
                </c:pt>
                <c:pt idx="20">
                  <c:v>3.3373198111987925</c:v>
                </c:pt>
                <c:pt idx="21">
                  <c:v>3.2527928906409351</c:v>
                </c:pt>
                <c:pt idx="22">
                  <c:v>3.1224134906385612</c:v>
                </c:pt>
                <c:pt idx="23">
                  <c:v>3.0683699582816772</c:v>
                </c:pt>
                <c:pt idx="24">
                  <c:v>2.978452617888625</c:v>
                </c:pt>
                <c:pt idx="25">
                  <c:v>2.8460943889079457</c:v>
                </c:pt>
                <c:pt idx="26">
                  <c:v>2.7913304913385106</c:v>
                </c:pt>
                <c:pt idx="27">
                  <c:v>2.7340850279657132</c:v>
                </c:pt>
                <c:pt idx="28">
                  <c:v>2.6943663957610382</c:v>
                </c:pt>
                <c:pt idx="29">
                  <c:v>2.5591996538074602</c:v>
                </c:pt>
                <c:pt idx="30">
                  <c:v>4.3402416735637503</c:v>
                </c:pt>
                <c:pt idx="31">
                  <c:v>4.2591891104154485</c:v>
                </c:pt>
                <c:pt idx="32">
                  <c:v>4.1726751705796437</c:v>
                </c:pt>
                <c:pt idx="33">
                  <c:v>4.0954591757430494</c:v>
                </c:pt>
                <c:pt idx="34">
                  <c:v>4.0317922801390917</c:v>
                </c:pt>
                <c:pt idx="35">
                  <c:v>3.9661514804224494</c:v>
                </c:pt>
                <c:pt idx="36">
                  <c:v>3.5014128273039007</c:v>
                </c:pt>
                <c:pt idx="37">
                  <c:v>3.4814316666031466</c:v>
                </c:pt>
                <c:pt idx="38">
                  <c:v>3.3700211021448063</c:v>
                </c:pt>
                <c:pt idx="39">
                  <c:v>4.1645513001029757</c:v>
                </c:pt>
                <c:pt idx="40">
                  <c:v>4.0875662817529879</c:v>
                </c:pt>
                <c:pt idx="41">
                  <c:v>4.4117563259003632</c:v>
                </c:pt>
                <c:pt idx="42">
                  <c:v>4.3421679289283395</c:v>
                </c:pt>
                <c:pt idx="43">
                  <c:v>4.2682009262883644</c:v>
                </c:pt>
                <c:pt idx="44">
                  <c:v>4.3250983761649096</c:v>
                </c:pt>
                <c:pt idx="45">
                  <c:v>4.2641554291104633</c:v>
                </c:pt>
                <c:pt idx="46">
                  <c:v>4.2200890016129557</c:v>
                </c:pt>
                <c:pt idx="47">
                  <c:v>4.1482133929123162</c:v>
                </c:pt>
                <c:pt idx="48">
                  <c:v>4.0637894019177105</c:v>
                </c:pt>
                <c:pt idx="49">
                  <c:v>4.1457557994343839</c:v>
                </c:pt>
                <c:pt idx="50">
                  <c:v>3.7413397035940008</c:v>
                </c:pt>
                <c:pt idx="51">
                  <c:v>3.6246907704511773</c:v>
                </c:pt>
                <c:pt idx="52">
                  <c:v>3.589616119539266</c:v>
                </c:pt>
                <c:pt idx="53">
                  <c:v>3.6164622459243687</c:v>
                </c:pt>
                <c:pt idx="54">
                  <c:v>3.5838819315047825</c:v>
                </c:pt>
                <c:pt idx="55">
                  <c:v>3.0871929815618842</c:v>
                </c:pt>
                <c:pt idx="56">
                  <c:v>3.176524750747673</c:v>
                </c:pt>
                <c:pt idx="57">
                  <c:v>3.0683747279030067</c:v>
                </c:pt>
                <c:pt idx="58">
                  <c:v>2.8877997267901012</c:v>
                </c:pt>
                <c:pt idx="59">
                  <c:v>2.7928712673570057</c:v>
                </c:pt>
                <c:pt idx="60">
                  <c:v>2.988415044255607</c:v>
                </c:pt>
                <c:pt idx="61">
                  <c:v>2.7786594144919925</c:v>
                </c:pt>
                <c:pt idx="62">
                  <c:v>2.6123434614159424</c:v>
                </c:pt>
                <c:pt idx="63">
                  <c:v>4.3745338246316159</c:v>
                </c:pt>
                <c:pt idx="64">
                  <c:v>4.3148979337058506</c:v>
                </c:pt>
                <c:pt idx="65">
                  <c:v>4.1858074095852071</c:v>
                </c:pt>
                <c:pt idx="66">
                  <c:v>4.0865779682530965</c:v>
                </c:pt>
                <c:pt idx="67">
                  <c:v>3.9850073073230807</c:v>
                </c:pt>
                <c:pt idx="68">
                  <c:v>3.5560002601252463</c:v>
                </c:pt>
                <c:pt idx="69">
                  <c:v>3.5115137236463609</c:v>
                </c:pt>
                <c:pt idx="70">
                  <c:v>3.4162550529458624</c:v>
                </c:pt>
                <c:pt idx="71">
                  <c:v>3.3435995089607777</c:v>
                </c:pt>
                <c:pt idx="72">
                  <c:v>3.9596002875086467</c:v>
                </c:pt>
                <c:pt idx="73">
                  <c:v>3.9324000574738327</c:v>
                </c:pt>
                <c:pt idx="74">
                  <c:v>4.7096744665562387</c:v>
                </c:pt>
                <c:pt idx="75">
                  <c:v>4.6963251882325894</c:v>
                </c:pt>
                <c:pt idx="76">
                  <c:v>4.6137331434517694</c:v>
                </c:pt>
                <c:pt idx="77">
                  <c:v>4.4470177482296052</c:v>
                </c:pt>
                <c:pt idx="78">
                  <c:v>4.4215767933417016</c:v>
                </c:pt>
                <c:pt idx="79">
                  <c:v>4.4963603187996233</c:v>
                </c:pt>
                <c:pt idx="80">
                  <c:v>4.4048206838990307</c:v>
                </c:pt>
                <c:pt idx="81">
                  <c:v>4.1019719183733541</c:v>
                </c:pt>
                <c:pt idx="82">
                  <c:v>4.1888595537759468</c:v>
                </c:pt>
                <c:pt idx="83">
                  <c:v>4.2447636766868095</c:v>
                </c:pt>
                <c:pt idx="84">
                  <c:v>3.7198677632388573</c:v>
                </c:pt>
                <c:pt idx="85">
                  <c:v>3.6503046449975081</c:v>
                </c:pt>
                <c:pt idx="86">
                  <c:v>3.5557444833314582</c:v>
                </c:pt>
                <c:pt idx="87">
                  <c:v>3.5213801450157622</c:v>
                </c:pt>
                <c:pt idx="88">
                  <c:v>3.3024868879698075</c:v>
                </c:pt>
                <c:pt idx="89">
                  <c:v>3.2290614831229814</c:v>
                </c:pt>
                <c:pt idx="90">
                  <c:v>3.0797185776390243</c:v>
                </c:pt>
                <c:pt idx="91">
                  <c:v>3.0112700160029306</c:v>
                </c:pt>
                <c:pt idx="92">
                  <c:v>2.9540860853556627</c:v>
                </c:pt>
                <c:pt idx="93">
                  <c:v>2.8848387413443186</c:v>
                </c:pt>
                <c:pt idx="94">
                  <c:v>2.8045009079904752</c:v>
                </c:pt>
                <c:pt idx="95">
                  <c:v>4.5997320594825979</c:v>
                </c:pt>
                <c:pt idx="96">
                  <c:v>4.5467422535502671</c:v>
                </c:pt>
                <c:pt idx="97">
                  <c:v>4.4436192776356673</c:v>
                </c:pt>
                <c:pt idx="98">
                  <c:v>4.4005702920523717</c:v>
                </c:pt>
                <c:pt idx="99">
                  <c:v>4.2422027029251224</c:v>
                </c:pt>
                <c:pt idx="100">
                  <c:v>4.2101957589759866</c:v>
                </c:pt>
                <c:pt idx="101">
                  <c:v>3.6312896133998542</c:v>
                </c:pt>
                <c:pt idx="102">
                  <c:v>3.5532082937640181</c:v>
                </c:pt>
                <c:pt idx="103">
                  <c:v>3.4734260702854991</c:v>
                </c:pt>
                <c:pt idx="104">
                  <c:v>3.6707152797632663</c:v>
                </c:pt>
                <c:pt idx="105">
                  <c:v>3.5528458400786556</c:v>
                </c:pt>
                <c:pt idx="106">
                  <c:v>3.409669934064357</c:v>
                </c:pt>
                <c:pt idx="107">
                  <c:v>3.3352976587849685</c:v>
                </c:pt>
                <c:pt idx="108">
                  <c:v>3.2686037345857191</c:v>
                </c:pt>
                <c:pt idx="109">
                  <c:v>3.2007356476198696</c:v>
                </c:pt>
                <c:pt idx="110">
                  <c:v>3.1256797253285948</c:v>
                </c:pt>
                <c:pt idx="111">
                  <c:v>2.9177483603195067</c:v>
                </c:pt>
                <c:pt idx="112">
                  <c:v>2.8458037400308624</c:v>
                </c:pt>
                <c:pt idx="113">
                  <c:v>2.7728109414572719</c:v>
                </c:pt>
                <c:pt idx="114">
                  <c:v>2.7309311968384749</c:v>
                </c:pt>
                <c:pt idx="115">
                  <c:v>2.6556937296896761</c:v>
                </c:pt>
                <c:pt idx="116">
                  <c:v>2.6349002776956953</c:v>
                </c:pt>
                <c:pt idx="117">
                  <c:v>2.5846283175397549</c:v>
                </c:pt>
                <c:pt idx="118">
                  <c:v>2.5149441899318168</c:v>
                </c:pt>
                <c:pt idx="119">
                  <c:v>2.4454867878032971</c:v>
                </c:pt>
                <c:pt idx="120">
                  <c:v>2.449670651921751</c:v>
                </c:pt>
                <c:pt idx="121">
                  <c:v>2.3869654208835596</c:v>
                </c:pt>
                <c:pt idx="122">
                  <c:v>2.3301247606213398</c:v>
                </c:pt>
                <c:pt idx="123">
                  <c:v>2.2559628453753739</c:v>
                </c:pt>
                <c:pt idx="124">
                  <c:v>2.3597190089538431</c:v>
                </c:pt>
                <c:pt idx="125">
                  <c:v>2.1990557582081203</c:v>
                </c:pt>
                <c:pt idx="126">
                  <c:v>2.3053746374015742</c:v>
                </c:pt>
                <c:pt idx="127">
                  <c:v>2.2190116423845652</c:v>
                </c:pt>
                <c:pt idx="128">
                  <c:v>2.0709664280508338</c:v>
                </c:pt>
                <c:pt idx="129">
                  <c:v>2.1622358138788429</c:v>
                </c:pt>
                <c:pt idx="130">
                  <c:v>2.0815812766373267</c:v>
                </c:pt>
                <c:pt idx="131">
                  <c:v>2.1889387255094612</c:v>
                </c:pt>
                <c:pt idx="132">
                  <c:v>2.0238676864509682</c:v>
                </c:pt>
                <c:pt idx="133">
                  <c:v>1.9489201624460641</c:v>
                </c:pt>
                <c:pt idx="134">
                  <c:v>4.628746596500199</c:v>
                </c:pt>
                <c:pt idx="135">
                  <c:v>4.5269042412996541</c:v>
                </c:pt>
                <c:pt idx="136">
                  <c:v>4.4737722975082539</c:v>
                </c:pt>
                <c:pt idx="137">
                  <c:v>4.350726361819139</c:v>
                </c:pt>
                <c:pt idx="138">
                  <c:v>4.2834230887857716</c:v>
                </c:pt>
                <c:pt idx="139">
                  <c:v>3.8887117187753835</c:v>
                </c:pt>
                <c:pt idx="140">
                  <c:v>3.8250293847518768</c:v>
                </c:pt>
                <c:pt idx="141">
                  <c:v>3.7492800184475166</c:v>
                </c:pt>
                <c:pt idx="142">
                  <c:v>3.6887921648706099</c:v>
                </c:pt>
                <c:pt idx="143">
                  <c:v>3.649919369805855</c:v>
                </c:pt>
                <c:pt idx="144">
                  <c:v>3.2589535169221882</c:v>
                </c:pt>
                <c:pt idx="145">
                  <c:v>3.1993696598100247</c:v>
                </c:pt>
                <c:pt idx="146">
                  <c:v>3.1168120184045467</c:v>
                </c:pt>
                <c:pt idx="147">
                  <c:v>3.0851448049578436</c:v>
                </c:pt>
                <c:pt idx="148">
                  <c:v>3.0575364813740742</c:v>
                </c:pt>
                <c:pt idx="149">
                  <c:v>3.0062622960775176</c:v>
                </c:pt>
                <c:pt idx="150">
                  <c:v>2.9880703688047952</c:v>
                </c:pt>
                <c:pt idx="151">
                  <c:v>2.9403122945904441</c:v>
                </c:pt>
                <c:pt idx="152">
                  <c:v>2.9221440979672582</c:v>
                </c:pt>
                <c:pt idx="153">
                  <c:v>2.8547461339177986</c:v>
                </c:pt>
                <c:pt idx="154">
                  <c:v>2.7998279381488369</c:v>
                </c:pt>
                <c:pt idx="155">
                  <c:v>2.7374112241848803</c:v>
                </c:pt>
                <c:pt idx="156">
                  <c:v>2.7020522524724697</c:v>
                </c:pt>
                <c:pt idx="157">
                  <c:v>2.6281399768293645</c:v>
                </c:pt>
                <c:pt idx="158">
                  <c:v>4.9680981770025694</c:v>
                </c:pt>
                <c:pt idx="159">
                  <c:v>4.7923657366252481</c:v>
                </c:pt>
                <c:pt idx="160">
                  <c:v>4.7328626865332808</c:v>
                </c:pt>
                <c:pt idx="161">
                  <c:v>4.6855843665703167</c:v>
                </c:pt>
                <c:pt idx="162">
                  <c:v>4.5145215702535308</c:v>
                </c:pt>
                <c:pt idx="163">
                  <c:v>4.0685720712289433</c:v>
                </c:pt>
                <c:pt idx="164">
                  <c:v>3.9624922871442574</c:v>
                </c:pt>
                <c:pt idx="165">
                  <c:v>3.8528066043618181</c:v>
                </c:pt>
                <c:pt idx="166">
                  <c:v>3.7400900429243871</c:v>
                </c:pt>
                <c:pt idx="167">
                  <c:v>3.6935596953869552</c:v>
                </c:pt>
                <c:pt idx="168">
                  <c:v>3.4589800626881959</c:v>
                </c:pt>
                <c:pt idx="169">
                  <c:v>3.9822486623185727</c:v>
                </c:pt>
                <c:pt idx="170">
                  <c:v>3.9254923113659181</c:v>
                </c:pt>
                <c:pt idx="171">
                  <c:v>3.7588847897431794</c:v>
                </c:pt>
                <c:pt idx="172">
                  <c:v>3.6796905068072556</c:v>
                </c:pt>
                <c:pt idx="173">
                  <c:v>3.5493931037489532</c:v>
                </c:pt>
                <c:pt idx="174">
                  <c:v>3.3568611216083761</c:v>
                </c:pt>
                <c:pt idx="175">
                  <c:v>3.2746938480926673</c:v>
                </c:pt>
                <c:pt idx="176">
                  <c:v>3.1578427398891966</c:v>
                </c:pt>
                <c:pt idx="177">
                  <c:v>3.0830573773476848</c:v>
                </c:pt>
                <c:pt idx="178">
                  <c:v>2.9942449606977877</c:v>
                </c:pt>
                <c:pt idx="179">
                  <c:v>2.9563210242047071</c:v>
                </c:pt>
                <c:pt idx="180">
                  <c:v>2.8796201086391457</c:v>
                </c:pt>
                <c:pt idx="181">
                  <c:v>2.8469485473534988</c:v>
                </c:pt>
                <c:pt idx="182">
                  <c:v>2.7128446882511867</c:v>
                </c:pt>
                <c:pt idx="183">
                  <c:v>2.6484679046422945</c:v>
                </c:pt>
                <c:pt idx="184">
                  <c:v>2.6003494955972535</c:v>
                </c:pt>
                <c:pt idx="185">
                  <c:v>2.5924002556058388</c:v>
                </c:pt>
                <c:pt idx="186">
                  <c:v>2.4680436992343338</c:v>
                </c:pt>
                <c:pt idx="187">
                  <c:v>2.4479396294346345</c:v>
                </c:pt>
                <c:pt idx="188">
                  <c:v>2.3726855598336627</c:v>
                </c:pt>
                <c:pt idx="189">
                  <c:v>2.4667657827650111</c:v>
                </c:pt>
                <c:pt idx="190">
                  <c:v>2.3315918653624097</c:v>
                </c:pt>
                <c:pt idx="191">
                  <c:v>2.2540872022298406</c:v>
                </c:pt>
                <c:pt idx="192">
                  <c:v>2.3915709651937402</c:v>
                </c:pt>
                <c:pt idx="193">
                  <c:v>2.3222355533133987</c:v>
                </c:pt>
                <c:pt idx="194">
                  <c:v>2.3223350549286788</c:v>
                </c:pt>
                <c:pt idx="195">
                  <c:v>2.2469758835780587</c:v>
                </c:pt>
                <c:pt idx="196">
                  <c:v>2.1898708015778889</c:v>
                </c:pt>
                <c:pt idx="197">
                  <c:v>2.251311753283209</c:v>
                </c:pt>
                <c:pt idx="198">
                  <c:v>2.1181425524077948</c:v>
                </c:pt>
                <c:pt idx="199">
                  <c:v>2.1412582950606991</c:v>
                </c:pt>
                <c:pt idx="200">
                  <c:v>2.0211577635214</c:v>
                </c:pt>
                <c:pt idx="201">
                  <c:v>1.9667675167657619</c:v>
                </c:pt>
                <c:pt idx="202">
                  <c:v>2.1247843539938511</c:v>
                </c:pt>
                <c:pt idx="203">
                  <c:v>2.0341703327089684</c:v>
                </c:pt>
                <c:pt idx="204">
                  <c:v>1.8894175500987569</c:v>
                </c:pt>
                <c:pt idx="205">
                  <c:v>1.9604859668121333</c:v>
                </c:pt>
                <c:pt idx="206">
                  <c:v>1.8343513764375361</c:v>
                </c:pt>
                <c:pt idx="207">
                  <c:v>1.8860109192415766</c:v>
                </c:pt>
                <c:pt idx="208">
                  <c:v>1.8076523352776579</c:v>
                </c:pt>
                <c:pt idx="209">
                  <c:v>1.7670142399332127</c:v>
                </c:pt>
                <c:pt idx="210">
                  <c:v>3.2693621696120432</c:v>
                </c:pt>
                <c:pt idx="211">
                  <c:v>3.2038801091073252</c:v>
                </c:pt>
                <c:pt idx="212">
                  <c:v>3.0654107039319611</c:v>
                </c:pt>
                <c:pt idx="213">
                  <c:v>3.0127139762423489</c:v>
                </c:pt>
                <c:pt idx="214">
                  <c:v>2.9665904982375131</c:v>
                </c:pt>
                <c:pt idx="215">
                  <c:v>2.912800719645479</c:v>
                </c:pt>
                <c:pt idx="216">
                  <c:v>2.8656984434782395</c:v>
                </c:pt>
                <c:pt idx="217">
                  <c:v>2.864453241535251</c:v>
                </c:pt>
                <c:pt idx="218">
                  <c:v>2.8083731326504742</c:v>
                </c:pt>
                <c:pt idx="219">
                  <c:v>2.7890546424695892</c:v>
                </c:pt>
                <c:pt idx="220">
                  <c:v>2.7444620616006854</c:v>
                </c:pt>
                <c:pt idx="221">
                  <c:v>2.6825424001117777</c:v>
                </c:pt>
                <c:pt idx="222">
                  <c:v>2.6248810478360616</c:v>
                </c:pt>
                <c:pt idx="223">
                  <c:v>2.6211723818662658</c:v>
                </c:pt>
                <c:pt idx="224">
                  <c:v>2.5706153882825711</c:v>
                </c:pt>
                <c:pt idx="225">
                  <c:v>2.5189371851710294</c:v>
                </c:pt>
                <c:pt idx="226">
                  <c:v>2.4564845164723952</c:v>
                </c:pt>
                <c:pt idx="227">
                  <c:v>2.5176204917728349</c:v>
                </c:pt>
                <c:pt idx="228">
                  <c:v>2.4622363613947638</c:v>
                </c:pt>
                <c:pt idx="229">
                  <c:v>2.392996335825353</c:v>
                </c:pt>
                <c:pt idx="230">
                  <c:v>2.4689915166746488</c:v>
                </c:pt>
                <c:pt idx="231">
                  <c:v>2.3994895904623075</c:v>
                </c:pt>
                <c:pt idx="232">
                  <c:v>2.3421971368803014</c:v>
                </c:pt>
                <c:pt idx="233">
                  <c:v>2.4141394607577991</c:v>
                </c:pt>
                <c:pt idx="234">
                  <c:v>2.2876566750677791</c:v>
                </c:pt>
                <c:pt idx="235">
                  <c:v>2.3509411695819171</c:v>
                </c:pt>
                <c:pt idx="236">
                  <c:v>2.2179999752415944</c:v>
                </c:pt>
                <c:pt idx="237">
                  <c:v>2.1568127236609338</c:v>
                </c:pt>
                <c:pt idx="238">
                  <c:v>2.2880907295612802</c:v>
                </c:pt>
                <c:pt idx="239">
                  <c:v>2.2274325219916475</c:v>
                </c:pt>
                <c:pt idx="240">
                  <c:v>2.0995503654751775</c:v>
                </c:pt>
                <c:pt idx="241">
                  <c:v>2.1704477716237798</c:v>
                </c:pt>
                <c:pt idx="242">
                  <c:v>2.0993591161057283</c:v>
                </c:pt>
                <c:pt idx="243">
                  <c:v>2.1022957648672809</c:v>
                </c:pt>
                <c:pt idx="244">
                  <c:v>1.9853618363075141</c:v>
                </c:pt>
                <c:pt idx="245">
                  <c:v>2.042936852831132</c:v>
                </c:pt>
                <c:pt idx="246">
                  <c:v>1.9171886397004829</c:v>
                </c:pt>
                <c:pt idx="247">
                  <c:v>1.9815824980090295</c:v>
                </c:pt>
                <c:pt idx="248">
                  <c:v>1.853431751588859</c:v>
                </c:pt>
                <c:pt idx="249">
                  <c:v>1.9210552822817639</c:v>
                </c:pt>
                <c:pt idx="250">
                  <c:v>1.8536361319919443</c:v>
                </c:pt>
                <c:pt idx="251">
                  <c:v>1.7951849667230761</c:v>
                </c:pt>
                <c:pt idx="252">
                  <c:v>1.7406681170723526</c:v>
                </c:pt>
                <c:pt idx="253">
                  <c:v>1.6704851832169725</c:v>
                </c:pt>
                <c:pt idx="254">
                  <c:v>1.6830101610671331</c:v>
                </c:pt>
                <c:pt idx="255">
                  <c:v>1.6131978756228151</c:v>
                </c:pt>
                <c:pt idx="256">
                  <c:v>1.6251619063955951</c:v>
                </c:pt>
                <c:pt idx="257">
                  <c:v>1.5597385506729218</c:v>
                </c:pt>
                <c:pt idx="258">
                  <c:v>4.7856268140982925</c:v>
                </c:pt>
                <c:pt idx="259">
                  <c:v>4.7533902354970499</c:v>
                </c:pt>
                <c:pt idx="260">
                  <c:v>4.67580358486991</c:v>
                </c:pt>
                <c:pt idx="261">
                  <c:v>4.5535900592881982</c:v>
                </c:pt>
                <c:pt idx="262">
                  <c:v>4.4893830504059027</c:v>
                </c:pt>
                <c:pt idx="263">
                  <c:v>3.9349808355267184</c:v>
                </c:pt>
                <c:pt idx="264">
                  <c:v>3.8714028430821377</c:v>
                </c:pt>
                <c:pt idx="265">
                  <c:v>3.7452365964615582</c:v>
                </c:pt>
                <c:pt idx="266">
                  <c:v>3.6605508284285442</c:v>
                </c:pt>
                <c:pt idx="267">
                  <c:v>3.450926076091283</c:v>
                </c:pt>
                <c:pt idx="268">
                  <c:v>3.379889189692141</c:v>
                </c:pt>
                <c:pt idx="269">
                  <c:v>3.3137431979878467</c:v>
                </c:pt>
                <c:pt idx="270">
                  <c:v>3.2502523904991989</c:v>
                </c:pt>
                <c:pt idx="271">
                  <c:v>3.1892954270114506</c:v>
                </c:pt>
                <c:pt idx="272">
                  <c:v>3.1379465410571248</c:v>
                </c:pt>
                <c:pt idx="273">
                  <c:v>3.1127878398052578</c:v>
                </c:pt>
                <c:pt idx="274">
                  <c:v>3.0648171238193873</c:v>
                </c:pt>
                <c:pt idx="275">
                  <c:v>2.9944348742502878</c:v>
                </c:pt>
                <c:pt idx="276">
                  <c:v>2.8950620012812629</c:v>
                </c:pt>
                <c:pt idx="277">
                  <c:v>2.8480726104104948</c:v>
                </c:pt>
                <c:pt idx="278">
                  <c:v>2.8265133017569402</c:v>
                </c:pt>
                <c:pt idx="279">
                  <c:v>2.7799578775022984</c:v>
                </c:pt>
                <c:pt idx="280">
                  <c:v>2.7570111334722438</c:v>
                </c:pt>
                <c:pt idx="281">
                  <c:v>3.4821799070282173</c:v>
                </c:pt>
                <c:pt idx="282">
                  <c:v>3.2632861312194588</c:v>
                </c:pt>
                <c:pt idx="283">
                  <c:v>3.2811952397506192</c:v>
                </c:pt>
                <c:pt idx="284">
                  <c:v>3.2711419541017532</c:v>
                </c:pt>
                <c:pt idx="285">
                  <c:v>3.2388461456996978</c:v>
                </c:pt>
                <c:pt idx="286">
                  <c:v>3.1685123212041484</c:v>
                </c:pt>
                <c:pt idx="287">
                  <c:v>3.1470791699244245</c:v>
                </c:pt>
                <c:pt idx="288">
                  <c:v>3.068384341309879</c:v>
                </c:pt>
                <c:pt idx="289">
                  <c:v>3.0158617825925154</c:v>
                </c:pt>
                <c:pt idx="290">
                  <c:v>2.9835561845822136</c:v>
                </c:pt>
                <c:pt idx="291">
                  <c:v>2.8643309061940192</c:v>
                </c:pt>
                <c:pt idx="292">
                  <c:v>2.8345905985401858</c:v>
                </c:pt>
                <c:pt idx="293">
                  <c:v>3.0173264877693899</c:v>
                </c:pt>
                <c:pt idx="294">
                  <c:v>2.7100435463531536</c:v>
                </c:pt>
                <c:pt idx="295">
                  <c:v>2.7619584162430737</c:v>
                </c:pt>
                <c:pt idx="296">
                  <c:v>2.7545288632936025</c:v>
                </c:pt>
                <c:pt idx="297">
                  <c:v>2.6924270423519436</c:v>
                </c:pt>
                <c:pt idx="298">
                  <c:v>2.5893906081845572</c:v>
                </c:pt>
                <c:pt idx="299">
                  <c:v>2.5596155045041367</c:v>
                </c:pt>
                <c:pt idx="300">
                  <c:v>2.5402202563909917</c:v>
                </c:pt>
                <c:pt idx="301">
                  <c:v>2.5021658798063693</c:v>
                </c:pt>
                <c:pt idx="302">
                  <c:v>2.5153607063944592</c:v>
                </c:pt>
                <c:pt idx="303">
                  <c:v>2.4074886503618176</c:v>
                </c:pt>
                <c:pt idx="304">
                  <c:v>2.5071953545203187</c:v>
                </c:pt>
                <c:pt idx="305">
                  <c:v>2.3521164356111766</c:v>
                </c:pt>
                <c:pt idx="306">
                  <c:v>2.3852780123148376</c:v>
                </c:pt>
                <c:pt idx="307">
                  <c:v>2.2337695463156151</c:v>
                </c:pt>
                <c:pt idx="308">
                  <c:v>2.2065629229647987</c:v>
                </c:pt>
                <c:pt idx="309">
                  <c:v>2.316186941336126</c:v>
                </c:pt>
                <c:pt idx="310">
                  <c:v>2.2045716326177089</c:v>
                </c:pt>
                <c:pt idx="311">
                  <c:v>2.1306404760742623</c:v>
                </c:pt>
                <c:pt idx="312">
                  <c:v>2.1619997231456116</c:v>
                </c:pt>
                <c:pt idx="313">
                  <c:v>2.065627634412782</c:v>
                </c:pt>
                <c:pt idx="314">
                  <c:v>2.0125693230021695</c:v>
                </c:pt>
                <c:pt idx="315">
                  <c:v>2.0100537440268145</c:v>
                </c:pt>
                <c:pt idx="316">
                  <c:v>1.9609949577977299</c:v>
                </c:pt>
                <c:pt idx="317">
                  <c:v>1.9165424007464504</c:v>
                </c:pt>
                <c:pt idx="318">
                  <c:v>1.8761666857273116</c:v>
                </c:pt>
                <c:pt idx="319">
                  <c:v>1.8125537227245101</c:v>
                </c:pt>
                <c:pt idx="320">
                  <c:v>1.7543397381895898</c:v>
                </c:pt>
                <c:pt idx="321">
                  <c:v>1.7503851839820821</c:v>
                </c:pt>
                <c:pt idx="322">
                  <c:v>1.663305702207045</c:v>
                </c:pt>
                <c:pt idx="323">
                  <c:v>1.6470850019552505</c:v>
                </c:pt>
                <c:pt idx="324">
                  <c:v>1.6138374234652331</c:v>
                </c:pt>
                <c:pt idx="325">
                  <c:v>1.5405257258126017</c:v>
                </c:pt>
                <c:pt idx="326">
                  <c:v>1.5575232555211524</c:v>
                </c:pt>
                <c:pt idx="327">
                  <c:v>1.4894507862007007</c:v>
                </c:pt>
                <c:pt idx="328">
                  <c:v>1.4283971547596293</c:v>
                </c:pt>
                <c:pt idx="329">
                  <c:v>1.4295698929947664</c:v>
                </c:pt>
                <c:pt idx="330">
                  <c:v>1.3661902436353024</c:v>
                </c:pt>
                <c:pt idx="331">
                  <c:v>2.5984148164292593</c:v>
                </c:pt>
                <c:pt idx="332">
                  <c:v>2.3608395047975756</c:v>
                </c:pt>
                <c:pt idx="333">
                  <c:v>2.2781743791813205</c:v>
                </c:pt>
              </c:numCache>
            </c:numRef>
          </c:xVal>
          <c:yVal>
            <c:numRef>
              <c:f>筛减数据!$K$2:$K$335</c:f>
              <c:numCache>
                <c:formatCode>General</c:formatCode>
                <c:ptCount val="334"/>
                <c:pt idx="0">
                  <c:v>6.8197789200000001</c:v>
                </c:pt>
                <c:pt idx="1">
                  <c:v>6.7515501999999996</c:v>
                </c:pt>
                <c:pt idx="2">
                  <c:v>6.4972429299999996</c:v>
                </c:pt>
                <c:pt idx="3">
                  <c:v>6.2894549399999935</c:v>
                </c:pt>
                <c:pt idx="4">
                  <c:v>6.2150235199999955</c:v>
                </c:pt>
                <c:pt idx="5">
                  <c:v>5.5234317800000001</c:v>
                </c:pt>
                <c:pt idx="6">
                  <c:v>5.3776702900000002</c:v>
                </c:pt>
                <c:pt idx="7">
                  <c:v>5.3776702900000002</c:v>
                </c:pt>
                <c:pt idx="8">
                  <c:v>5.1667809499999873</c:v>
                </c:pt>
                <c:pt idx="9">
                  <c:v>5.024120809999987</c:v>
                </c:pt>
                <c:pt idx="10">
                  <c:v>7.0988969800000001</c:v>
                </c:pt>
                <c:pt idx="11">
                  <c:v>6.9066157300000004</c:v>
                </c:pt>
                <c:pt idx="12">
                  <c:v>6.7236385299999935</c:v>
                </c:pt>
                <c:pt idx="13">
                  <c:v>6.8725013699999922</c:v>
                </c:pt>
                <c:pt idx="14">
                  <c:v>6.9531350099999933</c:v>
                </c:pt>
                <c:pt idx="15">
                  <c:v>6.8911089900000002</c:v>
                </c:pt>
                <c:pt idx="16">
                  <c:v>6.6368017200000002</c:v>
                </c:pt>
                <c:pt idx="17">
                  <c:v>5.8800821299999955</c:v>
                </c:pt>
                <c:pt idx="18">
                  <c:v>5.697104929999985</c:v>
                </c:pt>
                <c:pt idx="19">
                  <c:v>5.5513434400000072</c:v>
                </c:pt>
                <c:pt idx="20">
                  <c:v>5.2877321200000003</c:v>
                </c:pt>
                <c:pt idx="21">
                  <c:v>5.1264638900000001</c:v>
                </c:pt>
                <c:pt idx="22">
                  <c:v>5.0828213699999933</c:v>
                </c:pt>
                <c:pt idx="23">
                  <c:v>4.9338741300000004</c:v>
                </c:pt>
                <c:pt idx="24">
                  <c:v>4.6297736199999955</c:v>
                </c:pt>
                <c:pt idx="25">
                  <c:v>4.6297736199999955</c:v>
                </c:pt>
                <c:pt idx="26">
                  <c:v>4.4187650700000001</c:v>
                </c:pt>
                <c:pt idx="27">
                  <c:v>4.3232250199999935</c:v>
                </c:pt>
                <c:pt idx="28">
                  <c:v>4.3232250199999935</c:v>
                </c:pt>
                <c:pt idx="29">
                  <c:v>4.01309395</c:v>
                </c:pt>
                <c:pt idx="30">
                  <c:v>7.1826319699999903</c:v>
                </c:pt>
                <c:pt idx="31">
                  <c:v>6.9128179599999884</c:v>
                </c:pt>
                <c:pt idx="32">
                  <c:v>6.9128179599999884</c:v>
                </c:pt>
                <c:pt idx="33">
                  <c:v>6.8228802699999811</c:v>
                </c:pt>
                <c:pt idx="34">
                  <c:v>6.6119914099999955</c:v>
                </c:pt>
                <c:pt idx="35">
                  <c:v>6.5561676000000002</c:v>
                </c:pt>
                <c:pt idx="36">
                  <c:v>5.7374219899999996</c:v>
                </c:pt>
                <c:pt idx="37">
                  <c:v>5.6381802599999871</c:v>
                </c:pt>
                <c:pt idx="38">
                  <c:v>5.4458990099999998</c:v>
                </c:pt>
                <c:pt idx="39">
                  <c:v>6.9035143899999936</c:v>
                </c:pt>
                <c:pt idx="40">
                  <c:v>6.7267394100000004</c:v>
                </c:pt>
                <c:pt idx="41">
                  <c:v>7.3687105199999872</c:v>
                </c:pt>
                <c:pt idx="42">
                  <c:v>7.1578216599999873</c:v>
                </c:pt>
                <c:pt idx="43">
                  <c:v>7.0027561199999955</c:v>
                </c:pt>
                <c:pt idx="44">
                  <c:v>7.0523772199999932</c:v>
                </c:pt>
                <c:pt idx="45">
                  <c:v>6.8507919299999935</c:v>
                </c:pt>
                <c:pt idx="46">
                  <c:v>6.7825632100000002</c:v>
                </c:pt>
                <c:pt idx="47">
                  <c:v>6.6368017200000002</c:v>
                </c:pt>
                <c:pt idx="48">
                  <c:v>6.6368017200000002</c:v>
                </c:pt>
                <c:pt idx="49">
                  <c:v>6.7918672600000001</c:v>
                </c:pt>
                <c:pt idx="50">
                  <c:v>6.1809091599999935</c:v>
                </c:pt>
                <c:pt idx="51">
                  <c:v>5.8304615000000002</c:v>
                </c:pt>
                <c:pt idx="52">
                  <c:v>5.8304615000000002</c:v>
                </c:pt>
                <c:pt idx="53">
                  <c:v>5.8366637200000095</c:v>
                </c:pt>
                <c:pt idx="54">
                  <c:v>5.8304615000000002</c:v>
                </c:pt>
                <c:pt idx="55">
                  <c:v>5.2565927500000003</c:v>
                </c:pt>
                <c:pt idx="56">
                  <c:v>5.10764599</c:v>
                </c:pt>
                <c:pt idx="57">
                  <c:v>5.10764599</c:v>
                </c:pt>
                <c:pt idx="58">
                  <c:v>4.7538962399999942</c:v>
                </c:pt>
                <c:pt idx="59">
                  <c:v>4.4653110499999942</c:v>
                </c:pt>
                <c:pt idx="60">
                  <c:v>4.7046861599999934</c:v>
                </c:pt>
                <c:pt idx="61">
                  <c:v>4.4007577900000072</c:v>
                </c:pt>
                <c:pt idx="62">
                  <c:v>4.2301855099999903</c:v>
                </c:pt>
                <c:pt idx="63">
                  <c:v>7.2973804499999941</c:v>
                </c:pt>
                <c:pt idx="64">
                  <c:v>7.1206059499999883</c:v>
                </c:pt>
                <c:pt idx="65">
                  <c:v>6.810474869999986</c:v>
                </c:pt>
                <c:pt idx="66">
                  <c:v>6.810474869999986</c:v>
                </c:pt>
                <c:pt idx="67">
                  <c:v>6.5747757</c:v>
                </c:pt>
                <c:pt idx="68">
                  <c:v>5.8800821299999955</c:v>
                </c:pt>
                <c:pt idx="69">
                  <c:v>5.7808403999999998</c:v>
                </c:pt>
                <c:pt idx="70">
                  <c:v>5.7808403999999998</c:v>
                </c:pt>
                <c:pt idx="71">
                  <c:v>5.4986209900000071</c:v>
                </c:pt>
                <c:pt idx="72">
                  <c:v>6.5685729999999936</c:v>
                </c:pt>
                <c:pt idx="73">
                  <c:v>6.3545823099999872</c:v>
                </c:pt>
                <c:pt idx="74">
                  <c:v>7.9331488600000002</c:v>
                </c:pt>
                <c:pt idx="75">
                  <c:v>7.6943483399999941</c:v>
                </c:pt>
                <c:pt idx="76">
                  <c:v>7.5082697900000115</c:v>
                </c:pt>
                <c:pt idx="77">
                  <c:v>7.3345961599999931</c:v>
                </c:pt>
                <c:pt idx="78">
                  <c:v>7.2973804499999941</c:v>
                </c:pt>
                <c:pt idx="79">
                  <c:v>7.5671944599999872</c:v>
                </c:pt>
                <c:pt idx="80">
                  <c:v>7.5175733599999903</c:v>
                </c:pt>
                <c:pt idx="81">
                  <c:v>7.2260503800000002</c:v>
                </c:pt>
                <c:pt idx="82">
                  <c:v>6.8569946299999902</c:v>
                </c:pt>
                <c:pt idx="83">
                  <c:v>7.1733283999999999</c:v>
                </c:pt>
                <c:pt idx="84">
                  <c:v>6.0847687700000002</c:v>
                </c:pt>
                <c:pt idx="85">
                  <c:v>6.0475530599999932</c:v>
                </c:pt>
                <c:pt idx="86">
                  <c:v>5.8676772099999903</c:v>
                </c:pt>
                <c:pt idx="87">
                  <c:v>5.7126116800000002</c:v>
                </c:pt>
                <c:pt idx="88">
                  <c:v>5.4055399900000003</c:v>
                </c:pt>
                <c:pt idx="89">
                  <c:v>5.2534899699999942</c:v>
                </c:pt>
                <c:pt idx="90">
                  <c:v>5.0890274000000062</c:v>
                </c:pt>
                <c:pt idx="91">
                  <c:v>4.9152555499999941</c:v>
                </c:pt>
                <c:pt idx="92">
                  <c:v>4.8504476499999942</c:v>
                </c:pt>
                <c:pt idx="93">
                  <c:v>4.6767744999999996</c:v>
                </c:pt>
                <c:pt idx="94">
                  <c:v>4.4534797700000004</c:v>
                </c:pt>
                <c:pt idx="95">
                  <c:v>7.7284626999999997</c:v>
                </c:pt>
                <c:pt idx="96">
                  <c:v>7.616815569999984</c:v>
                </c:pt>
                <c:pt idx="97">
                  <c:v>7.3128871899999934</c:v>
                </c:pt>
                <c:pt idx="98">
                  <c:v>7.3128871899999934</c:v>
                </c:pt>
                <c:pt idx="99">
                  <c:v>7.1113019</c:v>
                </c:pt>
                <c:pt idx="100">
                  <c:v>6.9345274000000003</c:v>
                </c:pt>
                <c:pt idx="101">
                  <c:v>6.0599579800000001</c:v>
                </c:pt>
                <c:pt idx="102">
                  <c:v>5.8211574599999931</c:v>
                </c:pt>
                <c:pt idx="103">
                  <c:v>5.7033076300000003</c:v>
                </c:pt>
                <c:pt idx="104">
                  <c:v>6.0444517099999935</c:v>
                </c:pt>
                <c:pt idx="105">
                  <c:v>5.8862848299999921</c:v>
                </c:pt>
                <c:pt idx="106">
                  <c:v>5.687800879999986</c:v>
                </c:pt>
                <c:pt idx="107">
                  <c:v>5.4862160700000002</c:v>
                </c:pt>
                <c:pt idx="108">
                  <c:v>5.3156437900000073</c:v>
                </c:pt>
                <c:pt idx="109">
                  <c:v>5.3156437900000073</c:v>
                </c:pt>
                <c:pt idx="110">
                  <c:v>5.107856269999985</c:v>
                </c:pt>
                <c:pt idx="111">
                  <c:v>4.8066482500000003</c:v>
                </c:pt>
                <c:pt idx="112">
                  <c:v>4.6421861599999872</c:v>
                </c:pt>
                <c:pt idx="113">
                  <c:v>4.4435896899999996</c:v>
                </c:pt>
                <c:pt idx="114">
                  <c:v>4.4069604900000083</c:v>
                </c:pt>
                <c:pt idx="115">
                  <c:v>4.227084639999986</c:v>
                </c:pt>
                <c:pt idx="116">
                  <c:v>4.2822303799999935</c:v>
                </c:pt>
                <c:pt idx="117">
                  <c:v>4.227084639999986</c:v>
                </c:pt>
                <c:pt idx="118">
                  <c:v>4.07512045</c:v>
                </c:pt>
                <c:pt idx="119">
                  <c:v>3.9138522099999977</c:v>
                </c:pt>
                <c:pt idx="120">
                  <c:v>4.0922307999999985</c:v>
                </c:pt>
                <c:pt idx="121">
                  <c:v>3.8809390100000001</c:v>
                </c:pt>
                <c:pt idx="122">
                  <c:v>3.8032579399999977</c:v>
                </c:pt>
                <c:pt idx="123">
                  <c:v>3.67402959</c:v>
                </c:pt>
                <c:pt idx="124">
                  <c:v>3.9379956699999998</c:v>
                </c:pt>
                <c:pt idx="125">
                  <c:v>3.5374946600000001</c:v>
                </c:pt>
                <c:pt idx="126">
                  <c:v>3.8411853299999987</c:v>
                </c:pt>
                <c:pt idx="127">
                  <c:v>3.6012876</c:v>
                </c:pt>
                <c:pt idx="128">
                  <c:v>3.2632618000000035</c:v>
                </c:pt>
                <c:pt idx="129">
                  <c:v>3.5080704699999998</c:v>
                </c:pt>
                <c:pt idx="130">
                  <c:v>3.4350933999999977</c:v>
                </c:pt>
                <c:pt idx="131">
                  <c:v>3.7256374399999999</c:v>
                </c:pt>
                <c:pt idx="132">
                  <c:v>3.2271881100000002</c:v>
                </c:pt>
                <c:pt idx="133">
                  <c:v>3.1726393699999997</c:v>
                </c:pt>
                <c:pt idx="134">
                  <c:v>7.6943483399999941</c:v>
                </c:pt>
                <c:pt idx="135">
                  <c:v>7.5516877200000003</c:v>
                </c:pt>
                <c:pt idx="136">
                  <c:v>7.4617500300000001</c:v>
                </c:pt>
                <c:pt idx="137">
                  <c:v>7.2570633899999999</c:v>
                </c:pt>
                <c:pt idx="138">
                  <c:v>7.1113019</c:v>
                </c:pt>
                <c:pt idx="139">
                  <c:v>6.4228115099999883</c:v>
                </c:pt>
                <c:pt idx="140">
                  <c:v>6.2801508899999945</c:v>
                </c:pt>
                <c:pt idx="141">
                  <c:v>6.2801508899999945</c:v>
                </c:pt>
                <c:pt idx="142">
                  <c:v>6.0475530599999932</c:v>
                </c:pt>
                <c:pt idx="143">
                  <c:v>5.9483108499999942</c:v>
                </c:pt>
                <c:pt idx="144">
                  <c:v>5.4520859699999873</c:v>
                </c:pt>
                <c:pt idx="145">
                  <c:v>5.2907266599999945</c:v>
                </c:pt>
                <c:pt idx="146">
                  <c:v>5.0828213699999933</c:v>
                </c:pt>
                <c:pt idx="147">
                  <c:v>5.0582351699999935</c:v>
                </c:pt>
                <c:pt idx="148">
                  <c:v>4.9742140800000003</c:v>
                </c:pt>
                <c:pt idx="149">
                  <c:v>4.9000687599999999</c:v>
                </c:pt>
                <c:pt idx="150">
                  <c:v>4.9742140800000003</c:v>
                </c:pt>
                <c:pt idx="151">
                  <c:v>4.7263951300000002</c:v>
                </c:pt>
                <c:pt idx="152">
                  <c:v>4.7538962399999942</c:v>
                </c:pt>
                <c:pt idx="153">
                  <c:v>4.7263951300000002</c:v>
                </c:pt>
                <c:pt idx="154">
                  <c:v>4.5651268999999903</c:v>
                </c:pt>
                <c:pt idx="155">
                  <c:v>4.3883523899999997</c:v>
                </c:pt>
                <c:pt idx="156">
                  <c:v>4.48063564</c:v>
                </c:pt>
                <c:pt idx="157">
                  <c:v>4.3159518199999871</c:v>
                </c:pt>
                <c:pt idx="158">
                  <c:v>8.3146095300000145</c:v>
                </c:pt>
                <c:pt idx="159">
                  <c:v>8.0882139199999994</c:v>
                </c:pt>
                <c:pt idx="160">
                  <c:v>7.92694616</c:v>
                </c:pt>
                <c:pt idx="161">
                  <c:v>7.6974492099999932</c:v>
                </c:pt>
                <c:pt idx="162">
                  <c:v>7.4896616900000135</c:v>
                </c:pt>
                <c:pt idx="163">
                  <c:v>6.8445892299999871</c:v>
                </c:pt>
                <c:pt idx="164">
                  <c:v>6.5375599900000001</c:v>
                </c:pt>
                <c:pt idx="165">
                  <c:v>6.3421773899999945</c:v>
                </c:pt>
                <c:pt idx="166">
                  <c:v>5.9266018899999997</c:v>
                </c:pt>
                <c:pt idx="167">
                  <c:v>5.892487529999987</c:v>
                </c:pt>
                <c:pt idx="168">
                  <c:v>5.7622323</c:v>
                </c:pt>
                <c:pt idx="169">
                  <c:v>6.6492071199999998</c:v>
                </c:pt>
                <c:pt idx="170">
                  <c:v>6.4445204699999934</c:v>
                </c:pt>
                <c:pt idx="171">
                  <c:v>6.3235692999999955</c:v>
                </c:pt>
                <c:pt idx="172">
                  <c:v>6.0754647300000002</c:v>
                </c:pt>
                <c:pt idx="173">
                  <c:v>5.7591309499999932</c:v>
                </c:pt>
                <c:pt idx="174">
                  <c:v>5.4924259199999934</c:v>
                </c:pt>
                <c:pt idx="175">
                  <c:v>5.4303646099999998</c:v>
                </c:pt>
                <c:pt idx="176">
                  <c:v>5.4303646099999998</c:v>
                </c:pt>
                <c:pt idx="177">
                  <c:v>5.2131500199999934</c:v>
                </c:pt>
                <c:pt idx="178">
                  <c:v>4.8531942399999872</c:v>
                </c:pt>
                <c:pt idx="179">
                  <c:v>4.8349409099999932</c:v>
                </c:pt>
                <c:pt idx="180">
                  <c:v>4.6953821199999934</c:v>
                </c:pt>
                <c:pt idx="181">
                  <c:v>4.72907162</c:v>
                </c:pt>
                <c:pt idx="182">
                  <c:v>4.4317708000000033</c:v>
                </c:pt>
                <c:pt idx="183">
                  <c:v>4.3077182799999871</c:v>
                </c:pt>
                <c:pt idx="184">
                  <c:v>4.4153838199999935</c:v>
                </c:pt>
                <c:pt idx="185">
                  <c:v>4.07512045</c:v>
                </c:pt>
                <c:pt idx="186">
                  <c:v>4.0580515899999945</c:v>
                </c:pt>
                <c:pt idx="187">
                  <c:v>3.9648342100000002</c:v>
                </c:pt>
                <c:pt idx="188">
                  <c:v>3.8446981899999977</c:v>
                </c:pt>
                <c:pt idx="189">
                  <c:v>4.1160016099999934</c:v>
                </c:pt>
                <c:pt idx="190">
                  <c:v>3.7671215500000068</c:v>
                </c:pt>
                <c:pt idx="191">
                  <c:v>3.6168851899999961</c:v>
                </c:pt>
                <c:pt idx="192">
                  <c:v>3.9754705399999977</c:v>
                </c:pt>
                <c:pt idx="193">
                  <c:v>3.8219013199999998</c:v>
                </c:pt>
                <c:pt idx="194">
                  <c:v>3.8755373999999998</c:v>
                </c:pt>
                <c:pt idx="195">
                  <c:v>3.6789684299999967</c:v>
                </c:pt>
                <c:pt idx="196">
                  <c:v>3.6212773299999998</c:v>
                </c:pt>
                <c:pt idx="197">
                  <c:v>3.8755373999999998</c:v>
                </c:pt>
                <c:pt idx="198">
                  <c:v>3.4195780799999977</c:v>
                </c:pt>
                <c:pt idx="199">
                  <c:v>3.5726146699999997</c:v>
                </c:pt>
                <c:pt idx="200">
                  <c:v>3.2427034400000001</c:v>
                </c:pt>
                <c:pt idx="201">
                  <c:v>3.1602339700000002</c:v>
                </c:pt>
                <c:pt idx="202">
                  <c:v>3.4726812799999998</c:v>
                </c:pt>
                <c:pt idx="203">
                  <c:v>3.3816335199999998</c:v>
                </c:pt>
                <c:pt idx="204">
                  <c:v>2.9834594699999997</c:v>
                </c:pt>
                <c:pt idx="205">
                  <c:v>3.2259414199999998</c:v>
                </c:pt>
                <c:pt idx="206">
                  <c:v>2.8625082999999987</c:v>
                </c:pt>
                <c:pt idx="207">
                  <c:v>3.0546798699999997</c:v>
                </c:pt>
                <c:pt idx="208">
                  <c:v>2.9487679</c:v>
                </c:pt>
                <c:pt idx="209">
                  <c:v>2.8625082999999987</c:v>
                </c:pt>
                <c:pt idx="210">
                  <c:v>5.3962779000000003</c:v>
                </c:pt>
                <c:pt idx="211">
                  <c:v>5.3310666099999997</c:v>
                </c:pt>
                <c:pt idx="212">
                  <c:v>5.1386766399999955</c:v>
                </c:pt>
                <c:pt idx="213">
                  <c:v>4.9493894599999999</c:v>
                </c:pt>
                <c:pt idx="214">
                  <c:v>4.874916079999986</c:v>
                </c:pt>
                <c:pt idx="215">
                  <c:v>4.8008265499999903</c:v>
                </c:pt>
                <c:pt idx="216">
                  <c:v>4.6891794200000003</c:v>
                </c:pt>
                <c:pt idx="217">
                  <c:v>4.8407821699999936</c:v>
                </c:pt>
                <c:pt idx="218">
                  <c:v>4.5062022199999996</c:v>
                </c:pt>
                <c:pt idx="219">
                  <c:v>4.6018462199999934</c:v>
                </c:pt>
                <c:pt idx="220">
                  <c:v>4.5062022199999996</c:v>
                </c:pt>
                <c:pt idx="221">
                  <c:v>4.4224667499999955</c:v>
                </c:pt>
                <c:pt idx="222">
                  <c:v>4.2425908999999935</c:v>
                </c:pt>
                <c:pt idx="223">
                  <c:v>4.3687748899999903</c:v>
                </c:pt>
                <c:pt idx="224">
                  <c:v>4.2848796800000004</c:v>
                </c:pt>
                <c:pt idx="225">
                  <c:v>4.1295180299999883</c:v>
                </c:pt>
                <c:pt idx="226">
                  <c:v>4.0432944300000004</c:v>
                </c:pt>
                <c:pt idx="227">
                  <c:v>4.3096222900000072</c:v>
                </c:pt>
                <c:pt idx="228">
                  <c:v>4.1295180299999883</c:v>
                </c:pt>
                <c:pt idx="229">
                  <c:v>3.8757288499999998</c:v>
                </c:pt>
                <c:pt idx="230">
                  <c:v>4.0941414800000002</c:v>
                </c:pt>
                <c:pt idx="231">
                  <c:v>3.9555125199999988</c:v>
                </c:pt>
                <c:pt idx="232">
                  <c:v>3.8757288499999998</c:v>
                </c:pt>
                <c:pt idx="233">
                  <c:v>4.0941414800000002</c:v>
                </c:pt>
                <c:pt idx="234">
                  <c:v>3.7733275900000036</c:v>
                </c:pt>
                <c:pt idx="235">
                  <c:v>3.9629788399999977</c:v>
                </c:pt>
                <c:pt idx="236">
                  <c:v>3.5933499299999987</c:v>
                </c:pt>
                <c:pt idx="237">
                  <c:v>3.5261886099999997</c:v>
                </c:pt>
                <c:pt idx="238">
                  <c:v>3.8005874199999998</c:v>
                </c:pt>
                <c:pt idx="239">
                  <c:v>3.7739777600000046</c:v>
                </c:pt>
                <c:pt idx="240">
                  <c:v>3.4207439399999977</c:v>
                </c:pt>
                <c:pt idx="241">
                  <c:v>3.6400823600000001</c:v>
                </c:pt>
                <c:pt idx="242">
                  <c:v>3.4599180199999977</c:v>
                </c:pt>
                <c:pt idx="243">
                  <c:v>3.4221134199999987</c:v>
                </c:pt>
                <c:pt idx="244">
                  <c:v>3.2532732500000012</c:v>
                </c:pt>
                <c:pt idx="245">
                  <c:v>3.4221134199999987</c:v>
                </c:pt>
                <c:pt idx="246">
                  <c:v>3.14782882</c:v>
                </c:pt>
                <c:pt idx="247">
                  <c:v>3.3473811100000002</c:v>
                </c:pt>
                <c:pt idx="248">
                  <c:v>2.9462437599999998</c:v>
                </c:pt>
                <c:pt idx="249">
                  <c:v>3.1792337900000001</c:v>
                </c:pt>
                <c:pt idx="250">
                  <c:v>3.1289875500000042</c:v>
                </c:pt>
                <c:pt idx="251">
                  <c:v>2.9518749699999987</c:v>
                </c:pt>
                <c:pt idx="252">
                  <c:v>2.8980648499999999</c:v>
                </c:pt>
                <c:pt idx="253">
                  <c:v>2.7592263199999998</c:v>
                </c:pt>
                <c:pt idx="254">
                  <c:v>2.7918858499999999</c:v>
                </c:pt>
                <c:pt idx="255">
                  <c:v>2.6722238099999998</c:v>
                </c:pt>
                <c:pt idx="256">
                  <c:v>2.7918858499999999</c:v>
                </c:pt>
                <c:pt idx="257">
                  <c:v>2.6482317400000057</c:v>
                </c:pt>
                <c:pt idx="258">
                  <c:v>8.1285314599999996</c:v>
                </c:pt>
                <c:pt idx="259">
                  <c:v>7.9424529100000001</c:v>
                </c:pt>
                <c:pt idx="260">
                  <c:v>7.7098545999999955</c:v>
                </c:pt>
                <c:pt idx="261">
                  <c:v>7.7098545999999955</c:v>
                </c:pt>
                <c:pt idx="262">
                  <c:v>7.5020670899999997</c:v>
                </c:pt>
                <c:pt idx="263">
                  <c:v>6.5623702999999942</c:v>
                </c:pt>
                <c:pt idx="264">
                  <c:v>6.4228115099999883</c:v>
                </c:pt>
                <c:pt idx="265">
                  <c:v>6.2181248699999871</c:v>
                </c:pt>
                <c:pt idx="266">
                  <c:v>6.0289449699999871</c:v>
                </c:pt>
                <c:pt idx="267">
                  <c:v>5.7592897399999998</c:v>
                </c:pt>
                <c:pt idx="268">
                  <c:v>5.5793118499999945</c:v>
                </c:pt>
                <c:pt idx="269">
                  <c:v>5.4272613500000002</c:v>
                </c:pt>
                <c:pt idx="270">
                  <c:v>5.4272613500000002</c:v>
                </c:pt>
                <c:pt idx="271">
                  <c:v>5.2907266599999945</c:v>
                </c:pt>
                <c:pt idx="272">
                  <c:v>5.2257061</c:v>
                </c:pt>
                <c:pt idx="273">
                  <c:v>5.1293673499999946</c:v>
                </c:pt>
                <c:pt idx="274">
                  <c:v>5.0551338199999902</c:v>
                </c:pt>
                <c:pt idx="275">
                  <c:v>4.8380422599999955</c:v>
                </c:pt>
                <c:pt idx="276">
                  <c:v>4.7665014299999955</c:v>
                </c:pt>
                <c:pt idx="277">
                  <c:v>4.6829767199999903</c:v>
                </c:pt>
                <c:pt idx="278">
                  <c:v>4.6173539199999931</c:v>
                </c:pt>
                <c:pt idx="279">
                  <c:v>4.4875945999999942</c:v>
                </c:pt>
                <c:pt idx="280">
                  <c:v>4.6173539199999931</c:v>
                </c:pt>
                <c:pt idx="281">
                  <c:v>5.7003312099999945</c:v>
                </c:pt>
                <c:pt idx="282">
                  <c:v>5.4303646099999998</c:v>
                </c:pt>
                <c:pt idx="283">
                  <c:v>5.3714065599999934</c:v>
                </c:pt>
                <c:pt idx="284">
                  <c:v>5.3559608499999873</c:v>
                </c:pt>
                <c:pt idx="285">
                  <c:v>5.2038407299999996</c:v>
                </c:pt>
                <c:pt idx="286">
                  <c:v>5.2505164099999941</c:v>
                </c:pt>
                <c:pt idx="287">
                  <c:v>5.0613365199999931</c:v>
                </c:pt>
                <c:pt idx="288">
                  <c:v>5.0613365199999931</c:v>
                </c:pt>
                <c:pt idx="289">
                  <c:v>4.9933295199999996</c:v>
                </c:pt>
                <c:pt idx="290">
                  <c:v>5.0086145399999884</c:v>
                </c:pt>
                <c:pt idx="291">
                  <c:v>4.6612677600000003</c:v>
                </c:pt>
                <c:pt idx="292">
                  <c:v>4.822431559999985</c:v>
                </c:pt>
                <c:pt idx="293">
                  <c:v>4.9125413900000003</c:v>
                </c:pt>
                <c:pt idx="294">
                  <c:v>4.227971549999987</c:v>
                </c:pt>
                <c:pt idx="295">
                  <c:v>4.4153838199999935</c:v>
                </c:pt>
                <c:pt idx="296">
                  <c:v>4.45910501</c:v>
                </c:pt>
                <c:pt idx="297">
                  <c:v>4.6156683000000003</c:v>
                </c:pt>
                <c:pt idx="298">
                  <c:v>4.0960464500000002</c:v>
                </c:pt>
                <c:pt idx="299">
                  <c:v>4.2627787599999936</c:v>
                </c:pt>
                <c:pt idx="300">
                  <c:v>4.1574830999999932</c:v>
                </c:pt>
                <c:pt idx="301">
                  <c:v>4.1128787999999945</c:v>
                </c:pt>
                <c:pt idx="302">
                  <c:v>4.1015524900000004</c:v>
                </c:pt>
                <c:pt idx="303">
                  <c:v>4.0650157899999941</c:v>
                </c:pt>
                <c:pt idx="304">
                  <c:v>4.1128787999999945</c:v>
                </c:pt>
                <c:pt idx="305">
                  <c:v>3.7422969299999997</c:v>
                </c:pt>
                <c:pt idx="306">
                  <c:v>4.0066995600000004</c:v>
                </c:pt>
                <c:pt idx="307">
                  <c:v>3.5002579699999998</c:v>
                </c:pt>
                <c:pt idx="308">
                  <c:v>3.6068224899999977</c:v>
                </c:pt>
                <c:pt idx="309">
                  <c:v>3.8162019299999961</c:v>
                </c:pt>
                <c:pt idx="310">
                  <c:v>3.75840855</c:v>
                </c:pt>
                <c:pt idx="311">
                  <c:v>3.3959336299999987</c:v>
                </c:pt>
                <c:pt idx="312">
                  <c:v>3.5871472400000046</c:v>
                </c:pt>
                <c:pt idx="313">
                  <c:v>3.3309578899999988</c:v>
                </c:pt>
                <c:pt idx="314">
                  <c:v>3.2501721400000001</c:v>
                </c:pt>
                <c:pt idx="315">
                  <c:v>3.3972027299999987</c:v>
                </c:pt>
                <c:pt idx="316">
                  <c:v>3.0920052499999997</c:v>
                </c:pt>
                <c:pt idx="317">
                  <c:v>3.1262984299999967</c:v>
                </c:pt>
                <c:pt idx="318">
                  <c:v>3.1072368600000035</c:v>
                </c:pt>
                <c:pt idx="319">
                  <c:v>2.9518749699999987</c:v>
                </c:pt>
                <c:pt idx="320">
                  <c:v>2.8400144599999999</c:v>
                </c:pt>
                <c:pt idx="321">
                  <c:v>2.8605899799999999</c:v>
                </c:pt>
                <c:pt idx="322">
                  <c:v>2.7637796400000036</c:v>
                </c:pt>
                <c:pt idx="323">
                  <c:v>2.7032961800000002</c:v>
                </c:pt>
                <c:pt idx="324">
                  <c:v>2.6482317400000057</c:v>
                </c:pt>
                <c:pt idx="325">
                  <c:v>2.46714616</c:v>
                </c:pt>
                <c:pt idx="326">
                  <c:v>2.6482317400000057</c:v>
                </c:pt>
                <c:pt idx="327">
                  <c:v>2.4452423999999966</c:v>
                </c:pt>
                <c:pt idx="328">
                  <c:v>2.3696346299999997</c:v>
                </c:pt>
                <c:pt idx="329">
                  <c:v>2.3515548699999997</c:v>
                </c:pt>
                <c:pt idx="330">
                  <c:v>2.2637639000000012</c:v>
                </c:pt>
                <c:pt idx="331">
                  <c:v>4.4314160300000003</c:v>
                </c:pt>
                <c:pt idx="332">
                  <c:v>3.9910850499999997</c:v>
                </c:pt>
                <c:pt idx="333">
                  <c:v>3.8255705799999999</c:v>
                </c:pt>
              </c:numCache>
            </c:numRef>
          </c:yVal>
        </c:ser>
        <c:axId val="133312512"/>
        <c:axId val="133314432"/>
      </c:scatterChart>
      <c:valAx>
        <c:axId val="133312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sz="1050" b="1" i="0" baseline="0">
                    <a:effectLst/>
                  </a:rPr>
                  <a:t>MetopB/GOME-2 (μW/cm</a:t>
                </a:r>
                <a:r>
                  <a:rPr lang="en-US" altLang="zh-CN" sz="1050" b="1" i="0" baseline="30000">
                    <a:effectLst/>
                  </a:rPr>
                  <a:t>2</a:t>
                </a:r>
                <a:r>
                  <a:rPr lang="en-US" altLang="zh-CN" sz="1050" b="1" i="0" baseline="0">
                    <a:effectLst/>
                  </a:rPr>
                  <a:t>/nm/sr)</a:t>
                </a:r>
                <a:endParaRPr lang="zh-CN" altLang="zh-CN" sz="1050">
                  <a:effectLst/>
                </a:endParaRP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33314432"/>
        <c:crossesAt val="0"/>
        <c:crossBetween val="midCat"/>
      </c:valAx>
      <c:valAx>
        <c:axId val="1333144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 sz="1000" b="1" i="0" u="none" strike="noStrike" baseline="0">
                    <a:effectLst/>
                  </a:rPr>
                  <a:t>FY-3C/TOU</a:t>
                </a:r>
                <a:r>
                  <a:rPr lang="en-US" altLang="zh-CN" sz="1050" b="1" i="0" baseline="0">
                    <a:effectLst/>
                  </a:rPr>
                  <a:t>  (μW/cm</a:t>
                </a:r>
                <a:r>
                  <a:rPr lang="en-US" altLang="zh-CN" sz="1050" b="1" i="0" baseline="30000">
                    <a:effectLst/>
                  </a:rPr>
                  <a:t>2</a:t>
                </a:r>
                <a:r>
                  <a:rPr lang="en-US" altLang="zh-CN" sz="1050" b="1" i="0" baseline="0">
                    <a:effectLst/>
                  </a:rPr>
                  <a:t>/nm/sr)</a:t>
                </a:r>
                <a:endParaRPr lang="zh-CN" altLang="zh-CN" sz="1050">
                  <a:effectLst/>
                </a:endParaRPr>
              </a:p>
            </c:rich>
          </c:tx>
        </c:title>
        <c:numFmt formatCode="General" sourceLinked="1"/>
        <c:tickLblPos val="nextTo"/>
        <c:crossAx val="133312512"/>
        <c:crosses val="autoZero"/>
        <c:crossBetween val="midCat"/>
      </c:valAx>
      <c:spPr>
        <a:ln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zh-CN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20028848523177117"/>
          <c:y val="6.8332472451791096E-2"/>
          <c:w val="0.72858850987280788"/>
          <c:h val="0.6834780690426995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C00000"/>
              </a:solidFill>
              <a:ln>
                <a:noFill/>
              </a:ln>
            </c:spPr>
          </c:marker>
          <c:trendline>
            <c:spPr>
              <a:ln w="12700"/>
            </c:spPr>
            <c:trendlineType val="linear"/>
            <c:dispRSqr val="1"/>
            <c:dispEq val="1"/>
            <c:trendlineLbl>
              <c:layout>
                <c:manualLayout>
                  <c:x val="-0.11924951656721676"/>
                  <c:y val="2.7896345431408691E-4"/>
                </c:manualLayout>
              </c:layout>
              <c:numFmt formatCode="General" sourceLinked="0"/>
            </c:trendlineLbl>
          </c:trendline>
          <c:xVal>
            <c:numRef>
              <c:f>筛减数据!$X$2:$X$335</c:f>
              <c:numCache>
                <c:formatCode>General</c:formatCode>
                <c:ptCount val="334"/>
                <c:pt idx="0">
                  <c:v>5.360418372243525</c:v>
                </c:pt>
                <c:pt idx="1">
                  <c:v>5.2709935624511024</c:v>
                </c:pt>
                <c:pt idx="2">
                  <c:v>5.1798816735885769</c:v>
                </c:pt>
                <c:pt idx="3">
                  <c:v>5.0133198084170472</c:v>
                </c:pt>
                <c:pt idx="4">
                  <c:v>4.9339068101062065</c:v>
                </c:pt>
                <c:pt idx="5">
                  <c:v>4.4138663441535879</c:v>
                </c:pt>
                <c:pt idx="6">
                  <c:v>4.3534609873358692</c:v>
                </c:pt>
                <c:pt idx="7">
                  <c:v>4.3002801126181884</c:v>
                </c:pt>
                <c:pt idx="8">
                  <c:v>4.1569218140331294</c:v>
                </c:pt>
                <c:pt idx="9">
                  <c:v>4.0932241110341225</c:v>
                </c:pt>
                <c:pt idx="10">
                  <c:v>5.4000302384411292</c:v>
                </c:pt>
                <c:pt idx="11">
                  <c:v>5.2294940553514682</c:v>
                </c:pt>
                <c:pt idx="12">
                  <c:v>5.1266957434106315</c:v>
                </c:pt>
                <c:pt idx="13">
                  <c:v>5.2098340232401794</c:v>
                </c:pt>
                <c:pt idx="14">
                  <c:v>5.1639780425627899</c:v>
                </c:pt>
                <c:pt idx="15">
                  <c:v>5.1549942156098254</c:v>
                </c:pt>
                <c:pt idx="16">
                  <c:v>5.0203911819613847</c:v>
                </c:pt>
                <c:pt idx="17">
                  <c:v>4.4221708705256884</c:v>
                </c:pt>
                <c:pt idx="18">
                  <c:v>4.3177626782869245</c:v>
                </c:pt>
                <c:pt idx="19">
                  <c:v>4.1775681071769295</c:v>
                </c:pt>
                <c:pt idx="20">
                  <c:v>4.1110897470208885</c:v>
                </c:pt>
                <c:pt idx="21">
                  <c:v>3.9794431652438398</c:v>
                </c:pt>
                <c:pt idx="22">
                  <c:v>3.8307030174725041</c:v>
                </c:pt>
                <c:pt idx="23">
                  <c:v>3.7754157726331479</c:v>
                </c:pt>
                <c:pt idx="24">
                  <c:v>3.6858562511493211</c:v>
                </c:pt>
                <c:pt idx="25">
                  <c:v>3.5090660621459384</c:v>
                </c:pt>
                <c:pt idx="26">
                  <c:v>3.4354185154102725</c:v>
                </c:pt>
                <c:pt idx="27">
                  <c:v>3.3851015883909676</c:v>
                </c:pt>
                <c:pt idx="28">
                  <c:v>3.3572484587197873</c:v>
                </c:pt>
                <c:pt idx="29">
                  <c:v>3.1579881542562731</c:v>
                </c:pt>
                <c:pt idx="30">
                  <c:v>5.3788579328230304</c:v>
                </c:pt>
                <c:pt idx="31">
                  <c:v>5.2662549378907215</c:v>
                </c:pt>
                <c:pt idx="32">
                  <c:v>5.1452967205009426</c:v>
                </c:pt>
                <c:pt idx="33">
                  <c:v>5.0553325101181095</c:v>
                </c:pt>
                <c:pt idx="34">
                  <c:v>4.9818313418730904</c:v>
                </c:pt>
                <c:pt idx="35">
                  <c:v>4.973267334283614</c:v>
                </c:pt>
                <c:pt idx="36">
                  <c:v>4.3503200305522691</c:v>
                </c:pt>
                <c:pt idx="37">
                  <c:v>4.3871058444750783</c:v>
                </c:pt>
                <c:pt idx="38">
                  <c:v>4.2219186103965871</c:v>
                </c:pt>
                <c:pt idx="39">
                  <c:v>5.4442596527869478</c:v>
                </c:pt>
                <c:pt idx="40">
                  <c:v>5.3572710413031936</c:v>
                </c:pt>
                <c:pt idx="41">
                  <c:v>5.5224964159968684</c:v>
                </c:pt>
                <c:pt idx="42">
                  <c:v>5.4362405136488929</c:v>
                </c:pt>
                <c:pt idx="43">
                  <c:v>5.3454224283195106</c:v>
                </c:pt>
                <c:pt idx="44">
                  <c:v>5.2554624497370632</c:v>
                </c:pt>
                <c:pt idx="45">
                  <c:v>5.2296351940396937</c:v>
                </c:pt>
                <c:pt idx="46">
                  <c:v>5.125835374764999</c:v>
                </c:pt>
                <c:pt idx="47">
                  <c:v>5.0444521176906774</c:v>
                </c:pt>
                <c:pt idx="48">
                  <c:v>4.8667301519631714</c:v>
                </c:pt>
                <c:pt idx="49">
                  <c:v>5.0222462003152808</c:v>
                </c:pt>
                <c:pt idx="50">
                  <c:v>4.5679745861334791</c:v>
                </c:pt>
                <c:pt idx="51">
                  <c:v>4.3825369014521875</c:v>
                </c:pt>
                <c:pt idx="52">
                  <c:v>4.3415457951212524</c:v>
                </c:pt>
                <c:pt idx="53">
                  <c:v>4.430268557082381</c:v>
                </c:pt>
                <c:pt idx="54">
                  <c:v>4.4076470729257711</c:v>
                </c:pt>
                <c:pt idx="55">
                  <c:v>3.7156817219007552</c:v>
                </c:pt>
                <c:pt idx="56">
                  <c:v>3.8834661133071107</c:v>
                </c:pt>
                <c:pt idx="57">
                  <c:v>3.7838343906596017</c:v>
                </c:pt>
                <c:pt idx="58">
                  <c:v>3.5144358508569602</c:v>
                </c:pt>
                <c:pt idx="59">
                  <c:v>3.3284330052069402</c:v>
                </c:pt>
                <c:pt idx="60">
                  <c:v>3.7475853080758008</c:v>
                </c:pt>
                <c:pt idx="61">
                  <c:v>3.4300364983147187</c:v>
                </c:pt>
                <c:pt idx="62">
                  <c:v>3.1886838258622694</c:v>
                </c:pt>
                <c:pt idx="63">
                  <c:v>5.5282402648957785</c:v>
                </c:pt>
                <c:pt idx="64">
                  <c:v>5.4684010595144885</c:v>
                </c:pt>
                <c:pt idx="65">
                  <c:v>5.2750058497222856</c:v>
                </c:pt>
                <c:pt idx="66">
                  <c:v>5.1371243772892248</c:v>
                </c:pt>
                <c:pt idx="67">
                  <c:v>5.014141975174744</c:v>
                </c:pt>
                <c:pt idx="68">
                  <c:v>4.486540837152809</c:v>
                </c:pt>
                <c:pt idx="69">
                  <c:v>4.4662343409201908</c:v>
                </c:pt>
                <c:pt idx="70">
                  <c:v>4.3207492342937597</c:v>
                </c:pt>
                <c:pt idx="71">
                  <c:v>4.2297206489759063</c:v>
                </c:pt>
                <c:pt idx="72">
                  <c:v>5.3064134126767861</c:v>
                </c:pt>
                <c:pt idx="73">
                  <c:v>5.2338094882589283</c:v>
                </c:pt>
                <c:pt idx="74">
                  <c:v>5.8218476321551664</c:v>
                </c:pt>
                <c:pt idx="75">
                  <c:v>5.835288150968613</c:v>
                </c:pt>
                <c:pt idx="76">
                  <c:v>5.73335150200844</c:v>
                </c:pt>
                <c:pt idx="77">
                  <c:v>5.5183527486846327</c:v>
                </c:pt>
                <c:pt idx="78">
                  <c:v>5.5275433889266985</c:v>
                </c:pt>
                <c:pt idx="79">
                  <c:v>5.4126027284630904</c:v>
                </c:pt>
                <c:pt idx="80">
                  <c:v>5.3305012980397475</c:v>
                </c:pt>
                <c:pt idx="81">
                  <c:v>4.9432640497016394</c:v>
                </c:pt>
                <c:pt idx="82">
                  <c:v>5.0481875798360285</c:v>
                </c:pt>
                <c:pt idx="83">
                  <c:v>5.1741443168610752</c:v>
                </c:pt>
                <c:pt idx="84">
                  <c:v>4.4643705832390683</c:v>
                </c:pt>
                <c:pt idx="85">
                  <c:v>4.3894462400876941</c:v>
                </c:pt>
                <c:pt idx="86">
                  <c:v>4.3100792871814617</c:v>
                </c:pt>
                <c:pt idx="87">
                  <c:v>4.3249920497602066</c:v>
                </c:pt>
                <c:pt idx="88">
                  <c:v>4.0682223271232898</c:v>
                </c:pt>
                <c:pt idx="89">
                  <c:v>3.9863054813070837</c:v>
                </c:pt>
                <c:pt idx="90">
                  <c:v>3.8178749561714236</c:v>
                </c:pt>
                <c:pt idx="91">
                  <c:v>3.7351751546936725</c:v>
                </c:pt>
                <c:pt idx="92">
                  <c:v>3.6700199420447839</c:v>
                </c:pt>
                <c:pt idx="93">
                  <c:v>3.5924718681903993</c:v>
                </c:pt>
                <c:pt idx="94">
                  <c:v>3.4785251314990924</c:v>
                </c:pt>
                <c:pt idx="95">
                  <c:v>5.7836506475661622</c:v>
                </c:pt>
                <c:pt idx="96">
                  <c:v>5.7658123947762085</c:v>
                </c:pt>
                <c:pt idx="97">
                  <c:v>5.6240563157537657</c:v>
                </c:pt>
                <c:pt idx="98">
                  <c:v>5.5848827909428493</c:v>
                </c:pt>
                <c:pt idx="99">
                  <c:v>5.3789674069551001</c:v>
                </c:pt>
                <c:pt idx="100">
                  <c:v>5.3460395413365855</c:v>
                </c:pt>
                <c:pt idx="101">
                  <c:v>4.7094392371170475</c:v>
                </c:pt>
                <c:pt idx="102">
                  <c:v>4.6150639687927466</c:v>
                </c:pt>
                <c:pt idx="103">
                  <c:v>4.5148891084761953</c:v>
                </c:pt>
                <c:pt idx="104">
                  <c:v>4.9501855418718845</c:v>
                </c:pt>
                <c:pt idx="105">
                  <c:v>4.8400456830661414</c:v>
                </c:pt>
                <c:pt idx="106">
                  <c:v>4.6708473143045834</c:v>
                </c:pt>
                <c:pt idx="107">
                  <c:v>4.5715290213263184</c:v>
                </c:pt>
                <c:pt idx="108">
                  <c:v>4.4899522344294516</c:v>
                </c:pt>
                <c:pt idx="109">
                  <c:v>4.4027094813037682</c:v>
                </c:pt>
                <c:pt idx="110">
                  <c:v>4.3092734997793745</c:v>
                </c:pt>
                <c:pt idx="111">
                  <c:v>4.0471032661079596</c:v>
                </c:pt>
                <c:pt idx="112">
                  <c:v>3.9631406071297599</c:v>
                </c:pt>
                <c:pt idx="113">
                  <c:v>3.8817711954050447</c:v>
                </c:pt>
                <c:pt idx="114">
                  <c:v>3.8200811844267237</c:v>
                </c:pt>
                <c:pt idx="115">
                  <c:v>3.7416847317424429</c:v>
                </c:pt>
                <c:pt idx="116">
                  <c:v>3.715060373417546</c:v>
                </c:pt>
                <c:pt idx="117">
                  <c:v>3.6533858660632088</c:v>
                </c:pt>
                <c:pt idx="118">
                  <c:v>3.5720998566141633</c:v>
                </c:pt>
                <c:pt idx="119">
                  <c:v>3.4822149147192967</c:v>
                </c:pt>
                <c:pt idx="120">
                  <c:v>3.464254677707904</c:v>
                </c:pt>
                <c:pt idx="121">
                  <c:v>3.3764234824995567</c:v>
                </c:pt>
                <c:pt idx="122">
                  <c:v>3.3001468076969149</c:v>
                </c:pt>
                <c:pt idx="123">
                  <c:v>3.2231924747976546</c:v>
                </c:pt>
                <c:pt idx="124">
                  <c:v>3.3081310194961602</c:v>
                </c:pt>
                <c:pt idx="125">
                  <c:v>3.1428879854559701</c:v>
                </c:pt>
                <c:pt idx="126">
                  <c:v>3.2291110050601812</c:v>
                </c:pt>
                <c:pt idx="127">
                  <c:v>3.1361516945561307</c:v>
                </c:pt>
                <c:pt idx="128">
                  <c:v>2.98912486828358</c:v>
                </c:pt>
                <c:pt idx="129">
                  <c:v>3.0542862758765232</c:v>
                </c:pt>
                <c:pt idx="130">
                  <c:v>2.9714445226052031</c:v>
                </c:pt>
                <c:pt idx="131">
                  <c:v>3.0662696406166381</c:v>
                </c:pt>
                <c:pt idx="132">
                  <c:v>2.8852989436352061</c:v>
                </c:pt>
                <c:pt idx="133">
                  <c:v>2.8161167610990354</c:v>
                </c:pt>
                <c:pt idx="134">
                  <c:v>5.9387599213416253</c:v>
                </c:pt>
                <c:pt idx="135">
                  <c:v>5.8116017277104843</c:v>
                </c:pt>
                <c:pt idx="136">
                  <c:v>5.7468746751633804</c:v>
                </c:pt>
                <c:pt idx="137">
                  <c:v>5.5739865932752215</c:v>
                </c:pt>
                <c:pt idx="138">
                  <c:v>5.4865361387722684</c:v>
                </c:pt>
                <c:pt idx="139">
                  <c:v>4.9399369383234495</c:v>
                </c:pt>
                <c:pt idx="140">
                  <c:v>4.8590894506956985</c:v>
                </c:pt>
                <c:pt idx="141">
                  <c:v>4.7554583580374006</c:v>
                </c:pt>
                <c:pt idx="142">
                  <c:v>4.6825523945482495</c:v>
                </c:pt>
                <c:pt idx="143">
                  <c:v>4.6392430804866791</c:v>
                </c:pt>
                <c:pt idx="144">
                  <c:v>4.1417949248609212</c:v>
                </c:pt>
                <c:pt idx="145">
                  <c:v>4.0773921771855495</c:v>
                </c:pt>
                <c:pt idx="146">
                  <c:v>3.9608822693211887</c:v>
                </c:pt>
                <c:pt idx="147">
                  <c:v>3.9247248208179473</c:v>
                </c:pt>
                <c:pt idx="148">
                  <c:v>3.8993798585863177</c:v>
                </c:pt>
                <c:pt idx="149">
                  <c:v>3.8137288857957397</c:v>
                </c:pt>
                <c:pt idx="150">
                  <c:v>3.811606637508909</c:v>
                </c:pt>
                <c:pt idx="151">
                  <c:v>3.7358184530689837</c:v>
                </c:pt>
                <c:pt idx="152">
                  <c:v>3.7345749841583213</c:v>
                </c:pt>
                <c:pt idx="153">
                  <c:v>3.6248804957430929</c:v>
                </c:pt>
                <c:pt idx="154">
                  <c:v>3.5547071465784081</c:v>
                </c:pt>
                <c:pt idx="155">
                  <c:v>3.4782700211621171</c:v>
                </c:pt>
                <c:pt idx="156">
                  <c:v>3.4364687326833927</c:v>
                </c:pt>
                <c:pt idx="157">
                  <c:v>3.3481766376979252</c:v>
                </c:pt>
                <c:pt idx="158">
                  <c:v>6.0819481991990818</c:v>
                </c:pt>
                <c:pt idx="159">
                  <c:v>5.8673856532143285</c:v>
                </c:pt>
                <c:pt idx="160">
                  <c:v>5.7906329247913328</c:v>
                </c:pt>
                <c:pt idx="161">
                  <c:v>5.7342053978838834</c:v>
                </c:pt>
                <c:pt idx="162">
                  <c:v>5.5656875933203818</c:v>
                </c:pt>
                <c:pt idx="163">
                  <c:v>4.9283243474643363</c:v>
                </c:pt>
                <c:pt idx="164">
                  <c:v>4.8308232133020184</c:v>
                </c:pt>
                <c:pt idx="165">
                  <c:v>4.7147877266252065</c:v>
                </c:pt>
                <c:pt idx="166">
                  <c:v>4.5337085316887293</c:v>
                </c:pt>
                <c:pt idx="167">
                  <c:v>4.5107672158480314</c:v>
                </c:pt>
                <c:pt idx="168">
                  <c:v>4.1907145196029401</c:v>
                </c:pt>
                <c:pt idx="169">
                  <c:v>4.9926044999896328</c:v>
                </c:pt>
                <c:pt idx="170">
                  <c:v>4.9283454016818729</c:v>
                </c:pt>
                <c:pt idx="171">
                  <c:v>4.7509129273544577</c:v>
                </c:pt>
                <c:pt idx="172">
                  <c:v>4.65941875762271</c:v>
                </c:pt>
                <c:pt idx="173">
                  <c:v>4.5002227388377154</c:v>
                </c:pt>
                <c:pt idx="174">
                  <c:v>4.2948975270882297</c:v>
                </c:pt>
                <c:pt idx="175">
                  <c:v>4.2254499907005503</c:v>
                </c:pt>
                <c:pt idx="176">
                  <c:v>4.0447748845471905</c:v>
                </c:pt>
                <c:pt idx="177">
                  <c:v>3.9848168205480197</c:v>
                </c:pt>
                <c:pt idx="178">
                  <c:v>3.8650342584961233</c:v>
                </c:pt>
                <c:pt idx="179">
                  <c:v>3.8546461778980223</c:v>
                </c:pt>
                <c:pt idx="180">
                  <c:v>3.7641612697087612</c:v>
                </c:pt>
                <c:pt idx="181">
                  <c:v>3.6947966158906076</c:v>
                </c:pt>
                <c:pt idx="182">
                  <c:v>3.5742490855970179</c:v>
                </c:pt>
                <c:pt idx="183">
                  <c:v>3.5119235161329212</c:v>
                </c:pt>
                <c:pt idx="184">
                  <c:v>3.4106669399689706</c:v>
                </c:pt>
                <c:pt idx="185">
                  <c:v>3.4586133313708283</c:v>
                </c:pt>
                <c:pt idx="186">
                  <c:v>3.1906964119014152</c:v>
                </c:pt>
                <c:pt idx="187">
                  <c:v>3.2538434716405638</c:v>
                </c:pt>
                <c:pt idx="188">
                  <c:v>3.130858060508777</c:v>
                </c:pt>
                <c:pt idx="189">
                  <c:v>3.2813116181222597</c:v>
                </c:pt>
                <c:pt idx="190">
                  <c:v>3.1244643684436952</c:v>
                </c:pt>
                <c:pt idx="191">
                  <c:v>3.0133390916420137</c:v>
                </c:pt>
                <c:pt idx="192">
                  <c:v>3.1908003239705973</c:v>
                </c:pt>
                <c:pt idx="193">
                  <c:v>3.1046273718852282</c:v>
                </c:pt>
                <c:pt idx="194">
                  <c:v>3.1066617987281626</c:v>
                </c:pt>
                <c:pt idx="195">
                  <c:v>3.0096738549518953</c:v>
                </c:pt>
                <c:pt idx="196">
                  <c:v>2.9716977856525952</c:v>
                </c:pt>
                <c:pt idx="197">
                  <c:v>3.0269546659522457</c:v>
                </c:pt>
                <c:pt idx="198">
                  <c:v>2.8985638883334719</c:v>
                </c:pt>
                <c:pt idx="199">
                  <c:v>2.8260768486222552</c:v>
                </c:pt>
                <c:pt idx="200">
                  <c:v>2.7315825242746534</c:v>
                </c:pt>
                <c:pt idx="201">
                  <c:v>2.6752102486648592</c:v>
                </c:pt>
                <c:pt idx="202">
                  <c:v>2.9080763562715686</c:v>
                </c:pt>
                <c:pt idx="203">
                  <c:v>2.7686685092974632</c:v>
                </c:pt>
                <c:pt idx="204">
                  <c:v>2.5716104952096472</c:v>
                </c:pt>
                <c:pt idx="205">
                  <c:v>2.6873698048797832</c:v>
                </c:pt>
                <c:pt idx="206">
                  <c:v>2.5395920739154247</c:v>
                </c:pt>
                <c:pt idx="207">
                  <c:v>2.5867593007424436</c:v>
                </c:pt>
                <c:pt idx="208">
                  <c:v>2.4586414542680926</c:v>
                </c:pt>
                <c:pt idx="209">
                  <c:v>2.4600478350832717</c:v>
                </c:pt>
                <c:pt idx="210">
                  <c:v>4.5195353121259476</c:v>
                </c:pt>
                <c:pt idx="211">
                  <c:v>4.4298993857063396</c:v>
                </c:pt>
                <c:pt idx="212">
                  <c:v>4.2420937935971441</c:v>
                </c:pt>
                <c:pt idx="213">
                  <c:v>4.146564009477145</c:v>
                </c:pt>
                <c:pt idx="214">
                  <c:v>4.0634332428975375</c:v>
                </c:pt>
                <c:pt idx="215">
                  <c:v>3.9892175560463703</c:v>
                </c:pt>
                <c:pt idx="216">
                  <c:v>3.9117832337830203</c:v>
                </c:pt>
                <c:pt idx="217">
                  <c:v>3.8933068254358787</c:v>
                </c:pt>
                <c:pt idx="218">
                  <c:v>3.8232621202113437</c:v>
                </c:pt>
                <c:pt idx="219">
                  <c:v>3.7733781968048787</c:v>
                </c:pt>
                <c:pt idx="220">
                  <c:v>3.7399492360461557</c:v>
                </c:pt>
                <c:pt idx="221">
                  <c:v>3.6492260533258478</c:v>
                </c:pt>
                <c:pt idx="222">
                  <c:v>3.5573742776932353</c:v>
                </c:pt>
                <c:pt idx="223">
                  <c:v>3.5161043184788587</c:v>
                </c:pt>
                <c:pt idx="224">
                  <c:v>3.4468303740521447</c:v>
                </c:pt>
                <c:pt idx="225">
                  <c:v>3.3691535600846581</c:v>
                </c:pt>
                <c:pt idx="226">
                  <c:v>3.2915733119537385</c:v>
                </c:pt>
                <c:pt idx="227">
                  <c:v>3.3536106025311732</c:v>
                </c:pt>
                <c:pt idx="228">
                  <c:v>3.2932593030372637</c:v>
                </c:pt>
                <c:pt idx="229">
                  <c:v>3.1899034053100257</c:v>
                </c:pt>
                <c:pt idx="230">
                  <c:v>3.2876719372531458</c:v>
                </c:pt>
                <c:pt idx="231">
                  <c:v>3.1970969539641008</c:v>
                </c:pt>
                <c:pt idx="232">
                  <c:v>3.1199967933951536</c:v>
                </c:pt>
                <c:pt idx="233">
                  <c:v>3.2074552599866282</c:v>
                </c:pt>
                <c:pt idx="234">
                  <c:v>3.0433866670073582</c:v>
                </c:pt>
                <c:pt idx="235">
                  <c:v>3.1064154036106193</c:v>
                </c:pt>
                <c:pt idx="236">
                  <c:v>2.9386649097167727</c:v>
                </c:pt>
                <c:pt idx="237">
                  <c:v>2.8604312361791218</c:v>
                </c:pt>
                <c:pt idx="238">
                  <c:v>3.0198062129644132</c:v>
                </c:pt>
                <c:pt idx="239">
                  <c:v>2.950061982842735</c:v>
                </c:pt>
                <c:pt idx="240">
                  <c:v>2.7894593747642626</c:v>
                </c:pt>
                <c:pt idx="241">
                  <c:v>2.8776779551644238</c:v>
                </c:pt>
                <c:pt idx="242">
                  <c:v>2.7858716776612251</c:v>
                </c:pt>
                <c:pt idx="243">
                  <c:v>2.7885625669760841</c:v>
                </c:pt>
                <c:pt idx="244">
                  <c:v>2.6398956345323743</c:v>
                </c:pt>
                <c:pt idx="245">
                  <c:v>2.7036887515051444</c:v>
                </c:pt>
                <c:pt idx="246">
                  <c:v>2.5433783084860835</c:v>
                </c:pt>
                <c:pt idx="247">
                  <c:v>2.6228226670131867</c:v>
                </c:pt>
                <c:pt idx="248">
                  <c:v>2.4523177246817989</c:v>
                </c:pt>
                <c:pt idx="249">
                  <c:v>2.5458694186771238</c:v>
                </c:pt>
                <c:pt idx="250">
                  <c:v>2.4519809128847827</c:v>
                </c:pt>
                <c:pt idx="251">
                  <c:v>2.3757922180764872</c:v>
                </c:pt>
                <c:pt idx="252">
                  <c:v>2.3152016497404388</c:v>
                </c:pt>
                <c:pt idx="253">
                  <c:v>2.2213025349771032</c:v>
                </c:pt>
                <c:pt idx="254">
                  <c:v>2.2391996771187834</c:v>
                </c:pt>
                <c:pt idx="255">
                  <c:v>2.1459964774159452</c:v>
                </c:pt>
                <c:pt idx="256">
                  <c:v>2.1691507700602615</c:v>
                </c:pt>
                <c:pt idx="257">
                  <c:v>2.0776671043899237</c:v>
                </c:pt>
                <c:pt idx="258">
                  <c:v>6.0778734020216794</c:v>
                </c:pt>
                <c:pt idx="259">
                  <c:v>6.0413976238960725</c:v>
                </c:pt>
                <c:pt idx="260">
                  <c:v>5.9605215881287945</c:v>
                </c:pt>
                <c:pt idx="261">
                  <c:v>5.7905454682783555</c:v>
                </c:pt>
                <c:pt idx="262">
                  <c:v>5.7077900633266507</c:v>
                </c:pt>
                <c:pt idx="263">
                  <c:v>4.9964850468487247</c:v>
                </c:pt>
                <c:pt idx="264">
                  <c:v>4.9198603669008714</c:v>
                </c:pt>
                <c:pt idx="265">
                  <c:v>4.7448804352966087</c:v>
                </c:pt>
                <c:pt idx="266">
                  <c:v>4.6312838797229254</c:v>
                </c:pt>
                <c:pt idx="267">
                  <c:v>4.3631439734187465</c:v>
                </c:pt>
                <c:pt idx="268">
                  <c:v>4.2753368919519694</c:v>
                </c:pt>
                <c:pt idx="269">
                  <c:v>4.1927460519752655</c:v>
                </c:pt>
                <c:pt idx="270">
                  <c:v>4.1074377114585365</c:v>
                </c:pt>
                <c:pt idx="271">
                  <c:v>4.0464450662677756</c:v>
                </c:pt>
                <c:pt idx="272">
                  <c:v>3.9692161912655277</c:v>
                </c:pt>
                <c:pt idx="273">
                  <c:v>3.9476883664739919</c:v>
                </c:pt>
                <c:pt idx="274">
                  <c:v>3.8845168991638923</c:v>
                </c:pt>
                <c:pt idx="275">
                  <c:v>3.8026239870445373</c:v>
                </c:pt>
                <c:pt idx="276">
                  <c:v>3.6789210124594409</c:v>
                </c:pt>
                <c:pt idx="277">
                  <c:v>3.6137244725393423</c:v>
                </c:pt>
                <c:pt idx="278">
                  <c:v>3.5963665744444628</c:v>
                </c:pt>
                <c:pt idx="279">
                  <c:v>3.5276493213630564</c:v>
                </c:pt>
                <c:pt idx="280">
                  <c:v>3.5080258897426102</c:v>
                </c:pt>
                <c:pt idx="281">
                  <c:v>4.2823160846417574</c:v>
                </c:pt>
                <c:pt idx="282">
                  <c:v>3.9703537405631715</c:v>
                </c:pt>
                <c:pt idx="283">
                  <c:v>4.0510270446083494</c:v>
                </c:pt>
                <c:pt idx="284">
                  <c:v>4.0360028886838384</c:v>
                </c:pt>
                <c:pt idx="285">
                  <c:v>4.0099101711272676</c:v>
                </c:pt>
                <c:pt idx="286">
                  <c:v>3.8671988528497212</c:v>
                </c:pt>
                <c:pt idx="287">
                  <c:v>3.8601073117900193</c:v>
                </c:pt>
                <c:pt idx="288">
                  <c:v>3.8198218582171992</c:v>
                </c:pt>
                <c:pt idx="289">
                  <c:v>3.7269957542817602</c:v>
                </c:pt>
                <c:pt idx="290">
                  <c:v>3.7255630327813538</c:v>
                </c:pt>
                <c:pt idx="291">
                  <c:v>3.5134896721910311</c:v>
                </c:pt>
                <c:pt idx="292">
                  <c:v>3.4843275345660842</c:v>
                </c:pt>
                <c:pt idx="293">
                  <c:v>3.8945025395712367</c:v>
                </c:pt>
                <c:pt idx="294">
                  <c:v>3.3636667470990367</c:v>
                </c:pt>
                <c:pt idx="295">
                  <c:v>3.4487413924551711</c:v>
                </c:pt>
                <c:pt idx="296">
                  <c:v>3.4737406910349753</c:v>
                </c:pt>
                <c:pt idx="297">
                  <c:v>3.3439572099790804</c:v>
                </c:pt>
                <c:pt idx="298">
                  <c:v>3.2193275905014405</c:v>
                </c:pt>
                <c:pt idx="299">
                  <c:v>3.138587755469664</c:v>
                </c:pt>
                <c:pt idx="300">
                  <c:v>3.1585649039921031</c:v>
                </c:pt>
                <c:pt idx="301">
                  <c:v>3.0909940633026802</c:v>
                </c:pt>
                <c:pt idx="302">
                  <c:v>3.1510924031172767</c:v>
                </c:pt>
                <c:pt idx="303">
                  <c:v>2.9920642137408691</c:v>
                </c:pt>
                <c:pt idx="304">
                  <c:v>3.1471312600371721</c:v>
                </c:pt>
                <c:pt idx="305">
                  <c:v>2.9289226562999602</c:v>
                </c:pt>
                <c:pt idx="306">
                  <c:v>2.9906011063310975</c:v>
                </c:pt>
                <c:pt idx="307">
                  <c:v>2.7405972822838303</c:v>
                </c:pt>
                <c:pt idx="308">
                  <c:v>2.7528242988290419</c:v>
                </c:pt>
                <c:pt idx="309">
                  <c:v>2.9047154867090526</c:v>
                </c:pt>
                <c:pt idx="310">
                  <c:v>2.7395017658722423</c:v>
                </c:pt>
                <c:pt idx="311">
                  <c:v>2.6507731780754602</c:v>
                </c:pt>
                <c:pt idx="312">
                  <c:v>2.7018135978555886</c:v>
                </c:pt>
                <c:pt idx="313">
                  <c:v>2.6074634251157907</c:v>
                </c:pt>
                <c:pt idx="314">
                  <c:v>2.5513955419434784</c:v>
                </c:pt>
                <c:pt idx="315">
                  <c:v>2.5243709343563112</c:v>
                </c:pt>
                <c:pt idx="316">
                  <c:v>2.503503078349409</c:v>
                </c:pt>
                <c:pt idx="317">
                  <c:v>2.3911620355822771</c:v>
                </c:pt>
                <c:pt idx="318">
                  <c:v>2.3392025810451074</c:v>
                </c:pt>
                <c:pt idx="319">
                  <c:v>2.2834091509258272</c:v>
                </c:pt>
                <c:pt idx="320">
                  <c:v>2.2316568118013151</c:v>
                </c:pt>
                <c:pt idx="321">
                  <c:v>2.2506386228073842</c:v>
                </c:pt>
                <c:pt idx="322">
                  <c:v>2.1402299166044245</c:v>
                </c:pt>
                <c:pt idx="323">
                  <c:v>2.1613015888458946</c:v>
                </c:pt>
                <c:pt idx="324">
                  <c:v>2.111706281895569</c:v>
                </c:pt>
                <c:pt idx="325">
                  <c:v>1.9932238887357141</c:v>
                </c:pt>
                <c:pt idx="326">
                  <c:v>2.0606866102461847</c:v>
                </c:pt>
                <c:pt idx="327">
                  <c:v>1.9692493544256089</c:v>
                </c:pt>
                <c:pt idx="328">
                  <c:v>1.8951084869794756</c:v>
                </c:pt>
                <c:pt idx="329">
                  <c:v>1.9170206308676738</c:v>
                </c:pt>
                <c:pt idx="330">
                  <c:v>1.8223304020171058</c:v>
                </c:pt>
                <c:pt idx="331">
                  <c:v>3.4357961642040347</c:v>
                </c:pt>
                <c:pt idx="332">
                  <c:v>3.1828945296987667</c:v>
                </c:pt>
                <c:pt idx="333">
                  <c:v>3.0898655931018286</c:v>
                </c:pt>
              </c:numCache>
            </c:numRef>
          </c:xVal>
          <c:yVal>
            <c:numRef>
              <c:f>筛减数据!$L$2:$L$335</c:f>
              <c:numCache>
                <c:formatCode>General</c:formatCode>
                <c:ptCount val="334"/>
                <c:pt idx="0">
                  <c:v>9.129004479999999</c:v>
                </c:pt>
                <c:pt idx="1">
                  <c:v>9.0486268999999986</c:v>
                </c:pt>
                <c:pt idx="2">
                  <c:v>8.7240266799999997</c:v>
                </c:pt>
                <c:pt idx="3">
                  <c:v>8.4705286000000015</c:v>
                </c:pt>
                <c:pt idx="4">
                  <c:v>8.3406887100000002</c:v>
                </c:pt>
                <c:pt idx="5">
                  <c:v>7.4194417000000072</c:v>
                </c:pt>
                <c:pt idx="6">
                  <c:v>7.2401385299999932</c:v>
                </c:pt>
                <c:pt idx="7">
                  <c:v>7.2401385299999932</c:v>
                </c:pt>
                <c:pt idx="8">
                  <c:v>6.9835491200000073</c:v>
                </c:pt>
                <c:pt idx="9">
                  <c:v>6.8135204299999934</c:v>
                </c:pt>
                <c:pt idx="10">
                  <c:v>9.0548105200000002</c:v>
                </c:pt>
                <c:pt idx="11">
                  <c:v>8.9651584600000014</c:v>
                </c:pt>
                <c:pt idx="12">
                  <c:v>8.7116613399999991</c:v>
                </c:pt>
                <c:pt idx="13">
                  <c:v>8.6436491000000011</c:v>
                </c:pt>
                <c:pt idx="14">
                  <c:v>8.7023868600000007</c:v>
                </c:pt>
                <c:pt idx="15">
                  <c:v>8.7209348700000007</c:v>
                </c:pt>
                <c:pt idx="16">
                  <c:v>8.3623285300000028</c:v>
                </c:pt>
                <c:pt idx="17">
                  <c:v>7.4627213499999945</c:v>
                </c:pt>
                <c:pt idx="18">
                  <c:v>7.2463212000000023</c:v>
                </c:pt>
                <c:pt idx="19">
                  <c:v>7.0577435499999934</c:v>
                </c:pt>
                <c:pt idx="20">
                  <c:v>6.7084116900000001</c:v>
                </c:pt>
                <c:pt idx="21">
                  <c:v>6.5321998599999942</c:v>
                </c:pt>
                <c:pt idx="22">
                  <c:v>6.4431037900000083</c:v>
                </c:pt>
                <c:pt idx="23">
                  <c:v>6.257512569999987</c:v>
                </c:pt>
                <c:pt idx="24">
                  <c:v>5.9543805099999902</c:v>
                </c:pt>
                <c:pt idx="25">
                  <c:v>5.9543805099999902</c:v>
                </c:pt>
                <c:pt idx="26">
                  <c:v>5.6698074299999934</c:v>
                </c:pt>
                <c:pt idx="27">
                  <c:v>5.5491237599999996</c:v>
                </c:pt>
                <c:pt idx="28">
                  <c:v>5.5491237599999996</c:v>
                </c:pt>
                <c:pt idx="29">
                  <c:v>5.0823173499999932</c:v>
                </c:pt>
                <c:pt idx="30">
                  <c:v>9.1351871500000001</c:v>
                </c:pt>
                <c:pt idx="31">
                  <c:v>8.8631410600000002</c:v>
                </c:pt>
                <c:pt idx="32">
                  <c:v>8.8631410600000002</c:v>
                </c:pt>
                <c:pt idx="33">
                  <c:v>8.7209348700000007</c:v>
                </c:pt>
                <c:pt idx="34">
                  <c:v>8.46125507</c:v>
                </c:pt>
                <c:pt idx="35">
                  <c:v>8.5199918700000001</c:v>
                </c:pt>
                <c:pt idx="36">
                  <c:v>7.4441728599999903</c:v>
                </c:pt>
                <c:pt idx="37">
                  <c:v>7.3328814499999941</c:v>
                </c:pt>
                <c:pt idx="38">
                  <c:v>7.0206465699999931</c:v>
                </c:pt>
                <c:pt idx="39">
                  <c:v>9.4103250500000009</c:v>
                </c:pt>
                <c:pt idx="40">
                  <c:v>9.2279300699999993</c:v>
                </c:pt>
                <c:pt idx="41">
                  <c:v>9.4560041400000028</c:v>
                </c:pt>
                <c:pt idx="42">
                  <c:v>9.2712106699999985</c:v>
                </c:pt>
                <c:pt idx="43">
                  <c:v>9.0671758699999998</c:v>
                </c:pt>
                <c:pt idx="44">
                  <c:v>8.9373359699999995</c:v>
                </c:pt>
                <c:pt idx="45">
                  <c:v>8.7054777100000003</c:v>
                </c:pt>
                <c:pt idx="46">
                  <c:v>8.5045347200000005</c:v>
                </c:pt>
                <c:pt idx="47">
                  <c:v>8.2850427600000014</c:v>
                </c:pt>
                <c:pt idx="48">
                  <c:v>8.2850427600000014</c:v>
                </c:pt>
                <c:pt idx="49">
                  <c:v>8.4457979200000004</c:v>
                </c:pt>
                <c:pt idx="50">
                  <c:v>7.7965965299999942</c:v>
                </c:pt>
                <c:pt idx="51">
                  <c:v>7.2834181800000062</c:v>
                </c:pt>
                <c:pt idx="52">
                  <c:v>7.2834181800000062</c:v>
                </c:pt>
                <c:pt idx="53">
                  <c:v>7.3730697599999999</c:v>
                </c:pt>
                <c:pt idx="54">
                  <c:v>7.4936361299999996</c:v>
                </c:pt>
                <c:pt idx="55">
                  <c:v>6.6410675000000001</c:v>
                </c:pt>
                <c:pt idx="56">
                  <c:v>6.5204334299999935</c:v>
                </c:pt>
                <c:pt idx="57">
                  <c:v>6.5204334299999935</c:v>
                </c:pt>
                <c:pt idx="58">
                  <c:v>6.0255236599999931</c:v>
                </c:pt>
                <c:pt idx="59">
                  <c:v>5.4873094599999996</c:v>
                </c:pt>
                <c:pt idx="60">
                  <c:v>6.0499362899999936</c:v>
                </c:pt>
                <c:pt idx="61">
                  <c:v>5.6449584999999933</c:v>
                </c:pt>
                <c:pt idx="62">
                  <c:v>5.4192838700000001</c:v>
                </c:pt>
                <c:pt idx="63">
                  <c:v>9.53398228</c:v>
                </c:pt>
                <c:pt idx="64">
                  <c:v>9.3979597100000003</c:v>
                </c:pt>
                <c:pt idx="65">
                  <c:v>8.8940553700000002</c:v>
                </c:pt>
                <c:pt idx="66">
                  <c:v>8.8940553700000002</c:v>
                </c:pt>
                <c:pt idx="67">
                  <c:v>8.6065521200000035</c:v>
                </c:pt>
                <c:pt idx="68">
                  <c:v>7.7625908899999931</c:v>
                </c:pt>
                <c:pt idx="69">
                  <c:v>7.6574821499999883</c:v>
                </c:pt>
                <c:pt idx="70">
                  <c:v>7.6574821499999883</c:v>
                </c:pt>
                <c:pt idx="71">
                  <c:v>7.2617783500000002</c:v>
                </c:pt>
                <c:pt idx="72">
                  <c:v>9.159918789999999</c:v>
                </c:pt>
                <c:pt idx="73">
                  <c:v>8.9033298500000004</c:v>
                </c:pt>
                <c:pt idx="74">
                  <c:v>10.104945179999998</c:v>
                </c:pt>
                <c:pt idx="75">
                  <c:v>9.7186708499999988</c:v>
                </c:pt>
                <c:pt idx="76">
                  <c:v>9.5332593899999996</c:v>
                </c:pt>
                <c:pt idx="77">
                  <c:v>9.3175821300000141</c:v>
                </c:pt>
                <c:pt idx="78">
                  <c:v>9.3948679000000013</c:v>
                </c:pt>
                <c:pt idx="79">
                  <c:v>9.4474220300000002</c:v>
                </c:pt>
                <c:pt idx="80">
                  <c:v>9.4412393600000009</c:v>
                </c:pt>
                <c:pt idx="81">
                  <c:v>9.0517187099999994</c:v>
                </c:pt>
                <c:pt idx="82">
                  <c:v>8.5169010199999988</c:v>
                </c:pt>
                <c:pt idx="83">
                  <c:v>9.1691932700000027</c:v>
                </c:pt>
                <c:pt idx="84">
                  <c:v>7.567830559999984</c:v>
                </c:pt>
                <c:pt idx="85">
                  <c:v>7.5214586299999935</c:v>
                </c:pt>
                <c:pt idx="86">
                  <c:v>7.354521269999986</c:v>
                </c:pt>
                <c:pt idx="87">
                  <c:v>7.2865099899999999</c:v>
                </c:pt>
                <c:pt idx="88">
                  <c:v>6.88852215</c:v>
                </c:pt>
                <c:pt idx="89">
                  <c:v>6.7153039000000003</c:v>
                </c:pt>
                <c:pt idx="90">
                  <c:v>6.5266194300000002</c:v>
                </c:pt>
                <c:pt idx="91">
                  <c:v>6.3070034999999995</c:v>
                </c:pt>
                <c:pt idx="92">
                  <c:v>6.2725195899999955</c:v>
                </c:pt>
                <c:pt idx="93">
                  <c:v>6.0715761199999996</c:v>
                </c:pt>
                <c:pt idx="94">
                  <c:v>5.7438840899999946</c:v>
                </c:pt>
                <c:pt idx="95">
                  <c:v>10.089494710000015</c:v>
                </c:pt>
                <c:pt idx="96">
                  <c:v>10.043141370000001</c:v>
                </c:pt>
                <c:pt idx="97">
                  <c:v>9.5432567599999985</c:v>
                </c:pt>
                <c:pt idx="98">
                  <c:v>9.5432567599999985</c:v>
                </c:pt>
                <c:pt idx="99">
                  <c:v>9.3917760800000014</c:v>
                </c:pt>
                <c:pt idx="100">
                  <c:v>9.0764503500000142</c:v>
                </c:pt>
                <c:pt idx="101">
                  <c:v>8.1861171699999993</c:v>
                </c:pt>
                <c:pt idx="102">
                  <c:v>7.8986139299999945</c:v>
                </c:pt>
                <c:pt idx="103">
                  <c:v>7.6760306399999934</c:v>
                </c:pt>
                <c:pt idx="104">
                  <c:v>8.3808774899999996</c:v>
                </c:pt>
                <c:pt idx="105">
                  <c:v>8.2788600899999985</c:v>
                </c:pt>
                <c:pt idx="106">
                  <c:v>8.1211967499999993</c:v>
                </c:pt>
                <c:pt idx="107">
                  <c:v>7.8893394499999996</c:v>
                </c:pt>
                <c:pt idx="108">
                  <c:v>7.6698474900000004</c:v>
                </c:pt>
                <c:pt idx="109">
                  <c:v>7.6698474900000004</c:v>
                </c:pt>
                <c:pt idx="110">
                  <c:v>7.3823442499999903</c:v>
                </c:pt>
                <c:pt idx="111">
                  <c:v>7.0308089300000001</c:v>
                </c:pt>
                <c:pt idx="112">
                  <c:v>6.79882002</c:v>
                </c:pt>
                <c:pt idx="113">
                  <c:v>6.5668311099999945</c:v>
                </c:pt>
                <c:pt idx="114">
                  <c:v>6.5105600399999934</c:v>
                </c:pt>
                <c:pt idx="115">
                  <c:v>6.2848854099999931</c:v>
                </c:pt>
                <c:pt idx="116">
                  <c:v>6.3657741499999903</c:v>
                </c:pt>
                <c:pt idx="117">
                  <c:v>6.2848854099999931</c:v>
                </c:pt>
                <c:pt idx="118">
                  <c:v>6.1117649099999936</c:v>
                </c:pt>
                <c:pt idx="119">
                  <c:v>5.90463877</c:v>
                </c:pt>
                <c:pt idx="120">
                  <c:v>6.0522079499999935</c:v>
                </c:pt>
                <c:pt idx="121">
                  <c:v>5.7982258800000004</c:v>
                </c:pt>
                <c:pt idx="122">
                  <c:v>5.612385269999983</c:v>
                </c:pt>
                <c:pt idx="123">
                  <c:v>5.4842162099999934</c:v>
                </c:pt>
                <c:pt idx="124">
                  <c:v>5.7558832199999932</c:v>
                </c:pt>
                <c:pt idx="125">
                  <c:v>5.3264641800000003</c:v>
                </c:pt>
                <c:pt idx="126">
                  <c:v>5.5753307300000001</c:v>
                </c:pt>
                <c:pt idx="127">
                  <c:v>5.3522081400000001</c:v>
                </c:pt>
                <c:pt idx="128">
                  <c:v>4.9689764999999975</c:v>
                </c:pt>
                <c:pt idx="129">
                  <c:v>5.2159252199999884</c:v>
                </c:pt>
                <c:pt idx="130">
                  <c:v>5.1037545199999883</c:v>
                </c:pt>
                <c:pt idx="131">
                  <c:v>5.3823265999999945</c:v>
                </c:pt>
                <c:pt idx="132">
                  <c:v>4.8655796099999922</c:v>
                </c:pt>
                <c:pt idx="133">
                  <c:v>4.8102712599999942</c:v>
                </c:pt>
                <c:pt idx="134">
                  <c:v>10.19765091</c:v>
                </c:pt>
                <c:pt idx="135">
                  <c:v>9.9813375500000028</c:v>
                </c:pt>
                <c:pt idx="136">
                  <c:v>9.8886318200000005</c:v>
                </c:pt>
                <c:pt idx="137">
                  <c:v>9.6568670300000008</c:v>
                </c:pt>
                <c:pt idx="138">
                  <c:v>9.4628791800000016</c:v>
                </c:pt>
                <c:pt idx="139">
                  <c:v>8.4736204100000005</c:v>
                </c:pt>
                <c:pt idx="140">
                  <c:v>8.2324886300000006</c:v>
                </c:pt>
                <c:pt idx="141">
                  <c:v>8.2324886300000006</c:v>
                </c:pt>
                <c:pt idx="142">
                  <c:v>7.9511680599999996</c:v>
                </c:pt>
                <c:pt idx="143">
                  <c:v>7.8491506599999932</c:v>
                </c:pt>
                <c:pt idx="144">
                  <c:v>7.23495913</c:v>
                </c:pt>
                <c:pt idx="145">
                  <c:v>7.0339016900000004</c:v>
                </c:pt>
                <c:pt idx="146">
                  <c:v>6.7091174100000002</c:v>
                </c:pt>
                <c:pt idx="147">
                  <c:v>6.7733316400000003</c:v>
                </c:pt>
                <c:pt idx="148">
                  <c:v>6.5822968499999934</c:v>
                </c:pt>
                <c:pt idx="149">
                  <c:v>6.5383830100000004</c:v>
                </c:pt>
                <c:pt idx="150">
                  <c:v>6.5822968499999934</c:v>
                </c:pt>
                <c:pt idx="151">
                  <c:v>6.2941594099999945</c:v>
                </c:pt>
                <c:pt idx="152">
                  <c:v>6.3193764699999955</c:v>
                </c:pt>
                <c:pt idx="153">
                  <c:v>6.2941594099999945</c:v>
                </c:pt>
                <c:pt idx="154">
                  <c:v>5.9417362200000001</c:v>
                </c:pt>
                <c:pt idx="155">
                  <c:v>5.7717070599999998</c:v>
                </c:pt>
                <c:pt idx="156">
                  <c:v>5.8911461799999945</c:v>
                </c:pt>
                <c:pt idx="157">
                  <c:v>5.6929159199999839</c:v>
                </c:pt>
                <c:pt idx="158">
                  <c:v>10.429416660000006</c:v>
                </c:pt>
                <c:pt idx="159">
                  <c:v>10.166749000000006</c:v>
                </c:pt>
                <c:pt idx="160">
                  <c:v>9.9040823000000007</c:v>
                </c:pt>
                <c:pt idx="161">
                  <c:v>9.7186708499999988</c:v>
                </c:pt>
                <c:pt idx="162">
                  <c:v>9.5587139099999998</c:v>
                </c:pt>
                <c:pt idx="163">
                  <c:v>8.6807470300000027</c:v>
                </c:pt>
                <c:pt idx="164">
                  <c:v>8.2448539699999959</c:v>
                </c:pt>
                <c:pt idx="165">
                  <c:v>7.9697165499999931</c:v>
                </c:pt>
                <c:pt idx="166">
                  <c:v>7.3390641199999997</c:v>
                </c:pt>
                <c:pt idx="167">
                  <c:v>7.4008927299999998</c:v>
                </c:pt>
                <c:pt idx="168">
                  <c:v>7.1721267699999931</c:v>
                </c:pt>
                <c:pt idx="169">
                  <c:v>8.6343746199999991</c:v>
                </c:pt>
                <c:pt idx="170">
                  <c:v>8.3994264600000008</c:v>
                </c:pt>
                <c:pt idx="171">
                  <c:v>8.2077570000000009</c:v>
                </c:pt>
                <c:pt idx="172">
                  <c:v>8.0191793400000009</c:v>
                </c:pt>
                <c:pt idx="173">
                  <c:v>7.4812703100000073</c:v>
                </c:pt>
                <c:pt idx="174">
                  <c:v>7.25661135</c:v>
                </c:pt>
                <c:pt idx="175">
                  <c:v>7.2906360599999935</c:v>
                </c:pt>
                <c:pt idx="176">
                  <c:v>7.2906360599999935</c:v>
                </c:pt>
                <c:pt idx="177">
                  <c:v>7.0431814199999945</c:v>
                </c:pt>
                <c:pt idx="178">
                  <c:v>6.5482721300000062</c:v>
                </c:pt>
                <c:pt idx="179">
                  <c:v>6.5569314999999975</c:v>
                </c:pt>
                <c:pt idx="180">
                  <c:v>6.4827370599999945</c:v>
                </c:pt>
                <c:pt idx="181">
                  <c:v>6.3750534099999996</c:v>
                </c:pt>
                <c:pt idx="182">
                  <c:v>6.0592107799999955</c:v>
                </c:pt>
                <c:pt idx="183">
                  <c:v>6.0035648299999931</c:v>
                </c:pt>
                <c:pt idx="184">
                  <c:v>6.0924735099999934</c:v>
                </c:pt>
                <c:pt idx="185">
                  <c:v>5.6944212899999931</c:v>
                </c:pt>
                <c:pt idx="186">
                  <c:v>5.5008807199999934</c:v>
                </c:pt>
                <c:pt idx="187">
                  <c:v>5.5349516899999935</c:v>
                </c:pt>
                <c:pt idx="188">
                  <c:v>5.3202776900000002</c:v>
                </c:pt>
                <c:pt idx="189">
                  <c:v>5.6126861599999902</c:v>
                </c:pt>
                <c:pt idx="190">
                  <c:v>5.2615070299999935</c:v>
                </c:pt>
                <c:pt idx="191">
                  <c:v>5.0339102699999883</c:v>
                </c:pt>
                <c:pt idx="192">
                  <c:v>5.5379748299999871</c:v>
                </c:pt>
                <c:pt idx="193">
                  <c:v>5.2747745499999903</c:v>
                </c:pt>
                <c:pt idx="194">
                  <c:v>5.4508118599999902</c:v>
                </c:pt>
                <c:pt idx="195">
                  <c:v>5.1508812899999903</c:v>
                </c:pt>
                <c:pt idx="196">
                  <c:v>5.06354332</c:v>
                </c:pt>
                <c:pt idx="197">
                  <c:v>5.4508118599999902</c:v>
                </c:pt>
                <c:pt idx="198">
                  <c:v>4.9243497800000071</c:v>
                </c:pt>
                <c:pt idx="199">
                  <c:v>4.8998160399999922</c:v>
                </c:pt>
                <c:pt idx="200">
                  <c:v>4.5779132799999873</c:v>
                </c:pt>
                <c:pt idx="201">
                  <c:v>4.4887619000000072</c:v>
                </c:pt>
                <c:pt idx="202">
                  <c:v>4.9714145699999932</c:v>
                </c:pt>
                <c:pt idx="203">
                  <c:v>4.7738408999999997</c:v>
                </c:pt>
                <c:pt idx="204">
                  <c:v>4.2414474499999999</c:v>
                </c:pt>
                <c:pt idx="205">
                  <c:v>4.6527876899999931</c:v>
                </c:pt>
                <c:pt idx="206">
                  <c:v>4.1085157399999872</c:v>
                </c:pt>
                <c:pt idx="207">
                  <c:v>4.3206677400000002</c:v>
                </c:pt>
                <c:pt idx="208">
                  <c:v>4.1968994100000003</c:v>
                </c:pt>
                <c:pt idx="209">
                  <c:v>4.1085157399999872</c:v>
                </c:pt>
                <c:pt idx="210">
                  <c:v>7.8336935000000034</c:v>
                </c:pt>
                <c:pt idx="211">
                  <c:v>7.7113094300000071</c:v>
                </c:pt>
                <c:pt idx="212">
                  <c:v>7.4638547900000001</c:v>
                </c:pt>
                <c:pt idx="213">
                  <c:v>7.1638154999999903</c:v>
                </c:pt>
                <c:pt idx="214">
                  <c:v>7.0029702199999884</c:v>
                </c:pt>
                <c:pt idx="215">
                  <c:v>6.9402694700000094</c:v>
                </c:pt>
                <c:pt idx="216">
                  <c:v>6.7578744899999945</c:v>
                </c:pt>
                <c:pt idx="217">
                  <c:v>6.8730564100000002</c:v>
                </c:pt>
                <c:pt idx="218">
                  <c:v>6.4796457300000094</c:v>
                </c:pt>
                <c:pt idx="219">
                  <c:v>6.4925947199999934</c:v>
                </c:pt>
                <c:pt idx="220">
                  <c:v>6.4796457300000094</c:v>
                </c:pt>
                <c:pt idx="221">
                  <c:v>6.24469662</c:v>
                </c:pt>
                <c:pt idx="222">
                  <c:v>6.0344791400000002</c:v>
                </c:pt>
                <c:pt idx="223">
                  <c:v>6.1234469399999902</c:v>
                </c:pt>
                <c:pt idx="224">
                  <c:v>6.0026502599999931</c:v>
                </c:pt>
                <c:pt idx="225">
                  <c:v>5.7486681900000125</c:v>
                </c:pt>
                <c:pt idx="226">
                  <c:v>5.7316713300000073</c:v>
                </c:pt>
                <c:pt idx="227">
                  <c:v>5.9488873499999935</c:v>
                </c:pt>
                <c:pt idx="228">
                  <c:v>5.7486681900000125</c:v>
                </c:pt>
                <c:pt idx="229">
                  <c:v>5.3512096400000004</c:v>
                </c:pt>
                <c:pt idx="230">
                  <c:v>5.6313643500000001</c:v>
                </c:pt>
                <c:pt idx="231">
                  <c:v>5.4884915400000001</c:v>
                </c:pt>
                <c:pt idx="232">
                  <c:v>5.3512096400000004</c:v>
                </c:pt>
                <c:pt idx="233">
                  <c:v>5.6313643500000001</c:v>
                </c:pt>
                <c:pt idx="234">
                  <c:v>5.2398548099999935</c:v>
                </c:pt>
                <c:pt idx="235">
                  <c:v>5.4321341499999942</c:v>
                </c:pt>
                <c:pt idx="236">
                  <c:v>4.9985861800000002</c:v>
                </c:pt>
                <c:pt idx="237">
                  <c:v>4.9988489200000004</c:v>
                </c:pt>
                <c:pt idx="238">
                  <c:v>5.1550798399999902</c:v>
                </c:pt>
                <c:pt idx="239">
                  <c:v>5.1835594199999955</c:v>
                </c:pt>
                <c:pt idx="240">
                  <c:v>4.7422595000000003</c:v>
                </c:pt>
                <c:pt idx="241">
                  <c:v>5.0190515499999941</c:v>
                </c:pt>
                <c:pt idx="242">
                  <c:v>4.8377409</c:v>
                </c:pt>
                <c:pt idx="243">
                  <c:v>4.7521133399999931</c:v>
                </c:pt>
                <c:pt idx="244">
                  <c:v>4.5104021999999997</c:v>
                </c:pt>
                <c:pt idx="245">
                  <c:v>4.7521133399999931</c:v>
                </c:pt>
                <c:pt idx="246">
                  <c:v>4.3156418800000003</c:v>
                </c:pt>
                <c:pt idx="247">
                  <c:v>4.5969171499999941</c:v>
                </c:pt>
                <c:pt idx="248">
                  <c:v>4.0683269499999932</c:v>
                </c:pt>
                <c:pt idx="249">
                  <c:v>4.3610186599999903</c:v>
                </c:pt>
                <c:pt idx="250">
                  <c:v>4.2650408699999902</c:v>
                </c:pt>
                <c:pt idx="251">
                  <c:v>4.0977845199999869</c:v>
                </c:pt>
                <c:pt idx="252">
                  <c:v>4.0562009799999945</c:v>
                </c:pt>
                <c:pt idx="253">
                  <c:v>3.8283157299999999</c:v>
                </c:pt>
                <c:pt idx="254">
                  <c:v>3.8725357099999997</c:v>
                </c:pt>
                <c:pt idx="255">
                  <c:v>3.7013247000000047</c:v>
                </c:pt>
                <c:pt idx="256">
                  <c:v>3.8725357099999997</c:v>
                </c:pt>
                <c:pt idx="257">
                  <c:v>3.6234979600000012</c:v>
                </c:pt>
                <c:pt idx="258">
                  <c:v>10.553024290000012</c:v>
                </c:pt>
                <c:pt idx="259">
                  <c:v>10.398513790000001</c:v>
                </c:pt>
                <c:pt idx="260">
                  <c:v>10.12039661</c:v>
                </c:pt>
                <c:pt idx="261">
                  <c:v>10.12039661</c:v>
                </c:pt>
                <c:pt idx="262">
                  <c:v>9.8577299100000122</c:v>
                </c:pt>
                <c:pt idx="263">
                  <c:v>8.6034603100000027</c:v>
                </c:pt>
                <c:pt idx="264">
                  <c:v>8.4334316300000047</c:v>
                </c:pt>
                <c:pt idx="265">
                  <c:v>8.1830253599999985</c:v>
                </c:pt>
                <c:pt idx="266">
                  <c:v>7.9109797500000001</c:v>
                </c:pt>
                <c:pt idx="267">
                  <c:v>7.5875821099999934</c:v>
                </c:pt>
                <c:pt idx="268">
                  <c:v>7.32156801</c:v>
                </c:pt>
                <c:pt idx="269">
                  <c:v>7.13597679</c:v>
                </c:pt>
                <c:pt idx="270">
                  <c:v>7.13597679</c:v>
                </c:pt>
                <c:pt idx="271">
                  <c:v>6.9782247499999999</c:v>
                </c:pt>
                <c:pt idx="272">
                  <c:v>6.8660750399999921</c:v>
                </c:pt>
                <c:pt idx="273">
                  <c:v>6.7338628800000073</c:v>
                </c:pt>
                <c:pt idx="274">
                  <c:v>6.6651315699999829</c:v>
                </c:pt>
                <c:pt idx="275">
                  <c:v>6.3343482</c:v>
                </c:pt>
                <c:pt idx="276">
                  <c:v>6.3092870699999946</c:v>
                </c:pt>
                <c:pt idx="277">
                  <c:v>6.1735935199999945</c:v>
                </c:pt>
                <c:pt idx="278">
                  <c:v>6.0955705599999872</c:v>
                </c:pt>
                <c:pt idx="279">
                  <c:v>5.9293703999999998</c:v>
                </c:pt>
                <c:pt idx="280">
                  <c:v>6.0955705599999872</c:v>
                </c:pt>
                <c:pt idx="281">
                  <c:v>7.2102131800000073</c:v>
                </c:pt>
                <c:pt idx="282">
                  <c:v>6.9256405799999934</c:v>
                </c:pt>
                <c:pt idx="283">
                  <c:v>6.8544969599999872</c:v>
                </c:pt>
                <c:pt idx="284">
                  <c:v>6.8598918900000001</c:v>
                </c:pt>
                <c:pt idx="285">
                  <c:v>6.6936516800000003</c:v>
                </c:pt>
                <c:pt idx="286">
                  <c:v>6.8320689200000002</c:v>
                </c:pt>
                <c:pt idx="287">
                  <c:v>6.3528966899999935</c:v>
                </c:pt>
                <c:pt idx="288">
                  <c:v>6.3528966899999935</c:v>
                </c:pt>
                <c:pt idx="289">
                  <c:v>6.3991103199999921</c:v>
                </c:pt>
                <c:pt idx="290">
                  <c:v>6.4116339699999996</c:v>
                </c:pt>
                <c:pt idx="291">
                  <c:v>5.9293703999999998</c:v>
                </c:pt>
                <c:pt idx="292">
                  <c:v>6.2473402</c:v>
                </c:pt>
                <c:pt idx="293">
                  <c:v>6.5137119299999942</c:v>
                </c:pt>
                <c:pt idx="294">
                  <c:v>5.4482493400000083</c:v>
                </c:pt>
                <c:pt idx="295">
                  <c:v>5.668137549999984</c:v>
                </c:pt>
                <c:pt idx="296">
                  <c:v>5.8399324400000001</c:v>
                </c:pt>
                <c:pt idx="297">
                  <c:v>5.95200014</c:v>
                </c:pt>
                <c:pt idx="298">
                  <c:v>5.2553205499999942</c:v>
                </c:pt>
                <c:pt idx="299">
                  <c:v>5.4694895699999941</c:v>
                </c:pt>
                <c:pt idx="300">
                  <c:v>5.2902612700000002</c:v>
                </c:pt>
                <c:pt idx="301">
                  <c:v>5.3356318499999942</c:v>
                </c:pt>
                <c:pt idx="302">
                  <c:v>5.31194305</c:v>
                </c:pt>
                <c:pt idx="303">
                  <c:v>5.2336683300000093</c:v>
                </c:pt>
                <c:pt idx="304">
                  <c:v>5.3356318499999942</c:v>
                </c:pt>
                <c:pt idx="305">
                  <c:v>4.8346476599999955</c:v>
                </c:pt>
                <c:pt idx="306">
                  <c:v>5.1737575499999942</c:v>
                </c:pt>
                <c:pt idx="307">
                  <c:v>4.4108815199999931</c:v>
                </c:pt>
                <c:pt idx="308">
                  <c:v>4.6958880399999883</c:v>
                </c:pt>
                <c:pt idx="309">
                  <c:v>4.9900922799999945</c:v>
                </c:pt>
                <c:pt idx="310">
                  <c:v>4.8390235900000071</c:v>
                </c:pt>
                <c:pt idx="311">
                  <c:v>4.4702134100000084</c:v>
                </c:pt>
                <c:pt idx="312">
                  <c:v>4.64968395</c:v>
                </c:pt>
                <c:pt idx="313">
                  <c:v>4.3362798700000003</c:v>
                </c:pt>
                <c:pt idx="314">
                  <c:v>4.2816362400000001</c:v>
                </c:pt>
                <c:pt idx="315">
                  <c:v>4.4199934000000072</c:v>
                </c:pt>
                <c:pt idx="316">
                  <c:v>4.1363387100000004</c:v>
                </c:pt>
                <c:pt idx="317">
                  <c:v>4.0133786200000001</c:v>
                </c:pt>
                <c:pt idx="318">
                  <c:v>4.0761032100000003</c:v>
                </c:pt>
                <c:pt idx="319">
                  <c:v>3.8314130299999967</c:v>
                </c:pt>
                <c:pt idx="320">
                  <c:v>3.825218439999996</c:v>
                </c:pt>
                <c:pt idx="321">
                  <c:v>3.8165020899999966</c:v>
                </c:pt>
                <c:pt idx="322">
                  <c:v>3.7791464299999977</c:v>
                </c:pt>
                <c:pt idx="323">
                  <c:v>3.688935280000003</c:v>
                </c:pt>
                <c:pt idx="324">
                  <c:v>3.6079330400000047</c:v>
                </c:pt>
                <c:pt idx="325">
                  <c:v>3.2800860400000036</c:v>
                </c:pt>
                <c:pt idx="326">
                  <c:v>3.6079330400000047</c:v>
                </c:pt>
                <c:pt idx="327">
                  <c:v>3.3495566799999987</c:v>
                </c:pt>
                <c:pt idx="328">
                  <c:v>3.2436046600000012</c:v>
                </c:pt>
                <c:pt idx="329">
                  <c:v>3.2374896999999998</c:v>
                </c:pt>
                <c:pt idx="330">
                  <c:v>3.1411750299999999</c:v>
                </c:pt>
                <c:pt idx="331">
                  <c:v>6.0267114599999934</c:v>
                </c:pt>
                <c:pt idx="332">
                  <c:v>5.5566530199999997</c:v>
                </c:pt>
                <c:pt idx="333">
                  <c:v>5.3356318499999942</c:v>
                </c:pt>
              </c:numCache>
            </c:numRef>
          </c:yVal>
        </c:ser>
        <c:axId val="133363584"/>
        <c:axId val="133373952"/>
      </c:scatterChart>
      <c:valAx>
        <c:axId val="1333635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sz="1050" b="1" i="0" baseline="0">
                    <a:effectLst/>
                  </a:rPr>
                  <a:t>MetopB/GOME-2 (μW/cm</a:t>
                </a:r>
                <a:r>
                  <a:rPr lang="en-US" altLang="zh-CN" sz="1050" b="1" i="0" baseline="30000">
                    <a:effectLst/>
                  </a:rPr>
                  <a:t>2</a:t>
                </a:r>
                <a:r>
                  <a:rPr lang="en-US" altLang="zh-CN" sz="1050" b="1" i="0" baseline="0">
                    <a:effectLst/>
                  </a:rPr>
                  <a:t>/nm/sr)</a:t>
                </a:r>
                <a:endParaRPr lang="zh-CN" altLang="zh-CN" sz="1050">
                  <a:effectLst/>
                </a:endParaRP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33373952"/>
        <c:crossesAt val="0"/>
        <c:crossBetween val="midCat"/>
      </c:valAx>
      <c:valAx>
        <c:axId val="13337395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 sz="1000" b="1" i="0" u="none" strike="noStrike" baseline="0">
                    <a:effectLst/>
                  </a:rPr>
                  <a:t>FY-3C/TOU</a:t>
                </a:r>
                <a:r>
                  <a:rPr lang="en-US" altLang="zh-CN" sz="1050" b="1" i="0" baseline="0">
                    <a:effectLst/>
                  </a:rPr>
                  <a:t>  (μW/cm</a:t>
                </a:r>
                <a:r>
                  <a:rPr lang="en-US" altLang="zh-CN" sz="1050" b="1" i="0" baseline="30000">
                    <a:effectLst/>
                  </a:rPr>
                  <a:t>2</a:t>
                </a:r>
                <a:r>
                  <a:rPr lang="en-US" altLang="zh-CN" sz="1050" b="1" i="0" baseline="0">
                    <a:effectLst/>
                  </a:rPr>
                  <a:t>/nm/sr)</a:t>
                </a:r>
                <a:endParaRPr lang="zh-CN" altLang="zh-CN" sz="1050">
                  <a:effectLst/>
                </a:endParaRPr>
              </a:p>
            </c:rich>
          </c:tx>
        </c:title>
        <c:numFmt formatCode="General" sourceLinked="1"/>
        <c:tickLblPos val="nextTo"/>
        <c:crossAx val="133363584"/>
        <c:crosses val="autoZero"/>
        <c:crossBetween val="midCat"/>
      </c:valAx>
      <c:spPr>
        <a:ln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zh-CN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 sz="1400"/>
            </a:pPr>
            <a:r>
              <a:rPr lang="en-US" altLang="zh-CN" sz="1400" dirty="0">
                <a:latin typeface="Times New Roman" pitchFamily="18" charset="0"/>
                <a:ea typeface="+mn-ea"/>
                <a:cs typeface="Times New Roman" pitchFamily="18" charset="0"/>
              </a:rPr>
              <a:t>FY-3B/TOU</a:t>
            </a:r>
            <a:r>
              <a:rPr lang="zh-CN" altLang="en-US" sz="1400" dirty="0">
                <a:latin typeface="Times New Roman" pitchFamily="18" charset="0"/>
                <a:ea typeface="+mn-ea"/>
                <a:cs typeface="Times New Roman" pitchFamily="18" charset="0"/>
              </a:rPr>
              <a:t>与</a:t>
            </a:r>
            <a:r>
              <a:rPr lang="en-US" altLang="zh-CN" sz="1400" dirty="0" err="1">
                <a:latin typeface="Times New Roman" pitchFamily="18" charset="0"/>
                <a:ea typeface="+mn-ea"/>
                <a:cs typeface="Times New Roman" pitchFamily="18" charset="0"/>
              </a:rPr>
              <a:t>Metop</a:t>
            </a:r>
            <a:r>
              <a:rPr lang="en-US" altLang="zh-CN" sz="1400" dirty="0">
                <a:latin typeface="Times New Roman" pitchFamily="18" charset="0"/>
                <a:ea typeface="+mn-ea"/>
                <a:cs typeface="Times New Roman" pitchFamily="18" charset="0"/>
              </a:rPr>
              <a:t>-B/GOME-2 </a:t>
            </a:r>
          </a:p>
          <a:p>
            <a:pPr>
              <a:defRPr sz="1400"/>
            </a:pPr>
            <a:r>
              <a:rPr lang="en-US" altLang="zh-CN" sz="1400" dirty="0">
                <a:latin typeface="Times New Roman" pitchFamily="18" charset="0"/>
                <a:ea typeface="+mn-ea"/>
                <a:cs typeface="Times New Roman" pitchFamily="18" charset="0"/>
              </a:rPr>
              <a:t>(2013</a:t>
            </a:r>
            <a:r>
              <a:rPr lang="zh-CN" altLang="en-US" sz="1400" dirty="0">
                <a:latin typeface="Times New Roman" pitchFamily="18" charset="0"/>
                <a:ea typeface="+mn-ea"/>
                <a:cs typeface="Times New Roman" pitchFamily="18" charset="0"/>
              </a:rPr>
              <a:t>年</a:t>
            </a:r>
            <a:r>
              <a:rPr lang="en-US" altLang="zh-CN" sz="1400" dirty="0"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r>
              <a:rPr lang="zh-CN" altLang="en-US" sz="1400" dirty="0">
                <a:latin typeface="Times New Roman" pitchFamily="18" charset="0"/>
                <a:ea typeface="+mn-ea"/>
                <a:cs typeface="Times New Roman" pitchFamily="18" charset="0"/>
              </a:rPr>
              <a:t>月</a:t>
            </a:r>
            <a:r>
              <a:rPr lang="en-US" altLang="zh-CN" sz="1400" dirty="0">
                <a:latin typeface="Times New Roman" pitchFamily="18" charset="0"/>
                <a:ea typeface="+mn-ea"/>
                <a:cs typeface="Times New Roman" pitchFamily="18" charset="0"/>
              </a:rPr>
              <a:t>6-11</a:t>
            </a:r>
            <a:r>
              <a:rPr lang="zh-CN" altLang="en-US" sz="1400" dirty="0">
                <a:latin typeface="Times New Roman" pitchFamily="18" charset="0"/>
                <a:ea typeface="+mn-ea"/>
                <a:cs typeface="Times New Roman" pitchFamily="18" charset="0"/>
              </a:rPr>
              <a:t>日间</a:t>
            </a:r>
            <a:r>
              <a:rPr lang="en-US" altLang="zh-CN" sz="1400" dirty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en-US" altLang="en-US" sz="1400" dirty="0">
              <a:latin typeface="Times New Roman" pitchFamily="18" charset="0"/>
              <a:ea typeface="+mn-ea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660115919323464"/>
          <c:y val="2.3683605861974967E-2"/>
        </c:manualLayout>
      </c:layout>
    </c:title>
    <c:plotArea>
      <c:layout>
        <c:manualLayout>
          <c:layoutTarget val="inner"/>
          <c:xMode val="edge"/>
          <c:yMode val="edge"/>
          <c:x val="0.19512661105616022"/>
          <c:y val="0.20754384868498379"/>
          <c:w val="0.7490708527844826"/>
          <c:h val="0.56676277991861757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trendline>
            <c:trendlineType val="linear"/>
            <c:dispRSqr val="1"/>
            <c:dispEq val="1"/>
            <c:trendlineLbl>
              <c:layout>
                <c:manualLayout>
                  <c:x val="-0.10330554874715563"/>
                  <c:y val="-1.4901753264906787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 sz="600" baseline="0" dirty="0"/>
                      <a:t>y = 0.9868x - 0.0006
R² = 0.9937</a:t>
                    </a:r>
                    <a:endParaRPr lang="en-US" altLang="en-US" sz="600" dirty="0"/>
                  </a:p>
                </c:rich>
              </c:tx>
              <c:numFmt formatCode="General" sourceLinked="0"/>
            </c:trendlineLbl>
          </c:trendline>
          <c:xVal>
            <c:numRef>
              <c:f>进一步筛选数据!$H$2:$H$456</c:f>
              <c:numCache>
                <c:formatCode>General</c:formatCode>
                <c:ptCount val="455"/>
                <c:pt idx="0">
                  <c:v>0.31005287000000092</c:v>
                </c:pt>
                <c:pt idx="1">
                  <c:v>0.33960781000000068</c:v>
                </c:pt>
                <c:pt idx="2">
                  <c:v>0.39627516000000085</c:v>
                </c:pt>
                <c:pt idx="3">
                  <c:v>0.41450381000000008</c:v>
                </c:pt>
                <c:pt idx="4">
                  <c:v>0.41450381000000008</c:v>
                </c:pt>
                <c:pt idx="5">
                  <c:v>0.41648519000000067</c:v>
                </c:pt>
                <c:pt idx="6">
                  <c:v>0.41985354000000008</c:v>
                </c:pt>
                <c:pt idx="7">
                  <c:v>0.41209561</c:v>
                </c:pt>
                <c:pt idx="8">
                  <c:v>0.40424615000000003</c:v>
                </c:pt>
                <c:pt idx="9">
                  <c:v>0.45330515999999998</c:v>
                </c:pt>
                <c:pt idx="10">
                  <c:v>0.40620852000000002</c:v>
                </c:pt>
                <c:pt idx="11">
                  <c:v>0.41798270000000104</c:v>
                </c:pt>
                <c:pt idx="12">
                  <c:v>0.72607321000000158</c:v>
                </c:pt>
                <c:pt idx="13">
                  <c:v>0.77120750999999998</c:v>
                </c:pt>
                <c:pt idx="14">
                  <c:v>7.4499730000000167E-2</c:v>
                </c:pt>
                <c:pt idx="15">
                  <c:v>7.8462480000000195E-2</c:v>
                </c:pt>
                <c:pt idx="16">
                  <c:v>0.15811379000000036</c:v>
                </c:pt>
                <c:pt idx="17">
                  <c:v>0.17337039000000001</c:v>
                </c:pt>
                <c:pt idx="18">
                  <c:v>0.20427985000000001</c:v>
                </c:pt>
                <c:pt idx="19">
                  <c:v>0.23518932000000001</c:v>
                </c:pt>
                <c:pt idx="20">
                  <c:v>0.24034089000000033</c:v>
                </c:pt>
                <c:pt idx="21">
                  <c:v>0.2504459</c:v>
                </c:pt>
                <c:pt idx="22">
                  <c:v>0.27996841000000061</c:v>
                </c:pt>
                <c:pt idx="23">
                  <c:v>0.30077285000000031</c:v>
                </c:pt>
                <c:pt idx="24">
                  <c:v>0.30077285000000031</c:v>
                </c:pt>
                <c:pt idx="25">
                  <c:v>0.28452557000000067</c:v>
                </c:pt>
                <c:pt idx="26">
                  <c:v>0.30651885000000068</c:v>
                </c:pt>
                <c:pt idx="27">
                  <c:v>0.28690323000000001</c:v>
                </c:pt>
                <c:pt idx="28">
                  <c:v>0.31167042000000067</c:v>
                </c:pt>
                <c:pt idx="29">
                  <c:v>0.30037656000000146</c:v>
                </c:pt>
                <c:pt idx="30">
                  <c:v>0.37249866000000104</c:v>
                </c:pt>
                <c:pt idx="31">
                  <c:v>0.1436497400000003</c:v>
                </c:pt>
                <c:pt idx="32">
                  <c:v>0.1228453</c:v>
                </c:pt>
                <c:pt idx="33">
                  <c:v>0.11452352000000017</c:v>
                </c:pt>
                <c:pt idx="34">
                  <c:v>0.11194774</c:v>
                </c:pt>
                <c:pt idx="35">
                  <c:v>9.5106040000000211E-2</c:v>
                </c:pt>
                <c:pt idx="36">
                  <c:v>9.5106040000000211E-2</c:v>
                </c:pt>
                <c:pt idx="37">
                  <c:v>9.5106040000000211E-2</c:v>
                </c:pt>
                <c:pt idx="38">
                  <c:v>0.18426795000000046</c:v>
                </c:pt>
                <c:pt idx="39">
                  <c:v>0.2116109400000003</c:v>
                </c:pt>
                <c:pt idx="40">
                  <c:v>0.2274619500000003</c:v>
                </c:pt>
                <c:pt idx="41">
                  <c:v>0.26094720000000005</c:v>
                </c:pt>
                <c:pt idx="42">
                  <c:v>0.24569060000000001</c:v>
                </c:pt>
                <c:pt idx="43">
                  <c:v>0.32474750000000002</c:v>
                </c:pt>
                <c:pt idx="44">
                  <c:v>0.32474750000000002</c:v>
                </c:pt>
                <c:pt idx="45">
                  <c:v>0.30592442000000092</c:v>
                </c:pt>
                <c:pt idx="46">
                  <c:v>0.29443246000000067</c:v>
                </c:pt>
                <c:pt idx="47">
                  <c:v>0.30830207000000104</c:v>
                </c:pt>
                <c:pt idx="48">
                  <c:v>0.32157731000000067</c:v>
                </c:pt>
                <c:pt idx="49">
                  <c:v>0.33386183000000097</c:v>
                </c:pt>
                <c:pt idx="50">
                  <c:v>0.33960781000000068</c:v>
                </c:pt>
                <c:pt idx="51">
                  <c:v>0.33386183000000097</c:v>
                </c:pt>
                <c:pt idx="52">
                  <c:v>0.35322481000000061</c:v>
                </c:pt>
                <c:pt idx="53">
                  <c:v>0.34832588000000092</c:v>
                </c:pt>
                <c:pt idx="54">
                  <c:v>0.37130982000000068</c:v>
                </c:pt>
                <c:pt idx="55">
                  <c:v>0.36199737000000032</c:v>
                </c:pt>
                <c:pt idx="56">
                  <c:v>0.38854727000000061</c:v>
                </c:pt>
                <c:pt idx="57">
                  <c:v>0.38854727000000061</c:v>
                </c:pt>
                <c:pt idx="58">
                  <c:v>0.44153099999999995</c:v>
                </c:pt>
                <c:pt idx="59">
                  <c:v>0.43171921000000002</c:v>
                </c:pt>
                <c:pt idx="60">
                  <c:v>0.41798270000000104</c:v>
                </c:pt>
                <c:pt idx="61">
                  <c:v>0.43760628000000074</c:v>
                </c:pt>
                <c:pt idx="62">
                  <c:v>0.43760628000000074</c:v>
                </c:pt>
                <c:pt idx="63">
                  <c:v>0.45134279000000038</c:v>
                </c:pt>
                <c:pt idx="64">
                  <c:v>0.41014481000000008</c:v>
                </c:pt>
                <c:pt idx="65">
                  <c:v>0.45330515999999998</c:v>
                </c:pt>
                <c:pt idx="66">
                  <c:v>0.46115461000000002</c:v>
                </c:pt>
                <c:pt idx="67">
                  <c:v>0.48077822000000031</c:v>
                </c:pt>
                <c:pt idx="68">
                  <c:v>0.47292876000000134</c:v>
                </c:pt>
                <c:pt idx="69">
                  <c:v>0.50236415999999828</c:v>
                </c:pt>
                <c:pt idx="70">
                  <c:v>0.50432651999999956</c:v>
                </c:pt>
                <c:pt idx="71">
                  <c:v>0.5219878</c:v>
                </c:pt>
                <c:pt idx="72">
                  <c:v>0.5219878</c:v>
                </c:pt>
                <c:pt idx="73">
                  <c:v>0.52591245999999958</c:v>
                </c:pt>
                <c:pt idx="74">
                  <c:v>0.58085858999999829</c:v>
                </c:pt>
                <c:pt idx="75">
                  <c:v>0.56515968000000005</c:v>
                </c:pt>
                <c:pt idx="76">
                  <c:v>0.55142318999999829</c:v>
                </c:pt>
                <c:pt idx="77">
                  <c:v>0.58674562000000063</c:v>
                </c:pt>
                <c:pt idx="78">
                  <c:v>0.60833162000000063</c:v>
                </c:pt>
                <c:pt idx="79">
                  <c:v>0.60636926000000002</c:v>
                </c:pt>
                <c:pt idx="80">
                  <c:v>0.59263270999999829</c:v>
                </c:pt>
                <c:pt idx="81">
                  <c:v>0.65739059000000122</c:v>
                </c:pt>
                <c:pt idx="82">
                  <c:v>0.67308950000000134</c:v>
                </c:pt>
                <c:pt idx="83">
                  <c:v>0.62795520000000171</c:v>
                </c:pt>
                <c:pt idx="84">
                  <c:v>0.69075072000000004</c:v>
                </c:pt>
                <c:pt idx="85">
                  <c:v>0.69467545000000208</c:v>
                </c:pt>
                <c:pt idx="86">
                  <c:v>0.62403047000000134</c:v>
                </c:pt>
                <c:pt idx="87">
                  <c:v>0.62403047000000134</c:v>
                </c:pt>
                <c:pt idx="88">
                  <c:v>0.73588502000000133</c:v>
                </c:pt>
                <c:pt idx="89">
                  <c:v>0.74569677999999995</c:v>
                </c:pt>
                <c:pt idx="90">
                  <c:v>0.65150350000000001</c:v>
                </c:pt>
                <c:pt idx="91">
                  <c:v>0.76924515000000171</c:v>
                </c:pt>
                <c:pt idx="92">
                  <c:v>0.78886873000000002</c:v>
                </c:pt>
                <c:pt idx="93">
                  <c:v>0.68682599000000122</c:v>
                </c:pt>
                <c:pt idx="94">
                  <c:v>0.82811593999999999</c:v>
                </c:pt>
                <c:pt idx="95">
                  <c:v>0.79475582000000133</c:v>
                </c:pt>
                <c:pt idx="96">
                  <c:v>0.78886873000000002</c:v>
                </c:pt>
                <c:pt idx="97">
                  <c:v>0.90661031000000003</c:v>
                </c:pt>
                <c:pt idx="98">
                  <c:v>0.88109964000000063</c:v>
                </c:pt>
                <c:pt idx="99">
                  <c:v>0.82222885000000134</c:v>
                </c:pt>
                <c:pt idx="100">
                  <c:v>0.8026052700000017</c:v>
                </c:pt>
                <c:pt idx="101">
                  <c:v>0.22389548000000037</c:v>
                </c:pt>
                <c:pt idx="102">
                  <c:v>0.20309103000000037</c:v>
                </c:pt>
                <c:pt idx="103">
                  <c:v>0.17812569</c:v>
                </c:pt>
                <c:pt idx="104">
                  <c:v>0.17554989000000043</c:v>
                </c:pt>
                <c:pt idx="105">
                  <c:v>0.14166838000000045</c:v>
                </c:pt>
                <c:pt idx="106">
                  <c:v>0.14166838000000045</c:v>
                </c:pt>
                <c:pt idx="107">
                  <c:v>8.3812200000000003E-2</c:v>
                </c:pt>
                <c:pt idx="108">
                  <c:v>0.26391926000000032</c:v>
                </c:pt>
                <c:pt idx="109">
                  <c:v>0.26332486000000116</c:v>
                </c:pt>
                <c:pt idx="110">
                  <c:v>0.27025968</c:v>
                </c:pt>
                <c:pt idx="111">
                  <c:v>0.28650695000000032</c:v>
                </c:pt>
                <c:pt idx="112">
                  <c:v>0.3124629600000014</c:v>
                </c:pt>
                <c:pt idx="113">
                  <c:v>0.30770767000000032</c:v>
                </c:pt>
                <c:pt idx="114">
                  <c:v>0.33762643000000092</c:v>
                </c:pt>
                <c:pt idx="115">
                  <c:v>0.32851210000000092</c:v>
                </c:pt>
                <c:pt idx="116">
                  <c:v>0.34000409000000031</c:v>
                </c:pt>
                <c:pt idx="117">
                  <c:v>0.35209048000000032</c:v>
                </c:pt>
                <c:pt idx="118">
                  <c:v>0.36952659000000115</c:v>
                </c:pt>
                <c:pt idx="119">
                  <c:v>0.33188045000000116</c:v>
                </c:pt>
                <c:pt idx="120">
                  <c:v>0.38101858000000116</c:v>
                </c:pt>
                <c:pt idx="121">
                  <c:v>0.36615825000000002</c:v>
                </c:pt>
                <c:pt idx="122">
                  <c:v>0.38973662000000031</c:v>
                </c:pt>
                <c:pt idx="123">
                  <c:v>0.38973662000000031</c:v>
                </c:pt>
                <c:pt idx="124">
                  <c:v>0.41212618000000067</c:v>
                </c:pt>
                <c:pt idx="125">
                  <c:v>0.37088606000000146</c:v>
                </c:pt>
                <c:pt idx="126">
                  <c:v>0.42386976000000104</c:v>
                </c:pt>
                <c:pt idx="127">
                  <c:v>0.42583212000000031</c:v>
                </c:pt>
                <c:pt idx="128">
                  <c:v>0.41846657000000104</c:v>
                </c:pt>
                <c:pt idx="129">
                  <c:v>0.44741809000000032</c:v>
                </c:pt>
                <c:pt idx="130">
                  <c:v>0.41569266000000032</c:v>
                </c:pt>
                <c:pt idx="131">
                  <c:v>0.41569266000000032</c:v>
                </c:pt>
                <c:pt idx="132">
                  <c:v>0.47292876000000134</c:v>
                </c:pt>
                <c:pt idx="133">
                  <c:v>0.92427157999999998</c:v>
                </c:pt>
                <c:pt idx="134">
                  <c:v>0.92427157999999998</c:v>
                </c:pt>
                <c:pt idx="135">
                  <c:v>0.87521254999999865</c:v>
                </c:pt>
              </c:numCache>
            </c:numRef>
          </c:xVal>
          <c:yVal>
            <c:numRef>
              <c:f>进一步筛选数据!$T$2:$T$456</c:f>
              <c:numCache>
                <c:formatCode>General</c:formatCode>
                <c:ptCount val="455"/>
                <c:pt idx="0">
                  <c:v>0.30095311964526711</c:v>
                </c:pt>
                <c:pt idx="1">
                  <c:v>0.34478914382303072</c:v>
                </c:pt>
                <c:pt idx="2">
                  <c:v>0.36656818624158932</c:v>
                </c:pt>
                <c:pt idx="3">
                  <c:v>0.39714441468934902</c:v>
                </c:pt>
                <c:pt idx="4">
                  <c:v>0.39534604910471893</c:v>
                </c:pt>
                <c:pt idx="5">
                  <c:v>0.4103491361499928</c:v>
                </c:pt>
                <c:pt idx="6">
                  <c:v>0.40000859563629731</c:v>
                </c:pt>
                <c:pt idx="7">
                  <c:v>0.41998336154471178</c:v>
                </c:pt>
                <c:pt idx="8">
                  <c:v>0.40054757417831671</c:v>
                </c:pt>
                <c:pt idx="9">
                  <c:v>0.43931837239864852</c:v>
                </c:pt>
                <c:pt idx="10">
                  <c:v>0.42047358503177201</c:v>
                </c:pt>
                <c:pt idx="11">
                  <c:v>0.42281880599322819</c:v>
                </c:pt>
                <c:pt idx="12">
                  <c:v>0.70980508841666512</c:v>
                </c:pt>
                <c:pt idx="13">
                  <c:v>0.73567849623093751</c:v>
                </c:pt>
                <c:pt idx="14">
                  <c:v>7.638158213729207E-2</c:v>
                </c:pt>
                <c:pt idx="15">
                  <c:v>7.0261766141825402E-2</c:v>
                </c:pt>
                <c:pt idx="16">
                  <c:v>0.15482477506396322</c:v>
                </c:pt>
                <c:pt idx="17">
                  <c:v>0.17017220477914838</c:v>
                </c:pt>
                <c:pt idx="18">
                  <c:v>0.21725716658165578</c:v>
                </c:pt>
                <c:pt idx="19">
                  <c:v>0.23704379453066549</c:v>
                </c:pt>
                <c:pt idx="20">
                  <c:v>0.24638916160109389</c:v>
                </c:pt>
                <c:pt idx="21">
                  <c:v>0.25090073764576432</c:v>
                </c:pt>
                <c:pt idx="22">
                  <c:v>0.2670153214699118</c:v>
                </c:pt>
                <c:pt idx="23">
                  <c:v>0.28268998248432231</c:v>
                </c:pt>
                <c:pt idx="24">
                  <c:v>0.30442669112038029</c:v>
                </c:pt>
                <c:pt idx="25">
                  <c:v>0.29827150237983241</c:v>
                </c:pt>
                <c:pt idx="26">
                  <c:v>0.28690204919600731</c:v>
                </c:pt>
                <c:pt idx="27">
                  <c:v>0.29399152158760478</c:v>
                </c:pt>
                <c:pt idx="28">
                  <c:v>0.31019902299989632</c:v>
                </c:pt>
                <c:pt idx="29">
                  <c:v>0.30535994234732211</c:v>
                </c:pt>
                <c:pt idx="30">
                  <c:v>0.37589768650072281</c:v>
                </c:pt>
                <c:pt idx="31">
                  <c:v>0.12210727044342473</c:v>
                </c:pt>
                <c:pt idx="32">
                  <c:v>0.11470514798246872</c:v>
                </c:pt>
                <c:pt idx="33">
                  <c:v>0.10045966997825929</c:v>
                </c:pt>
                <c:pt idx="34">
                  <c:v>9.5892948547339374E-2</c:v>
                </c:pt>
                <c:pt idx="35">
                  <c:v>9.2261085645587604E-2</c:v>
                </c:pt>
                <c:pt idx="36">
                  <c:v>8.6477944277927182E-2</c:v>
                </c:pt>
                <c:pt idx="37">
                  <c:v>8.4411089659222532E-2</c:v>
                </c:pt>
                <c:pt idx="38">
                  <c:v>0.18848948617397476</c:v>
                </c:pt>
                <c:pt idx="39">
                  <c:v>0.2067859607226489</c:v>
                </c:pt>
                <c:pt idx="40">
                  <c:v>0.23448804844822618</c:v>
                </c:pt>
                <c:pt idx="41">
                  <c:v>0.25355825354070627</c:v>
                </c:pt>
                <c:pt idx="42">
                  <c:v>0.26731004547829995</c:v>
                </c:pt>
                <c:pt idx="43">
                  <c:v>0.27735751250582741</c:v>
                </c:pt>
                <c:pt idx="44">
                  <c:v>0.31970637145700448</c:v>
                </c:pt>
                <c:pt idx="45">
                  <c:v>0.30827325479688439</c:v>
                </c:pt>
                <c:pt idx="46">
                  <c:v>0.31072871695957666</c:v>
                </c:pt>
                <c:pt idx="47">
                  <c:v>0.31569654064897246</c:v>
                </c:pt>
                <c:pt idx="48">
                  <c:v>0.31485475008036051</c:v>
                </c:pt>
                <c:pt idx="49">
                  <c:v>0.32128413899886754</c:v>
                </c:pt>
                <c:pt idx="50">
                  <c:v>0.33088558406672197</c:v>
                </c:pt>
                <c:pt idx="51">
                  <c:v>0.33206519090414155</c:v>
                </c:pt>
                <c:pt idx="52">
                  <c:v>0.34068859691789843</c:v>
                </c:pt>
                <c:pt idx="53">
                  <c:v>0.3433398555602849</c:v>
                </c:pt>
                <c:pt idx="54">
                  <c:v>0.3568323422617013</c:v>
                </c:pt>
                <c:pt idx="55">
                  <c:v>0.35961131051270212</c:v>
                </c:pt>
                <c:pt idx="56">
                  <c:v>0.37399737371833258</c:v>
                </c:pt>
                <c:pt idx="57">
                  <c:v>0.39498827908882178</c:v>
                </c:pt>
                <c:pt idx="58">
                  <c:v>0.41908733246675178</c:v>
                </c:pt>
                <c:pt idx="59">
                  <c:v>0.40968698725712444</c:v>
                </c:pt>
                <c:pt idx="60">
                  <c:v>0.43737339401644215</c:v>
                </c:pt>
                <c:pt idx="61">
                  <c:v>0.44354390549039879</c:v>
                </c:pt>
                <c:pt idx="62">
                  <c:v>0.43443234566563138</c:v>
                </c:pt>
                <c:pt idx="63">
                  <c:v>0.42991370138429363</c:v>
                </c:pt>
                <c:pt idx="64">
                  <c:v>0.42475909034753706</c:v>
                </c:pt>
                <c:pt idx="65">
                  <c:v>0.44458001815979481</c:v>
                </c:pt>
                <c:pt idx="66">
                  <c:v>0.43749465614631089</c:v>
                </c:pt>
                <c:pt idx="67">
                  <c:v>0.47721618307991998</c:v>
                </c:pt>
                <c:pt idx="68">
                  <c:v>0.48365309093312125</c:v>
                </c:pt>
                <c:pt idx="69">
                  <c:v>0.50406857643249281</c:v>
                </c:pt>
                <c:pt idx="70">
                  <c:v>0.4964962984716515</c:v>
                </c:pt>
                <c:pt idx="71">
                  <c:v>0.50995851912061052</c:v>
                </c:pt>
                <c:pt idx="72">
                  <c:v>0.51842982687457795</c:v>
                </c:pt>
                <c:pt idx="73">
                  <c:v>0.53043752295234881</c:v>
                </c:pt>
                <c:pt idx="74">
                  <c:v>0.55679040305638916</c:v>
                </c:pt>
                <c:pt idx="75">
                  <c:v>0.55746763766289265</c:v>
                </c:pt>
                <c:pt idx="76">
                  <c:v>0.55836945854495035</c:v>
                </c:pt>
                <c:pt idx="77">
                  <c:v>0.5842428019270639</c:v>
                </c:pt>
                <c:pt idx="78">
                  <c:v>0.62142550842544675</c:v>
                </c:pt>
                <c:pt idx="79">
                  <c:v>0.61545034845563651</c:v>
                </c:pt>
                <c:pt idx="80">
                  <c:v>0.60591103329728824</c:v>
                </c:pt>
                <c:pt idx="81">
                  <c:v>0.64669235074354481</c:v>
                </c:pt>
                <c:pt idx="82">
                  <c:v>0.64015376769490062</c:v>
                </c:pt>
                <c:pt idx="83">
                  <c:v>0.62603521538487727</c:v>
                </c:pt>
                <c:pt idx="84">
                  <c:v>0.65277912677449124</c:v>
                </c:pt>
                <c:pt idx="85">
                  <c:v>0.67513904999177665</c:v>
                </c:pt>
                <c:pt idx="86">
                  <c:v>0.62825159172625888</c:v>
                </c:pt>
                <c:pt idx="87">
                  <c:v>0.625703014245515</c:v>
                </c:pt>
                <c:pt idx="88">
                  <c:v>0.74448984479935809</c:v>
                </c:pt>
                <c:pt idx="89">
                  <c:v>0.70597778834715486</c:v>
                </c:pt>
                <c:pt idx="90">
                  <c:v>0.65885086650161351</c:v>
                </c:pt>
                <c:pt idx="91">
                  <c:v>0.76735680263841144</c:v>
                </c:pt>
                <c:pt idx="92">
                  <c:v>0.7313147026379615</c:v>
                </c:pt>
                <c:pt idx="93">
                  <c:v>0.6814873755583315</c:v>
                </c:pt>
                <c:pt idx="94">
                  <c:v>0.81471938773850394</c:v>
                </c:pt>
                <c:pt idx="95">
                  <c:v>0.77912475391355895</c:v>
                </c:pt>
                <c:pt idx="96">
                  <c:v>0.78380804989706621</c:v>
                </c:pt>
                <c:pt idx="97">
                  <c:v>0.88465672448018273</c:v>
                </c:pt>
                <c:pt idx="98">
                  <c:v>0.83879484045512576</c:v>
                </c:pt>
                <c:pt idx="99">
                  <c:v>0.81436531982485849</c:v>
                </c:pt>
                <c:pt idx="100">
                  <c:v>0.80369004801191568</c:v>
                </c:pt>
                <c:pt idx="101">
                  <c:v>0.18450651960331815</c:v>
                </c:pt>
                <c:pt idx="102">
                  <c:v>0.17371433802597688</c:v>
                </c:pt>
                <c:pt idx="103">
                  <c:v>0.15846878408146958</c:v>
                </c:pt>
                <c:pt idx="104">
                  <c:v>0.14932582286246432</c:v>
                </c:pt>
                <c:pt idx="105">
                  <c:v>0.14247867660889768</c:v>
                </c:pt>
                <c:pt idx="106">
                  <c:v>0.13595541156273569</c:v>
                </c:pt>
                <c:pt idx="107">
                  <c:v>7.8665033565944578E-2</c:v>
                </c:pt>
                <c:pt idx="108">
                  <c:v>0.26783560791274985</c:v>
                </c:pt>
                <c:pt idx="109">
                  <c:v>0.26769378659475307</c:v>
                </c:pt>
                <c:pt idx="110">
                  <c:v>0.27434978724347497</c:v>
                </c:pt>
                <c:pt idx="111">
                  <c:v>0.26650775432365031</c:v>
                </c:pt>
                <c:pt idx="112">
                  <c:v>0.31099814026788314</c:v>
                </c:pt>
                <c:pt idx="113">
                  <c:v>0.31249165332909534</c:v>
                </c:pt>
                <c:pt idx="114">
                  <c:v>0.3346515284477638</c:v>
                </c:pt>
                <c:pt idx="115">
                  <c:v>0.32726930993881814</c:v>
                </c:pt>
                <c:pt idx="116">
                  <c:v>0.34277348806226532</c:v>
                </c:pt>
                <c:pt idx="117">
                  <c:v>0.33897337921347787</c:v>
                </c:pt>
                <c:pt idx="118">
                  <c:v>0.34802615604197917</c:v>
                </c:pt>
                <c:pt idx="119">
                  <c:v>0.34443586936988629</c:v>
                </c:pt>
                <c:pt idx="120">
                  <c:v>0.36390820155830345</c:v>
                </c:pt>
                <c:pt idx="121">
                  <c:v>0.35046286208873051</c:v>
                </c:pt>
                <c:pt idx="122">
                  <c:v>0.38630805504645377</c:v>
                </c:pt>
                <c:pt idx="123">
                  <c:v>0.40356975703019127</c:v>
                </c:pt>
                <c:pt idx="124">
                  <c:v>0.4009393692907775</c:v>
                </c:pt>
                <c:pt idx="125">
                  <c:v>0.40324674095262081</c:v>
                </c:pt>
                <c:pt idx="126">
                  <c:v>0.41303164133725995</c:v>
                </c:pt>
                <c:pt idx="127">
                  <c:v>0.41929789232051956</c:v>
                </c:pt>
                <c:pt idx="128">
                  <c:v>0.40680463278072332</c:v>
                </c:pt>
                <c:pt idx="129">
                  <c:v>0.44251285465076112</c:v>
                </c:pt>
                <c:pt idx="130">
                  <c:v>0.43582281956890689</c:v>
                </c:pt>
                <c:pt idx="131">
                  <c:v>0.43763611344024506</c:v>
                </c:pt>
                <c:pt idx="132">
                  <c:v>0.46175359624103779</c:v>
                </c:pt>
                <c:pt idx="133">
                  <c:v>0.85829432820607265</c:v>
                </c:pt>
                <c:pt idx="134">
                  <c:v>0.93394505095276004</c:v>
                </c:pt>
                <c:pt idx="135">
                  <c:v>0.92068366170087723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5EFF-3A49-BC5E-30E122F8E26D}"/>
            </c:ext>
          </c:extLst>
        </c:ser>
        <c:axId val="133420160"/>
        <c:axId val="133422080"/>
      </c:scatterChart>
      <c:valAx>
        <c:axId val="133420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altLang="zh-CN" sz="800" b="1" i="0" u="none" strike="noStrike" baseline="0">
                    <a:effectLst/>
                  </a:rPr>
                  <a:t>FY-3A/TOU</a:t>
                </a:r>
                <a:endParaRPr lang="en-US" altLang="en-US" sz="800"/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33422080"/>
        <c:crosses val="autoZero"/>
        <c:crossBetween val="midCat"/>
      </c:valAx>
      <c:valAx>
        <c:axId val="1334220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n-US" altLang="zh-CN" sz="800" b="1" i="0" u="none" strike="noStrike" baseline="0">
                    <a:effectLst/>
                  </a:rPr>
                  <a:t>Metop-B/GOME-2</a:t>
                </a:r>
                <a:endParaRPr lang="en-US" altLang="en-US" sz="80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zh-CN"/>
          </a:p>
        </c:txPr>
        <c:crossAx val="133420160"/>
        <c:crosses val="autoZero"/>
        <c:crossBetween val="midCat"/>
        <c:majorUnit val="0.2"/>
      </c:valAx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C00000"/>
              </a:solidFill>
              <a:ln>
                <a:noFill/>
              </a:ln>
            </c:spPr>
          </c:marker>
          <c:trendline>
            <c:trendlineType val="linear"/>
            <c:dispRSqr val="1"/>
            <c:dispEq val="1"/>
            <c:trendlineLbl>
              <c:numFmt formatCode="General" sourceLinked="0"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筛选数据1!$H$2:$H$851</c:f>
              <c:numCache>
                <c:formatCode>General</c:formatCode>
                <c:ptCount val="850"/>
                <c:pt idx="0">
                  <c:v>0.39548263000000178</c:v>
                </c:pt>
                <c:pt idx="1">
                  <c:v>0.39548263000000178</c:v>
                </c:pt>
                <c:pt idx="2">
                  <c:v>0.39984164000000089</c:v>
                </c:pt>
                <c:pt idx="3">
                  <c:v>0.41034293000000038</c:v>
                </c:pt>
                <c:pt idx="4">
                  <c:v>0.40032145000000002</c:v>
                </c:pt>
                <c:pt idx="5">
                  <c:v>0.41405797000000089</c:v>
                </c:pt>
                <c:pt idx="6">
                  <c:v>0.41450381000000008</c:v>
                </c:pt>
                <c:pt idx="7">
                  <c:v>0.41450381000000008</c:v>
                </c:pt>
                <c:pt idx="8">
                  <c:v>0.40032145000000002</c:v>
                </c:pt>
                <c:pt idx="9">
                  <c:v>0.40620852000000002</c:v>
                </c:pt>
                <c:pt idx="10">
                  <c:v>0.37923532999999998</c:v>
                </c:pt>
                <c:pt idx="11">
                  <c:v>0.43808219000000154</c:v>
                </c:pt>
                <c:pt idx="12">
                  <c:v>0.40424615000000003</c:v>
                </c:pt>
                <c:pt idx="13">
                  <c:v>0.40618205000000002</c:v>
                </c:pt>
                <c:pt idx="14">
                  <c:v>0.40424615000000003</c:v>
                </c:pt>
                <c:pt idx="15">
                  <c:v>0.45722988000000031</c:v>
                </c:pt>
                <c:pt idx="16">
                  <c:v>0.41945726000000089</c:v>
                </c:pt>
                <c:pt idx="17">
                  <c:v>0.43760628000000107</c:v>
                </c:pt>
                <c:pt idx="18">
                  <c:v>0.39211428000000154</c:v>
                </c:pt>
                <c:pt idx="19">
                  <c:v>0.39211428000000154</c:v>
                </c:pt>
                <c:pt idx="20">
                  <c:v>0.40228382000000001</c:v>
                </c:pt>
                <c:pt idx="21">
                  <c:v>0.40228382000000001</c:v>
                </c:pt>
                <c:pt idx="22">
                  <c:v>0.37824464000000002</c:v>
                </c:pt>
                <c:pt idx="23">
                  <c:v>0.37150797000000113</c:v>
                </c:pt>
                <c:pt idx="24">
                  <c:v>0.35862902000000002</c:v>
                </c:pt>
                <c:pt idx="25">
                  <c:v>0.37284839000000136</c:v>
                </c:pt>
                <c:pt idx="26">
                  <c:v>0.35961971000000031</c:v>
                </c:pt>
                <c:pt idx="27">
                  <c:v>0.32098287000000225</c:v>
                </c:pt>
                <c:pt idx="28">
                  <c:v>0.27739263000000008</c:v>
                </c:pt>
                <c:pt idx="29">
                  <c:v>0.82419120999999995</c:v>
                </c:pt>
                <c:pt idx="30">
                  <c:v>0.86932552000000063</c:v>
                </c:pt>
                <c:pt idx="31">
                  <c:v>0.83007830000000005</c:v>
                </c:pt>
                <c:pt idx="32">
                  <c:v>0.79279345000000201</c:v>
                </c:pt>
                <c:pt idx="33">
                  <c:v>0.80064290999999999</c:v>
                </c:pt>
                <c:pt idx="34">
                  <c:v>0.72411084000000003</c:v>
                </c:pt>
                <c:pt idx="35">
                  <c:v>0.72411084000000003</c:v>
                </c:pt>
                <c:pt idx="36">
                  <c:v>0.68093890000000001</c:v>
                </c:pt>
                <c:pt idx="37">
                  <c:v>0.68093890000000001</c:v>
                </c:pt>
                <c:pt idx="38">
                  <c:v>0.62010574000000063</c:v>
                </c:pt>
                <c:pt idx="39">
                  <c:v>0.63187993000000309</c:v>
                </c:pt>
                <c:pt idx="40">
                  <c:v>0.99099183000000202</c:v>
                </c:pt>
                <c:pt idx="41">
                  <c:v>0.93015866999999997</c:v>
                </c:pt>
                <c:pt idx="42">
                  <c:v>0.90268557999999999</c:v>
                </c:pt>
                <c:pt idx="43">
                  <c:v>0.75550859999999997</c:v>
                </c:pt>
                <c:pt idx="44">
                  <c:v>0.75550859999999997</c:v>
                </c:pt>
                <c:pt idx="45">
                  <c:v>0.77513224000000003</c:v>
                </c:pt>
                <c:pt idx="46">
                  <c:v>0.7672827799999995</c:v>
                </c:pt>
                <c:pt idx="47">
                  <c:v>0.735885020000002</c:v>
                </c:pt>
                <c:pt idx="48">
                  <c:v>0.78494399999999998</c:v>
                </c:pt>
                <c:pt idx="49">
                  <c:v>0.76139569000000273</c:v>
                </c:pt>
                <c:pt idx="50">
                  <c:v>0.735885020000002</c:v>
                </c:pt>
                <c:pt idx="51">
                  <c:v>0.76139569000000273</c:v>
                </c:pt>
                <c:pt idx="52">
                  <c:v>0.73392265999999995</c:v>
                </c:pt>
                <c:pt idx="53">
                  <c:v>0.735885020000002</c:v>
                </c:pt>
                <c:pt idx="54">
                  <c:v>0.73784738999999999</c:v>
                </c:pt>
                <c:pt idx="55">
                  <c:v>0.73784738999999999</c:v>
                </c:pt>
                <c:pt idx="56">
                  <c:v>0.69860016999999996</c:v>
                </c:pt>
                <c:pt idx="57">
                  <c:v>0.70252490000000001</c:v>
                </c:pt>
                <c:pt idx="58">
                  <c:v>0.65935295999999999</c:v>
                </c:pt>
                <c:pt idx="59">
                  <c:v>0.62010574000000063</c:v>
                </c:pt>
                <c:pt idx="60">
                  <c:v>0.58282095</c:v>
                </c:pt>
                <c:pt idx="61">
                  <c:v>0.55534786000000003</c:v>
                </c:pt>
                <c:pt idx="62">
                  <c:v>0.51806306999999763</c:v>
                </c:pt>
                <c:pt idx="63">
                  <c:v>0.48274055000000005</c:v>
                </c:pt>
                <c:pt idx="64">
                  <c:v>0.48666528000000031</c:v>
                </c:pt>
                <c:pt idx="65">
                  <c:v>0.36378062000000089</c:v>
                </c:pt>
                <c:pt idx="66">
                  <c:v>0.35288304000000031</c:v>
                </c:pt>
                <c:pt idx="67">
                  <c:v>0.31602946000000154</c:v>
                </c:pt>
                <c:pt idx="68">
                  <c:v>0.26233417000000031</c:v>
                </c:pt>
                <c:pt idx="69">
                  <c:v>0.26907083000000032</c:v>
                </c:pt>
                <c:pt idx="70">
                  <c:v>0.24113344000000053</c:v>
                </c:pt>
                <c:pt idx="71">
                  <c:v>0.28274232000000005</c:v>
                </c:pt>
                <c:pt idx="72">
                  <c:v>0.24866267</c:v>
                </c:pt>
                <c:pt idx="73">
                  <c:v>0.24390736000000074</c:v>
                </c:pt>
                <c:pt idx="74">
                  <c:v>0.24489805000000053</c:v>
                </c:pt>
                <c:pt idx="75">
                  <c:v>0.37150797000000113</c:v>
                </c:pt>
                <c:pt idx="76">
                  <c:v>0.42104235000000001</c:v>
                </c:pt>
                <c:pt idx="77">
                  <c:v>0.36278993000000032</c:v>
                </c:pt>
                <c:pt idx="78">
                  <c:v>0.34733519000000002</c:v>
                </c:pt>
                <c:pt idx="79">
                  <c:v>0.42190740000000032</c:v>
                </c:pt>
                <c:pt idx="80">
                  <c:v>0.40638018000000137</c:v>
                </c:pt>
                <c:pt idx="81">
                  <c:v>0.40638018000000137</c:v>
                </c:pt>
                <c:pt idx="82">
                  <c:v>0.34537536000000113</c:v>
                </c:pt>
                <c:pt idx="83">
                  <c:v>0.39247200000000165</c:v>
                </c:pt>
                <c:pt idx="84">
                  <c:v>0.34119293000000001</c:v>
                </c:pt>
                <c:pt idx="85">
                  <c:v>0.59459507</c:v>
                </c:pt>
                <c:pt idx="86">
                  <c:v>0.44545573000000005</c:v>
                </c:pt>
                <c:pt idx="87">
                  <c:v>0.44545573000000005</c:v>
                </c:pt>
                <c:pt idx="88">
                  <c:v>0.47489113000000005</c:v>
                </c:pt>
                <c:pt idx="89">
                  <c:v>0.43986544000000088</c:v>
                </c:pt>
                <c:pt idx="90">
                  <c:v>0.43986544000000088</c:v>
                </c:pt>
                <c:pt idx="91">
                  <c:v>0.44204494</c:v>
                </c:pt>
                <c:pt idx="92">
                  <c:v>0.41798270000000154</c:v>
                </c:pt>
                <c:pt idx="93">
                  <c:v>0.49059001000000002</c:v>
                </c:pt>
                <c:pt idx="94">
                  <c:v>0.45330515999999998</c:v>
                </c:pt>
                <c:pt idx="95">
                  <c:v>0.43564391000000002</c:v>
                </c:pt>
                <c:pt idx="96">
                  <c:v>0.41798270000000154</c:v>
                </c:pt>
                <c:pt idx="97">
                  <c:v>0.38379249000000032</c:v>
                </c:pt>
                <c:pt idx="98">
                  <c:v>0.375074450000001</c:v>
                </c:pt>
                <c:pt idx="99">
                  <c:v>0.34040037000000101</c:v>
                </c:pt>
                <c:pt idx="100">
                  <c:v>0.33346555000000089</c:v>
                </c:pt>
                <c:pt idx="101">
                  <c:v>0.57300912999999998</c:v>
                </c:pt>
                <c:pt idx="102">
                  <c:v>0.52591245999999958</c:v>
                </c:pt>
                <c:pt idx="103">
                  <c:v>0.5219878</c:v>
                </c:pt>
                <c:pt idx="104">
                  <c:v>0.49843946000000089</c:v>
                </c:pt>
                <c:pt idx="105">
                  <c:v>0.45919224999999997</c:v>
                </c:pt>
                <c:pt idx="106">
                  <c:v>0.48666528000000031</c:v>
                </c:pt>
                <c:pt idx="107">
                  <c:v>0.41994503</c:v>
                </c:pt>
                <c:pt idx="108">
                  <c:v>0.44153100000000001</c:v>
                </c:pt>
                <c:pt idx="109">
                  <c:v>0.33881527000000178</c:v>
                </c:pt>
                <c:pt idx="110">
                  <c:v>0.29740450000000113</c:v>
                </c:pt>
                <c:pt idx="111">
                  <c:v>0.32692701000000113</c:v>
                </c:pt>
                <c:pt idx="112">
                  <c:v>0.32197356000000166</c:v>
                </c:pt>
                <c:pt idx="113">
                  <c:v>0.30909464000000031</c:v>
                </c:pt>
                <c:pt idx="114">
                  <c:v>0.30414119000000001</c:v>
                </c:pt>
                <c:pt idx="115">
                  <c:v>0.27739263000000008</c:v>
                </c:pt>
                <c:pt idx="116">
                  <c:v>0.32296425000000101</c:v>
                </c:pt>
                <c:pt idx="117">
                  <c:v>0.31919965</c:v>
                </c:pt>
                <c:pt idx="118">
                  <c:v>0.31919965</c:v>
                </c:pt>
                <c:pt idx="119">
                  <c:v>0.26847643000000032</c:v>
                </c:pt>
                <c:pt idx="120">
                  <c:v>0.30116913000000001</c:v>
                </c:pt>
                <c:pt idx="121">
                  <c:v>0.28194979000000031</c:v>
                </c:pt>
                <c:pt idx="122">
                  <c:v>0.24311480999999999</c:v>
                </c:pt>
                <c:pt idx="123">
                  <c:v>0.36001599000000101</c:v>
                </c:pt>
                <c:pt idx="124">
                  <c:v>0.39290681000000166</c:v>
                </c:pt>
                <c:pt idx="125">
                  <c:v>0.36041227000000137</c:v>
                </c:pt>
                <c:pt idx="126">
                  <c:v>0.37586701000000089</c:v>
                </c:pt>
                <c:pt idx="127">
                  <c:v>0.36892369000000141</c:v>
                </c:pt>
                <c:pt idx="128">
                  <c:v>0.28749764</c:v>
                </c:pt>
                <c:pt idx="129">
                  <c:v>0.34773147000000004</c:v>
                </c:pt>
                <c:pt idx="130">
                  <c:v>0.28591254000000038</c:v>
                </c:pt>
                <c:pt idx="131">
                  <c:v>0.28769577000000002</c:v>
                </c:pt>
                <c:pt idx="132">
                  <c:v>0.29046971000000038</c:v>
                </c:pt>
                <c:pt idx="133">
                  <c:v>0.624030470000002</c:v>
                </c:pt>
                <c:pt idx="134">
                  <c:v>0.46507934000000001</c:v>
                </c:pt>
                <c:pt idx="135">
                  <c:v>0.40424615000000003</c:v>
                </c:pt>
                <c:pt idx="136">
                  <c:v>0.45526751999999998</c:v>
                </c:pt>
                <c:pt idx="137">
                  <c:v>0.44741809000000032</c:v>
                </c:pt>
                <c:pt idx="138">
                  <c:v>0.39944535000000031</c:v>
                </c:pt>
                <c:pt idx="139">
                  <c:v>0.40103048000000002</c:v>
                </c:pt>
                <c:pt idx="140">
                  <c:v>0.45134279000000038</c:v>
                </c:pt>
                <c:pt idx="141">
                  <c:v>0.43134552000000032</c:v>
                </c:pt>
                <c:pt idx="142">
                  <c:v>0.44938046000000148</c:v>
                </c:pt>
                <c:pt idx="143">
                  <c:v>0.39443436000000154</c:v>
                </c:pt>
                <c:pt idx="144">
                  <c:v>0.40677646000000101</c:v>
                </c:pt>
                <c:pt idx="145">
                  <c:v>0.42386976000000154</c:v>
                </c:pt>
                <c:pt idx="146">
                  <c:v>0.39667144000000032</c:v>
                </c:pt>
                <c:pt idx="147">
                  <c:v>0.41602033000000038</c:v>
                </c:pt>
                <c:pt idx="148">
                  <c:v>0.765320420000002</c:v>
                </c:pt>
                <c:pt idx="149">
                  <c:v>0.72607321000000224</c:v>
                </c:pt>
                <c:pt idx="150">
                  <c:v>0.65739059000000177</c:v>
                </c:pt>
                <c:pt idx="151">
                  <c:v>0.63580465000000308</c:v>
                </c:pt>
                <c:pt idx="152">
                  <c:v>0.60440689000000003</c:v>
                </c:pt>
                <c:pt idx="153">
                  <c:v>0.60440689000000003</c:v>
                </c:pt>
                <c:pt idx="154">
                  <c:v>0.56712203999999999</c:v>
                </c:pt>
                <c:pt idx="155">
                  <c:v>0.61618108000000005</c:v>
                </c:pt>
                <c:pt idx="156">
                  <c:v>0.51610069999999997</c:v>
                </c:pt>
                <c:pt idx="157">
                  <c:v>0.52591245999999958</c:v>
                </c:pt>
                <c:pt idx="158">
                  <c:v>0.52787483000000202</c:v>
                </c:pt>
                <c:pt idx="159">
                  <c:v>0.5396490100000032</c:v>
                </c:pt>
                <c:pt idx="160">
                  <c:v>0.5396490100000032</c:v>
                </c:pt>
                <c:pt idx="161">
                  <c:v>0.49843946000000089</c:v>
                </c:pt>
                <c:pt idx="162">
                  <c:v>0.50040178999999763</c:v>
                </c:pt>
                <c:pt idx="163">
                  <c:v>0.56319730999999951</c:v>
                </c:pt>
                <c:pt idx="164">
                  <c:v>0.55534786000000003</c:v>
                </c:pt>
                <c:pt idx="165">
                  <c:v>0.54946083000000001</c:v>
                </c:pt>
                <c:pt idx="166">
                  <c:v>0.54946083000000001</c:v>
                </c:pt>
                <c:pt idx="167">
                  <c:v>0.496477100000001</c:v>
                </c:pt>
                <c:pt idx="168">
                  <c:v>0.47881585000000032</c:v>
                </c:pt>
                <c:pt idx="169">
                  <c:v>0.51217597999999998</c:v>
                </c:pt>
                <c:pt idx="170">
                  <c:v>0.50236415999999751</c:v>
                </c:pt>
                <c:pt idx="171">
                  <c:v>0.48470291000000032</c:v>
                </c:pt>
                <c:pt idx="172">
                  <c:v>0.56908440999999998</c:v>
                </c:pt>
                <c:pt idx="173">
                  <c:v>0.47881585000000032</c:v>
                </c:pt>
                <c:pt idx="174">
                  <c:v>0.47096640000000101</c:v>
                </c:pt>
                <c:pt idx="175">
                  <c:v>0.43368158000000101</c:v>
                </c:pt>
                <c:pt idx="176">
                  <c:v>0.91838449</c:v>
                </c:pt>
                <c:pt idx="177">
                  <c:v>0.85166425000000201</c:v>
                </c:pt>
                <c:pt idx="178">
                  <c:v>0.80652999999999997</c:v>
                </c:pt>
                <c:pt idx="179">
                  <c:v>0.79279345000000201</c:v>
                </c:pt>
                <c:pt idx="180">
                  <c:v>0.79279345000000201</c:v>
                </c:pt>
                <c:pt idx="181">
                  <c:v>0.7672827799999995</c:v>
                </c:pt>
                <c:pt idx="182">
                  <c:v>0.73980975000000226</c:v>
                </c:pt>
                <c:pt idx="183">
                  <c:v>0.61029398000000001</c:v>
                </c:pt>
                <c:pt idx="184">
                  <c:v>0.54749846000000002</c:v>
                </c:pt>
                <c:pt idx="185">
                  <c:v>0.58478331999999822</c:v>
                </c:pt>
                <c:pt idx="186">
                  <c:v>0.59067035000000001</c:v>
                </c:pt>
                <c:pt idx="187">
                  <c:v>0.58282095</c:v>
                </c:pt>
                <c:pt idx="188">
                  <c:v>0.55534786000000003</c:v>
                </c:pt>
                <c:pt idx="189">
                  <c:v>0.5396490100000032</c:v>
                </c:pt>
                <c:pt idx="190">
                  <c:v>0.47096640000000101</c:v>
                </c:pt>
                <c:pt idx="191">
                  <c:v>0.42975685000000002</c:v>
                </c:pt>
                <c:pt idx="192">
                  <c:v>0.39835909000000141</c:v>
                </c:pt>
                <c:pt idx="193">
                  <c:v>0.40228382000000001</c:v>
                </c:pt>
                <c:pt idx="194">
                  <c:v>0.40228382000000001</c:v>
                </c:pt>
                <c:pt idx="195">
                  <c:v>0.496477100000001</c:v>
                </c:pt>
                <c:pt idx="196">
                  <c:v>0.43352503000000031</c:v>
                </c:pt>
                <c:pt idx="197">
                  <c:v>0.34852400000000089</c:v>
                </c:pt>
                <c:pt idx="198">
                  <c:v>0.40424615000000003</c:v>
                </c:pt>
                <c:pt idx="199">
                  <c:v>0.37804651000000089</c:v>
                </c:pt>
                <c:pt idx="200">
                  <c:v>0.36477128000000031</c:v>
                </c:pt>
                <c:pt idx="201">
                  <c:v>0.38181111000000101</c:v>
                </c:pt>
                <c:pt idx="202">
                  <c:v>0.40228382000000001</c:v>
                </c:pt>
                <c:pt idx="203">
                  <c:v>0.37428188000000101</c:v>
                </c:pt>
                <c:pt idx="204">
                  <c:v>0.39251056000000201</c:v>
                </c:pt>
                <c:pt idx="205">
                  <c:v>0.36615825000000002</c:v>
                </c:pt>
                <c:pt idx="206">
                  <c:v>0.38854781000000038</c:v>
                </c:pt>
                <c:pt idx="207">
                  <c:v>0.26649504999999996</c:v>
                </c:pt>
                <c:pt idx="208">
                  <c:v>0.51217597999999998</c:v>
                </c:pt>
                <c:pt idx="209">
                  <c:v>0.31484061000000113</c:v>
                </c:pt>
                <c:pt idx="210">
                  <c:v>0.29799893000000038</c:v>
                </c:pt>
                <c:pt idx="211">
                  <c:v>0.29502687000000166</c:v>
                </c:pt>
                <c:pt idx="212">
                  <c:v>0.31345364000000031</c:v>
                </c:pt>
                <c:pt idx="213">
                  <c:v>0.29799893000000038</c:v>
                </c:pt>
                <c:pt idx="214">
                  <c:v>0.28333676000000113</c:v>
                </c:pt>
                <c:pt idx="215">
                  <c:v>0.29700825000000008</c:v>
                </c:pt>
                <c:pt idx="216">
                  <c:v>0.29700825000000008</c:v>
                </c:pt>
                <c:pt idx="217">
                  <c:v>0.25203100000000001</c:v>
                </c:pt>
                <c:pt idx="218">
                  <c:v>0.29423431</c:v>
                </c:pt>
                <c:pt idx="219">
                  <c:v>0.284525570000001</c:v>
                </c:pt>
                <c:pt idx="220">
                  <c:v>0.24747384000000044</c:v>
                </c:pt>
                <c:pt idx="221">
                  <c:v>0.33405995000000038</c:v>
                </c:pt>
                <c:pt idx="222">
                  <c:v>0.25916394999999998</c:v>
                </c:pt>
                <c:pt idx="223">
                  <c:v>0.53572428000000005</c:v>
                </c:pt>
                <c:pt idx="224">
                  <c:v>0.46839725999999998</c:v>
                </c:pt>
                <c:pt idx="225">
                  <c:v>0.46839725999999998</c:v>
                </c:pt>
                <c:pt idx="226">
                  <c:v>0.53572428000000005</c:v>
                </c:pt>
                <c:pt idx="227">
                  <c:v>0.50040178999999763</c:v>
                </c:pt>
                <c:pt idx="228">
                  <c:v>0.46704167000000002</c:v>
                </c:pt>
                <c:pt idx="229">
                  <c:v>0.42975685000000002</c:v>
                </c:pt>
                <c:pt idx="230">
                  <c:v>0.39944535000000031</c:v>
                </c:pt>
                <c:pt idx="231">
                  <c:v>0.36873403000000005</c:v>
                </c:pt>
                <c:pt idx="232">
                  <c:v>0.36873403000000005</c:v>
                </c:pt>
                <c:pt idx="233">
                  <c:v>0.33556357000000137</c:v>
                </c:pt>
                <c:pt idx="234">
                  <c:v>0.38462257000000177</c:v>
                </c:pt>
                <c:pt idx="235">
                  <c:v>0.37190425000000032</c:v>
                </c:pt>
                <c:pt idx="236">
                  <c:v>0.34040037000000101</c:v>
                </c:pt>
                <c:pt idx="237">
                  <c:v>0.41798270000000154</c:v>
                </c:pt>
                <c:pt idx="238">
                  <c:v>0.350901660000001</c:v>
                </c:pt>
                <c:pt idx="239">
                  <c:v>0.31325552000000001</c:v>
                </c:pt>
                <c:pt idx="240">
                  <c:v>0.30136725000000031</c:v>
                </c:pt>
                <c:pt idx="241">
                  <c:v>0.64561647000000177</c:v>
                </c:pt>
                <c:pt idx="242">
                  <c:v>0.65542822999999995</c:v>
                </c:pt>
                <c:pt idx="243">
                  <c:v>0.32177544000000002</c:v>
                </c:pt>
                <c:pt idx="244">
                  <c:v>0.85558897</c:v>
                </c:pt>
                <c:pt idx="245">
                  <c:v>0.68878835000000005</c:v>
                </c:pt>
                <c:pt idx="246">
                  <c:v>0.67897660000000226</c:v>
                </c:pt>
                <c:pt idx="247">
                  <c:v>0.68290125999999995</c:v>
                </c:pt>
                <c:pt idx="248">
                  <c:v>0.63776702000000063</c:v>
                </c:pt>
                <c:pt idx="249">
                  <c:v>0.64169174000000273</c:v>
                </c:pt>
                <c:pt idx="250">
                  <c:v>0.62991755999999999</c:v>
                </c:pt>
                <c:pt idx="251">
                  <c:v>0.61618108000000005</c:v>
                </c:pt>
                <c:pt idx="252">
                  <c:v>0.61618108000000005</c:v>
                </c:pt>
                <c:pt idx="253">
                  <c:v>0.54749846000000002</c:v>
                </c:pt>
                <c:pt idx="254">
                  <c:v>0.64169174000000273</c:v>
                </c:pt>
                <c:pt idx="255">
                  <c:v>0.624030470000002</c:v>
                </c:pt>
                <c:pt idx="256">
                  <c:v>0.56319730999999951</c:v>
                </c:pt>
                <c:pt idx="257">
                  <c:v>0.57693386000000002</c:v>
                </c:pt>
                <c:pt idx="258">
                  <c:v>0.64757884000000165</c:v>
                </c:pt>
                <c:pt idx="259">
                  <c:v>0.58282095</c:v>
                </c:pt>
                <c:pt idx="260">
                  <c:v>0.52591245999999958</c:v>
                </c:pt>
                <c:pt idx="261">
                  <c:v>0.60440689000000003</c:v>
                </c:pt>
                <c:pt idx="262">
                  <c:v>0.5219878</c:v>
                </c:pt>
                <c:pt idx="263">
                  <c:v>0.51021360999999799</c:v>
                </c:pt>
                <c:pt idx="264">
                  <c:v>0.49451473000000101</c:v>
                </c:pt>
                <c:pt idx="265">
                  <c:v>0.49843946000000089</c:v>
                </c:pt>
                <c:pt idx="266">
                  <c:v>0.45919224999999997</c:v>
                </c:pt>
                <c:pt idx="267">
                  <c:v>0.45919224999999997</c:v>
                </c:pt>
                <c:pt idx="268">
                  <c:v>0.46311697000000113</c:v>
                </c:pt>
                <c:pt idx="269">
                  <c:v>0.44741809000000032</c:v>
                </c:pt>
                <c:pt idx="270">
                  <c:v>0.43368158000000101</c:v>
                </c:pt>
                <c:pt idx="271">
                  <c:v>0.43368158000000101</c:v>
                </c:pt>
                <c:pt idx="272">
                  <c:v>0.43564391000000002</c:v>
                </c:pt>
                <c:pt idx="273">
                  <c:v>0.41787216000000166</c:v>
                </c:pt>
                <c:pt idx="274">
                  <c:v>0.40241742000000008</c:v>
                </c:pt>
                <c:pt idx="275">
                  <c:v>0.42104235000000001</c:v>
                </c:pt>
                <c:pt idx="276">
                  <c:v>0.4006342</c:v>
                </c:pt>
                <c:pt idx="277">
                  <c:v>0.44741809000000032</c:v>
                </c:pt>
                <c:pt idx="278">
                  <c:v>0.40817088000000101</c:v>
                </c:pt>
                <c:pt idx="279">
                  <c:v>0.38299996000000136</c:v>
                </c:pt>
                <c:pt idx="280">
                  <c:v>0.38815153000000002</c:v>
                </c:pt>
                <c:pt idx="281">
                  <c:v>0.38815153000000002</c:v>
                </c:pt>
                <c:pt idx="282">
                  <c:v>0.38658494000000165</c:v>
                </c:pt>
                <c:pt idx="283">
                  <c:v>0.36853591000000002</c:v>
                </c:pt>
                <c:pt idx="284">
                  <c:v>0.35268489000000136</c:v>
                </c:pt>
                <c:pt idx="285">
                  <c:v>0.331286040000001</c:v>
                </c:pt>
                <c:pt idx="286">
                  <c:v>0.32989907000000113</c:v>
                </c:pt>
                <c:pt idx="287">
                  <c:v>0.32355869000000154</c:v>
                </c:pt>
                <c:pt idx="288">
                  <c:v>0.28710136000000008</c:v>
                </c:pt>
                <c:pt idx="289">
                  <c:v>0.26253229</c:v>
                </c:pt>
                <c:pt idx="290">
                  <c:v>0.26253229</c:v>
                </c:pt>
                <c:pt idx="291">
                  <c:v>0.28531811000000101</c:v>
                </c:pt>
                <c:pt idx="292">
                  <c:v>0.27877957000000031</c:v>
                </c:pt>
                <c:pt idx="293">
                  <c:v>0.28076094000000001</c:v>
                </c:pt>
                <c:pt idx="294">
                  <c:v>0.26352298000000113</c:v>
                </c:pt>
                <c:pt idx="295">
                  <c:v>0.33267301000000032</c:v>
                </c:pt>
                <c:pt idx="296">
                  <c:v>0.31820896000000154</c:v>
                </c:pt>
                <c:pt idx="297">
                  <c:v>0.29720637000000089</c:v>
                </c:pt>
                <c:pt idx="298">
                  <c:v>0.31662387000000136</c:v>
                </c:pt>
                <c:pt idx="299">
                  <c:v>0.29641384000000032</c:v>
                </c:pt>
                <c:pt idx="300">
                  <c:v>0.29998031000000136</c:v>
                </c:pt>
                <c:pt idx="301">
                  <c:v>0.29918775000000031</c:v>
                </c:pt>
                <c:pt idx="302">
                  <c:v>0.27877957000000031</c:v>
                </c:pt>
                <c:pt idx="303">
                  <c:v>0.25242728000000031</c:v>
                </c:pt>
                <c:pt idx="304">
                  <c:v>0.27719447000000008</c:v>
                </c:pt>
                <c:pt idx="305">
                  <c:v>0.28095910000000002</c:v>
                </c:pt>
                <c:pt idx="306">
                  <c:v>0.27164662000000001</c:v>
                </c:pt>
                <c:pt idx="307">
                  <c:v>0.26926899000000032</c:v>
                </c:pt>
                <c:pt idx="308">
                  <c:v>0.27204290000000031</c:v>
                </c:pt>
                <c:pt idx="309">
                  <c:v>0.25123847000000005</c:v>
                </c:pt>
                <c:pt idx="310">
                  <c:v>0.25539934999999997</c:v>
                </c:pt>
                <c:pt idx="311">
                  <c:v>0.25203100000000001</c:v>
                </c:pt>
                <c:pt idx="312">
                  <c:v>0.47096640000000101</c:v>
                </c:pt>
                <c:pt idx="313">
                  <c:v>0.47489113000000005</c:v>
                </c:pt>
                <c:pt idx="314">
                  <c:v>0.44938046000000148</c:v>
                </c:pt>
                <c:pt idx="315">
                  <c:v>0.44545573000000005</c:v>
                </c:pt>
                <c:pt idx="316">
                  <c:v>0.45330515999999998</c:v>
                </c:pt>
                <c:pt idx="317">
                  <c:v>0.42262748000000089</c:v>
                </c:pt>
                <c:pt idx="318">
                  <c:v>0.43564391000000002</c:v>
                </c:pt>
                <c:pt idx="319">
                  <c:v>0.44938046000000148</c:v>
                </c:pt>
                <c:pt idx="320">
                  <c:v>0.44545573000000005</c:v>
                </c:pt>
                <c:pt idx="321">
                  <c:v>0.41602033000000038</c:v>
                </c:pt>
                <c:pt idx="322">
                  <c:v>0.41602033000000038</c:v>
                </c:pt>
                <c:pt idx="323">
                  <c:v>0.39429379000000031</c:v>
                </c:pt>
                <c:pt idx="324">
                  <c:v>0.37249866000000148</c:v>
                </c:pt>
                <c:pt idx="325">
                  <c:v>0.39050964000000032</c:v>
                </c:pt>
                <c:pt idx="326">
                  <c:v>0.39050964000000032</c:v>
                </c:pt>
                <c:pt idx="327">
                  <c:v>0.36516756000000089</c:v>
                </c:pt>
                <c:pt idx="328">
                  <c:v>0.35714951</c:v>
                </c:pt>
                <c:pt idx="329">
                  <c:v>0.35714951</c:v>
                </c:pt>
                <c:pt idx="330">
                  <c:v>0.38280180000000125</c:v>
                </c:pt>
                <c:pt idx="331">
                  <c:v>0.34930009000000101</c:v>
                </c:pt>
                <c:pt idx="332">
                  <c:v>0.37210238000000101</c:v>
                </c:pt>
                <c:pt idx="333">
                  <c:v>0.34238175000000032</c:v>
                </c:pt>
                <c:pt idx="334">
                  <c:v>0.34773147000000004</c:v>
                </c:pt>
                <c:pt idx="335">
                  <c:v>0.61814338000000002</c:v>
                </c:pt>
                <c:pt idx="336">
                  <c:v>0.59067035000000001</c:v>
                </c:pt>
                <c:pt idx="337">
                  <c:v>0.51021360999999799</c:v>
                </c:pt>
                <c:pt idx="338">
                  <c:v>0.36160108000000002</c:v>
                </c:pt>
                <c:pt idx="339">
                  <c:v>0.47096640000000101</c:v>
                </c:pt>
                <c:pt idx="340">
                  <c:v>0.34238175000000032</c:v>
                </c:pt>
                <c:pt idx="341">
                  <c:v>0.30453748000000008</c:v>
                </c:pt>
                <c:pt idx="342">
                  <c:v>0.27877957000000031</c:v>
                </c:pt>
                <c:pt idx="343">
                  <c:v>0.28690323000000001</c:v>
                </c:pt>
                <c:pt idx="344">
                  <c:v>0.40620852000000002</c:v>
                </c:pt>
                <c:pt idx="345">
                  <c:v>0.40424615000000003</c:v>
                </c:pt>
                <c:pt idx="346">
                  <c:v>0.40281370000000088</c:v>
                </c:pt>
                <c:pt idx="347">
                  <c:v>0.40281370000000088</c:v>
                </c:pt>
                <c:pt idx="348">
                  <c:v>0.36774333999999997</c:v>
                </c:pt>
                <c:pt idx="349">
                  <c:v>0.36107424000000032</c:v>
                </c:pt>
                <c:pt idx="350">
                  <c:v>0.39050964000000032</c:v>
                </c:pt>
                <c:pt idx="351">
                  <c:v>0.39050964000000032</c:v>
                </c:pt>
                <c:pt idx="352">
                  <c:v>0.36120480000000038</c:v>
                </c:pt>
                <c:pt idx="353">
                  <c:v>0.37088606000000207</c:v>
                </c:pt>
                <c:pt idx="354">
                  <c:v>0.35911188000000038</c:v>
                </c:pt>
                <c:pt idx="355">
                  <c:v>0.35911188000000038</c:v>
                </c:pt>
                <c:pt idx="356">
                  <c:v>0.29998031000000136</c:v>
                </c:pt>
                <c:pt idx="357">
                  <c:v>0.35518718000000032</c:v>
                </c:pt>
                <c:pt idx="358">
                  <c:v>0.34337243000000101</c:v>
                </c:pt>
                <c:pt idx="359">
                  <c:v>0.34337243000000101</c:v>
                </c:pt>
                <c:pt idx="360">
                  <c:v>0.34594822000000008</c:v>
                </c:pt>
                <c:pt idx="361">
                  <c:v>0.34575009000000001</c:v>
                </c:pt>
                <c:pt idx="362">
                  <c:v>0.35684580000000032</c:v>
                </c:pt>
                <c:pt idx="363">
                  <c:v>0.30394304</c:v>
                </c:pt>
                <c:pt idx="364">
                  <c:v>0.27184477000000101</c:v>
                </c:pt>
                <c:pt idx="365">
                  <c:v>0.36041227000000137</c:v>
                </c:pt>
                <c:pt idx="366">
                  <c:v>0.36041227000000137</c:v>
                </c:pt>
                <c:pt idx="367">
                  <c:v>0.34238175000000032</c:v>
                </c:pt>
                <c:pt idx="368">
                  <c:v>0.34238175000000032</c:v>
                </c:pt>
                <c:pt idx="369">
                  <c:v>0.331286040000001</c:v>
                </c:pt>
                <c:pt idx="370">
                  <c:v>0.29661196000000101</c:v>
                </c:pt>
                <c:pt idx="371">
                  <c:v>0.32514378000000038</c:v>
                </c:pt>
                <c:pt idx="372">
                  <c:v>0.32494563000000032</c:v>
                </c:pt>
                <c:pt idx="373">
                  <c:v>0.29106411000000032</c:v>
                </c:pt>
                <c:pt idx="374">
                  <c:v>0.33049348000000101</c:v>
                </c:pt>
                <c:pt idx="375">
                  <c:v>0.52395009999999997</c:v>
                </c:pt>
                <c:pt idx="376">
                  <c:v>0.49451473000000101</c:v>
                </c:pt>
                <c:pt idx="377">
                  <c:v>0.46507934000000001</c:v>
                </c:pt>
                <c:pt idx="378">
                  <c:v>0.42698649000000166</c:v>
                </c:pt>
                <c:pt idx="379">
                  <c:v>0.39050964000000032</c:v>
                </c:pt>
                <c:pt idx="380">
                  <c:v>0.45134279000000038</c:v>
                </c:pt>
                <c:pt idx="381">
                  <c:v>0.42779449000000008</c:v>
                </c:pt>
                <c:pt idx="382">
                  <c:v>0.41798270000000154</c:v>
                </c:pt>
                <c:pt idx="383">
                  <c:v>0.40817088000000101</c:v>
                </c:pt>
                <c:pt idx="384">
                  <c:v>0.36120480000000038</c:v>
                </c:pt>
                <c:pt idx="385">
                  <c:v>0.42975685000000002</c:v>
                </c:pt>
                <c:pt idx="386">
                  <c:v>0.40241742000000008</c:v>
                </c:pt>
                <c:pt idx="387">
                  <c:v>0.40241742000000008</c:v>
                </c:pt>
                <c:pt idx="388">
                  <c:v>0.36120480000000038</c:v>
                </c:pt>
                <c:pt idx="389">
                  <c:v>0.42779449000000008</c:v>
                </c:pt>
                <c:pt idx="390">
                  <c:v>0.41602033000000038</c:v>
                </c:pt>
                <c:pt idx="391">
                  <c:v>0.38775524</c:v>
                </c:pt>
                <c:pt idx="392">
                  <c:v>0.38775524</c:v>
                </c:pt>
                <c:pt idx="393">
                  <c:v>0.36457315000000001</c:v>
                </c:pt>
                <c:pt idx="394">
                  <c:v>0.36303660000000032</c:v>
                </c:pt>
                <c:pt idx="395">
                  <c:v>0.35862902000000002</c:v>
                </c:pt>
                <c:pt idx="396">
                  <c:v>0.39350125000000002</c:v>
                </c:pt>
                <c:pt idx="397">
                  <c:v>0.38220739000000031</c:v>
                </c:pt>
                <c:pt idx="398">
                  <c:v>0.34436312000000002</c:v>
                </c:pt>
                <c:pt idx="399">
                  <c:v>0.39050964000000032</c:v>
                </c:pt>
                <c:pt idx="400">
                  <c:v>0.33960781000000101</c:v>
                </c:pt>
                <c:pt idx="401">
                  <c:v>0.32554004000000031</c:v>
                </c:pt>
                <c:pt idx="402">
                  <c:v>0.35625139</c:v>
                </c:pt>
                <c:pt idx="403">
                  <c:v>0.35327932000000001</c:v>
                </c:pt>
                <c:pt idx="404">
                  <c:v>0.31820896000000154</c:v>
                </c:pt>
                <c:pt idx="405">
                  <c:v>0.28947902000000031</c:v>
                </c:pt>
                <c:pt idx="406">
                  <c:v>0.35486442000000101</c:v>
                </c:pt>
                <c:pt idx="407">
                  <c:v>0.32296425000000101</c:v>
                </c:pt>
                <c:pt idx="408">
                  <c:v>0.31325552000000001</c:v>
                </c:pt>
                <c:pt idx="409">
                  <c:v>0.31325552000000001</c:v>
                </c:pt>
                <c:pt idx="410">
                  <c:v>0.29780078000000165</c:v>
                </c:pt>
                <c:pt idx="411">
                  <c:v>0.27323170999999996</c:v>
                </c:pt>
                <c:pt idx="412">
                  <c:v>0.32871026000000136</c:v>
                </c:pt>
                <c:pt idx="413">
                  <c:v>0.29264921000000005</c:v>
                </c:pt>
                <c:pt idx="414">
                  <c:v>0.28076094000000001</c:v>
                </c:pt>
                <c:pt idx="415">
                  <c:v>0.28412929000000031</c:v>
                </c:pt>
                <c:pt idx="416">
                  <c:v>0.35050538000000031</c:v>
                </c:pt>
                <c:pt idx="417">
                  <c:v>0.31048161000000113</c:v>
                </c:pt>
                <c:pt idx="418">
                  <c:v>0.29720637000000089</c:v>
                </c:pt>
                <c:pt idx="419">
                  <c:v>0.26946712</c:v>
                </c:pt>
                <c:pt idx="420">
                  <c:v>0.26946712</c:v>
                </c:pt>
                <c:pt idx="421">
                  <c:v>0.30116913000000001</c:v>
                </c:pt>
                <c:pt idx="422">
                  <c:v>0.26649504999999996</c:v>
                </c:pt>
                <c:pt idx="423">
                  <c:v>0.26055092000000002</c:v>
                </c:pt>
                <c:pt idx="424">
                  <c:v>0.26887271000000112</c:v>
                </c:pt>
                <c:pt idx="425">
                  <c:v>0.24053902999999999</c:v>
                </c:pt>
                <c:pt idx="426">
                  <c:v>0.24152972</c:v>
                </c:pt>
                <c:pt idx="427">
                  <c:v>0.22983959000000001</c:v>
                </c:pt>
                <c:pt idx="428">
                  <c:v>0.43669524999999998</c:v>
                </c:pt>
                <c:pt idx="429">
                  <c:v>0.39050964000000032</c:v>
                </c:pt>
                <c:pt idx="430">
                  <c:v>0.37606514000000002</c:v>
                </c:pt>
                <c:pt idx="431">
                  <c:v>0.32970095000000038</c:v>
                </c:pt>
                <c:pt idx="432">
                  <c:v>0.32970095000000038</c:v>
                </c:pt>
                <c:pt idx="433">
                  <c:v>0.28333676000000113</c:v>
                </c:pt>
                <c:pt idx="434">
                  <c:v>0.30295238000000113</c:v>
                </c:pt>
                <c:pt idx="435">
                  <c:v>0.28194979000000031</c:v>
                </c:pt>
                <c:pt idx="436">
                  <c:v>0.28194979000000031</c:v>
                </c:pt>
                <c:pt idx="437">
                  <c:v>0.29998031000000136</c:v>
                </c:pt>
                <c:pt idx="438">
                  <c:v>0.29661196000000101</c:v>
                </c:pt>
                <c:pt idx="439">
                  <c:v>0.29284734000000001</c:v>
                </c:pt>
                <c:pt idx="440">
                  <c:v>0.28868645000000032</c:v>
                </c:pt>
                <c:pt idx="441">
                  <c:v>0.30077285000000031</c:v>
                </c:pt>
                <c:pt idx="442">
                  <c:v>0.28274232000000005</c:v>
                </c:pt>
                <c:pt idx="443">
                  <c:v>0.25203100000000001</c:v>
                </c:pt>
                <c:pt idx="444">
                  <c:v>0.26273044999999995</c:v>
                </c:pt>
                <c:pt idx="445">
                  <c:v>0.49451473000000101</c:v>
                </c:pt>
                <c:pt idx="446">
                  <c:v>0.44938046000000148</c:v>
                </c:pt>
                <c:pt idx="447">
                  <c:v>0.44938046000000148</c:v>
                </c:pt>
                <c:pt idx="448">
                  <c:v>0.44938046000000148</c:v>
                </c:pt>
                <c:pt idx="449">
                  <c:v>0.43956864000000101</c:v>
                </c:pt>
                <c:pt idx="450">
                  <c:v>0.41405797000000089</c:v>
                </c:pt>
                <c:pt idx="451">
                  <c:v>0.43564391000000002</c:v>
                </c:pt>
                <c:pt idx="452">
                  <c:v>0.35248676000000201</c:v>
                </c:pt>
                <c:pt idx="453">
                  <c:v>0.39389750000000101</c:v>
                </c:pt>
                <c:pt idx="454">
                  <c:v>0.41994503</c:v>
                </c:pt>
                <c:pt idx="455">
                  <c:v>0.26629692000000005</c:v>
                </c:pt>
                <c:pt idx="456">
                  <c:v>0.30809054000000002</c:v>
                </c:pt>
                <c:pt idx="457">
                  <c:v>0.29918775000000031</c:v>
                </c:pt>
                <c:pt idx="458">
                  <c:v>0.29027155000000004</c:v>
                </c:pt>
                <c:pt idx="459">
                  <c:v>0.27541125</c:v>
                </c:pt>
                <c:pt idx="460">
                  <c:v>0.310877860000002</c:v>
                </c:pt>
                <c:pt idx="461">
                  <c:v>0.47881585000000032</c:v>
                </c:pt>
                <c:pt idx="462">
                  <c:v>0.47881585000000032</c:v>
                </c:pt>
                <c:pt idx="463">
                  <c:v>0.46311697000000113</c:v>
                </c:pt>
                <c:pt idx="464">
                  <c:v>0.42779449000000008</c:v>
                </c:pt>
                <c:pt idx="465">
                  <c:v>0.40756902</c:v>
                </c:pt>
                <c:pt idx="466">
                  <c:v>0.38656643000000113</c:v>
                </c:pt>
                <c:pt idx="467">
                  <c:v>0.40737087000000166</c:v>
                </c:pt>
                <c:pt idx="468">
                  <c:v>0.40032145000000002</c:v>
                </c:pt>
                <c:pt idx="469">
                  <c:v>0.41209561</c:v>
                </c:pt>
                <c:pt idx="470">
                  <c:v>0.41209561</c:v>
                </c:pt>
                <c:pt idx="471">
                  <c:v>0.38696271000000165</c:v>
                </c:pt>
                <c:pt idx="472">
                  <c:v>0.38069785</c:v>
                </c:pt>
                <c:pt idx="473">
                  <c:v>0.40228382000000001</c:v>
                </c:pt>
                <c:pt idx="474">
                  <c:v>0.40424615000000003</c:v>
                </c:pt>
                <c:pt idx="475">
                  <c:v>0.40424615000000003</c:v>
                </c:pt>
                <c:pt idx="476">
                  <c:v>0.36913031000000002</c:v>
                </c:pt>
                <c:pt idx="477">
                  <c:v>0.36457315000000001</c:v>
                </c:pt>
                <c:pt idx="478">
                  <c:v>0.43171921000000002</c:v>
                </c:pt>
                <c:pt idx="479">
                  <c:v>0.41153174999999997</c:v>
                </c:pt>
                <c:pt idx="480">
                  <c:v>0.37368748000000113</c:v>
                </c:pt>
                <c:pt idx="481">
                  <c:v>0.35843089000000089</c:v>
                </c:pt>
                <c:pt idx="482">
                  <c:v>0.34693891000000032</c:v>
                </c:pt>
                <c:pt idx="483">
                  <c:v>0.35961971000000031</c:v>
                </c:pt>
                <c:pt idx="484">
                  <c:v>0.31543502000000001</c:v>
                </c:pt>
                <c:pt idx="485">
                  <c:v>0.26372113999999997</c:v>
                </c:pt>
                <c:pt idx="486">
                  <c:v>0.32930467000000202</c:v>
                </c:pt>
                <c:pt idx="487">
                  <c:v>0.26015463</c:v>
                </c:pt>
                <c:pt idx="488">
                  <c:v>0.24588873999999999</c:v>
                </c:pt>
                <c:pt idx="489">
                  <c:v>0.24588873999999999</c:v>
                </c:pt>
                <c:pt idx="490">
                  <c:v>0.24113344000000053</c:v>
                </c:pt>
                <c:pt idx="491">
                  <c:v>0.23875579000000041</c:v>
                </c:pt>
                <c:pt idx="492">
                  <c:v>0.25143659000000002</c:v>
                </c:pt>
                <c:pt idx="493">
                  <c:v>0.25143659000000002</c:v>
                </c:pt>
                <c:pt idx="494">
                  <c:v>0.23380234999999999</c:v>
                </c:pt>
                <c:pt idx="495">
                  <c:v>0.21478114000000054</c:v>
                </c:pt>
                <c:pt idx="496">
                  <c:v>0.24608688000000054</c:v>
                </c:pt>
                <c:pt idx="497">
                  <c:v>0.23558559000000001</c:v>
                </c:pt>
                <c:pt idx="498">
                  <c:v>0.23281166</c:v>
                </c:pt>
                <c:pt idx="499">
                  <c:v>0.22508428999999999</c:v>
                </c:pt>
                <c:pt idx="500">
                  <c:v>0.19258972999999988</c:v>
                </c:pt>
                <c:pt idx="501">
                  <c:v>0.15950075000000041</c:v>
                </c:pt>
                <c:pt idx="502">
                  <c:v>0.26253229</c:v>
                </c:pt>
                <c:pt idx="503">
                  <c:v>0.21557367999999988</c:v>
                </c:pt>
                <c:pt idx="504">
                  <c:v>0.31622759000000089</c:v>
                </c:pt>
                <c:pt idx="505">
                  <c:v>0.22330105</c:v>
                </c:pt>
                <c:pt idx="506">
                  <c:v>0.24370922000000053</c:v>
                </c:pt>
                <c:pt idx="507">
                  <c:v>0.23122656</c:v>
                </c:pt>
                <c:pt idx="508">
                  <c:v>0.21834761999999999</c:v>
                </c:pt>
                <c:pt idx="509">
                  <c:v>0.23102842000000001</c:v>
                </c:pt>
                <c:pt idx="510">
                  <c:v>0.22072527</c:v>
                </c:pt>
                <c:pt idx="511">
                  <c:v>0.22052712999999988</c:v>
                </c:pt>
                <c:pt idx="512">
                  <c:v>0.21914017000000041</c:v>
                </c:pt>
                <c:pt idx="513">
                  <c:v>0.21557367999999988</c:v>
                </c:pt>
                <c:pt idx="514">
                  <c:v>0.20309103000000053</c:v>
                </c:pt>
                <c:pt idx="515">
                  <c:v>0.21339417999999999</c:v>
                </c:pt>
                <c:pt idx="516">
                  <c:v>0.19714688999999999</c:v>
                </c:pt>
                <c:pt idx="517">
                  <c:v>0.19714688999999999</c:v>
                </c:pt>
                <c:pt idx="518">
                  <c:v>0.21696065000000053</c:v>
                </c:pt>
                <c:pt idx="519">
                  <c:v>0.20091150999999999</c:v>
                </c:pt>
                <c:pt idx="520">
                  <c:v>0.20348729000000063</c:v>
                </c:pt>
                <c:pt idx="521">
                  <c:v>0.19833571999999997</c:v>
                </c:pt>
                <c:pt idx="522">
                  <c:v>0.17971079000000054</c:v>
                </c:pt>
                <c:pt idx="523">
                  <c:v>0.19219344999999999</c:v>
                </c:pt>
                <c:pt idx="524">
                  <c:v>0.45330515999999998</c:v>
                </c:pt>
                <c:pt idx="525">
                  <c:v>0.42583212000000031</c:v>
                </c:pt>
                <c:pt idx="526">
                  <c:v>0.30691510000000038</c:v>
                </c:pt>
                <c:pt idx="527">
                  <c:v>0.31503877000000113</c:v>
                </c:pt>
                <c:pt idx="528">
                  <c:v>0.30909464000000031</c:v>
                </c:pt>
                <c:pt idx="529">
                  <c:v>0.29918775000000031</c:v>
                </c:pt>
                <c:pt idx="530">
                  <c:v>0.28333676000000113</c:v>
                </c:pt>
                <c:pt idx="531">
                  <c:v>0.28333676000000113</c:v>
                </c:pt>
                <c:pt idx="532">
                  <c:v>0.27877957000000031</c:v>
                </c:pt>
                <c:pt idx="533">
                  <c:v>0.29205480000000095</c:v>
                </c:pt>
                <c:pt idx="534">
                  <c:v>0.32890838000000178</c:v>
                </c:pt>
                <c:pt idx="535">
                  <c:v>0.31959593000000008</c:v>
                </c:pt>
                <c:pt idx="536">
                  <c:v>0.29542315000000002</c:v>
                </c:pt>
                <c:pt idx="537">
                  <c:v>0.28432742000000089</c:v>
                </c:pt>
                <c:pt idx="538">
                  <c:v>0.28749764</c:v>
                </c:pt>
                <c:pt idx="539">
                  <c:v>0.30176353</c:v>
                </c:pt>
                <c:pt idx="540">
                  <c:v>0.26431555000000001</c:v>
                </c:pt>
                <c:pt idx="541">
                  <c:v>0.26788202000000089</c:v>
                </c:pt>
                <c:pt idx="542">
                  <c:v>0.23043401999999999</c:v>
                </c:pt>
                <c:pt idx="543">
                  <c:v>0.23459490000000024</c:v>
                </c:pt>
                <c:pt idx="544">
                  <c:v>0.22726381000000001</c:v>
                </c:pt>
                <c:pt idx="545">
                  <c:v>0.2225085</c:v>
                </c:pt>
                <c:pt idx="546">
                  <c:v>0.21993272000000041</c:v>
                </c:pt>
                <c:pt idx="547">
                  <c:v>0.22607498000000001</c:v>
                </c:pt>
                <c:pt idx="548">
                  <c:v>0.22607498000000001</c:v>
                </c:pt>
                <c:pt idx="549">
                  <c:v>0.21398859000000053</c:v>
                </c:pt>
                <c:pt idx="550">
                  <c:v>0.20903514000000054</c:v>
                </c:pt>
                <c:pt idx="551">
                  <c:v>0.21834761999999999</c:v>
                </c:pt>
                <c:pt idx="552">
                  <c:v>0.20467611999999988</c:v>
                </c:pt>
                <c:pt idx="553">
                  <c:v>0.20467611999999988</c:v>
                </c:pt>
                <c:pt idx="554">
                  <c:v>0.21022397000000001</c:v>
                </c:pt>
                <c:pt idx="555">
                  <c:v>0.19516550999999988</c:v>
                </c:pt>
                <c:pt idx="556">
                  <c:v>0.19021209000000044</c:v>
                </c:pt>
                <c:pt idx="557">
                  <c:v>0.22330105</c:v>
                </c:pt>
                <c:pt idx="558">
                  <c:v>0.22171595999999999</c:v>
                </c:pt>
                <c:pt idx="559">
                  <c:v>0.19239159</c:v>
                </c:pt>
                <c:pt idx="560">
                  <c:v>0.20348729000000063</c:v>
                </c:pt>
                <c:pt idx="561">
                  <c:v>0.20130778999999999</c:v>
                </c:pt>
                <c:pt idx="562">
                  <c:v>0.20606309000000053</c:v>
                </c:pt>
                <c:pt idx="563">
                  <c:v>0.20210033999999999</c:v>
                </c:pt>
                <c:pt idx="564">
                  <c:v>0.18803257000000001</c:v>
                </c:pt>
                <c:pt idx="565">
                  <c:v>0.17594618000000101</c:v>
                </c:pt>
                <c:pt idx="566">
                  <c:v>0.16148213000000047</c:v>
                </c:pt>
                <c:pt idx="567">
                  <c:v>0.15751939000000101</c:v>
                </c:pt>
                <c:pt idx="568">
                  <c:v>0.47685349000000032</c:v>
                </c:pt>
                <c:pt idx="569">
                  <c:v>0.50432651999999956</c:v>
                </c:pt>
                <c:pt idx="570">
                  <c:v>0.48666528000000031</c:v>
                </c:pt>
                <c:pt idx="571">
                  <c:v>0.45134279000000038</c:v>
                </c:pt>
                <c:pt idx="572">
                  <c:v>0.45134279000000038</c:v>
                </c:pt>
                <c:pt idx="573">
                  <c:v>0.44153100000000001</c:v>
                </c:pt>
                <c:pt idx="574">
                  <c:v>0.44153100000000001</c:v>
                </c:pt>
                <c:pt idx="575">
                  <c:v>0.41133362000000001</c:v>
                </c:pt>
                <c:pt idx="576">
                  <c:v>0.35327932000000001</c:v>
                </c:pt>
                <c:pt idx="577">
                  <c:v>0.39443436000000154</c:v>
                </c:pt>
                <c:pt idx="578">
                  <c:v>0.42381629000000154</c:v>
                </c:pt>
                <c:pt idx="579">
                  <c:v>0.38735896000000208</c:v>
                </c:pt>
                <c:pt idx="580">
                  <c:v>0.3958788800000026</c:v>
                </c:pt>
                <c:pt idx="581">
                  <c:v>0.35902530000000032</c:v>
                </c:pt>
                <c:pt idx="582">
                  <c:v>0.36516756000000089</c:v>
                </c:pt>
                <c:pt idx="583">
                  <c:v>0.37284839000000136</c:v>
                </c:pt>
                <c:pt idx="584">
                  <c:v>0.34872216000000095</c:v>
                </c:pt>
                <c:pt idx="585">
                  <c:v>0.33564508000000032</c:v>
                </c:pt>
                <c:pt idx="586">
                  <c:v>0.32811585000000032</c:v>
                </c:pt>
                <c:pt idx="587">
                  <c:v>0.30235794000000032</c:v>
                </c:pt>
                <c:pt idx="588">
                  <c:v>0.27184477000000101</c:v>
                </c:pt>
                <c:pt idx="589">
                  <c:v>0.25321983999999997</c:v>
                </c:pt>
                <c:pt idx="590">
                  <c:v>0.33752593000000136</c:v>
                </c:pt>
                <c:pt idx="591">
                  <c:v>0.32575175000000001</c:v>
                </c:pt>
                <c:pt idx="592">
                  <c:v>0.32575175000000001</c:v>
                </c:pt>
                <c:pt idx="593">
                  <c:v>0.29581940000000101</c:v>
                </c:pt>
                <c:pt idx="594">
                  <c:v>0.32395494000000113</c:v>
                </c:pt>
                <c:pt idx="595">
                  <c:v>0.29304549000000002</c:v>
                </c:pt>
                <c:pt idx="596">
                  <c:v>0.30493373000000001</c:v>
                </c:pt>
                <c:pt idx="597">
                  <c:v>0.34555194</c:v>
                </c:pt>
                <c:pt idx="598">
                  <c:v>0.28274232000000005</c:v>
                </c:pt>
                <c:pt idx="599">
                  <c:v>0.29324361999999998</c:v>
                </c:pt>
                <c:pt idx="600">
                  <c:v>0.17475735000000053</c:v>
                </c:pt>
                <c:pt idx="601">
                  <c:v>0.15474546000000092</c:v>
                </c:pt>
                <c:pt idx="602">
                  <c:v>0.19199532000000041</c:v>
                </c:pt>
                <c:pt idx="603">
                  <c:v>0.16267095999999967</c:v>
                </c:pt>
                <c:pt idx="604">
                  <c:v>0.18862697</c:v>
                </c:pt>
                <c:pt idx="605">
                  <c:v>0.17852196000000001</c:v>
                </c:pt>
                <c:pt idx="606">
                  <c:v>0.17138901000000001</c:v>
                </c:pt>
                <c:pt idx="607">
                  <c:v>0.17852196000000001</c:v>
                </c:pt>
                <c:pt idx="608">
                  <c:v>0.16603929000000053</c:v>
                </c:pt>
                <c:pt idx="609">
                  <c:v>0.35407186000000113</c:v>
                </c:pt>
                <c:pt idx="610">
                  <c:v>0.34020224000000004</c:v>
                </c:pt>
                <c:pt idx="611">
                  <c:v>0.35783648000000101</c:v>
                </c:pt>
                <c:pt idx="612">
                  <c:v>0.32276613000000032</c:v>
                </c:pt>
                <c:pt idx="613">
                  <c:v>0.33643761000000089</c:v>
                </c:pt>
                <c:pt idx="614">
                  <c:v>0.301961690000001</c:v>
                </c:pt>
                <c:pt idx="615">
                  <c:v>0.28472370000000002</c:v>
                </c:pt>
                <c:pt idx="616">
                  <c:v>0.19833571999999997</c:v>
                </c:pt>
                <c:pt idx="617">
                  <c:v>0.19199532000000041</c:v>
                </c:pt>
                <c:pt idx="618">
                  <c:v>0.16663370999999988</c:v>
                </c:pt>
                <c:pt idx="619">
                  <c:v>0.35486442000000101</c:v>
                </c:pt>
                <c:pt idx="620">
                  <c:v>0.31999218000000113</c:v>
                </c:pt>
                <c:pt idx="621">
                  <c:v>0.30414119000000001</c:v>
                </c:pt>
                <c:pt idx="622">
                  <c:v>0.29562128000000032</c:v>
                </c:pt>
                <c:pt idx="623">
                  <c:v>0.29859333999999998</c:v>
                </c:pt>
                <c:pt idx="624">
                  <c:v>0.30433932000000002</c:v>
                </c:pt>
                <c:pt idx="625">
                  <c:v>0.28412929000000031</c:v>
                </c:pt>
                <c:pt idx="626">
                  <c:v>0.28274232000000005</c:v>
                </c:pt>
                <c:pt idx="627">
                  <c:v>0.26530623000000031</c:v>
                </c:pt>
                <c:pt idx="628">
                  <c:v>0.26173975999999999</c:v>
                </c:pt>
                <c:pt idx="629">
                  <c:v>0.29859333999999998</c:v>
                </c:pt>
                <c:pt idx="630">
                  <c:v>0.27937400000000101</c:v>
                </c:pt>
                <c:pt idx="631">
                  <c:v>0.26808015000000002</c:v>
                </c:pt>
                <c:pt idx="632">
                  <c:v>0.24450178000000047</c:v>
                </c:pt>
                <c:pt idx="633">
                  <c:v>0.24014274999999999</c:v>
                </c:pt>
                <c:pt idx="634">
                  <c:v>0.22508428999999999</c:v>
                </c:pt>
                <c:pt idx="635">
                  <c:v>0.24291667000000047</c:v>
                </c:pt>
                <c:pt idx="636">
                  <c:v>0.23657627000000001</c:v>
                </c:pt>
                <c:pt idx="637">
                  <c:v>0.43171921000000002</c:v>
                </c:pt>
                <c:pt idx="638">
                  <c:v>0.39845467000000201</c:v>
                </c:pt>
                <c:pt idx="639">
                  <c:v>0.33643761000000089</c:v>
                </c:pt>
                <c:pt idx="640">
                  <c:v>0.33643761000000089</c:v>
                </c:pt>
                <c:pt idx="641">
                  <c:v>0.27382615000000032</c:v>
                </c:pt>
                <c:pt idx="642">
                  <c:v>0.39845467000000201</c:v>
                </c:pt>
                <c:pt idx="643">
                  <c:v>0.22845264000000001</c:v>
                </c:pt>
                <c:pt idx="644">
                  <c:v>0.21180908000000062</c:v>
                </c:pt>
                <c:pt idx="645">
                  <c:v>0.21141280000000062</c:v>
                </c:pt>
                <c:pt idx="646">
                  <c:v>0.20863888000000044</c:v>
                </c:pt>
                <c:pt idx="647">
                  <c:v>0.20011896000000001</c:v>
                </c:pt>
                <c:pt idx="648">
                  <c:v>0.19358042</c:v>
                </c:pt>
                <c:pt idx="649">
                  <c:v>0.22785822</c:v>
                </c:pt>
                <c:pt idx="650">
                  <c:v>0.19536365999999997</c:v>
                </c:pt>
                <c:pt idx="651">
                  <c:v>0.19219344999999999</c:v>
                </c:pt>
                <c:pt idx="652">
                  <c:v>0.18248471999999999</c:v>
                </c:pt>
                <c:pt idx="653">
                  <c:v>0.1939767</c:v>
                </c:pt>
                <c:pt idx="654">
                  <c:v>0.20309103000000053</c:v>
                </c:pt>
                <c:pt idx="655">
                  <c:v>0.17554989000000057</c:v>
                </c:pt>
                <c:pt idx="656">
                  <c:v>0.18842885000000054</c:v>
                </c:pt>
                <c:pt idx="657">
                  <c:v>0.18030520000000044</c:v>
                </c:pt>
                <c:pt idx="658">
                  <c:v>0.16702997999999997</c:v>
                </c:pt>
                <c:pt idx="659">
                  <c:v>0.16762440000000001</c:v>
                </c:pt>
                <c:pt idx="660">
                  <c:v>0.15573613000000092</c:v>
                </c:pt>
                <c:pt idx="661">
                  <c:v>0.20962956999999988</c:v>
                </c:pt>
                <c:pt idx="662">
                  <c:v>0.19278787</c:v>
                </c:pt>
                <c:pt idx="663">
                  <c:v>0.17971079000000054</c:v>
                </c:pt>
                <c:pt idx="664">
                  <c:v>0.17971079000000054</c:v>
                </c:pt>
                <c:pt idx="665">
                  <c:v>0.16920950000000001</c:v>
                </c:pt>
                <c:pt idx="666">
                  <c:v>0.16920950000000001</c:v>
                </c:pt>
                <c:pt idx="667">
                  <c:v>0.17535175</c:v>
                </c:pt>
                <c:pt idx="668">
                  <c:v>0.16009517000000001</c:v>
                </c:pt>
                <c:pt idx="669">
                  <c:v>0.18486236000000048</c:v>
                </c:pt>
                <c:pt idx="670">
                  <c:v>0.16742625999999999</c:v>
                </c:pt>
                <c:pt idx="671">
                  <c:v>0.16009517000000001</c:v>
                </c:pt>
                <c:pt idx="672">
                  <c:v>0.15296221000000063</c:v>
                </c:pt>
                <c:pt idx="673">
                  <c:v>0.17614431999999999</c:v>
                </c:pt>
                <c:pt idx="674">
                  <c:v>0.15930262000000001</c:v>
                </c:pt>
                <c:pt idx="675">
                  <c:v>0.15930262000000001</c:v>
                </c:pt>
                <c:pt idx="676">
                  <c:v>0.15216966000000001</c:v>
                </c:pt>
                <c:pt idx="677">
                  <c:v>0.15613241000000044</c:v>
                </c:pt>
                <c:pt idx="678">
                  <c:v>0.14464042999999999</c:v>
                </c:pt>
                <c:pt idx="679">
                  <c:v>0.14800878000000053</c:v>
                </c:pt>
                <c:pt idx="680">
                  <c:v>0.15117897</c:v>
                </c:pt>
                <c:pt idx="681">
                  <c:v>0.13671494000000053</c:v>
                </c:pt>
                <c:pt idx="682">
                  <c:v>0.29264921000000005</c:v>
                </c:pt>
                <c:pt idx="683">
                  <c:v>0.30414119000000001</c:v>
                </c:pt>
                <c:pt idx="684">
                  <c:v>0.27501497000000125</c:v>
                </c:pt>
                <c:pt idx="685">
                  <c:v>0.27501497000000125</c:v>
                </c:pt>
                <c:pt idx="686">
                  <c:v>0.28769577000000002</c:v>
                </c:pt>
                <c:pt idx="687">
                  <c:v>0.28789392000000008</c:v>
                </c:pt>
                <c:pt idx="688">
                  <c:v>0.26926899000000032</c:v>
                </c:pt>
                <c:pt idx="689">
                  <c:v>0.28155351000000001</c:v>
                </c:pt>
                <c:pt idx="690">
                  <c:v>0.26035279000000089</c:v>
                </c:pt>
                <c:pt idx="691">
                  <c:v>0.23816137000000001</c:v>
                </c:pt>
                <c:pt idx="692">
                  <c:v>0.23023587000000001</c:v>
                </c:pt>
                <c:pt idx="693">
                  <c:v>0.23023587000000001</c:v>
                </c:pt>
                <c:pt idx="694">
                  <c:v>0.16049144000000062</c:v>
                </c:pt>
                <c:pt idx="695">
                  <c:v>0.33227673000000113</c:v>
                </c:pt>
                <c:pt idx="696">
                  <c:v>0.29938588000000166</c:v>
                </c:pt>
                <c:pt idx="697">
                  <c:v>0.31107602000000101</c:v>
                </c:pt>
                <c:pt idx="698">
                  <c:v>0.30453748000000008</c:v>
                </c:pt>
                <c:pt idx="699">
                  <c:v>0.28135538000000032</c:v>
                </c:pt>
                <c:pt idx="700">
                  <c:v>0.30215982000000002</c:v>
                </c:pt>
                <c:pt idx="701">
                  <c:v>0.27521309000000005</c:v>
                </c:pt>
                <c:pt idx="702">
                  <c:v>0.26074907000000003</c:v>
                </c:pt>
                <c:pt idx="703">
                  <c:v>0.24707757</c:v>
                </c:pt>
                <c:pt idx="704">
                  <c:v>0.27085409000000032</c:v>
                </c:pt>
                <c:pt idx="705">
                  <c:v>0.25837141000000002</c:v>
                </c:pt>
                <c:pt idx="706">
                  <c:v>0.26867455000000001</c:v>
                </c:pt>
                <c:pt idx="707">
                  <c:v>0.26867455000000001</c:v>
                </c:pt>
                <c:pt idx="708">
                  <c:v>0.23855765000000001</c:v>
                </c:pt>
                <c:pt idx="709">
                  <c:v>0.22785822</c:v>
                </c:pt>
                <c:pt idx="710">
                  <c:v>0.25381425000000002</c:v>
                </c:pt>
                <c:pt idx="711">
                  <c:v>0.27442056000000137</c:v>
                </c:pt>
                <c:pt idx="712">
                  <c:v>0.22706567</c:v>
                </c:pt>
                <c:pt idx="713">
                  <c:v>0.21953644000000092</c:v>
                </c:pt>
                <c:pt idx="714">
                  <c:v>0.22508428999999999</c:v>
                </c:pt>
                <c:pt idx="715">
                  <c:v>0.23637812999999988</c:v>
                </c:pt>
                <c:pt idx="716">
                  <c:v>0.22231036000000001</c:v>
                </c:pt>
                <c:pt idx="717">
                  <c:v>0.21517742000000001</c:v>
                </c:pt>
                <c:pt idx="718">
                  <c:v>0.21517742000000001</c:v>
                </c:pt>
                <c:pt idx="719">
                  <c:v>0.21180908000000062</c:v>
                </c:pt>
                <c:pt idx="720">
                  <c:v>0.22112154999999967</c:v>
                </c:pt>
                <c:pt idx="721">
                  <c:v>0.21933830000000062</c:v>
                </c:pt>
                <c:pt idx="722">
                  <c:v>0.21220535000000057</c:v>
                </c:pt>
                <c:pt idx="723">
                  <c:v>0.19278787</c:v>
                </c:pt>
                <c:pt idx="724">
                  <c:v>0.40261558000000008</c:v>
                </c:pt>
                <c:pt idx="725">
                  <c:v>0.41192803000000089</c:v>
                </c:pt>
                <c:pt idx="726">
                  <c:v>0.37982973000000136</c:v>
                </c:pt>
                <c:pt idx="727">
                  <c:v>0.36892369000000141</c:v>
                </c:pt>
                <c:pt idx="728">
                  <c:v>0.41209561</c:v>
                </c:pt>
                <c:pt idx="729">
                  <c:v>0.39050964000000032</c:v>
                </c:pt>
                <c:pt idx="730">
                  <c:v>0.38266021000000089</c:v>
                </c:pt>
                <c:pt idx="731">
                  <c:v>0.41846657000000154</c:v>
                </c:pt>
                <c:pt idx="732">
                  <c:v>0.40122861000000032</c:v>
                </c:pt>
                <c:pt idx="733">
                  <c:v>0.40122861000000032</c:v>
                </c:pt>
                <c:pt idx="734">
                  <c:v>0.23736882000000001</c:v>
                </c:pt>
                <c:pt idx="735">
                  <c:v>0.21656437000000053</c:v>
                </c:pt>
                <c:pt idx="736">
                  <c:v>0.23400049000000053</c:v>
                </c:pt>
                <c:pt idx="737">
                  <c:v>0.22706567</c:v>
                </c:pt>
                <c:pt idx="738">
                  <c:v>0.19635433999999999</c:v>
                </c:pt>
                <c:pt idx="739">
                  <c:v>0.19278787</c:v>
                </c:pt>
                <c:pt idx="740">
                  <c:v>0.18585304999999999</c:v>
                </c:pt>
                <c:pt idx="741">
                  <c:v>0.17059647000000044</c:v>
                </c:pt>
                <c:pt idx="742">
                  <c:v>0.35803461000000031</c:v>
                </c:pt>
                <c:pt idx="743">
                  <c:v>0.34238175000000032</c:v>
                </c:pt>
                <c:pt idx="744">
                  <c:v>0.33168232000000136</c:v>
                </c:pt>
                <c:pt idx="745">
                  <c:v>0.30374491000000031</c:v>
                </c:pt>
                <c:pt idx="746">
                  <c:v>0.30374491000000031</c:v>
                </c:pt>
                <c:pt idx="747">
                  <c:v>0.27184477000000101</c:v>
                </c:pt>
                <c:pt idx="748">
                  <c:v>0.25876769000000005</c:v>
                </c:pt>
                <c:pt idx="749">
                  <c:v>0.25084218000000008</c:v>
                </c:pt>
                <c:pt idx="750">
                  <c:v>0.22349919000000057</c:v>
                </c:pt>
                <c:pt idx="751">
                  <c:v>0.36219549000000001</c:v>
                </c:pt>
                <c:pt idx="752">
                  <c:v>0.33604133000000008</c:v>
                </c:pt>
                <c:pt idx="753">
                  <c:v>0.34218362000000002</c:v>
                </c:pt>
                <c:pt idx="754">
                  <c:v>0.34575009000000001</c:v>
                </c:pt>
                <c:pt idx="755">
                  <c:v>0.34634450000000089</c:v>
                </c:pt>
                <c:pt idx="756">
                  <c:v>0.32732329000000165</c:v>
                </c:pt>
                <c:pt idx="757">
                  <c:v>0.34872216000000095</c:v>
                </c:pt>
                <c:pt idx="758">
                  <c:v>0.32494563000000032</c:v>
                </c:pt>
                <c:pt idx="759">
                  <c:v>0.33505064000000101</c:v>
                </c:pt>
                <c:pt idx="760">
                  <c:v>0.32058662000000165</c:v>
                </c:pt>
                <c:pt idx="761">
                  <c:v>0.32058662000000165</c:v>
                </c:pt>
                <c:pt idx="762">
                  <c:v>0.310877860000002</c:v>
                </c:pt>
                <c:pt idx="763">
                  <c:v>0.31622759000000089</c:v>
                </c:pt>
                <c:pt idx="764">
                  <c:v>0.32217172000000038</c:v>
                </c:pt>
                <c:pt idx="765">
                  <c:v>0.32217172000000038</c:v>
                </c:pt>
                <c:pt idx="766">
                  <c:v>0.311670420000001</c:v>
                </c:pt>
                <c:pt idx="767">
                  <c:v>0.30453748000000008</c:v>
                </c:pt>
                <c:pt idx="768">
                  <c:v>0.28036469000000142</c:v>
                </c:pt>
                <c:pt idx="769">
                  <c:v>0.33980596000000207</c:v>
                </c:pt>
                <c:pt idx="770">
                  <c:v>0.27977026000000038</c:v>
                </c:pt>
                <c:pt idx="771">
                  <c:v>0.31741640000000165</c:v>
                </c:pt>
                <c:pt idx="772">
                  <c:v>0.26867455000000001</c:v>
                </c:pt>
                <c:pt idx="773">
                  <c:v>0.64365410999999995</c:v>
                </c:pt>
                <c:pt idx="774">
                  <c:v>0.59851979999999738</c:v>
                </c:pt>
                <c:pt idx="775">
                  <c:v>0.5396490100000032</c:v>
                </c:pt>
                <c:pt idx="776">
                  <c:v>0.50825125000000004</c:v>
                </c:pt>
                <c:pt idx="777">
                  <c:v>0.52002543000000201</c:v>
                </c:pt>
                <c:pt idx="778">
                  <c:v>0.43564391000000002</c:v>
                </c:pt>
                <c:pt idx="779">
                  <c:v>0.49843946000000089</c:v>
                </c:pt>
                <c:pt idx="780">
                  <c:v>0.48862764000000031</c:v>
                </c:pt>
                <c:pt idx="781">
                  <c:v>0.44153100000000001</c:v>
                </c:pt>
                <c:pt idx="782">
                  <c:v>0.44153100000000001</c:v>
                </c:pt>
                <c:pt idx="783">
                  <c:v>0.41994503</c:v>
                </c:pt>
                <c:pt idx="784">
                  <c:v>0.38062230000000113</c:v>
                </c:pt>
                <c:pt idx="785">
                  <c:v>0.45330515999999998</c:v>
                </c:pt>
                <c:pt idx="786">
                  <c:v>0.45330515999999998</c:v>
                </c:pt>
                <c:pt idx="787">
                  <c:v>0.42583212000000031</c:v>
                </c:pt>
                <c:pt idx="788">
                  <c:v>0.42583212000000031</c:v>
                </c:pt>
                <c:pt idx="789">
                  <c:v>0.42386976000000154</c:v>
                </c:pt>
                <c:pt idx="790">
                  <c:v>0.38498133000000101</c:v>
                </c:pt>
                <c:pt idx="791">
                  <c:v>0.38537759000000166</c:v>
                </c:pt>
                <c:pt idx="792">
                  <c:v>0.38537759000000166</c:v>
                </c:pt>
                <c:pt idx="793">
                  <c:v>0.38121670000000113</c:v>
                </c:pt>
                <c:pt idx="794">
                  <c:v>0.33405995000000038</c:v>
                </c:pt>
                <c:pt idx="795">
                  <c:v>0.37111169000000038</c:v>
                </c:pt>
                <c:pt idx="796">
                  <c:v>0.32732329000000165</c:v>
                </c:pt>
                <c:pt idx="797">
                  <c:v>0.37963161000000001</c:v>
                </c:pt>
                <c:pt idx="798">
                  <c:v>0.31325552000000001</c:v>
                </c:pt>
                <c:pt idx="799">
                  <c:v>0.28036469000000142</c:v>
                </c:pt>
                <c:pt idx="800">
                  <c:v>0.25460678000000031</c:v>
                </c:pt>
                <c:pt idx="801">
                  <c:v>0.27422240000000031</c:v>
                </c:pt>
                <c:pt idx="802">
                  <c:v>0.26431555000000001</c:v>
                </c:pt>
                <c:pt idx="803">
                  <c:v>0.25738072000000101</c:v>
                </c:pt>
                <c:pt idx="804">
                  <c:v>0.2504459</c:v>
                </c:pt>
                <c:pt idx="805">
                  <c:v>0.23221725000000057</c:v>
                </c:pt>
                <c:pt idx="806">
                  <c:v>0.25579562999999994</c:v>
                </c:pt>
                <c:pt idx="807">
                  <c:v>0.22389548000000054</c:v>
                </c:pt>
                <c:pt idx="808">
                  <c:v>0.22726381000000001</c:v>
                </c:pt>
                <c:pt idx="809">
                  <c:v>0.22508428999999999</c:v>
                </c:pt>
                <c:pt idx="810">
                  <c:v>0.21795134000000077</c:v>
                </c:pt>
                <c:pt idx="811">
                  <c:v>0.19912827</c:v>
                </c:pt>
                <c:pt idx="812">
                  <c:v>0.22131967999999988</c:v>
                </c:pt>
                <c:pt idx="813">
                  <c:v>0.21418672999999988</c:v>
                </c:pt>
                <c:pt idx="814">
                  <c:v>0.21418672999999988</c:v>
                </c:pt>
                <c:pt idx="815">
                  <c:v>0.21478114000000054</c:v>
                </c:pt>
                <c:pt idx="816">
                  <c:v>0.18783443000000086</c:v>
                </c:pt>
                <c:pt idx="817">
                  <c:v>0.18446609000000092</c:v>
                </c:pt>
                <c:pt idx="818">
                  <c:v>0.18347540000000062</c:v>
                </c:pt>
                <c:pt idx="819">
                  <c:v>0.20249660000000044</c:v>
                </c:pt>
                <c:pt idx="820">
                  <c:v>0.21200721000000047</c:v>
                </c:pt>
                <c:pt idx="821">
                  <c:v>0.19833571999999997</c:v>
                </c:pt>
                <c:pt idx="822">
                  <c:v>0.1939767</c:v>
                </c:pt>
                <c:pt idx="823">
                  <c:v>0.19912827</c:v>
                </c:pt>
                <c:pt idx="824">
                  <c:v>0.19912827</c:v>
                </c:pt>
                <c:pt idx="825">
                  <c:v>0.17753126999999999</c:v>
                </c:pt>
                <c:pt idx="826">
                  <c:v>0.17931451000000001</c:v>
                </c:pt>
                <c:pt idx="827">
                  <c:v>0.14939573000000053</c:v>
                </c:pt>
                <c:pt idx="828">
                  <c:v>0.17079459000000041</c:v>
                </c:pt>
                <c:pt idx="829">
                  <c:v>0.18010706000000001</c:v>
                </c:pt>
                <c:pt idx="830">
                  <c:v>0.13275218000000041</c:v>
                </c:pt>
                <c:pt idx="831">
                  <c:v>0.23637812999999988</c:v>
                </c:pt>
                <c:pt idx="832">
                  <c:v>0.20883702000000001</c:v>
                </c:pt>
                <c:pt idx="833">
                  <c:v>0.20923327999999999</c:v>
                </c:pt>
                <c:pt idx="834">
                  <c:v>0.20923327999999999</c:v>
                </c:pt>
                <c:pt idx="835">
                  <c:v>0.20210033999999999</c:v>
                </c:pt>
                <c:pt idx="836">
                  <c:v>0.19873199000000041</c:v>
                </c:pt>
                <c:pt idx="837">
                  <c:v>0.19873199000000041</c:v>
                </c:pt>
                <c:pt idx="838">
                  <c:v>0.19992082</c:v>
                </c:pt>
                <c:pt idx="839">
                  <c:v>0.19873199000000041</c:v>
                </c:pt>
                <c:pt idx="840">
                  <c:v>0.19873199000000041</c:v>
                </c:pt>
                <c:pt idx="841">
                  <c:v>0.20091150999999999</c:v>
                </c:pt>
                <c:pt idx="842">
                  <c:v>0.18030520000000044</c:v>
                </c:pt>
                <c:pt idx="843">
                  <c:v>0.1961562</c:v>
                </c:pt>
                <c:pt idx="844">
                  <c:v>0.18704187999999999</c:v>
                </c:pt>
                <c:pt idx="845">
                  <c:v>0.17634244000000074</c:v>
                </c:pt>
                <c:pt idx="846">
                  <c:v>0.17337039000000001</c:v>
                </c:pt>
                <c:pt idx="847">
                  <c:v>0.16663370999999988</c:v>
                </c:pt>
                <c:pt idx="848">
                  <c:v>0.16702997999999997</c:v>
                </c:pt>
                <c:pt idx="849">
                  <c:v>0.14008327000000001</c:v>
                </c:pt>
              </c:numCache>
            </c:numRef>
          </c:xVal>
          <c:yVal>
            <c:numRef>
              <c:f>筛选数据1!$N$2:$N$851</c:f>
              <c:numCache>
                <c:formatCode>General</c:formatCode>
                <c:ptCount val="850"/>
                <c:pt idx="0">
                  <c:v>0.45194711685180022</c:v>
                </c:pt>
                <c:pt idx="1">
                  <c:v>0.44718898137410046</c:v>
                </c:pt>
                <c:pt idx="2">
                  <c:v>0.44018033345539725</c:v>
                </c:pt>
                <c:pt idx="3">
                  <c:v>0.44609953562417975</c:v>
                </c:pt>
                <c:pt idx="4">
                  <c:v>0.45444402694701502</c:v>
                </c:pt>
                <c:pt idx="5">
                  <c:v>0.45944875081379555</c:v>
                </c:pt>
                <c:pt idx="6">
                  <c:v>0.43201999664306134</c:v>
                </c:pt>
                <c:pt idx="7">
                  <c:v>0.43985115687051785</c:v>
                </c:pt>
                <c:pt idx="8">
                  <c:v>0.44207820892333355</c:v>
                </c:pt>
                <c:pt idx="9">
                  <c:v>0.46192785898843747</c:v>
                </c:pt>
                <c:pt idx="10">
                  <c:v>0.43590081532795877</c:v>
                </c:pt>
                <c:pt idx="11">
                  <c:v>0.45239286422728991</c:v>
                </c:pt>
                <c:pt idx="12">
                  <c:v>0.4234745979309042</c:v>
                </c:pt>
                <c:pt idx="13">
                  <c:v>0.42715171178181388</c:v>
                </c:pt>
                <c:pt idx="14">
                  <c:v>0.42919139862059924</c:v>
                </c:pt>
                <c:pt idx="15">
                  <c:v>0.48546578089395598</c:v>
                </c:pt>
                <c:pt idx="16">
                  <c:v>0.45089842478433606</c:v>
                </c:pt>
                <c:pt idx="17">
                  <c:v>0.45787696838378433</c:v>
                </c:pt>
                <c:pt idx="18">
                  <c:v>0.44568055470783885</c:v>
                </c:pt>
                <c:pt idx="19">
                  <c:v>0.44215253194172555</c:v>
                </c:pt>
                <c:pt idx="20">
                  <c:v>0.4284208933512329</c:v>
                </c:pt>
                <c:pt idx="21">
                  <c:v>0.42197109858194387</c:v>
                </c:pt>
                <c:pt idx="22">
                  <c:v>0.41392771402994366</c:v>
                </c:pt>
                <c:pt idx="23">
                  <c:v>0.39331521987914686</c:v>
                </c:pt>
                <c:pt idx="24">
                  <c:v>0.38238417307535533</c:v>
                </c:pt>
                <c:pt idx="25">
                  <c:v>0.37764860788980803</c:v>
                </c:pt>
                <c:pt idx="26">
                  <c:v>0.37516295115152481</c:v>
                </c:pt>
                <c:pt idx="27">
                  <c:v>0.34360020955403181</c:v>
                </c:pt>
                <c:pt idx="28">
                  <c:v>0.32728494008381837</c:v>
                </c:pt>
                <c:pt idx="29">
                  <c:v>0.90647315979002385</c:v>
                </c:pt>
                <c:pt idx="30">
                  <c:v>0.92382825215656494</c:v>
                </c:pt>
                <c:pt idx="31">
                  <c:v>0.89191042582192492</c:v>
                </c:pt>
                <c:pt idx="32">
                  <c:v>0.84628321329751588</c:v>
                </c:pt>
                <c:pt idx="33">
                  <c:v>0.82801424662270962</c:v>
                </c:pt>
                <c:pt idx="34">
                  <c:v>0.83095963795979022</c:v>
                </c:pt>
                <c:pt idx="35">
                  <c:v>0.79912859598794217</c:v>
                </c:pt>
                <c:pt idx="36">
                  <c:v>0.76349086761473794</c:v>
                </c:pt>
                <c:pt idx="37">
                  <c:v>0.74396851857502377</c:v>
                </c:pt>
                <c:pt idx="38">
                  <c:v>0.6524831136067617</c:v>
                </c:pt>
                <c:pt idx="39">
                  <c:v>0.66737041473388137</c:v>
                </c:pt>
                <c:pt idx="40">
                  <c:v>0.95180320739744761</c:v>
                </c:pt>
                <c:pt idx="41">
                  <c:v>0.90566577911375679</c:v>
                </c:pt>
                <c:pt idx="42">
                  <c:v>0.89358374277749186</c:v>
                </c:pt>
                <c:pt idx="43">
                  <c:v>0.8814589182535687</c:v>
                </c:pt>
                <c:pt idx="44">
                  <c:v>0.87329686482746149</c:v>
                </c:pt>
                <c:pt idx="45">
                  <c:v>0.85813496907550868</c:v>
                </c:pt>
                <c:pt idx="46">
                  <c:v>0.82585004170734333</c:v>
                </c:pt>
                <c:pt idx="47">
                  <c:v>0.83815860748290005</c:v>
                </c:pt>
                <c:pt idx="48">
                  <c:v>0.85280806223550543</c:v>
                </c:pt>
                <c:pt idx="49">
                  <c:v>0.85887838999429122</c:v>
                </c:pt>
                <c:pt idx="50">
                  <c:v>0.78663864135741068</c:v>
                </c:pt>
                <c:pt idx="51">
                  <c:v>0.8090703328450406</c:v>
                </c:pt>
                <c:pt idx="52">
                  <c:v>0.82650623321532035</c:v>
                </c:pt>
                <c:pt idx="53">
                  <c:v>0.75158621470132358</c:v>
                </c:pt>
                <c:pt idx="54">
                  <c:v>0.76131197611490065</c:v>
                </c:pt>
                <c:pt idx="55">
                  <c:v>0.7648385365803968</c:v>
                </c:pt>
                <c:pt idx="56">
                  <c:v>0.77141583760578736</c:v>
                </c:pt>
                <c:pt idx="57">
                  <c:v>0.76140117645262584</c:v>
                </c:pt>
                <c:pt idx="58">
                  <c:v>0.70089556376138362</c:v>
                </c:pt>
                <c:pt idx="59">
                  <c:v>0.66136226654051966</c:v>
                </c:pt>
                <c:pt idx="60">
                  <c:v>0.64936275482176609</c:v>
                </c:pt>
                <c:pt idx="61">
                  <c:v>0.59344158172606187</c:v>
                </c:pt>
                <c:pt idx="62">
                  <c:v>0.56630388895669759</c:v>
                </c:pt>
                <c:pt idx="63">
                  <c:v>0.5355604807535731</c:v>
                </c:pt>
                <c:pt idx="64">
                  <c:v>0.5386810302734325</c:v>
                </c:pt>
                <c:pt idx="65">
                  <c:v>0.38228909174600795</c:v>
                </c:pt>
                <c:pt idx="66">
                  <c:v>0.37217035293578582</c:v>
                </c:pt>
                <c:pt idx="67">
                  <c:v>0.35640821456908761</c:v>
                </c:pt>
                <c:pt idx="68">
                  <c:v>0.27823944091796476</c:v>
                </c:pt>
                <c:pt idx="69">
                  <c:v>0.278982925415036</c:v>
                </c:pt>
                <c:pt idx="70">
                  <c:v>0.26988312403360631</c:v>
                </c:pt>
                <c:pt idx="71">
                  <c:v>0.27525119781493751</c:v>
                </c:pt>
                <c:pt idx="72">
                  <c:v>0.26860729853311693</c:v>
                </c:pt>
                <c:pt idx="73">
                  <c:v>0.26389505068460728</c:v>
                </c:pt>
                <c:pt idx="74">
                  <c:v>0.27080920537312442</c:v>
                </c:pt>
                <c:pt idx="75">
                  <c:v>0.41953700383503634</c:v>
                </c:pt>
                <c:pt idx="76">
                  <c:v>0.43494666417439326</c:v>
                </c:pt>
                <c:pt idx="77">
                  <c:v>0.40684248606363382</c:v>
                </c:pt>
                <c:pt idx="78">
                  <c:v>0.40591710408528081</c:v>
                </c:pt>
                <c:pt idx="79">
                  <c:v>0.44045728047688176</c:v>
                </c:pt>
                <c:pt idx="80">
                  <c:v>0.41708939870197981</c:v>
                </c:pt>
                <c:pt idx="81">
                  <c:v>0.4116522789001415</c:v>
                </c:pt>
                <c:pt idx="82">
                  <c:v>0.40192963282266803</c:v>
                </c:pt>
                <c:pt idx="83">
                  <c:v>0.4349416732788044</c:v>
                </c:pt>
                <c:pt idx="84">
                  <c:v>0.37436367670694604</c:v>
                </c:pt>
                <c:pt idx="85">
                  <c:v>0.65234476725259705</c:v>
                </c:pt>
                <c:pt idx="86">
                  <c:v>0.48178606033324695</c:v>
                </c:pt>
                <c:pt idx="87">
                  <c:v>0.48603537877400038</c:v>
                </c:pt>
                <c:pt idx="88">
                  <c:v>0.51021347045897714</c:v>
                </c:pt>
                <c:pt idx="89">
                  <c:v>0.49527845382689817</c:v>
                </c:pt>
                <c:pt idx="90">
                  <c:v>0.49076223373412386</c:v>
                </c:pt>
                <c:pt idx="91">
                  <c:v>0.49053678512572663</c:v>
                </c:pt>
                <c:pt idx="92">
                  <c:v>0.47834959030150681</c:v>
                </c:pt>
                <c:pt idx="93">
                  <c:v>0.51836198170978875</c:v>
                </c:pt>
                <c:pt idx="94">
                  <c:v>0.47994820276895567</c:v>
                </c:pt>
                <c:pt idx="95">
                  <c:v>0.47612740198770603</c:v>
                </c:pt>
                <c:pt idx="96">
                  <c:v>0.46615549723306632</c:v>
                </c:pt>
                <c:pt idx="97">
                  <c:v>0.42710383733113</c:v>
                </c:pt>
                <c:pt idx="98">
                  <c:v>0.39939241409301302</c:v>
                </c:pt>
                <c:pt idx="99">
                  <c:v>0.38274399439493373</c:v>
                </c:pt>
                <c:pt idx="100">
                  <c:v>0.36742321650186682</c:v>
                </c:pt>
                <c:pt idx="101">
                  <c:v>0.57603626251219964</c:v>
                </c:pt>
                <c:pt idx="102">
                  <c:v>0.52134847640990678</c:v>
                </c:pt>
                <c:pt idx="103">
                  <c:v>0.52509107589720938</c:v>
                </c:pt>
                <c:pt idx="104">
                  <c:v>0.50654732386270218</c:v>
                </c:pt>
                <c:pt idx="105">
                  <c:v>0.48929977416991532</c:v>
                </c:pt>
                <c:pt idx="106">
                  <c:v>0.50806144078571858</c:v>
                </c:pt>
                <c:pt idx="107">
                  <c:v>0.43386542002359407</c:v>
                </c:pt>
                <c:pt idx="108">
                  <c:v>0.49814268747964979</c:v>
                </c:pt>
                <c:pt idx="109">
                  <c:v>0.35849164326985344</c:v>
                </c:pt>
                <c:pt idx="110">
                  <c:v>0.33488054275512336</c:v>
                </c:pt>
                <c:pt idx="111">
                  <c:v>0.34323867162068289</c:v>
                </c:pt>
                <c:pt idx="112">
                  <c:v>0.3485631942748984</c:v>
                </c:pt>
                <c:pt idx="113">
                  <c:v>0.35015443166096538</c:v>
                </c:pt>
                <c:pt idx="114">
                  <c:v>0.34692262013752861</c:v>
                </c:pt>
                <c:pt idx="115">
                  <c:v>0.3101302146911577</c:v>
                </c:pt>
                <c:pt idx="116">
                  <c:v>0.33105357487996151</c:v>
                </c:pt>
                <c:pt idx="117">
                  <c:v>0.34349304835001127</c:v>
                </c:pt>
                <c:pt idx="118">
                  <c:v>0.32958593368529965</c:v>
                </c:pt>
                <c:pt idx="119">
                  <c:v>0.29610207875569328</c:v>
                </c:pt>
                <c:pt idx="120">
                  <c:v>0.30821679433186588</c:v>
                </c:pt>
                <c:pt idx="121">
                  <c:v>0.30609706242878776</c:v>
                </c:pt>
                <c:pt idx="122">
                  <c:v>0.27077709833780628</c:v>
                </c:pt>
                <c:pt idx="123">
                  <c:v>0.39223461151122485</c:v>
                </c:pt>
                <c:pt idx="124">
                  <c:v>0.39278402328490852</c:v>
                </c:pt>
                <c:pt idx="125">
                  <c:v>0.38222150802611765</c:v>
                </c:pt>
                <c:pt idx="126">
                  <c:v>0.38873904546101329</c:v>
                </c:pt>
                <c:pt idx="127">
                  <c:v>0.38511238098144168</c:v>
                </c:pt>
                <c:pt idx="128">
                  <c:v>0.32075748443603053</c:v>
                </c:pt>
                <c:pt idx="129">
                  <c:v>0.35598373413085588</c:v>
                </c:pt>
                <c:pt idx="130">
                  <c:v>0.31784241994221757</c:v>
                </c:pt>
                <c:pt idx="131">
                  <c:v>0.31061604817707938</c:v>
                </c:pt>
                <c:pt idx="132">
                  <c:v>0.30567550659179255</c:v>
                </c:pt>
                <c:pt idx="133">
                  <c:v>0.69584852854410084</c:v>
                </c:pt>
                <c:pt idx="134">
                  <c:v>0.49839731852212826</c:v>
                </c:pt>
                <c:pt idx="135">
                  <c:v>0.4488016128539975</c:v>
                </c:pt>
                <c:pt idx="136">
                  <c:v>0.4863230387369723</c:v>
                </c:pt>
                <c:pt idx="137">
                  <c:v>0.47950878143309938</c:v>
                </c:pt>
                <c:pt idx="138">
                  <c:v>0.44601367314655982</c:v>
                </c:pt>
                <c:pt idx="139">
                  <c:v>0.46809895833332665</c:v>
                </c:pt>
                <c:pt idx="140">
                  <c:v>0.48425712585448538</c:v>
                </c:pt>
                <c:pt idx="141">
                  <c:v>0.47062304814655909</c:v>
                </c:pt>
                <c:pt idx="142">
                  <c:v>0.47059466044107401</c:v>
                </c:pt>
                <c:pt idx="143">
                  <c:v>0.44137709935505692</c:v>
                </c:pt>
                <c:pt idx="144">
                  <c:v>0.45440257390339617</c:v>
                </c:pt>
                <c:pt idx="145">
                  <c:v>0.43992214202880364</c:v>
                </c:pt>
                <c:pt idx="146">
                  <c:v>0.43115425109862682</c:v>
                </c:pt>
                <c:pt idx="147">
                  <c:v>0.37603082656859821</c:v>
                </c:pt>
                <c:pt idx="148">
                  <c:v>0.82135817209878614</c:v>
                </c:pt>
                <c:pt idx="149">
                  <c:v>0.72129306793211867</c:v>
                </c:pt>
                <c:pt idx="150">
                  <c:v>0.71114177703856685</c:v>
                </c:pt>
                <c:pt idx="151">
                  <c:v>0.68658873240152063</c:v>
                </c:pt>
                <c:pt idx="152">
                  <c:v>0.62228024800617665</c:v>
                </c:pt>
                <c:pt idx="153">
                  <c:v>0.63596960703531225</c:v>
                </c:pt>
                <c:pt idx="154">
                  <c:v>0.61647516886392351</c:v>
                </c:pt>
                <c:pt idx="155">
                  <c:v>0.6513003667195546</c:v>
                </c:pt>
                <c:pt idx="156">
                  <c:v>0.58381271362303866</c:v>
                </c:pt>
                <c:pt idx="157">
                  <c:v>0.58483257293700142</c:v>
                </c:pt>
                <c:pt idx="158">
                  <c:v>0.58428579966226069</c:v>
                </c:pt>
                <c:pt idx="159">
                  <c:v>0.59620164235432094</c:v>
                </c:pt>
                <c:pt idx="160">
                  <c:v>0.57292232513426744</c:v>
                </c:pt>
                <c:pt idx="161">
                  <c:v>0.55972010294595553</c:v>
                </c:pt>
                <c:pt idx="162">
                  <c:v>0.55482133229573005</c:v>
                </c:pt>
                <c:pt idx="163">
                  <c:v>0.58229204813638458</c:v>
                </c:pt>
                <c:pt idx="164">
                  <c:v>0.56402823130289126</c:v>
                </c:pt>
                <c:pt idx="165">
                  <c:v>0.56553834279377468</c:v>
                </c:pt>
                <c:pt idx="166">
                  <c:v>0.5497104008992435</c:v>
                </c:pt>
                <c:pt idx="167">
                  <c:v>0.54070148468016865</c:v>
                </c:pt>
                <c:pt idx="168">
                  <c:v>0.53553269704182149</c:v>
                </c:pt>
                <c:pt idx="169">
                  <c:v>0.53557472229003145</c:v>
                </c:pt>
                <c:pt idx="170">
                  <c:v>0.5304653803507392</c:v>
                </c:pt>
                <c:pt idx="171">
                  <c:v>0.53622620900471252</c:v>
                </c:pt>
                <c:pt idx="172">
                  <c:v>0.60418205261229663</c:v>
                </c:pt>
                <c:pt idx="173">
                  <c:v>0.50357427597045157</c:v>
                </c:pt>
                <c:pt idx="174">
                  <c:v>0.50581321716308092</c:v>
                </c:pt>
                <c:pt idx="175">
                  <c:v>0.47814143498737927</c:v>
                </c:pt>
                <c:pt idx="176">
                  <c:v>0.99600067138670467</c:v>
                </c:pt>
                <c:pt idx="177">
                  <c:v>0.88717981974282589</c:v>
                </c:pt>
                <c:pt idx="178">
                  <c:v>0.87695032755532665</c:v>
                </c:pt>
                <c:pt idx="179">
                  <c:v>0.85027681986489856</c:v>
                </c:pt>
                <c:pt idx="180">
                  <c:v>0.86317742665607855</c:v>
                </c:pt>
                <c:pt idx="181">
                  <c:v>0.85707632700601</c:v>
                </c:pt>
                <c:pt idx="182">
                  <c:v>0.78214842478433133</c:v>
                </c:pt>
                <c:pt idx="183">
                  <c:v>0.6320336659749255</c:v>
                </c:pt>
                <c:pt idx="184">
                  <c:v>0.57853800455728344</c:v>
                </c:pt>
                <c:pt idx="185">
                  <c:v>0.60462926228840796</c:v>
                </c:pt>
                <c:pt idx="186">
                  <c:v>0.62792631785073971</c:v>
                </c:pt>
                <c:pt idx="187">
                  <c:v>0.61044921874999358</c:v>
                </c:pt>
                <c:pt idx="188">
                  <c:v>0.57323290506997859</c:v>
                </c:pt>
                <c:pt idx="189">
                  <c:v>0.54660161336262481</c:v>
                </c:pt>
                <c:pt idx="190">
                  <c:v>0.51282122929890261</c:v>
                </c:pt>
                <c:pt idx="191">
                  <c:v>0.44963541030883125</c:v>
                </c:pt>
                <c:pt idx="192">
                  <c:v>0.45174697240193029</c:v>
                </c:pt>
                <c:pt idx="193">
                  <c:v>0.4484077135721779</c:v>
                </c:pt>
                <c:pt idx="194">
                  <c:v>0.45083354314167651</c:v>
                </c:pt>
                <c:pt idx="195">
                  <c:v>0.54484004974364453</c:v>
                </c:pt>
                <c:pt idx="196">
                  <c:v>0.46345440546670896</c:v>
                </c:pt>
                <c:pt idx="197">
                  <c:v>0.32683862050373885</c:v>
                </c:pt>
                <c:pt idx="198">
                  <c:v>0.44589853286742531</c:v>
                </c:pt>
                <c:pt idx="199">
                  <c:v>0.39979260762531987</c:v>
                </c:pt>
                <c:pt idx="200">
                  <c:v>0.37253306706746014</c:v>
                </c:pt>
                <c:pt idx="201">
                  <c:v>0.41661923726399158</c:v>
                </c:pt>
                <c:pt idx="202">
                  <c:v>0.41249675750731835</c:v>
                </c:pt>
                <c:pt idx="203">
                  <c:v>0.39404122034708189</c:v>
                </c:pt>
                <c:pt idx="204">
                  <c:v>0.39400730133056261</c:v>
                </c:pt>
                <c:pt idx="205">
                  <c:v>0.38305889765421208</c:v>
                </c:pt>
                <c:pt idx="206">
                  <c:v>0.3976786931355758</c:v>
                </c:pt>
                <c:pt idx="207">
                  <c:v>0.27319812774657815</c:v>
                </c:pt>
                <c:pt idx="208">
                  <c:v>0.54456329345702348</c:v>
                </c:pt>
                <c:pt idx="209">
                  <c:v>0.33826405207315602</c:v>
                </c:pt>
                <c:pt idx="210">
                  <c:v>0.35037431716918604</c:v>
                </c:pt>
                <c:pt idx="211">
                  <c:v>0.31474301020303919</c:v>
                </c:pt>
                <c:pt idx="212">
                  <c:v>0.32848405838012334</c:v>
                </c:pt>
                <c:pt idx="213">
                  <c:v>0.30670992533365604</c:v>
                </c:pt>
                <c:pt idx="214">
                  <c:v>0.30182857513427602</c:v>
                </c:pt>
                <c:pt idx="215">
                  <c:v>0.30968869527180787</c:v>
                </c:pt>
                <c:pt idx="216">
                  <c:v>0.31237249374389436</c:v>
                </c:pt>
                <c:pt idx="217">
                  <c:v>0.29680445988972692</c:v>
                </c:pt>
                <c:pt idx="218">
                  <c:v>0.29276269276936534</c:v>
                </c:pt>
                <c:pt idx="219">
                  <c:v>0.30542656580606869</c:v>
                </c:pt>
                <c:pt idx="220">
                  <c:v>0.27731669743855542</c:v>
                </c:pt>
                <c:pt idx="221">
                  <c:v>0.30948708852131734</c:v>
                </c:pt>
                <c:pt idx="222">
                  <c:v>0.27406702041625575</c:v>
                </c:pt>
                <c:pt idx="223">
                  <c:v>0.59951178232827929</c:v>
                </c:pt>
                <c:pt idx="224">
                  <c:v>0.53831863403319746</c:v>
                </c:pt>
                <c:pt idx="225">
                  <c:v>0.52023223241169503</c:v>
                </c:pt>
                <c:pt idx="226">
                  <c:v>0.57449824015298667</c:v>
                </c:pt>
                <c:pt idx="227">
                  <c:v>0.54888610839842966</c:v>
                </c:pt>
                <c:pt idx="228">
                  <c:v>0.53036473592121358</c:v>
                </c:pt>
                <c:pt idx="229">
                  <c:v>0.48992846806843537</c:v>
                </c:pt>
                <c:pt idx="230">
                  <c:v>0.42372382481892307</c:v>
                </c:pt>
                <c:pt idx="231">
                  <c:v>0.39256699879963836</c:v>
                </c:pt>
                <c:pt idx="232">
                  <c:v>0.39708023071288701</c:v>
                </c:pt>
                <c:pt idx="233">
                  <c:v>0.39609975814818771</c:v>
                </c:pt>
                <c:pt idx="234">
                  <c:v>0.40978574752807034</c:v>
                </c:pt>
                <c:pt idx="235">
                  <c:v>0.39318590164184219</c:v>
                </c:pt>
                <c:pt idx="236">
                  <c:v>0.36448516845702694</c:v>
                </c:pt>
                <c:pt idx="237">
                  <c:v>0.41864356994628332</c:v>
                </c:pt>
                <c:pt idx="238">
                  <c:v>0.37474250793456654</c:v>
                </c:pt>
                <c:pt idx="239">
                  <c:v>0.34183200200398278</c:v>
                </c:pt>
                <c:pt idx="240">
                  <c:v>0.33859866460164012</c:v>
                </c:pt>
                <c:pt idx="241">
                  <c:v>0.70238285064696249</c:v>
                </c:pt>
                <c:pt idx="242">
                  <c:v>0.69593613942463206</c:v>
                </c:pt>
                <c:pt idx="243">
                  <c:v>0.32694228490193311</c:v>
                </c:pt>
                <c:pt idx="244">
                  <c:v>0.87964458465575124</c:v>
                </c:pt>
                <c:pt idx="245">
                  <c:v>0.749414698282867</c:v>
                </c:pt>
                <c:pt idx="246">
                  <c:v>0.71362209320067582</c:v>
                </c:pt>
                <c:pt idx="247">
                  <c:v>0.73100248972573756</c:v>
                </c:pt>
                <c:pt idx="248">
                  <c:v>0.68286202748615554</c:v>
                </c:pt>
                <c:pt idx="249">
                  <c:v>0.69278577168781563</c:v>
                </c:pt>
                <c:pt idx="250">
                  <c:v>0.69056650797524688</c:v>
                </c:pt>
                <c:pt idx="251">
                  <c:v>0.67713737487791958</c:v>
                </c:pt>
                <c:pt idx="252">
                  <c:v>0.6640005747477119</c:v>
                </c:pt>
                <c:pt idx="253">
                  <c:v>0.61967105865478167</c:v>
                </c:pt>
                <c:pt idx="254">
                  <c:v>0.67250156402586969</c:v>
                </c:pt>
                <c:pt idx="255">
                  <c:v>0.66518770853677633</c:v>
                </c:pt>
                <c:pt idx="256">
                  <c:v>0.63640588124592201</c:v>
                </c:pt>
                <c:pt idx="257">
                  <c:v>0.64367135365803585</c:v>
                </c:pt>
                <c:pt idx="258">
                  <c:v>0.65441830952961311</c:v>
                </c:pt>
                <c:pt idx="259">
                  <c:v>0.64087174733479313</c:v>
                </c:pt>
                <c:pt idx="260">
                  <c:v>0.59238147735594859</c:v>
                </c:pt>
                <c:pt idx="261">
                  <c:v>0.57116400400796485</c:v>
                </c:pt>
                <c:pt idx="262">
                  <c:v>0.56992543538411033</c:v>
                </c:pt>
                <c:pt idx="263">
                  <c:v>0.54024391174315645</c:v>
                </c:pt>
                <c:pt idx="264">
                  <c:v>0.53950691223143754</c:v>
                </c:pt>
                <c:pt idx="265">
                  <c:v>0.50905488332111903</c:v>
                </c:pt>
                <c:pt idx="266">
                  <c:v>0.5056874275207448</c:v>
                </c:pt>
                <c:pt idx="267">
                  <c:v>0.50243113835651954</c:v>
                </c:pt>
                <c:pt idx="268">
                  <c:v>0.49971605936685642</c:v>
                </c:pt>
                <c:pt idx="269">
                  <c:v>0.49310528437295992</c:v>
                </c:pt>
                <c:pt idx="270">
                  <c:v>0.47972431182860775</c:v>
                </c:pt>
                <c:pt idx="271">
                  <c:v>0.47570590972899718</c:v>
                </c:pt>
                <c:pt idx="272">
                  <c:v>0.46969067255655261</c:v>
                </c:pt>
                <c:pt idx="273">
                  <c:v>0.46273647944131829</c:v>
                </c:pt>
                <c:pt idx="274">
                  <c:v>0.45924148559569666</c:v>
                </c:pt>
                <c:pt idx="275">
                  <c:v>0.44847993850707368</c:v>
                </c:pt>
                <c:pt idx="276">
                  <c:v>0.44908275604247438</c:v>
                </c:pt>
                <c:pt idx="277">
                  <c:v>0.44409678777058287</c:v>
                </c:pt>
                <c:pt idx="278">
                  <c:v>0.4425859769185323</c:v>
                </c:pt>
                <c:pt idx="279">
                  <c:v>0.42857211430867065</c:v>
                </c:pt>
                <c:pt idx="280">
                  <c:v>0.419774881998694</c:v>
                </c:pt>
                <c:pt idx="281">
                  <c:v>0.41892595291137102</c:v>
                </c:pt>
                <c:pt idx="282">
                  <c:v>0.41619275410969481</c:v>
                </c:pt>
                <c:pt idx="283">
                  <c:v>0.39845867156982118</c:v>
                </c:pt>
                <c:pt idx="284">
                  <c:v>0.37687120437621646</c:v>
                </c:pt>
                <c:pt idx="285">
                  <c:v>0.35204858779906906</c:v>
                </c:pt>
                <c:pt idx="286">
                  <c:v>0.35181665420531738</c:v>
                </c:pt>
                <c:pt idx="287">
                  <c:v>0.35012553532917901</c:v>
                </c:pt>
                <c:pt idx="288">
                  <c:v>0.31485649744669292</c:v>
                </c:pt>
                <c:pt idx="289">
                  <c:v>0.30061540603637271</c:v>
                </c:pt>
                <c:pt idx="290">
                  <c:v>0.31388111114501666</c:v>
                </c:pt>
                <c:pt idx="291">
                  <c:v>0.30823758443196175</c:v>
                </c:pt>
                <c:pt idx="292">
                  <c:v>0.31147762934366618</c:v>
                </c:pt>
                <c:pt idx="293">
                  <c:v>0.30114450454711489</c:v>
                </c:pt>
                <c:pt idx="294">
                  <c:v>0.29924805959065331</c:v>
                </c:pt>
                <c:pt idx="295">
                  <c:v>0.36227531433104981</c:v>
                </c:pt>
                <c:pt idx="296">
                  <c:v>0.34155953725178551</c:v>
                </c:pt>
                <c:pt idx="297">
                  <c:v>0.33391850789387811</c:v>
                </c:pt>
                <c:pt idx="298">
                  <c:v>0.34629065195718911</c:v>
                </c:pt>
                <c:pt idx="299">
                  <c:v>0.32789179484049136</c:v>
                </c:pt>
                <c:pt idx="300">
                  <c:v>0.33398745854695255</c:v>
                </c:pt>
                <c:pt idx="301">
                  <c:v>0.30677194595336482</c:v>
                </c:pt>
                <c:pt idx="302">
                  <c:v>0.29306961695352785</c:v>
                </c:pt>
                <c:pt idx="303">
                  <c:v>0.29292840957641314</c:v>
                </c:pt>
                <c:pt idx="304">
                  <c:v>0.31242052714029678</c:v>
                </c:pt>
                <c:pt idx="305">
                  <c:v>0.28580528895059831</c:v>
                </c:pt>
                <c:pt idx="306">
                  <c:v>0.29267702102660731</c:v>
                </c:pt>
                <c:pt idx="307">
                  <c:v>0.28560762405395101</c:v>
                </c:pt>
                <c:pt idx="308">
                  <c:v>0.29130671819050802</c:v>
                </c:pt>
                <c:pt idx="309">
                  <c:v>0.2835395495096803</c:v>
                </c:pt>
                <c:pt idx="310">
                  <c:v>0.28020906448363853</c:v>
                </c:pt>
                <c:pt idx="311">
                  <c:v>0.26461900075276318</c:v>
                </c:pt>
                <c:pt idx="312">
                  <c:v>0.5119761784871345</c:v>
                </c:pt>
                <c:pt idx="313">
                  <c:v>0.4964652061462333</c:v>
                </c:pt>
                <c:pt idx="314">
                  <c:v>0.49403244654336864</c:v>
                </c:pt>
                <c:pt idx="315">
                  <c:v>0.49005298614501386</c:v>
                </c:pt>
                <c:pt idx="316">
                  <c:v>0.47771670023599588</c:v>
                </c:pt>
                <c:pt idx="317">
                  <c:v>0.47885030110676524</c:v>
                </c:pt>
                <c:pt idx="318">
                  <c:v>0.45272016525268088</c:v>
                </c:pt>
                <c:pt idx="319">
                  <c:v>0.46856921513874744</c:v>
                </c:pt>
                <c:pt idx="320">
                  <c:v>0.46186885833739588</c:v>
                </c:pt>
                <c:pt idx="321">
                  <c:v>0.45068855285643894</c:v>
                </c:pt>
                <c:pt idx="322">
                  <c:v>0.43284715016682335</c:v>
                </c:pt>
                <c:pt idx="323">
                  <c:v>0.43633270263671281</c:v>
                </c:pt>
                <c:pt idx="324">
                  <c:v>0.42208681106567003</c:v>
                </c:pt>
                <c:pt idx="325">
                  <c:v>0.43525759379068502</c:v>
                </c:pt>
                <c:pt idx="326">
                  <c:v>0.42802677154540619</c:v>
                </c:pt>
                <c:pt idx="327">
                  <c:v>0.41465768814086434</c:v>
                </c:pt>
                <c:pt idx="328">
                  <c:v>0.39927606582641229</c:v>
                </c:pt>
                <c:pt idx="329">
                  <c:v>0.40493103663126029</c:v>
                </c:pt>
                <c:pt idx="330">
                  <c:v>0.39804700215656985</c:v>
                </c:pt>
                <c:pt idx="331">
                  <c:v>0.39032080968220745</c:v>
                </c:pt>
                <c:pt idx="332">
                  <c:v>0.39456160863239997</c:v>
                </c:pt>
                <c:pt idx="333">
                  <c:v>0.37377481460570788</c:v>
                </c:pt>
                <c:pt idx="334">
                  <c:v>0.36465721130370582</c:v>
                </c:pt>
                <c:pt idx="335">
                  <c:v>0.65516134897866907</c:v>
                </c:pt>
                <c:pt idx="336">
                  <c:v>0.62302977244058888</c:v>
                </c:pt>
                <c:pt idx="337">
                  <c:v>0.54225648244221236</c:v>
                </c:pt>
                <c:pt idx="338">
                  <c:v>0.38601020177205086</c:v>
                </c:pt>
                <c:pt idx="339">
                  <c:v>0.51120850245157357</c:v>
                </c:pt>
                <c:pt idx="340">
                  <c:v>0.37187350591023394</c:v>
                </c:pt>
                <c:pt idx="341">
                  <c:v>0.32726357777913045</c:v>
                </c:pt>
                <c:pt idx="342">
                  <c:v>0.30921490987141614</c:v>
                </c:pt>
                <c:pt idx="343">
                  <c:v>0.30932312011718338</c:v>
                </c:pt>
                <c:pt idx="344">
                  <c:v>0.46162408192951976</c:v>
                </c:pt>
                <c:pt idx="345">
                  <c:v>0.41469615300495832</c:v>
                </c:pt>
                <c:pt idx="346">
                  <c:v>0.43994436264037562</c:v>
                </c:pt>
                <c:pt idx="347">
                  <c:v>0.41391604741413801</c:v>
                </c:pt>
                <c:pt idx="348">
                  <c:v>0.39741735458373462</c:v>
                </c:pt>
                <c:pt idx="349">
                  <c:v>0.40679855346679022</c:v>
                </c:pt>
                <c:pt idx="350">
                  <c:v>0.40556646982828365</c:v>
                </c:pt>
                <c:pt idx="351">
                  <c:v>0.39357884724934605</c:v>
                </c:pt>
                <c:pt idx="352">
                  <c:v>0.40327857335408157</c:v>
                </c:pt>
                <c:pt idx="353">
                  <c:v>0.39108819961547525</c:v>
                </c:pt>
                <c:pt idx="354">
                  <c:v>0.38228394190470011</c:v>
                </c:pt>
                <c:pt idx="355">
                  <c:v>0.39201663335164005</c:v>
                </c:pt>
                <c:pt idx="356">
                  <c:v>0.34943701426187657</c:v>
                </c:pt>
                <c:pt idx="357">
                  <c:v>0.37780958811441712</c:v>
                </c:pt>
                <c:pt idx="358">
                  <c:v>0.37113660176594687</c:v>
                </c:pt>
                <c:pt idx="359">
                  <c:v>0.39474026362100773</c:v>
                </c:pt>
                <c:pt idx="360">
                  <c:v>0.35470422108967725</c:v>
                </c:pt>
                <c:pt idx="361">
                  <c:v>0.36614433924356582</c:v>
                </c:pt>
                <c:pt idx="362">
                  <c:v>0.35920797983804953</c:v>
                </c:pt>
                <c:pt idx="363">
                  <c:v>0.30778477986653324</c:v>
                </c:pt>
                <c:pt idx="364">
                  <c:v>0.29433256785074652</c:v>
                </c:pt>
                <c:pt idx="365">
                  <c:v>0.37504536310831182</c:v>
                </c:pt>
                <c:pt idx="366">
                  <c:v>0.36396894454955675</c:v>
                </c:pt>
                <c:pt idx="367">
                  <c:v>0.37652912139892186</c:v>
                </c:pt>
                <c:pt idx="368">
                  <c:v>0.36642653147379134</c:v>
                </c:pt>
                <c:pt idx="369">
                  <c:v>0.34986092249551931</c:v>
                </c:pt>
                <c:pt idx="370">
                  <c:v>0.35161676406859882</c:v>
                </c:pt>
                <c:pt idx="371">
                  <c:v>0.36356868743896115</c:v>
                </c:pt>
                <c:pt idx="372">
                  <c:v>0.34597822825113445</c:v>
                </c:pt>
                <c:pt idx="373">
                  <c:v>0.32556060155232402</c:v>
                </c:pt>
                <c:pt idx="374">
                  <c:v>0.36454620361327694</c:v>
                </c:pt>
                <c:pt idx="375">
                  <c:v>0.55696074167886578</c:v>
                </c:pt>
                <c:pt idx="376">
                  <c:v>0.54049154917398323</c:v>
                </c:pt>
                <c:pt idx="377">
                  <c:v>0.49129702250161961</c:v>
                </c:pt>
                <c:pt idx="378">
                  <c:v>0.47817532221475656</c:v>
                </c:pt>
                <c:pt idx="379">
                  <c:v>0.44384924570718776</c:v>
                </c:pt>
                <c:pt idx="380">
                  <c:v>0.47036310831705191</c:v>
                </c:pt>
                <c:pt idx="381">
                  <c:v>0.4606879870096795</c:v>
                </c:pt>
                <c:pt idx="382">
                  <c:v>0.45412610371907042</c:v>
                </c:pt>
                <c:pt idx="383">
                  <c:v>0.42380577723184854</c:v>
                </c:pt>
                <c:pt idx="384">
                  <c:v>0.42696469624836753</c:v>
                </c:pt>
                <c:pt idx="385">
                  <c:v>0.45119686126708486</c:v>
                </c:pt>
                <c:pt idx="386">
                  <c:v>0.43118667602538563</c:v>
                </c:pt>
                <c:pt idx="387">
                  <c:v>0.42228870391845297</c:v>
                </c:pt>
                <c:pt idx="388">
                  <c:v>0.40878438949584561</c:v>
                </c:pt>
                <c:pt idx="389">
                  <c:v>0.43901046117146397</c:v>
                </c:pt>
                <c:pt idx="390">
                  <c:v>0.42578554153441867</c:v>
                </c:pt>
                <c:pt idx="391">
                  <c:v>0.41474739710489406</c:v>
                </c:pt>
                <c:pt idx="392">
                  <c:v>0.40805072784423363</c:v>
                </c:pt>
                <c:pt idx="393">
                  <c:v>0.39784065882364522</c:v>
                </c:pt>
                <c:pt idx="394">
                  <c:v>0.39769182205199627</c:v>
                </c:pt>
                <c:pt idx="395">
                  <c:v>0.39075587590535088</c:v>
                </c:pt>
                <c:pt idx="396">
                  <c:v>0.41331669489542239</c:v>
                </c:pt>
                <c:pt idx="397">
                  <c:v>0.38778168360391813</c:v>
                </c:pt>
                <c:pt idx="398">
                  <c:v>0.37839043935139438</c:v>
                </c:pt>
                <c:pt idx="399">
                  <c:v>0.3997788111368778</c:v>
                </c:pt>
                <c:pt idx="400">
                  <c:v>0.36160208384195563</c:v>
                </c:pt>
                <c:pt idx="401">
                  <c:v>0.35991808573404693</c:v>
                </c:pt>
                <c:pt idx="402">
                  <c:v>0.38103075027465444</c:v>
                </c:pt>
                <c:pt idx="403">
                  <c:v>0.37331797281900719</c:v>
                </c:pt>
                <c:pt idx="404">
                  <c:v>0.36734746297200155</c:v>
                </c:pt>
                <c:pt idx="405">
                  <c:v>0.34482765197753518</c:v>
                </c:pt>
                <c:pt idx="406">
                  <c:v>0.34619566599527624</c:v>
                </c:pt>
                <c:pt idx="407">
                  <c:v>0.34432582855224247</c:v>
                </c:pt>
                <c:pt idx="408">
                  <c:v>0.34220952987670411</c:v>
                </c:pt>
                <c:pt idx="409">
                  <c:v>0.31982739766438539</c:v>
                </c:pt>
                <c:pt idx="410">
                  <c:v>0.3245960553487105</c:v>
                </c:pt>
                <c:pt idx="411">
                  <c:v>0.31637093226114615</c:v>
                </c:pt>
                <c:pt idx="412">
                  <c:v>0.33361377716064233</c:v>
                </c:pt>
                <c:pt idx="413">
                  <c:v>0.3323769887288387</c:v>
                </c:pt>
                <c:pt idx="414">
                  <c:v>0.30280749003092106</c:v>
                </c:pt>
                <c:pt idx="415">
                  <c:v>0.30435098012288203</c:v>
                </c:pt>
                <c:pt idx="416">
                  <c:v>0.34252176284789704</c:v>
                </c:pt>
                <c:pt idx="417">
                  <c:v>0.32179082234700185</c:v>
                </c:pt>
                <c:pt idx="418">
                  <c:v>0.30910863876342332</c:v>
                </c:pt>
                <c:pt idx="419">
                  <c:v>0.29150966008503831</c:v>
                </c:pt>
                <c:pt idx="420">
                  <c:v>0.29036451975504346</c:v>
                </c:pt>
                <c:pt idx="421">
                  <c:v>0.29351749420165707</c:v>
                </c:pt>
                <c:pt idx="422">
                  <c:v>0.28525498708088914</c:v>
                </c:pt>
                <c:pt idx="423">
                  <c:v>0.27554537455240491</c:v>
                </c:pt>
                <c:pt idx="424">
                  <c:v>0.26727746327717788</c:v>
                </c:pt>
                <c:pt idx="425">
                  <c:v>0.26785793304443084</c:v>
                </c:pt>
                <c:pt idx="426">
                  <c:v>0.24908663431803041</c:v>
                </c:pt>
                <c:pt idx="427">
                  <c:v>0.23556981086730702</c:v>
                </c:pt>
                <c:pt idx="428">
                  <c:v>0.44098100662230816</c:v>
                </c:pt>
                <c:pt idx="429">
                  <c:v>0.39018945693969315</c:v>
                </c:pt>
                <c:pt idx="430">
                  <c:v>0.38481740951537652</c:v>
                </c:pt>
                <c:pt idx="431">
                  <c:v>0.32548891703287608</c:v>
                </c:pt>
                <c:pt idx="432">
                  <c:v>0.32501891454060589</c:v>
                </c:pt>
                <c:pt idx="433">
                  <c:v>0.32558120091755877</c:v>
                </c:pt>
                <c:pt idx="434">
                  <c:v>0.31403891245523641</c:v>
                </c:pt>
                <c:pt idx="435">
                  <c:v>0.31111526489257485</c:v>
                </c:pt>
                <c:pt idx="436">
                  <c:v>0.31983448664347003</c:v>
                </c:pt>
                <c:pt idx="437">
                  <c:v>0.31391674677530584</c:v>
                </c:pt>
                <c:pt idx="438">
                  <c:v>0.31859607696532782</c:v>
                </c:pt>
                <c:pt idx="439">
                  <c:v>0.30184453328450289</c:v>
                </c:pt>
                <c:pt idx="440">
                  <c:v>0.30209891001383038</c:v>
                </c:pt>
                <c:pt idx="441">
                  <c:v>0.29890737533569112</c:v>
                </c:pt>
                <c:pt idx="442">
                  <c:v>0.29692904154459232</c:v>
                </c:pt>
                <c:pt idx="443">
                  <c:v>0.25476390520731246</c:v>
                </c:pt>
                <c:pt idx="444">
                  <c:v>0.26827621459960582</c:v>
                </c:pt>
                <c:pt idx="445">
                  <c:v>0.542676989237458</c:v>
                </c:pt>
                <c:pt idx="446">
                  <c:v>0.48625898361205538</c:v>
                </c:pt>
                <c:pt idx="447">
                  <c:v>0.47742516199747298</c:v>
                </c:pt>
                <c:pt idx="448">
                  <c:v>0.46577726999918057</c:v>
                </c:pt>
                <c:pt idx="449">
                  <c:v>0.46448338826496893</c:v>
                </c:pt>
                <c:pt idx="450">
                  <c:v>0.43938957850137805</c:v>
                </c:pt>
                <c:pt idx="451">
                  <c:v>0.46162176132201654</c:v>
                </c:pt>
                <c:pt idx="452">
                  <c:v>0.39267155329386016</c:v>
                </c:pt>
                <c:pt idx="453">
                  <c:v>0.41770915985106827</c:v>
                </c:pt>
                <c:pt idx="454">
                  <c:v>0.43042955398559074</c:v>
                </c:pt>
                <c:pt idx="455">
                  <c:v>0.29362955093383381</c:v>
                </c:pt>
                <c:pt idx="456">
                  <c:v>0.33894116083780645</c:v>
                </c:pt>
                <c:pt idx="457">
                  <c:v>0.32835938135782677</c:v>
                </c:pt>
                <c:pt idx="458">
                  <c:v>0.31697451273599941</c:v>
                </c:pt>
                <c:pt idx="459">
                  <c:v>0.31380971272786212</c:v>
                </c:pt>
                <c:pt idx="460">
                  <c:v>0.31814619700113483</c:v>
                </c:pt>
                <c:pt idx="461">
                  <c:v>0.50341787338256117</c:v>
                </c:pt>
                <c:pt idx="462">
                  <c:v>0.5323601086934332</c:v>
                </c:pt>
                <c:pt idx="463">
                  <c:v>0.49706414540608018</c:v>
                </c:pt>
                <c:pt idx="464">
                  <c:v>0.43921928405761207</c:v>
                </c:pt>
                <c:pt idx="465">
                  <c:v>0.42643998463948085</c:v>
                </c:pt>
                <c:pt idx="466">
                  <c:v>0.43352508544921398</c:v>
                </c:pt>
                <c:pt idx="467">
                  <c:v>0.42876176834105922</c:v>
                </c:pt>
                <c:pt idx="468">
                  <c:v>0.43822352091470834</c:v>
                </c:pt>
                <c:pt idx="469">
                  <c:v>0.43486328124999579</c:v>
                </c:pt>
                <c:pt idx="470">
                  <c:v>0.41997664769490162</c:v>
                </c:pt>
                <c:pt idx="471">
                  <c:v>0.4209494908650665</c:v>
                </c:pt>
                <c:pt idx="472">
                  <c:v>0.4244967460632264</c:v>
                </c:pt>
                <c:pt idx="473">
                  <c:v>0.42644891738891177</c:v>
                </c:pt>
                <c:pt idx="474">
                  <c:v>0.42407468159993073</c:v>
                </c:pt>
                <c:pt idx="475">
                  <c:v>0.42525866826374847</c:v>
                </c:pt>
                <c:pt idx="476">
                  <c:v>0.42052532831827238</c:v>
                </c:pt>
                <c:pt idx="477">
                  <c:v>0.4066057523091578</c:v>
                </c:pt>
                <c:pt idx="478">
                  <c:v>0.42365627288817781</c:v>
                </c:pt>
                <c:pt idx="479">
                  <c:v>0.41598997116088526</c:v>
                </c:pt>
                <c:pt idx="480">
                  <c:v>0.39275811513264619</c:v>
                </c:pt>
                <c:pt idx="481">
                  <c:v>0.39387337366739528</c:v>
                </c:pt>
                <c:pt idx="482">
                  <c:v>0.38844381968179786</c:v>
                </c:pt>
                <c:pt idx="483">
                  <c:v>0.37914266586303291</c:v>
                </c:pt>
                <c:pt idx="484">
                  <c:v>0.31937939325968234</c:v>
                </c:pt>
                <c:pt idx="485">
                  <c:v>0.297609742482499</c:v>
                </c:pt>
                <c:pt idx="486">
                  <c:v>0.37112258275349524</c:v>
                </c:pt>
                <c:pt idx="487">
                  <c:v>0.28412863413492534</c:v>
                </c:pt>
                <c:pt idx="488">
                  <c:v>0.26963456471760688</c:v>
                </c:pt>
                <c:pt idx="489">
                  <c:v>0.26539449691772082</c:v>
                </c:pt>
                <c:pt idx="490">
                  <c:v>0.26037802696227774</c:v>
                </c:pt>
                <c:pt idx="491">
                  <c:v>0.26403536796569482</c:v>
                </c:pt>
                <c:pt idx="492">
                  <c:v>0.25922611554463337</c:v>
                </c:pt>
                <c:pt idx="493">
                  <c:v>0.24898918469746689</c:v>
                </c:pt>
                <c:pt idx="494">
                  <c:v>0.24010364214578925</c:v>
                </c:pt>
                <c:pt idx="495">
                  <c:v>0.23495957056680991</c:v>
                </c:pt>
                <c:pt idx="496">
                  <c:v>0.25143087704976175</c:v>
                </c:pt>
                <c:pt idx="497">
                  <c:v>0.24538440704345371</c:v>
                </c:pt>
                <c:pt idx="498">
                  <c:v>0.2291999022165902</c:v>
                </c:pt>
                <c:pt idx="499">
                  <c:v>0.22227789560953437</c:v>
                </c:pt>
                <c:pt idx="500">
                  <c:v>0.2008308569590222</c:v>
                </c:pt>
                <c:pt idx="501">
                  <c:v>0.18407262166340885</c:v>
                </c:pt>
                <c:pt idx="502">
                  <c:v>0.26800165176391222</c:v>
                </c:pt>
                <c:pt idx="503">
                  <c:v>0.22187302907307566</c:v>
                </c:pt>
                <c:pt idx="504">
                  <c:v>0.35196688969929718</c:v>
                </c:pt>
                <c:pt idx="505">
                  <c:v>0.26857906977335316</c:v>
                </c:pt>
                <c:pt idx="506">
                  <c:v>0.25706249872843057</c:v>
                </c:pt>
                <c:pt idx="507">
                  <c:v>0.25148564974466742</c:v>
                </c:pt>
                <c:pt idx="508">
                  <c:v>0.25871211687723428</c:v>
                </c:pt>
                <c:pt idx="509">
                  <c:v>0.24240547815958324</c:v>
                </c:pt>
                <c:pt idx="510">
                  <c:v>0.24003303845723226</c:v>
                </c:pt>
                <c:pt idx="511">
                  <c:v>0.24741341272989653</c:v>
                </c:pt>
                <c:pt idx="512">
                  <c:v>0.24691567420959121</c:v>
                </c:pt>
                <c:pt idx="513">
                  <c:v>0.22302066485086761</c:v>
                </c:pt>
                <c:pt idx="514">
                  <c:v>0.22732086181640301</c:v>
                </c:pt>
                <c:pt idx="515">
                  <c:v>0.22900195121764813</c:v>
                </c:pt>
                <c:pt idx="516">
                  <c:v>0.22645339965819994</c:v>
                </c:pt>
                <c:pt idx="517">
                  <c:v>0.23302887280781731</c:v>
                </c:pt>
                <c:pt idx="518">
                  <c:v>0.23835306167602224</c:v>
                </c:pt>
                <c:pt idx="519">
                  <c:v>0.21453739802042446</c:v>
                </c:pt>
                <c:pt idx="520">
                  <c:v>0.22836440404255864</c:v>
                </c:pt>
                <c:pt idx="521">
                  <c:v>0.21070450146992747</c:v>
                </c:pt>
                <c:pt idx="522">
                  <c:v>0.21203902562459009</c:v>
                </c:pt>
                <c:pt idx="523">
                  <c:v>0.21272613207498894</c:v>
                </c:pt>
                <c:pt idx="524">
                  <c:v>0.50342397689818663</c:v>
                </c:pt>
                <c:pt idx="525">
                  <c:v>0.45214363733926782</c:v>
                </c:pt>
                <c:pt idx="526">
                  <c:v>0.34398365020751481</c:v>
                </c:pt>
                <c:pt idx="527">
                  <c:v>0.36025161743163553</c:v>
                </c:pt>
                <c:pt idx="528">
                  <c:v>0.32870610555012558</c:v>
                </c:pt>
                <c:pt idx="529">
                  <c:v>0.31738328933715626</c:v>
                </c:pt>
                <c:pt idx="530">
                  <c:v>0.31753069559732638</c:v>
                </c:pt>
                <c:pt idx="531">
                  <c:v>0.31660976409911762</c:v>
                </c:pt>
                <c:pt idx="532">
                  <c:v>0.31278060277302638</c:v>
                </c:pt>
                <c:pt idx="533">
                  <c:v>0.31858854293822908</c:v>
                </c:pt>
                <c:pt idx="534">
                  <c:v>0.33770306905110198</c:v>
                </c:pt>
                <c:pt idx="535">
                  <c:v>0.32893330256143727</c:v>
                </c:pt>
                <c:pt idx="536">
                  <c:v>0.32269808451334181</c:v>
                </c:pt>
                <c:pt idx="537">
                  <c:v>0.3235102017720517</c:v>
                </c:pt>
                <c:pt idx="538">
                  <c:v>0.31311731338500653</c:v>
                </c:pt>
                <c:pt idx="539">
                  <c:v>0.30575237274169487</c:v>
                </c:pt>
                <c:pt idx="540">
                  <c:v>0.30065790812174081</c:v>
                </c:pt>
                <c:pt idx="541">
                  <c:v>0.28225253423054608</c:v>
                </c:pt>
                <c:pt idx="542">
                  <c:v>0.25268777211506832</c:v>
                </c:pt>
                <c:pt idx="543">
                  <c:v>0.25085530281066537</c:v>
                </c:pt>
                <c:pt idx="544">
                  <c:v>0.24824929237365426</c:v>
                </c:pt>
                <c:pt idx="545">
                  <c:v>0.24287958145141303</c:v>
                </c:pt>
                <c:pt idx="546">
                  <c:v>0.2405797481536831</c:v>
                </c:pt>
                <c:pt idx="547">
                  <c:v>0.23415206273396477</c:v>
                </c:pt>
                <c:pt idx="548">
                  <c:v>0.23064964612324709</c:v>
                </c:pt>
                <c:pt idx="549">
                  <c:v>0.23276548385619922</c:v>
                </c:pt>
                <c:pt idx="550">
                  <c:v>0.23109895388285048</c:v>
                </c:pt>
                <c:pt idx="551">
                  <c:v>0.23557484944661122</c:v>
                </c:pt>
                <c:pt idx="552">
                  <c:v>0.22762786547342614</c:v>
                </c:pt>
                <c:pt idx="553">
                  <c:v>0.22814566294351829</c:v>
                </c:pt>
                <c:pt idx="554">
                  <c:v>0.22944526672362991</c:v>
                </c:pt>
                <c:pt idx="555">
                  <c:v>0.22022171020507467</c:v>
                </c:pt>
                <c:pt idx="556">
                  <c:v>0.22083279291788419</c:v>
                </c:pt>
                <c:pt idx="557">
                  <c:v>0.24362268447875618</c:v>
                </c:pt>
                <c:pt idx="558">
                  <c:v>0.22052928606668795</c:v>
                </c:pt>
                <c:pt idx="559">
                  <c:v>0.21911811828613023</c:v>
                </c:pt>
                <c:pt idx="560">
                  <c:v>0.21871697107950541</c:v>
                </c:pt>
                <c:pt idx="561">
                  <c:v>0.21378151575723991</c:v>
                </c:pt>
                <c:pt idx="562">
                  <c:v>0.21597328186034942</c:v>
                </c:pt>
                <c:pt idx="563">
                  <c:v>0.21074948310851827</c:v>
                </c:pt>
                <c:pt idx="564">
                  <c:v>0.19725298881530534</c:v>
                </c:pt>
                <c:pt idx="565">
                  <c:v>0.19101510047912387</c:v>
                </c:pt>
                <c:pt idx="566">
                  <c:v>0.18749190966288046</c:v>
                </c:pt>
                <c:pt idx="567">
                  <c:v>0.17035678227742329</c:v>
                </c:pt>
                <c:pt idx="568">
                  <c:v>0.52243801752725449</c:v>
                </c:pt>
                <c:pt idx="569">
                  <c:v>0.559627850850417</c:v>
                </c:pt>
                <c:pt idx="570">
                  <c:v>0.51575330098469319</c:v>
                </c:pt>
                <c:pt idx="571">
                  <c:v>0.51264228820800062</c:v>
                </c:pt>
                <c:pt idx="572">
                  <c:v>0.51538626352945227</c:v>
                </c:pt>
                <c:pt idx="573">
                  <c:v>0.48129593531290032</c:v>
                </c:pt>
                <c:pt idx="574">
                  <c:v>0.48143434524535539</c:v>
                </c:pt>
                <c:pt idx="575">
                  <c:v>0.47076918284097635</c:v>
                </c:pt>
                <c:pt idx="576">
                  <c:v>0.39632101058959496</c:v>
                </c:pt>
                <c:pt idx="577">
                  <c:v>0.43890752792357884</c:v>
                </c:pt>
                <c:pt idx="578">
                  <c:v>0.44534263610839214</c:v>
                </c:pt>
                <c:pt idx="579">
                  <c:v>0.43921950658161812</c:v>
                </c:pt>
                <c:pt idx="580">
                  <c:v>0.43285659154255768</c:v>
                </c:pt>
                <c:pt idx="581">
                  <c:v>0.38237724304198767</c:v>
                </c:pt>
                <c:pt idx="582">
                  <c:v>0.38856423695881742</c:v>
                </c:pt>
                <c:pt idx="583">
                  <c:v>0.4097856203714948</c:v>
                </c:pt>
                <c:pt idx="584">
                  <c:v>0.40420796076456222</c:v>
                </c:pt>
                <c:pt idx="585">
                  <c:v>0.35454756418863431</c:v>
                </c:pt>
                <c:pt idx="586">
                  <c:v>0.34682019551594762</c:v>
                </c:pt>
                <c:pt idx="587">
                  <c:v>0.31607160568236992</c:v>
                </c:pt>
                <c:pt idx="588">
                  <c:v>0.29451487859089887</c:v>
                </c:pt>
                <c:pt idx="589">
                  <c:v>0.27794872919718117</c:v>
                </c:pt>
                <c:pt idx="590">
                  <c:v>0.3929655710856087</c:v>
                </c:pt>
                <c:pt idx="591">
                  <c:v>0.34972375233967701</c:v>
                </c:pt>
                <c:pt idx="592">
                  <c:v>0.34363101323445239</c:v>
                </c:pt>
                <c:pt idx="593">
                  <c:v>0.31366345087686731</c:v>
                </c:pt>
                <c:pt idx="594">
                  <c:v>0.34803193410237127</c:v>
                </c:pt>
                <c:pt idx="595">
                  <c:v>0.3387433369954379</c:v>
                </c:pt>
                <c:pt idx="596">
                  <c:v>0.33085705439249313</c:v>
                </c:pt>
                <c:pt idx="597">
                  <c:v>0.35842037200927429</c:v>
                </c:pt>
                <c:pt idx="598">
                  <c:v>0.31610870361327803</c:v>
                </c:pt>
                <c:pt idx="599">
                  <c:v>0.31853055953979037</c:v>
                </c:pt>
                <c:pt idx="600">
                  <c:v>0.19751637776692499</c:v>
                </c:pt>
                <c:pt idx="601">
                  <c:v>0.19266277949015018</c:v>
                </c:pt>
                <c:pt idx="602">
                  <c:v>0.20862220128376982</c:v>
                </c:pt>
                <c:pt idx="603">
                  <c:v>0.18694814046223848</c:v>
                </c:pt>
                <c:pt idx="604">
                  <c:v>0.19731831550597911</c:v>
                </c:pt>
                <c:pt idx="605">
                  <c:v>0.18926827112833469</c:v>
                </c:pt>
                <c:pt idx="606">
                  <c:v>0.18390647570291951</c:v>
                </c:pt>
                <c:pt idx="607">
                  <c:v>0.18962790171305069</c:v>
                </c:pt>
                <c:pt idx="608">
                  <c:v>0.18539525667826129</c:v>
                </c:pt>
                <c:pt idx="609">
                  <c:v>0.37512814203897582</c:v>
                </c:pt>
                <c:pt idx="610">
                  <c:v>0.36724319458007276</c:v>
                </c:pt>
                <c:pt idx="611">
                  <c:v>0.38347291946410766</c:v>
                </c:pt>
                <c:pt idx="612">
                  <c:v>0.35883334477742002</c:v>
                </c:pt>
                <c:pt idx="613">
                  <c:v>0.36401096979776759</c:v>
                </c:pt>
                <c:pt idx="614">
                  <c:v>0.34165563583373526</c:v>
                </c:pt>
                <c:pt idx="615">
                  <c:v>0.29390672047932531</c:v>
                </c:pt>
                <c:pt idx="616">
                  <c:v>0.21493031183878294</c:v>
                </c:pt>
                <c:pt idx="617">
                  <c:v>0.20494227409362553</c:v>
                </c:pt>
                <c:pt idx="618">
                  <c:v>0.18203676541646144</c:v>
                </c:pt>
                <c:pt idx="619">
                  <c:v>0.36453005472818473</c:v>
                </c:pt>
                <c:pt idx="620">
                  <c:v>0.34851684570312008</c:v>
                </c:pt>
                <c:pt idx="621">
                  <c:v>0.33087364832559851</c:v>
                </c:pt>
                <c:pt idx="622">
                  <c:v>0.31445795694986711</c:v>
                </c:pt>
                <c:pt idx="623">
                  <c:v>0.31663831075032101</c:v>
                </c:pt>
                <c:pt idx="624">
                  <c:v>0.30357440312703177</c:v>
                </c:pt>
                <c:pt idx="625">
                  <c:v>0.31289056142170885</c:v>
                </c:pt>
                <c:pt idx="626">
                  <c:v>0.31592845916747797</c:v>
                </c:pt>
                <c:pt idx="627">
                  <c:v>0.27907225290933846</c:v>
                </c:pt>
                <c:pt idx="628">
                  <c:v>0.28051249186197635</c:v>
                </c:pt>
                <c:pt idx="629">
                  <c:v>0.32042280832926251</c:v>
                </c:pt>
                <c:pt idx="630">
                  <c:v>0.30207878748575612</c:v>
                </c:pt>
                <c:pt idx="631">
                  <c:v>0.30754429499307934</c:v>
                </c:pt>
                <c:pt idx="632">
                  <c:v>0.28327407836913682</c:v>
                </c:pt>
                <c:pt idx="633">
                  <c:v>0.2364722092946337</c:v>
                </c:pt>
                <c:pt idx="634">
                  <c:v>0.2397987365722635</c:v>
                </c:pt>
                <c:pt idx="635">
                  <c:v>0.26968237559000385</c:v>
                </c:pt>
                <c:pt idx="636">
                  <c:v>0.24101629257201906</c:v>
                </c:pt>
                <c:pt idx="637">
                  <c:v>0.45417633056639889</c:v>
                </c:pt>
                <c:pt idx="638">
                  <c:v>0.45540707906086714</c:v>
                </c:pt>
                <c:pt idx="639">
                  <c:v>0.35799760818481047</c:v>
                </c:pt>
                <c:pt idx="640">
                  <c:v>0.36416301727294542</c:v>
                </c:pt>
                <c:pt idx="641">
                  <c:v>0.30703404744465806</c:v>
                </c:pt>
                <c:pt idx="642">
                  <c:v>0.44402351379393901</c:v>
                </c:pt>
                <c:pt idx="643">
                  <c:v>0.23831001917520844</c:v>
                </c:pt>
                <c:pt idx="644">
                  <c:v>0.23499369621276567</c:v>
                </c:pt>
                <c:pt idx="645">
                  <c:v>0.22511356671650887</c:v>
                </c:pt>
                <c:pt idx="646">
                  <c:v>0.22539763450622319</c:v>
                </c:pt>
                <c:pt idx="647">
                  <c:v>0.21497058868407898</c:v>
                </c:pt>
                <c:pt idx="648">
                  <c:v>0.21217031478881535</c:v>
                </c:pt>
                <c:pt idx="649">
                  <c:v>0.24784822463988906</c:v>
                </c:pt>
                <c:pt idx="650">
                  <c:v>0.22116087277729993</c:v>
                </c:pt>
                <c:pt idx="651">
                  <c:v>0.20431114832559941</c:v>
                </c:pt>
                <c:pt idx="652">
                  <c:v>0.20879920323689552</c:v>
                </c:pt>
                <c:pt idx="653">
                  <c:v>0.21586688359578218</c:v>
                </c:pt>
                <c:pt idx="654">
                  <c:v>0.21173205375671131</c:v>
                </c:pt>
                <c:pt idx="655">
                  <c:v>0.20644478797912391</c:v>
                </c:pt>
                <c:pt idx="656">
                  <c:v>0.19550375938415238</c:v>
                </c:pt>
                <c:pt idx="657">
                  <c:v>0.19594326019286931</c:v>
                </c:pt>
                <c:pt idx="658">
                  <c:v>0.18785198529561092</c:v>
                </c:pt>
                <c:pt idx="659">
                  <c:v>0.1827585061391169</c:v>
                </c:pt>
                <c:pt idx="660">
                  <c:v>0.17630179723103592</c:v>
                </c:pt>
                <c:pt idx="661">
                  <c:v>0.23220496177673058</c:v>
                </c:pt>
                <c:pt idx="662">
                  <c:v>0.21633494695027394</c:v>
                </c:pt>
                <c:pt idx="663">
                  <c:v>0.20059350331624071</c:v>
                </c:pt>
                <c:pt idx="664">
                  <c:v>0.20042498906453171</c:v>
                </c:pt>
                <c:pt idx="665">
                  <c:v>0.19115187327066724</c:v>
                </c:pt>
                <c:pt idx="666">
                  <c:v>0.18688486417134392</c:v>
                </c:pt>
                <c:pt idx="667">
                  <c:v>0.1834385077158584</c:v>
                </c:pt>
                <c:pt idx="668">
                  <c:v>0.18122029304504184</c:v>
                </c:pt>
                <c:pt idx="669">
                  <c:v>0.19224150975544974</c:v>
                </c:pt>
                <c:pt idx="670">
                  <c:v>0.17804249127705699</c:v>
                </c:pt>
                <c:pt idx="671">
                  <c:v>0.17238734563191491</c:v>
                </c:pt>
                <c:pt idx="672">
                  <c:v>0.16995240847269533</c:v>
                </c:pt>
                <c:pt idx="673">
                  <c:v>0.17967327435811087</c:v>
                </c:pt>
                <c:pt idx="674">
                  <c:v>0.16598931948343729</c:v>
                </c:pt>
                <c:pt idx="675">
                  <c:v>0.16310448646545225</c:v>
                </c:pt>
                <c:pt idx="676">
                  <c:v>0.16221712430317969</c:v>
                </c:pt>
                <c:pt idx="677">
                  <c:v>0.16090030670165786</c:v>
                </c:pt>
                <c:pt idx="678">
                  <c:v>0.15725310643513832</c:v>
                </c:pt>
                <c:pt idx="679">
                  <c:v>0.15701233545938992</c:v>
                </c:pt>
                <c:pt idx="680">
                  <c:v>0.15509182612101041</c:v>
                </c:pt>
                <c:pt idx="681">
                  <c:v>0.14602551460265867</c:v>
                </c:pt>
                <c:pt idx="682">
                  <c:v>0.32655426661173037</c:v>
                </c:pt>
                <c:pt idx="683">
                  <c:v>0.32054723103840688</c:v>
                </c:pt>
                <c:pt idx="684">
                  <c:v>0.31409279505411464</c:v>
                </c:pt>
                <c:pt idx="685">
                  <c:v>0.31830835342406927</c:v>
                </c:pt>
                <c:pt idx="686">
                  <c:v>0.31786890029907039</c:v>
                </c:pt>
                <c:pt idx="687">
                  <c:v>0.2962389310200968</c:v>
                </c:pt>
                <c:pt idx="688">
                  <c:v>0.30130058924356862</c:v>
                </c:pt>
                <c:pt idx="689">
                  <c:v>0.30484368006388035</c:v>
                </c:pt>
                <c:pt idx="690">
                  <c:v>0.28698689142862704</c:v>
                </c:pt>
                <c:pt idx="691">
                  <c:v>0.25693060557047182</c:v>
                </c:pt>
                <c:pt idx="692">
                  <c:v>0.25298384030659626</c:v>
                </c:pt>
                <c:pt idx="693">
                  <c:v>0.25330826441446691</c:v>
                </c:pt>
                <c:pt idx="694">
                  <c:v>0.17624252637227175</c:v>
                </c:pt>
                <c:pt idx="695">
                  <c:v>0.35394598642984676</c:v>
                </c:pt>
                <c:pt idx="696">
                  <c:v>0.34088824590046918</c:v>
                </c:pt>
                <c:pt idx="697">
                  <c:v>0.33472998936970816</c:v>
                </c:pt>
                <c:pt idx="698">
                  <c:v>0.32795470555623024</c:v>
                </c:pt>
                <c:pt idx="699">
                  <c:v>0.31969877878824576</c:v>
                </c:pt>
                <c:pt idx="700">
                  <c:v>0.30991910298665076</c:v>
                </c:pt>
                <c:pt idx="701">
                  <c:v>0.30186977386474451</c:v>
                </c:pt>
                <c:pt idx="702">
                  <c:v>0.29161904652912979</c:v>
                </c:pt>
                <c:pt idx="703">
                  <c:v>0.28697156906127635</c:v>
                </c:pt>
                <c:pt idx="704">
                  <c:v>0.28524328867593979</c:v>
                </c:pt>
                <c:pt idx="705">
                  <c:v>0.27666699091593122</c:v>
                </c:pt>
                <c:pt idx="706">
                  <c:v>0.28393252690632725</c:v>
                </c:pt>
                <c:pt idx="707">
                  <c:v>0.28006925582885434</c:v>
                </c:pt>
                <c:pt idx="708">
                  <c:v>0.26224511464436479</c:v>
                </c:pt>
                <c:pt idx="709">
                  <c:v>0.25451738039652144</c:v>
                </c:pt>
                <c:pt idx="710">
                  <c:v>0.28531033198038441</c:v>
                </c:pt>
                <c:pt idx="711">
                  <c:v>0.28129857381184636</c:v>
                </c:pt>
                <c:pt idx="712">
                  <c:v>0.26110761960347134</c:v>
                </c:pt>
                <c:pt idx="713">
                  <c:v>0.24060228665669464</c:v>
                </c:pt>
                <c:pt idx="714">
                  <c:v>0.24653771718342807</c:v>
                </c:pt>
                <c:pt idx="715">
                  <c:v>0.24442472457885395</c:v>
                </c:pt>
                <c:pt idx="716">
                  <c:v>0.23780186971028311</c:v>
                </c:pt>
                <c:pt idx="717">
                  <c:v>0.23590766588846573</c:v>
                </c:pt>
                <c:pt idx="718">
                  <c:v>0.23089017868041664</c:v>
                </c:pt>
                <c:pt idx="719">
                  <c:v>0.24099806149800343</c:v>
                </c:pt>
                <c:pt idx="720">
                  <c:v>0.2354505856831835</c:v>
                </c:pt>
                <c:pt idx="721">
                  <c:v>0.23089655240376464</c:v>
                </c:pt>
                <c:pt idx="722">
                  <c:v>0.23739746411641183</c:v>
                </c:pt>
                <c:pt idx="723">
                  <c:v>0.22088742256164234</c:v>
                </c:pt>
                <c:pt idx="724">
                  <c:v>0.41682475407917824</c:v>
                </c:pt>
                <c:pt idx="725">
                  <c:v>0.42829996744791082</c:v>
                </c:pt>
                <c:pt idx="726">
                  <c:v>0.43003546396890785</c:v>
                </c:pt>
                <c:pt idx="727">
                  <c:v>0.40647713343301833</c:v>
                </c:pt>
                <c:pt idx="728">
                  <c:v>0.41543420155842531</c:v>
                </c:pt>
                <c:pt idx="729">
                  <c:v>0.43644784291584826</c:v>
                </c:pt>
                <c:pt idx="730">
                  <c:v>0.42661094665526827</c:v>
                </c:pt>
                <c:pt idx="731">
                  <c:v>0.45456622441609029</c:v>
                </c:pt>
                <c:pt idx="732">
                  <c:v>0.45102688471475766</c:v>
                </c:pt>
                <c:pt idx="733">
                  <c:v>0.43447456359862857</c:v>
                </c:pt>
                <c:pt idx="734">
                  <c:v>0.27535104751586531</c:v>
                </c:pt>
                <c:pt idx="735">
                  <c:v>0.23198409080505089</c:v>
                </c:pt>
                <c:pt idx="736">
                  <c:v>0.2521520296732549</c:v>
                </c:pt>
                <c:pt idx="737">
                  <c:v>0.22849337259928124</c:v>
                </c:pt>
                <c:pt idx="738">
                  <c:v>0.21158126195271509</c:v>
                </c:pt>
                <c:pt idx="739">
                  <c:v>0.23502283096313142</c:v>
                </c:pt>
                <c:pt idx="740">
                  <c:v>0.2191860040028859</c:v>
                </c:pt>
                <c:pt idx="741">
                  <c:v>0.18676695823669229</c:v>
                </c:pt>
                <c:pt idx="742">
                  <c:v>0.37494602203368632</c:v>
                </c:pt>
                <c:pt idx="743">
                  <c:v>0.36577421824136847</c:v>
                </c:pt>
                <c:pt idx="744">
                  <c:v>0.35781869888305351</c:v>
                </c:pt>
                <c:pt idx="745">
                  <c:v>0.34113327662149573</c:v>
                </c:pt>
                <c:pt idx="746">
                  <c:v>0.33805847167968545</c:v>
                </c:pt>
                <c:pt idx="747">
                  <c:v>0.27194039026895861</c:v>
                </c:pt>
                <c:pt idx="748">
                  <c:v>0.25946397781371738</c:v>
                </c:pt>
                <c:pt idx="749">
                  <c:v>0.25651434262593226</c:v>
                </c:pt>
                <c:pt idx="750">
                  <c:v>0.23198199272155434</c:v>
                </c:pt>
                <c:pt idx="751">
                  <c:v>0.3707153638203895</c:v>
                </c:pt>
                <c:pt idx="752">
                  <c:v>0.37135543823241757</c:v>
                </c:pt>
                <c:pt idx="753">
                  <c:v>0.37460972468057735</c:v>
                </c:pt>
                <c:pt idx="754">
                  <c:v>0.38089084625243708</c:v>
                </c:pt>
                <c:pt idx="755">
                  <c:v>0.38251183827717644</c:v>
                </c:pt>
                <c:pt idx="756">
                  <c:v>0.35615561803181461</c:v>
                </c:pt>
                <c:pt idx="757">
                  <c:v>0.36405194600422658</c:v>
                </c:pt>
                <c:pt idx="758">
                  <c:v>0.34347750345865508</c:v>
                </c:pt>
                <c:pt idx="759">
                  <c:v>0.3547931671142539</c:v>
                </c:pt>
                <c:pt idx="760">
                  <c:v>0.34746592839558432</c:v>
                </c:pt>
                <c:pt idx="761">
                  <c:v>0.3450211524963317</c:v>
                </c:pt>
                <c:pt idx="762">
                  <c:v>0.34221922556558759</c:v>
                </c:pt>
                <c:pt idx="763">
                  <c:v>0.34373127619424981</c:v>
                </c:pt>
                <c:pt idx="764">
                  <c:v>0.35203339258829253</c:v>
                </c:pt>
                <c:pt idx="765">
                  <c:v>0.3509504000345825</c:v>
                </c:pt>
                <c:pt idx="766">
                  <c:v>0.33593711853026881</c:v>
                </c:pt>
                <c:pt idx="767">
                  <c:v>0.32525313695271352</c:v>
                </c:pt>
                <c:pt idx="768">
                  <c:v>0.32503852844237818</c:v>
                </c:pt>
                <c:pt idx="769">
                  <c:v>0.35496218999226603</c:v>
                </c:pt>
                <c:pt idx="770">
                  <c:v>0.3077783266703244</c:v>
                </c:pt>
                <c:pt idx="771">
                  <c:v>0.31696786880492894</c:v>
                </c:pt>
                <c:pt idx="772">
                  <c:v>0.29508606592813824</c:v>
                </c:pt>
                <c:pt idx="773">
                  <c:v>0.68808333079019213</c:v>
                </c:pt>
                <c:pt idx="774">
                  <c:v>0.62538668314614998</c:v>
                </c:pt>
                <c:pt idx="775">
                  <c:v>0.60187568664550384</c:v>
                </c:pt>
                <c:pt idx="776">
                  <c:v>0.56118666330972511</c:v>
                </c:pt>
                <c:pt idx="777">
                  <c:v>0.53543821970620786</c:v>
                </c:pt>
                <c:pt idx="778">
                  <c:v>0.50015951792398383</c:v>
                </c:pt>
                <c:pt idx="779">
                  <c:v>0.52959502538044501</c:v>
                </c:pt>
                <c:pt idx="780">
                  <c:v>0.50504341125487806</c:v>
                </c:pt>
                <c:pt idx="781">
                  <c:v>0.48586295445759431</c:v>
                </c:pt>
                <c:pt idx="782">
                  <c:v>0.46570701599120434</c:v>
                </c:pt>
                <c:pt idx="783">
                  <c:v>0.44669923782348003</c:v>
                </c:pt>
                <c:pt idx="784">
                  <c:v>0.43382145563760938</c:v>
                </c:pt>
                <c:pt idx="785">
                  <c:v>0.46824404398599595</c:v>
                </c:pt>
                <c:pt idx="786">
                  <c:v>0.46132516860961392</c:v>
                </c:pt>
                <c:pt idx="787">
                  <c:v>0.45754073460896161</c:v>
                </c:pt>
                <c:pt idx="788">
                  <c:v>0.45214188893635426</c:v>
                </c:pt>
                <c:pt idx="789">
                  <c:v>0.43757699330647426</c:v>
                </c:pt>
                <c:pt idx="790">
                  <c:v>0.42314014434813829</c:v>
                </c:pt>
                <c:pt idx="791">
                  <c:v>0.41072537104288315</c:v>
                </c:pt>
                <c:pt idx="792">
                  <c:v>0.40376269022623135</c:v>
                </c:pt>
                <c:pt idx="793">
                  <c:v>0.39399188359578002</c:v>
                </c:pt>
                <c:pt idx="794">
                  <c:v>0.38224700291950958</c:v>
                </c:pt>
                <c:pt idx="795">
                  <c:v>0.37599722544351677</c:v>
                </c:pt>
                <c:pt idx="796">
                  <c:v>0.35440349578857011</c:v>
                </c:pt>
                <c:pt idx="797">
                  <c:v>0.40041497548420857</c:v>
                </c:pt>
                <c:pt idx="798">
                  <c:v>0.32116235097249002</c:v>
                </c:pt>
                <c:pt idx="799">
                  <c:v>0.28858629862467217</c:v>
                </c:pt>
                <c:pt idx="800">
                  <c:v>0.27733014424641533</c:v>
                </c:pt>
                <c:pt idx="801">
                  <c:v>0.30592905680338106</c:v>
                </c:pt>
                <c:pt idx="802">
                  <c:v>0.28862441380818282</c:v>
                </c:pt>
                <c:pt idx="803">
                  <c:v>0.28205382029215098</c:v>
                </c:pt>
                <c:pt idx="804">
                  <c:v>0.27251148223876581</c:v>
                </c:pt>
                <c:pt idx="805">
                  <c:v>0.26758025487263631</c:v>
                </c:pt>
                <c:pt idx="806">
                  <c:v>0.26663765907287218</c:v>
                </c:pt>
                <c:pt idx="807">
                  <c:v>0.26245813369750631</c:v>
                </c:pt>
                <c:pt idx="808">
                  <c:v>0.25299340883890425</c:v>
                </c:pt>
                <c:pt idx="809">
                  <c:v>0.24879358609517144</c:v>
                </c:pt>
                <c:pt idx="810">
                  <c:v>0.2450946648915574</c:v>
                </c:pt>
                <c:pt idx="811">
                  <c:v>0.22652883529662771</c:v>
                </c:pt>
                <c:pt idx="812">
                  <c:v>0.23236192067463862</c:v>
                </c:pt>
                <c:pt idx="813">
                  <c:v>0.23015416463215818</c:v>
                </c:pt>
                <c:pt idx="814">
                  <c:v>0.23158802986144691</c:v>
                </c:pt>
                <c:pt idx="815">
                  <c:v>0.22925586700439129</c:v>
                </c:pt>
                <c:pt idx="816">
                  <c:v>0.21640179951985394</c:v>
                </c:pt>
                <c:pt idx="817">
                  <c:v>0.19650023778279413</c:v>
                </c:pt>
                <c:pt idx="818">
                  <c:v>0.19931669235229282</c:v>
                </c:pt>
                <c:pt idx="819">
                  <c:v>0.2363224665323865</c:v>
                </c:pt>
                <c:pt idx="820">
                  <c:v>0.22652134895324388</c:v>
                </c:pt>
                <c:pt idx="821">
                  <c:v>0.21905503273010013</c:v>
                </c:pt>
                <c:pt idx="822">
                  <c:v>0.21225903828938544</c:v>
                </c:pt>
                <c:pt idx="823">
                  <c:v>0.19897942543029556</c:v>
                </c:pt>
                <c:pt idx="824">
                  <c:v>0.18996210098266419</c:v>
                </c:pt>
                <c:pt idx="825">
                  <c:v>0.19735244115193468</c:v>
                </c:pt>
                <c:pt idx="826">
                  <c:v>0.18941268920898174</c:v>
                </c:pt>
                <c:pt idx="827">
                  <c:v>0.15597999890645178</c:v>
                </c:pt>
                <c:pt idx="828">
                  <c:v>0.18360656102498113</c:v>
                </c:pt>
                <c:pt idx="829">
                  <c:v>0.17317105929056537</c:v>
                </c:pt>
                <c:pt idx="830">
                  <c:v>0.14751129150390488</c:v>
                </c:pt>
                <c:pt idx="831">
                  <c:v>0.2657035668690963</c:v>
                </c:pt>
                <c:pt idx="832">
                  <c:v>0.2251949628194142</c:v>
                </c:pt>
                <c:pt idx="833">
                  <c:v>0.22263515790303218</c:v>
                </c:pt>
                <c:pt idx="834">
                  <c:v>0.22193619410196702</c:v>
                </c:pt>
                <c:pt idx="835">
                  <c:v>0.21484228769937919</c:v>
                </c:pt>
                <c:pt idx="836">
                  <c:v>0.21695766448974321</c:v>
                </c:pt>
                <c:pt idx="837">
                  <c:v>0.22058362960815034</c:v>
                </c:pt>
                <c:pt idx="838">
                  <c:v>0.21196413040160908</c:v>
                </c:pt>
                <c:pt idx="839">
                  <c:v>0.2099525292714407</c:v>
                </c:pt>
                <c:pt idx="840">
                  <c:v>0.21709307034810074</c:v>
                </c:pt>
                <c:pt idx="841">
                  <c:v>0.22017401059468267</c:v>
                </c:pt>
                <c:pt idx="842">
                  <c:v>0.20500777562459019</c:v>
                </c:pt>
                <c:pt idx="843">
                  <c:v>0.2038707415262829</c:v>
                </c:pt>
                <c:pt idx="844">
                  <c:v>0.19645843505859148</c:v>
                </c:pt>
                <c:pt idx="845">
                  <c:v>0.19796326955159296</c:v>
                </c:pt>
                <c:pt idx="846">
                  <c:v>0.18017285664876037</c:v>
                </c:pt>
                <c:pt idx="847">
                  <c:v>0.18251096407572229</c:v>
                </c:pt>
                <c:pt idx="848">
                  <c:v>0.16683036486307543</c:v>
                </c:pt>
                <c:pt idx="849">
                  <c:v>0.15345999399820798</c:v>
                </c:pt>
              </c:numCache>
            </c:numRef>
          </c:yVal>
        </c:ser>
        <c:axId val="116347264"/>
        <c:axId val="116349184"/>
      </c:scatterChart>
      <c:valAx>
        <c:axId val="116347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zh-CN">
                    <a:latin typeface="Times New Roman" pitchFamily="18" charset="0"/>
                    <a:cs typeface="Times New Roman" pitchFamily="18" charset="0"/>
                  </a:rPr>
                  <a:t>TOU</a:t>
                </a:r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defRPr>
            </a:pPr>
            <a:endParaRPr lang="zh-CN"/>
          </a:p>
        </c:txPr>
        <c:crossAx val="116349184"/>
        <c:crosses val="autoZero"/>
        <c:crossBetween val="midCat"/>
      </c:valAx>
      <c:valAx>
        <c:axId val="116349184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zh-CN">
                    <a:latin typeface="Times New Roman" pitchFamily="18" charset="0"/>
                    <a:cs typeface="Times New Roman" pitchFamily="18" charset="0"/>
                  </a:rPr>
                  <a:t>OMPS</a:t>
                </a:r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116347264"/>
        <c:crosses val="autoZero"/>
        <c:crossBetween val="midCat"/>
      </c:valAx>
    </c:plotArea>
    <c:plotVisOnly val="1"/>
    <c:dispBlanksAs val="gap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C00000"/>
              </a:solidFill>
              <a:ln>
                <a:noFill/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0.17285873103947541"/>
                  <c:y val="8.8312787156539785E-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筛选数据1!$I$2:$I$851</c:f>
              <c:numCache>
                <c:formatCode>General</c:formatCode>
                <c:ptCount val="850"/>
                <c:pt idx="0">
                  <c:v>1.02105355</c:v>
                </c:pt>
                <c:pt idx="1">
                  <c:v>1.02105355</c:v>
                </c:pt>
                <c:pt idx="2">
                  <c:v>0.98478167999999999</c:v>
                </c:pt>
                <c:pt idx="3">
                  <c:v>1.02105355</c:v>
                </c:pt>
                <c:pt idx="4">
                  <c:v>1.0682070300000035</c:v>
                </c:pt>
                <c:pt idx="5">
                  <c:v>1.0482574700000045</c:v>
                </c:pt>
                <c:pt idx="6">
                  <c:v>0.99384964000000064</c:v>
                </c:pt>
                <c:pt idx="7">
                  <c:v>0.99384964000000064</c:v>
                </c:pt>
                <c:pt idx="8">
                  <c:v>1.0555118299999999</c:v>
                </c:pt>
                <c:pt idx="9">
                  <c:v>1.09178376</c:v>
                </c:pt>
                <c:pt idx="10">
                  <c:v>1.0355622799999964</c:v>
                </c:pt>
                <c:pt idx="11">
                  <c:v>1.18064988</c:v>
                </c:pt>
                <c:pt idx="12">
                  <c:v>1.0682070300000035</c:v>
                </c:pt>
                <c:pt idx="13">
                  <c:v>1.0500711199999999</c:v>
                </c:pt>
                <c:pt idx="14">
                  <c:v>1.0591390099999998</c:v>
                </c:pt>
                <c:pt idx="15">
                  <c:v>1.0464439400000001</c:v>
                </c:pt>
                <c:pt idx="16">
                  <c:v>0.91949229999999949</c:v>
                </c:pt>
                <c:pt idx="17">
                  <c:v>0.99566323000000001</c:v>
                </c:pt>
                <c:pt idx="18">
                  <c:v>0.89591556999999822</c:v>
                </c:pt>
                <c:pt idx="19">
                  <c:v>0.89591556999999822</c:v>
                </c:pt>
                <c:pt idx="20">
                  <c:v>0.8995427499999975</c:v>
                </c:pt>
                <c:pt idx="21">
                  <c:v>0.8995427499999975</c:v>
                </c:pt>
                <c:pt idx="22">
                  <c:v>0.85964370000000201</c:v>
                </c:pt>
                <c:pt idx="23">
                  <c:v>0.81974459000000177</c:v>
                </c:pt>
                <c:pt idx="24">
                  <c:v>0.78891349</c:v>
                </c:pt>
                <c:pt idx="25">
                  <c:v>0.84513490999999996</c:v>
                </c:pt>
                <c:pt idx="26">
                  <c:v>0.83062619000000004</c:v>
                </c:pt>
                <c:pt idx="27">
                  <c:v>0.73994648000000063</c:v>
                </c:pt>
                <c:pt idx="28">
                  <c:v>0.7000473699999995</c:v>
                </c:pt>
                <c:pt idx="29">
                  <c:v>1.7718815799999998</c:v>
                </c:pt>
                <c:pt idx="30">
                  <c:v>1.8825109000000038</c:v>
                </c:pt>
                <c:pt idx="31">
                  <c:v>1.87707007</c:v>
                </c:pt>
                <c:pt idx="32">
                  <c:v>1.7337961199999952</c:v>
                </c:pt>
                <c:pt idx="33">
                  <c:v>1.7356096499999936</c:v>
                </c:pt>
                <c:pt idx="34">
                  <c:v>1.6449300099999999</c:v>
                </c:pt>
                <c:pt idx="35">
                  <c:v>1.6449300099999999</c:v>
                </c:pt>
                <c:pt idx="36">
                  <c:v>1.5161647799999998</c:v>
                </c:pt>
                <c:pt idx="37">
                  <c:v>1.5161647799999998</c:v>
                </c:pt>
                <c:pt idx="38">
                  <c:v>1.38377237</c:v>
                </c:pt>
                <c:pt idx="39">
                  <c:v>1.4272986699999954</c:v>
                </c:pt>
                <c:pt idx="40">
                  <c:v>2.2615520999999998</c:v>
                </c:pt>
                <c:pt idx="41">
                  <c:v>2.10921001</c:v>
                </c:pt>
                <c:pt idx="42">
                  <c:v>2.0747518500000002</c:v>
                </c:pt>
                <c:pt idx="43">
                  <c:v>1.80271268</c:v>
                </c:pt>
                <c:pt idx="44">
                  <c:v>1.80271268</c:v>
                </c:pt>
                <c:pt idx="45">
                  <c:v>1.77913594</c:v>
                </c:pt>
                <c:pt idx="46">
                  <c:v>1.7356096499999936</c:v>
                </c:pt>
                <c:pt idx="47">
                  <c:v>1.6902698300000001</c:v>
                </c:pt>
                <c:pt idx="48">
                  <c:v>1.69571066</c:v>
                </c:pt>
                <c:pt idx="49">
                  <c:v>1.7283552899999999</c:v>
                </c:pt>
                <c:pt idx="50">
                  <c:v>1.6775746299999998</c:v>
                </c:pt>
                <c:pt idx="51">
                  <c:v>1.7102193799999998</c:v>
                </c:pt>
                <c:pt idx="52">
                  <c:v>1.6938970099999999</c:v>
                </c:pt>
                <c:pt idx="53">
                  <c:v>1.6322348099999999</c:v>
                </c:pt>
                <c:pt idx="54">
                  <c:v>1.6086580800000001</c:v>
                </c:pt>
                <c:pt idx="55">
                  <c:v>1.6086580800000001</c:v>
                </c:pt>
                <c:pt idx="56">
                  <c:v>1.5814541600000001</c:v>
                </c:pt>
                <c:pt idx="57">
                  <c:v>1.60684454</c:v>
                </c:pt>
                <c:pt idx="58">
                  <c:v>1.4889608599999964</c:v>
                </c:pt>
                <c:pt idx="59">
                  <c:v>1.4581297599999952</c:v>
                </c:pt>
                <c:pt idx="60">
                  <c:v>1.37289083</c:v>
                </c:pt>
                <c:pt idx="61">
                  <c:v>1.29671991</c:v>
                </c:pt>
                <c:pt idx="62">
                  <c:v>1.2876519</c:v>
                </c:pt>
                <c:pt idx="63">
                  <c:v>1.2858383699999998</c:v>
                </c:pt>
                <c:pt idx="64">
                  <c:v>1.2767703499999998</c:v>
                </c:pt>
                <c:pt idx="65">
                  <c:v>0.94306904000000003</c:v>
                </c:pt>
                <c:pt idx="66">
                  <c:v>0.95576417000000002</c:v>
                </c:pt>
                <c:pt idx="67">
                  <c:v>0.82699901000000309</c:v>
                </c:pt>
                <c:pt idx="68">
                  <c:v>0.68009782000000063</c:v>
                </c:pt>
                <c:pt idx="69">
                  <c:v>0.68009782000000063</c:v>
                </c:pt>
                <c:pt idx="70">
                  <c:v>0.63838518</c:v>
                </c:pt>
                <c:pt idx="71">
                  <c:v>0.6746570500000032</c:v>
                </c:pt>
                <c:pt idx="72">
                  <c:v>0.63475800000000226</c:v>
                </c:pt>
                <c:pt idx="73">
                  <c:v>0.60211331000000001</c:v>
                </c:pt>
                <c:pt idx="74">
                  <c:v>0.63838518</c:v>
                </c:pt>
                <c:pt idx="75">
                  <c:v>0.97390014000000003</c:v>
                </c:pt>
                <c:pt idx="76">
                  <c:v>1.0591390099999998</c:v>
                </c:pt>
                <c:pt idx="77">
                  <c:v>0.95395057999999999</c:v>
                </c:pt>
                <c:pt idx="78">
                  <c:v>0.9612049499999995</c:v>
                </c:pt>
                <c:pt idx="79">
                  <c:v>1.104478960000004</c:v>
                </c:pt>
                <c:pt idx="80">
                  <c:v>1.0373759300000001</c:v>
                </c:pt>
                <c:pt idx="81">
                  <c:v>1.0373759300000001</c:v>
                </c:pt>
                <c:pt idx="82">
                  <c:v>0.95576417000000002</c:v>
                </c:pt>
                <c:pt idx="83">
                  <c:v>1.104478960000004</c:v>
                </c:pt>
                <c:pt idx="84">
                  <c:v>0.91586511999999998</c:v>
                </c:pt>
                <c:pt idx="85">
                  <c:v>1.47807932</c:v>
                </c:pt>
                <c:pt idx="86">
                  <c:v>1.08271575</c:v>
                </c:pt>
                <c:pt idx="87">
                  <c:v>1.08271575</c:v>
                </c:pt>
                <c:pt idx="88">
                  <c:v>1.2005994299999998</c:v>
                </c:pt>
                <c:pt idx="89">
                  <c:v>1.1135468499999999</c:v>
                </c:pt>
                <c:pt idx="90">
                  <c:v>1.1135468499999999</c:v>
                </c:pt>
                <c:pt idx="91">
                  <c:v>1.1135468499999999</c:v>
                </c:pt>
                <c:pt idx="92">
                  <c:v>1.09178376</c:v>
                </c:pt>
                <c:pt idx="93">
                  <c:v>1.1933450700000001</c:v>
                </c:pt>
                <c:pt idx="94">
                  <c:v>1.1498187799999999</c:v>
                </c:pt>
                <c:pt idx="95">
                  <c:v>1.0754613899999954</c:v>
                </c:pt>
                <c:pt idx="96">
                  <c:v>1.0881565800000021</c:v>
                </c:pt>
                <c:pt idx="97">
                  <c:v>0.97934091000000201</c:v>
                </c:pt>
                <c:pt idx="98">
                  <c:v>0.90861069999999999</c:v>
                </c:pt>
                <c:pt idx="99">
                  <c:v>0.8832204299999995</c:v>
                </c:pt>
                <c:pt idx="100">
                  <c:v>0.88684761999999995</c:v>
                </c:pt>
                <c:pt idx="101">
                  <c:v>1.2677023399999998</c:v>
                </c:pt>
                <c:pt idx="102">
                  <c:v>1.18064988</c:v>
                </c:pt>
                <c:pt idx="103">
                  <c:v>1.2259896999999931</c:v>
                </c:pt>
                <c:pt idx="104">
                  <c:v>1.1480051300000045</c:v>
                </c:pt>
                <c:pt idx="105">
                  <c:v>1.03012156</c:v>
                </c:pt>
                <c:pt idx="106">
                  <c:v>1.104478960000004</c:v>
                </c:pt>
                <c:pt idx="107">
                  <c:v>0.9612049499999995</c:v>
                </c:pt>
                <c:pt idx="108">
                  <c:v>1.1480051300000045</c:v>
                </c:pt>
                <c:pt idx="109">
                  <c:v>0.89228838999999738</c:v>
                </c:pt>
                <c:pt idx="110">
                  <c:v>0.81249022000000004</c:v>
                </c:pt>
                <c:pt idx="111">
                  <c:v>0.84694850000000177</c:v>
                </c:pt>
                <c:pt idx="112">
                  <c:v>0.86871164999999995</c:v>
                </c:pt>
                <c:pt idx="113">
                  <c:v>0.85420293000000003</c:v>
                </c:pt>
                <c:pt idx="114">
                  <c:v>0.86145729000000004</c:v>
                </c:pt>
                <c:pt idx="115">
                  <c:v>0.72906488000000003</c:v>
                </c:pt>
                <c:pt idx="116">
                  <c:v>0.82881260000000001</c:v>
                </c:pt>
                <c:pt idx="117">
                  <c:v>0.86327088000000063</c:v>
                </c:pt>
                <c:pt idx="118">
                  <c:v>0.86327088000000063</c:v>
                </c:pt>
                <c:pt idx="119">
                  <c:v>0.69460659999999996</c:v>
                </c:pt>
                <c:pt idx="120">
                  <c:v>0.78165912999999998</c:v>
                </c:pt>
                <c:pt idx="121">
                  <c:v>0.74720085000000225</c:v>
                </c:pt>
                <c:pt idx="122">
                  <c:v>0.62750362999999998</c:v>
                </c:pt>
                <c:pt idx="123">
                  <c:v>0.95032340000000004</c:v>
                </c:pt>
                <c:pt idx="124">
                  <c:v>0.94850981000000201</c:v>
                </c:pt>
                <c:pt idx="125">
                  <c:v>0.96664572000000226</c:v>
                </c:pt>
                <c:pt idx="126">
                  <c:v>1.0464439400000001</c:v>
                </c:pt>
                <c:pt idx="127">
                  <c:v>1.01198554</c:v>
                </c:pt>
                <c:pt idx="128">
                  <c:v>0.75626879999999996</c:v>
                </c:pt>
                <c:pt idx="129">
                  <c:v>0.94669622000000064</c:v>
                </c:pt>
                <c:pt idx="130">
                  <c:v>0.7925406699999995</c:v>
                </c:pt>
                <c:pt idx="131">
                  <c:v>0.75808238999999822</c:v>
                </c:pt>
                <c:pt idx="132">
                  <c:v>0.79072708000000003</c:v>
                </c:pt>
                <c:pt idx="133">
                  <c:v>1.53974152</c:v>
                </c:pt>
                <c:pt idx="134">
                  <c:v>1.09178376</c:v>
                </c:pt>
                <c:pt idx="135">
                  <c:v>0.97390014000000003</c:v>
                </c:pt>
                <c:pt idx="136">
                  <c:v>1.0899701099999999</c:v>
                </c:pt>
                <c:pt idx="137">
                  <c:v>1.0627661899999998</c:v>
                </c:pt>
                <c:pt idx="138">
                  <c:v>1.0083583599999999</c:v>
                </c:pt>
                <c:pt idx="139">
                  <c:v>0.9575777599999995</c:v>
                </c:pt>
                <c:pt idx="140">
                  <c:v>1.1135468499999999</c:v>
                </c:pt>
                <c:pt idx="141">
                  <c:v>1.0790885700000001</c:v>
                </c:pt>
                <c:pt idx="142">
                  <c:v>1.1262420400000035</c:v>
                </c:pt>
                <c:pt idx="143">
                  <c:v>0.97027295999999996</c:v>
                </c:pt>
                <c:pt idx="144">
                  <c:v>1.0482574700000045</c:v>
                </c:pt>
                <c:pt idx="145">
                  <c:v>1.0555118299999999</c:v>
                </c:pt>
                <c:pt idx="146">
                  <c:v>1.01198554</c:v>
                </c:pt>
                <c:pt idx="147">
                  <c:v>0.97027295999999996</c:v>
                </c:pt>
                <c:pt idx="148">
                  <c:v>1.6884562999999999</c:v>
                </c:pt>
                <c:pt idx="149">
                  <c:v>1.5669454300000001</c:v>
                </c:pt>
                <c:pt idx="150">
                  <c:v>1.4508753999999962</c:v>
                </c:pt>
                <c:pt idx="151">
                  <c:v>1.4182307699999999</c:v>
                </c:pt>
                <c:pt idx="152">
                  <c:v>1.38195884</c:v>
                </c:pt>
                <c:pt idx="153">
                  <c:v>1.38195884</c:v>
                </c:pt>
                <c:pt idx="154">
                  <c:v>1.3184830000000001</c:v>
                </c:pt>
                <c:pt idx="155">
                  <c:v>1.3910268499999998</c:v>
                </c:pt>
                <c:pt idx="156">
                  <c:v>1.2459392499999928</c:v>
                </c:pt>
                <c:pt idx="157">
                  <c:v>1.2477529000000001</c:v>
                </c:pt>
                <c:pt idx="158">
                  <c:v>1.2114809799999999</c:v>
                </c:pt>
                <c:pt idx="159">
                  <c:v>1.2695159899999999</c:v>
                </c:pt>
                <c:pt idx="160">
                  <c:v>1.2695159899999999</c:v>
                </c:pt>
                <c:pt idx="161">
                  <c:v>1.2259896999999931</c:v>
                </c:pt>
                <c:pt idx="162">
                  <c:v>1.21510816</c:v>
                </c:pt>
                <c:pt idx="163">
                  <c:v>1.2930927299999999</c:v>
                </c:pt>
                <c:pt idx="164">
                  <c:v>1.2296168799999998</c:v>
                </c:pt>
                <c:pt idx="165">
                  <c:v>1.2132945099999957</c:v>
                </c:pt>
                <c:pt idx="166">
                  <c:v>1.2132945099999957</c:v>
                </c:pt>
                <c:pt idx="167">
                  <c:v>1.20604014</c:v>
                </c:pt>
                <c:pt idx="168">
                  <c:v>1.13531005</c:v>
                </c:pt>
                <c:pt idx="169">
                  <c:v>1.21510816</c:v>
                </c:pt>
                <c:pt idx="170">
                  <c:v>1.1879042399999964</c:v>
                </c:pt>
                <c:pt idx="171">
                  <c:v>1.1643275000000035</c:v>
                </c:pt>
                <c:pt idx="172">
                  <c:v>1.2894655499999998</c:v>
                </c:pt>
                <c:pt idx="173">
                  <c:v>1.1262420400000035</c:v>
                </c:pt>
                <c:pt idx="174">
                  <c:v>1.1334963999999956</c:v>
                </c:pt>
                <c:pt idx="175">
                  <c:v>1.0754613899999954</c:v>
                </c:pt>
                <c:pt idx="176">
                  <c:v>2.000394580000008</c:v>
                </c:pt>
                <c:pt idx="177">
                  <c:v>1.8117806899999978</c:v>
                </c:pt>
                <c:pt idx="178">
                  <c:v>1.69571066</c:v>
                </c:pt>
                <c:pt idx="179">
                  <c:v>1.7084058499999999</c:v>
                </c:pt>
                <c:pt idx="180">
                  <c:v>1.7084058499999999</c:v>
                </c:pt>
                <c:pt idx="181">
                  <c:v>1.6558115499999999</c:v>
                </c:pt>
                <c:pt idx="182">
                  <c:v>1.5143512499999998</c:v>
                </c:pt>
                <c:pt idx="183">
                  <c:v>1.2441255999999998</c:v>
                </c:pt>
                <c:pt idx="184">
                  <c:v>1.1461915999999999</c:v>
                </c:pt>
                <c:pt idx="185">
                  <c:v>1.1534459600000038</c:v>
                </c:pt>
                <c:pt idx="186">
                  <c:v>1.2423120700000001</c:v>
                </c:pt>
                <c:pt idx="187">
                  <c:v>1.2368712399999964</c:v>
                </c:pt>
                <c:pt idx="188">
                  <c:v>1.19153142</c:v>
                </c:pt>
                <c:pt idx="189">
                  <c:v>1.129869219999994</c:v>
                </c:pt>
                <c:pt idx="190">
                  <c:v>1.01924002</c:v>
                </c:pt>
                <c:pt idx="191">
                  <c:v>0.90316993000000001</c:v>
                </c:pt>
                <c:pt idx="192">
                  <c:v>0.97208654999999822</c:v>
                </c:pt>
                <c:pt idx="193">
                  <c:v>1.0011039999999998</c:v>
                </c:pt>
                <c:pt idx="194">
                  <c:v>1.0011039999999998</c:v>
                </c:pt>
                <c:pt idx="195">
                  <c:v>1.30034709</c:v>
                </c:pt>
                <c:pt idx="196">
                  <c:v>1.104478960000004</c:v>
                </c:pt>
                <c:pt idx="197">
                  <c:v>0.77440476000000003</c:v>
                </c:pt>
                <c:pt idx="198">
                  <c:v>1.0790885700000001</c:v>
                </c:pt>
                <c:pt idx="199">
                  <c:v>0.96483213000000001</c:v>
                </c:pt>
                <c:pt idx="200">
                  <c:v>0.92311949000000004</c:v>
                </c:pt>
                <c:pt idx="201">
                  <c:v>1.0464439400000001</c:v>
                </c:pt>
                <c:pt idx="202">
                  <c:v>1.0881565800000021</c:v>
                </c:pt>
                <c:pt idx="203">
                  <c:v>0.99022244999999798</c:v>
                </c:pt>
                <c:pt idx="204">
                  <c:v>1.0410031099999999</c:v>
                </c:pt>
                <c:pt idx="205">
                  <c:v>0.95939136000000003</c:v>
                </c:pt>
                <c:pt idx="206">
                  <c:v>1.0736478599999999</c:v>
                </c:pt>
                <c:pt idx="207">
                  <c:v>0.68009782000000063</c:v>
                </c:pt>
                <c:pt idx="208">
                  <c:v>1.4019083999999928</c:v>
                </c:pt>
                <c:pt idx="209">
                  <c:v>0.77077758000000063</c:v>
                </c:pt>
                <c:pt idx="210">
                  <c:v>0.80342226999999822</c:v>
                </c:pt>
                <c:pt idx="211">
                  <c:v>0.74720085000000225</c:v>
                </c:pt>
                <c:pt idx="212">
                  <c:v>0.75989598000000225</c:v>
                </c:pt>
                <c:pt idx="213">
                  <c:v>0.71999692999999998</c:v>
                </c:pt>
                <c:pt idx="214">
                  <c:v>0.7181833399999995</c:v>
                </c:pt>
                <c:pt idx="215">
                  <c:v>0.73269206000000064</c:v>
                </c:pt>
                <c:pt idx="216">
                  <c:v>0.73269206000000064</c:v>
                </c:pt>
                <c:pt idx="217">
                  <c:v>0.65470755000000225</c:v>
                </c:pt>
                <c:pt idx="218">
                  <c:v>0.73087846999999995</c:v>
                </c:pt>
                <c:pt idx="219">
                  <c:v>0.72725128999999999</c:v>
                </c:pt>
                <c:pt idx="220">
                  <c:v>0.69279301000000226</c:v>
                </c:pt>
                <c:pt idx="221">
                  <c:v>0.84150773000000001</c:v>
                </c:pt>
                <c:pt idx="222">
                  <c:v>0.71092898000000004</c:v>
                </c:pt>
                <c:pt idx="223">
                  <c:v>1.3202966499999964</c:v>
                </c:pt>
                <c:pt idx="224">
                  <c:v>1.1171740299999999</c:v>
                </c:pt>
                <c:pt idx="225">
                  <c:v>1.1171740299999999</c:v>
                </c:pt>
                <c:pt idx="226">
                  <c:v>1.3420597300000001</c:v>
                </c:pt>
                <c:pt idx="227">
                  <c:v>1.2677023399999998</c:v>
                </c:pt>
                <c:pt idx="228">
                  <c:v>1.1842770600000052</c:v>
                </c:pt>
                <c:pt idx="229">
                  <c:v>1.1099196699999998</c:v>
                </c:pt>
                <c:pt idx="230">
                  <c:v>1.0011039999999998</c:v>
                </c:pt>
                <c:pt idx="231">
                  <c:v>0.89772916000000003</c:v>
                </c:pt>
                <c:pt idx="232">
                  <c:v>0.89772916000000003</c:v>
                </c:pt>
                <c:pt idx="233">
                  <c:v>0.86145729000000004</c:v>
                </c:pt>
                <c:pt idx="234">
                  <c:v>0.99384964000000064</c:v>
                </c:pt>
                <c:pt idx="235">
                  <c:v>0.92674666999999999</c:v>
                </c:pt>
                <c:pt idx="236">
                  <c:v>0.84332132000000004</c:v>
                </c:pt>
                <c:pt idx="237">
                  <c:v>1.0609526600000001</c:v>
                </c:pt>
                <c:pt idx="238">
                  <c:v>0.89047480000000001</c:v>
                </c:pt>
                <c:pt idx="239">
                  <c:v>0.79798150000000001</c:v>
                </c:pt>
                <c:pt idx="240">
                  <c:v>0.7526416200000039</c:v>
                </c:pt>
                <c:pt idx="241">
                  <c:v>1.4798929699999999</c:v>
                </c:pt>
                <c:pt idx="242">
                  <c:v>1.4653841299999999</c:v>
                </c:pt>
                <c:pt idx="243">
                  <c:v>0.70730174000000001</c:v>
                </c:pt>
                <c:pt idx="244">
                  <c:v>1.7555592099999962</c:v>
                </c:pt>
                <c:pt idx="245">
                  <c:v>1.4708249599999956</c:v>
                </c:pt>
                <c:pt idx="246">
                  <c:v>1.4164171200000037</c:v>
                </c:pt>
                <c:pt idx="247">
                  <c:v>1.42911232</c:v>
                </c:pt>
                <c:pt idx="248">
                  <c:v>1.3547549200000035</c:v>
                </c:pt>
                <c:pt idx="249">
                  <c:v>1.37289083</c:v>
                </c:pt>
                <c:pt idx="250">
                  <c:v>1.3601956399999999</c:v>
                </c:pt>
                <c:pt idx="251">
                  <c:v>1.3039742699999954</c:v>
                </c:pt>
                <c:pt idx="252">
                  <c:v>1.3039742699999954</c:v>
                </c:pt>
                <c:pt idx="253">
                  <c:v>1.2042266099999954</c:v>
                </c:pt>
                <c:pt idx="254">
                  <c:v>1.3892131999999999</c:v>
                </c:pt>
                <c:pt idx="255">
                  <c:v>1.3855860200000001</c:v>
                </c:pt>
                <c:pt idx="256">
                  <c:v>1.2803975300000001</c:v>
                </c:pt>
                <c:pt idx="257">
                  <c:v>1.2640751600000038</c:v>
                </c:pt>
                <c:pt idx="258">
                  <c:v>1.3493140899999998</c:v>
                </c:pt>
                <c:pt idx="259">
                  <c:v>1.3475005600000001</c:v>
                </c:pt>
                <c:pt idx="260">
                  <c:v>1.2005994299999998</c:v>
                </c:pt>
                <c:pt idx="261">
                  <c:v>1.2658888099999999</c:v>
                </c:pt>
                <c:pt idx="262">
                  <c:v>1.3583821100000038</c:v>
                </c:pt>
                <c:pt idx="263">
                  <c:v>1.3184830000000001</c:v>
                </c:pt>
                <c:pt idx="264">
                  <c:v>1.2713295199999957</c:v>
                </c:pt>
                <c:pt idx="265">
                  <c:v>1.2894655499999998</c:v>
                </c:pt>
                <c:pt idx="266">
                  <c:v>1.2477529000000001</c:v>
                </c:pt>
                <c:pt idx="267">
                  <c:v>1.2477529000000001</c:v>
                </c:pt>
                <c:pt idx="268">
                  <c:v>1.2423120700000001</c:v>
                </c:pt>
                <c:pt idx="269">
                  <c:v>1.1552594899999999</c:v>
                </c:pt>
                <c:pt idx="270">
                  <c:v>1.1860905900000001</c:v>
                </c:pt>
                <c:pt idx="271">
                  <c:v>1.1860905900000001</c:v>
                </c:pt>
                <c:pt idx="272">
                  <c:v>1.17339551</c:v>
                </c:pt>
                <c:pt idx="273">
                  <c:v>1.1171740299999999</c:v>
                </c:pt>
                <c:pt idx="274">
                  <c:v>1.1099196699999998</c:v>
                </c:pt>
                <c:pt idx="275">
                  <c:v>1.1208012099999998</c:v>
                </c:pt>
                <c:pt idx="276">
                  <c:v>1.1171740299999999</c:v>
                </c:pt>
                <c:pt idx="277">
                  <c:v>1.129869219999994</c:v>
                </c:pt>
                <c:pt idx="278">
                  <c:v>1.0700205599999999</c:v>
                </c:pt>
                <c:pt idx="279">
                  <c:v>1.0736478599999999</c:v>
                </c:pt>
                <c:pt idx="280">
                  <c:v>1.08271575</c:v>
                </c:pt>
                <c:pt idx="281">
                  <c:v>1.08271575</c:v>
                </c:pt>
                <c:pt idx="282">
                  <c:v>1.0410031099999999</c:v>
                </c:pt>
                <c:pt idx="283">
                  <c:v>0.99747681999999949</c:v>
                </c:pt>
                <c:pt idx="284">
                  <c:v>0.96483213000000001</c:v>
                </c:pt>
                <c:pt idx="285">
                  <c:v>0.92130588999999996</c:v>
                </c:pt>
                <c:pt idx="286">
                  <c:v>0.81067663000000201</c:v>
                </c:pt>
                <c:pt idx="287">
                  <c:v>0.83243977999999996</c:v>
                </c:pt>
                <c:pt idx="288">
                  <c:v>0.74538726</c:v>
                </c:pt>
                <c:pt idx="289">
                  <c:v>0.71092898000000004</c:v>
                </c:pt>
                <c:pt idx="290">
                  <c:v>0.71092898000000004</c:v>
                </c:pt>
                <c:pt idx="291">
                  <c:v>0.76352315999999998</c:v>
                </c:pt>
                <c:pt idx="292">
                  <c:v>0.73813289000000004</c:v>
                </c:pt>
                <c:pt idx="293">
                  <c:v>0.76533675000000001</c:v>
                </c:pt>
                <c:pt idx="294">
                  <c:v>0.73994648000000063</c:v>
                </c:pt>
                <c:pt idx="295">
                  <c:v>0.8814067799999975</c:v>
                </c:pt>
                <c:pt idx="296">
                  <c:v>0.82699901000000309</c:v>
                </c:pt>
                <c:pt idx="297">
                  <c:v>0.76533675000000001</c:v>
                </c:pt>
                <c:pt idx="298">
                  <c:v>0.86508446999999999</c:v>
                </c:pt>
                <c:pt idx="299">
                  <c:v>0.82518541999999995</c:v>
                </c:pt>
                <c:pt idx="300">
                  <c:v>0.79798150000000001</c:v>
                </c:pt>
                <c:pt idx="301">
                  <c:v>0.82518541999999995</c:v>
                </c:pt>
                <c:pt idx="302">
                  <c:v>0.76533675000000001</c:v>
                </c:pt>
                <c:pt idx="303">
                  <c:v>0.69279301000000226</c:v>
                </c:pt>
                <c:pt idx="304">
                  <c:v>0.77803195000000225</c:v>
                </c:pt>
                <c:pt idx="305">
                  <c:v>0.73269206000000064</c:v>
                </c:pt>
                <c:pt idx="306">
                  <c:v>0.71274256999999996</c:v>
                </c:pt>
                <c:pt idx="307">
                  <c:v>0.69460659999999996</c:v>
                </c:pt>
                <c:pt idx="308">
                  <c:v>0.73269206000000064</c:v>
                </c:pt>
                <c:pt idx="309">
                  <c:v>0.73631924000000004</c:v>
                </c:pt>
                <c:pt idx="310">
                  <c:v>0.76352315999999998</c:v>
                </c:pt>
                <c:pt idx="311">
                  <c:v>0.72543769999999996</c:v>
                </c:pt>
                <c:pt idx="312">
                  <c:v>1.1697683299999999</c:v>
                </c:pt>
                <c:pt idx="313">
                  <c:v>1.1752090499999999</c:v>
                </c:pt>
                <c:pt idx="314">
                  <c:v>1.1171740299999999</c:v>
                </c:pt>
                <c:pt idx="315">
                  <c:v>1.1171740299999999</c:v>
                </c:pt>
                <c:pt idx="316">
                  <c:v>1.1534459600000038</c:v>
                </c:pt>
                <c:pt idx="317">
                  <c:v>1.0754613899999954</c:v>
                </c:pt>
                <c:pt idx="318">
                  <c:v>1.0663933799999998</c:v>
                </c:pt>
                <c:pt idx="319">
                  <c:v>1.0881565800000021</c:v>
                </c:pt>
                <c:pt idx="320">
                  <c:v>1.1153605</c:v>
                </c:pt>
                <c:pt idx="321">
                  <c:v>1.01017201</c:v>
                </c:pt>
                <c:pt idx="322">
                  <c:v>1.01017201</c:v>
                </c:pt>
                <c:pt idx="323">
                  <c:v>0.96664572000000226</c:v>
                </c:pt>
                <c:pt idx="324">
                  <c:v>0.95576417000000002</c:v>
                </c:pt>
                <c:pt idx="325">
                  <c:v>1.0137991899999954</c:v>
                </c:pt>
                <c:pt idx="326">
                  <c:v>1.0137991899999954</c:v>
                </c:pt>
                <c:pt idx="327">
                  <c:v>0.92674666999999999</c:v>
                </c:pt>
                <c:pt idx="328">
                  <c:v>0.91949229999999949</c:v>
                </c:pt>
                <c:pt idx="329">
                  <c:v>0.91949229999999949</c:v>
                </c:pt>
                <c:pt idx="330">
                  <c:v>0.94850981000000201</c:v>
                </c:pt>
                <c:pt idx="331">
                  <c:v>0.86871164999999995</c:v>
                </c:pt>
                <c:pt idx="332">
                  <c:v>0.97390014000000003</c:v>
                </c:pt>
                <c:pt idx="333">
                  <c:v>0.83969414000000064</c:v>
                </c:pt>
                <c:pt idx="334">
                  <c:v>0.8560165199999995</c:v>
                </c:pt>
                <c:pt idx="335">
                  <c:v>1.4146034699999999</c:v>
                </c:pt>
                <c:pt idx="336">
                  <c:v>1.3511277399999999</c:v>
                </c:pt>
                <c:pt idx="337">
                  <c:v>1.19153142</c:v>
                </c:pt>
                <c:pt idx="338">
                  <c:v>0.8233717699999995</c:v>
                </c:pt>
                <c:pt idx="339">
                  <c:v>1.162513970000004</c:v>
                </c:pt>
                <c:pt idx="340">
                  <c:v>0.73994648000000063</c:v>
                </c:pt>
                <c:pt idx="341">
                  <c:v>0.71455615999999822</c:v>
                </c:pt>
                <c:pt idx="342">
                  <c:v>0.6129948500000032</c:v>
                </c:pt>
                <c:pt idx="343">
                  <c:v>0.66014832000000201</c:v>
                </c:pt>
                <c:pt idx="344">
                  <c:v>1.0228671999999999</c:v>
                </c:pt>
                <c:pt idx="345">
                  <c:v>0.96301853999999998</c:v>
                </c:pt>
                <c:pt idx="346">
                  <c:v>0.9757137299999995</c:v>
                </c:pt>
                <c:pt idx="347">
                  <c:v>0.9757137299999995</c:v>
                </c:pt>
                <c:pt idx="348">
                  <c:v>0.85783010999999998</c:v>
                </c:pt>
                <c:pt idx="349">
                  <c:v>0.93944179999999999</c:v>
                </c:pt>
                <c:pt idx="350">
                  <c:v>0.95213698999999763</c:v>
                </c:pt>
                <c:pt idx="351">
                  <c:v>0.95213698999999763</c:v>
                </c:pt>
                <c:pt idx="352">
                  <c:v>0.91586511999999998</c:v>
                </c:pt>
                <c:pt idx="353">
                  <c:v>0.93944179999999999</c:v>
                </c:pt>
                <c:pt idx="354">
                  <c:v>0.8995427499999975</c:v>
                </c:pt>
                <c:pt idx="355">
                  <c:v>0.8995427499999975</c:v>
                </c:pt>
                <c:pt idx="356">
                  <c:v>0.78891349</c:v>
                </c:pt>
                <c:pt idx="357">
                  <c:v>0.90135633999999798</c:v>
                </c:pt>
                <c:pt idx="358">
                  <c:v>0.87233883000000201</c:v>
                </c:pt>
                <c:pt idx="359">
                  <c:v>0.87233883000000201</c:v>
                </c:pt>
                <c:pt idx="360">
                  <c:v>0.90861069999999999</c:v>
                </c:pt>
                <c:pt idx="361">
                  <c:v>0.84876209000000002</c:v>
                </c:pt>
                <c:pt idx="362">
                  <c:v>0.91586511999999998</c:v>
                </c:pt>
                <c:pt idx="363">
                  <c:v>0.75626879999999996</c:v>
                </c:pt>
                <c:pt idx="364">
                  <c:v>0.71636975000000003</c:v>
                </c:pt>
                <c:pt idx="365">
                  <c:v>0.91767871000000201</c:v>
                </c:pt>
                <c:pt idx="366">
                  <c:v>0.91767871000000201</c:v>
                </c:pt>
                <c:pt idx="367">
                  <c:v>0.90679710999999996</c:v>
                </c:pt>
                <c:pt idx="368">
                  <c:v>0.90679710999999996</c:v>
                </c:pt>
                <c:pt idx="369">
                  <c:v>0.86327088000000063</c:v>
                </c:pt>
                <c:pt idx="370">
                  <c:v>0.73631924000000004</c:v>
                </c:pt>
                <c:pt idx="371">
                  <c:v>0.90861069999999999</c:v>
                </c:pt>
                <c:pt idx="372">
                  <c:v>0.85238928000000003</c:v>
                </c:pt>
                <c:pt idx="373">
                  <c:v>0.77984554000000272</c:v>
                </c:pt>
                <c:pt idx="374">
                  <c:v>0.86145729000000004</c:v>
                </c:pt>
                <c:pt idx="375">
                  <c:v>1.3094151000000001</c:v>
                </c:pt>
                <c:pt idx="376">
                  <c:v>1.2205489899999999</c:v>
                </c:pt>
                <c:pt idx="377">
                  <c:v>1.17339551</c:v>
                </c:pt>
                <c:pt idx="378">
                  <c:v>1.0899701099999999</c:v>
                </c:pt>
                <c:pt idx="379">
                  <c:v>0.99747681999999949</c:v>
                </c:pt>
                <c:pt idx="380">
                  <c:v>1.09178376</c:v>
                </c:pt>
                <c:pt idx="381">
                  <c:v>1.0573254799999998</c:v>
                </c:pt>
                <c:pt idx="382">
                  <c:v>1.0464439400000001</c:v>
                </c:pt>
                <c:pt idx="383">
                  <c:v>0.99384964000000064</c:v>
                </c:pt>
                <c:pt idx="384">
                  <c:v>0.93762821000000274</c:v>
                </c:pt>
                <c:pt idx="385">
                  <c:v>1.01561284</c:v>
                </c:pt>
                <c:pt idx="386">
                  <c:v>1.0029176499999999</c:v>
                </c:pt>
                <c:pt idx="387">
                  <c:v>1.0029176499999999</c:v>
                </c:pt>
                <c:pt idx="388">
                  <c:v>0.9140515299999995</c:v>
                </c:pt>
                <c:pt idx="389">
                  <c:v>1.10085177</c:v>
                </c:pt>
                <c:pt idx="390">
                  <c:v>1.0337487499999998</c:v>
                </c:pt>
                <c:pt idx="391">
                  <c:v>0.99203603999999956</c:v>
                </c:pt>
                <c:pt idx="392">
                  <c:v>0.99203603999999956</c:v>
                </c:pt>
                <c:pt idx="393">
                  <c:v>0.87052524000000064</c:v>
                </c:pt>
                <c:pt idx="394">
                  <c:v>0.9140515299999995</c:v>
                </c:pt>
                <c:pt idx="395">
                  <c:v>0.9140515299999995</c:v>
                </c:pt>
                <c:pt idx="396">
                  <c:v>0.96483213000000001</c:v>
                </c:pt>
                <c:pt idx="397">
                  <c:v>0.97390014000000003</c:v>
                </c:pt>
                <c:pt idx="398">
                  <c:v>0.85964370000000201</c:v>
                </c:pt>
                <c:pt idx="399">
                  <c:v>0.98478167999999999</c:v>
                </c:pt>
                <c:pt idx="400">
                  <c:v>0.86327088000000063</c:v>
                </c:pt>
                <c:pt idx="401">
                  <c:v>0.7762183499999995</c:v>
                </c:pt>
                <c:pt idx="402">
                  <c:v>0.79798150000000001</c:v>
                </c:pt>
                <c:pt idx="403">
                  <c:v>0.79798150000000001</c:v>
                </c:pt>
                <c:pt idx="404">
                  <c:v>0.74176008000000004</c:v>
                </c:pt>
                <c:pt idx="405">
                  <c:v>0.73813289000000004</c:v>
                </c:pt>
                <c:pt idx="406">
                  <c:v>0.77077758000000063</c:v>
                </c:pt>
                <c:pt idx="407">
                  <c:v>0.73813289000000004</c:v>
                </c:pt>
                <c:pt idx="408">
                  <c:v>0.68916582999999998</c:v>
                </c:pt>
                <c:pt idx="409">
                  <c:v>0.68916582999999998</c:v>
                </c:pt>
                <c:pt idx="410">
                  <c:v>0.65833472999999998</c:v>
                </c:pt>
                <c:pt idx="411">
                  <c:v>0.66921628</c:v>
                </c:pt>
                <c:pt idx="412">
                  <c:v>0.70367455000000201</c:v>
                </c:pt>
                <c:pt idx="413">
                  <c:v>0.69460659999999996</c:v>
                </c:pt>
                <c:pt idx="414">
                  <c:v>0.65289396000000177</c:v>
                </c:pt>
                <c:pt idx="415">
                  <c:v>0.63657158999999996</c:v>
                </c:pt>
                <c:pt idx="416">
                  <c:v>0.78709990000000063</c:v>
                </c:pt>
                <c:pt idx="417">
                  <c:v>0.69460659999999996</c:v>
                </c:pt>
                <c:pt idx="418">
                  <c:v>0.68916582999999998</c:v>
                </c:pt>
                <c:pt idx="419">
                  <c:v>0.62569004000000272</c:v>
                </c:pt>
                <c:pt idx="420">
                  <c:v>0.61662203000000226</c:v>
                </c:pt>
                <c:pt idx="421">
                  <c:v>0.70367455000000201</c:v>
                </c:pt>
                <c:pt idx="422">
                  <c:v>0.6329444100000039</c:v>
                </c:pt>
                <c:pt idx="423">
                  <c:v>0.5930452899999995</c:v>
                </c:pt>
                <c:pt idx="424">
                  <c:v>0.61480844000000201</c:v>
                </c:pt>
                <c:pt idx="425">
                  <c:v>0.58579093000000004</c:v>
                </c:pt>
                <c:pt idx="426">
                  <c:v>0.53863751999999998</c:v>
                </c:pt>
                <c:pt idx="427">
                  <c:v>0.51143359999999738</c:v>
                </c:pt>
                <c:pt idx="428">
                  <c:v>0.99022244999999798</c:v>
                </c:pt>
                <c:pt idx="429">
                  <c:v>0.98478167999999999</c:v>
                </c:pt>
                <c:pt idx="430">
                  <c:v>0.9612049499999995</c:v>
                </c:pt>
                <c:pt idx="431">
                  <c:v>0.78528630999999738</c:v>
                </c:pt>
                <c:pt idx="432">
                  <c:v>0.78528630999999738</c:v>
                </c:pt>
                <c:pt idx="433">
                  <c:v>0.73450565000000201</c:v>
                </c:pt>
                <c:pt idx="434">
                  <c:v>0.77984554000000272</c:v>
                </c:pt>
                <c:pt idx="435">
                  <c:v>0.73631924000000004</c:v>
                </c:pt>
                <c:pt idx="436">
                  <c:v>0.73631924000000004</c:v>
                </c:pt>
                <c:pt idx="437">
                  <c:v>0.7526416200000039</c:v>
                </c:pt>
                <c:pt idx="438">
                  <c:v>0.77077758000000063</c:v>
                </c:pt>
                <c:pt idx="439">
                  <c:v>0.72725128999999999</c:v>
                </c:pt>
                <c:pt idx="440">
                  <c:v>0.70367455000000201</c:v>
                </c:pt>
                <c:pt idx="441">
                  <c:v>0.71999692999999998</c:v>
                </c:pt>
                <c:pt idx="442">
                  <c:v>0.65833472999999998</c:v>
                </c:pt>
                <c:pt idx="443">
                  <c:v>0.59123169999999958</c:v>
                </c:pt>
                <c:pt idx="444">
                  <c:v>0.63475800000000226</c:v>
                </c:pt>
                <c:pt idx="445">
                  <c:v>1.2096673299999998</c:v>
                </c:pt>
                <c:pt idx="446">
                  <c:v>1.10629249</c:v>
                </c:pt>
                <c:pt idx="447">
                  <c:v>1.1081061400000001</c:v>
                </c:pt>
                <c:pt idx="448">
                  <c:v>1.1081061400000001</c:v>
                </c:pt>
                <c:pt idx="449">
                  <c:v>1.11898768</c:v>
                </c:pt>
                <c:pt idx="450">
                  <c:v>1.0373759300000001</c:v>
                </c:pt>
                <c:pt idx="451">
                  <c:v>1.0845293999999956</c:v>
                </c:pt>
                <c:pt idx="452">
                  <c:v>0.93581462000000004</c:v>
                </c:pt>
                <c:pt idx="453">
                  <c:v>0.9757137299999995</c:v>
                </c:pt>
                <c:pt idx="454">
                  <c:v>1.0627661899999998</c:v>
                </c:pt>
                <c:pt idx="455">
                  <c:v>0.68553865000000003</c:v>
                </c:pt>
                <c:pt idx="456">
                  <c:v>0.85783010999999998</c:v>
                </c:pt>
                <c:pt idx="457">
                  <c:v>0.80704944999999995</c:v>
                </c:pt>
                <c:pt idx="458">
                  <c:v>0.7925406699999995</c:v>
                </c:pt>
                <c:pt idx="459">
                  <c:v>0.73087846999999995</c:v>
                </c:pt>
                <c:pt idx="460">
                  <c:v>0.82155817999999958</c:v>
                </c:pt>
                <c:pt idx="461">
                  <c:v>1.1443779500000038</c:v>
                </c:pt>
                <c:pt idx="462">
                  <c:v>1.1752090499999999</c:v>
                </c:pt>
                <c:pt idx="463">
                  <c:v>1.1135468499999999</c:v>
                </c:pt>
                <c:pt idx="464">
                  <c:v>1.0319350999999963</c:v>
                </c:pt>
                <c:pt idx="465">
                  <c:v>0.95213698999999763</c:v>
                </c:pt>
                <c:pt idx="466">
                  <c:v>0.95395057999999999</c:v>
                </c:pt>
                <c:pt idx="467">
                  <c:v>0.96664572000000226</c:v>
                </c:pt>
                <c:pt idx="468">
                  <c:v>1.0029176499999999</c:v>
                </c:pt>
                <c:pt idx="469">
                  <c:v>0.95395057999999999</c:v>
                </c:pt>
                <c:pt idx="470">
                  <c:v>0.95395057999999999</c:v>
                </c:pt>
                <c:pt idx="471">
                  <c:v>0.8995427499999975</c:v>
                </c:pt>
                <c:pt idx="472">
                  <c:v>0.93581462000000004</c:v>
                </c:pt>
                <c:pt idx="473">
                  <c:v>1.01924002</c:v>
                </c:pt>
                <c:pt idx="474">
                  <c:v>0.97390014000000003</c:v>
                </c:pt>
                <c:pt idx="475">
                  <c:v>0.97390014000000003</c:v>
                </c:pt>
                <c:pt idx="476">
                  <c:v>0.93581462000000004</c:v>
                </c:pt>
                <c:pt idx="477">
                  <c:v>0.91223793999999958</c:v>
                </c:pt>
                <c:pt idx="478">
                  <c:v>1.0555118299999999</c:v>
                </c:pt>
                <c:pt idx="479">
                  <c:v>0.98478167999999999</c:v>
                </c:pt>
                <c:pt idx="480">
                  <c:v>0.93944179999999999</c:v>
                </c:pt>
                <c:pt idx="481">
                  <c:v>0.89410197999999996</c:v>
                </c:pt>
                <c:pt idx="482">
                  <c:v>0.87415242000000004</c:v>
                </c:pt>
                <c:pt idx="483">
                  <c:v>0.8832204299999995</c:v>
                </c:pt>
                <c:pt idx="484">
                  <c:v>0.74901443999999995</c:v>
                </c:pt>
                <c:pt idx="485">
                  <c:v>0.61662203000000226</c:v>
                </c:pt>
                <c:pt idx="486">
                  <c:v>0.85238928000000003</c:v>
                </c:pt>
                <c:pt idx="487">
                  <c:v>0.64563954000000201</c:v>
                </c:pt>
                <c:pt idx="488">
                  <c:v>0.61480844000000201</c:v>
                </c:pt>
                <c:pt idx="489">
                  <c:v>0.61480844000000201</c:v>
                </c:pt>
                <c:pt idx="490">
                  <c:v>0.60392690000000004</c:v>
                </c:pt>
                <c:pt idx="491">
                  <c:v>0.59667252999999798</c:v>
                </c:pt>
                <c:pt idx="492">
                  <c:v>0.58579093000000004</c:v>
                </c:pt>
                <c:pt idx="493">
                  <c:v>0.58579093000000004</c:v>
                </c:pt>
                <c:pt idx="494">
                  <c:v>0.54770547000000225</c:v>
                </c:pt>
                <c:pt idx="495">
                  <c:v>0.49692482000000165</c:v>
                </c:pt>
                <c:pt idx="496">
                  <c:v>0.61480844000000201</c:v>
                </c:pt>
                <c:pt idx="497">
                  <c:v>0.58397733999999957</c:v>
                </c:pt>
                <c:pt idx="498">
                  <c:v>0.54045111000000001</c:v>
                </c:pt>
                <c:pt idx="499">
                  <c:v>0.52775592000000005</c:v>
                </c:pt>
                <c:pt idx="500">
                  <c:v>0.46428013000000001</c:v>
                </c:pt>
                <c:pt idx="501">
                  <c:v>0.41349950000000002</c:v>
                </c:pt>
                <c:pt idx="502">
                  <c:v>0.61843562000000063</c:v>
                </c:pt>
                <c:pt idx="503">
                  <c:v>0.51687437000000003</c:v>
                </c:pt>
                <c:pt idx="504">
                  <c:v>0.95213698999999763</c:v>
                </c:pt>
                <c:pt idx="505">
                  <c:v>0.63838518</c:v>
                </c:pt>
                <c:pt idx="506">
                  <c:v>0.65289396000000177</c:v>
                </c:pt>
                <c:pt idx="507">
                  <c:v>0.62024921000000355</c:v>
                </c:pt>
                <c:pt idx="508">
                  <c:v>0.61480844000000201</c:v>
                </c:pt>
                <c:pt idx="509">
                  <c:v>0.60574049000000274</c:v>
                </c:pt>
                <c:pt idx="510">
                  <c:v>0.61118125999999995</c:v>
                </c:pt>
                <c:pt idx="511">
                  <c:v>0.63113081000000226</c:v>
                </c:pt>
                <c:pt idx="512">
                  <c:v>0.59123169999999958</c:v>
                </c:pt>
                <c:pt idx="513">
                  <c:v>0.58397733999999957</c:v>
                </c:pt>
                <c:pt idx="514">
                  <c:v>0.57672298</c:v>
                </c:pt>
                <c:pt idx="515">
                  <c:v>0.62387645000000225</c:v>
                </c:pt>
                <c:pt idx="516">
                  <c:v>0.56040060999999997</c:v>
                </c:pt>
                <c:pt idx="517">
                  <c:v>0.56040060999999997</c:v>
                </c:pt>
                <c:pt idx="518">
                  <c:v>0.60936767000000003</c:v>
                </c:pt>
                <c:pt idx="519">
                  <c:v>0.57490938999999996</c:v>
                </c:pt>
                <c:pt idx="520">
                  <c:v>0.58216374999999609</c:v>
                </c:pt>
                <c:pt idx="521">
                  <c:v>0.50055199999999822</c:v>
                </c:pt>
                <c:pt idx="522">
                  <c:v>0.52412873999999998</c:v>
                </c:pt>
                <c:pt idx="523">
                  <c:v>0.53319669000000003</c:v>
                </c:pt>
                <c:pt idx="524">
                  <c:v>1.1842770600000052</c:v>
                </c:pt>
                <c:pt idx="525">
                  <c:v>1.08271575</c:v>
                </c:pt>
                <c:pt idx="526">
                  <c:v>0.79798150000000001</c:v>
                </c:pt>
                <c:pt idx="527">
                  <c:v>0.79435425999999998</c:v>
                </c:pt>
                <c:pt idx="528">
                  <c:v>0.78891349</c:v>
                </c:pt>
                <c:pt idx="529">
                  <c:v>0.76715040000000201</c:v>
                </c:pt>
                <c:pt idx="530">
                  <c:v>0.72181052000000001</c:v>
                </c:pt>
                <c:pt idx="531">
                  <c:v>0.72181052000000001</c:v>
                </c:pt>
                <c:pt idx="532">
                  <c:v>0.74357366999999996</c:v>
                </c:pt>
                <c:pt idx="533">
                  <c:v>0.73813289000000004</c:v>
                </c:pt>
                <c:pt idx="534">
                  <c:v>0.86145729000000004</c:v>
                </c:pt>
                <c:pt idx="535">
                  <c:v>0.81611741000000004</c:v>
                </c:pt>
                <c:pt idx="536">
                  <c:v>0.75989598000000225</c:v>
                </c:pt>
                <c:pt idx="537">
                  <c:v>0.77259116999999999</c:v>
                </c:pt>
                <c:pt idx="538">
                  <c:v>0.73813289000000004</c:v>
                </c:pt>
                <c:pt idx="539">
                  <c:v>0.75808238999999822</c:v>
                </c:pt>
                <c:pt idx="540">
                  <c:v>0.70911539000000001</c:v>
                </c:pt>
                <c:pt idx="541">
                  <c:v>0.66558908999999999</c:v>
                </c:pt>
                <c:pt idx="542">
                  <c:v>0.59123169999999958</c:v>
                </c:pt>
                <c:pt idx="543">
                  <c:v>0.62024921000000355</c:v>
                </c:pt>
                <c:pt idx="544">
                  <c:v>0.56765502999999995</c:v>
                </c:pt>
                <c:pt idx="545">
                  <c:v>0.55677342000000063</c:v>
                </c:pt>
                <c:pt idx="546">
                  <c:v>0.54407828999999996</c:v>
                </c:pt>
                <c:pt idx="547">
                  <c:v>0.54226469999999949</c:v>
                </c:pt>
                <c:pt idx="548">
                  <c:v>0.54226469999999949</c:v>
                </c:pt>
                <c:pt idx="549">
                  <c:v>0.51687437000000003</c:v>
                </c:pt>
                <c:pt idx="550">
                  <c:v>0.53863751999999998</c:v>
                </c:pt>
                <c:pt idx="551">
                  <c:v>0.57309580000000226</c:v>
                </c:pt>
                <c:pt idx="552">
                  <c:v>0.55495983000000226</c:v>
                </c:pt>
                <c:pt idx="553">
                  <c:v>0.55495983000000226</c:v>
                </c:pt>
                <c:pt idx="554">
                  <c:v>0.52775592000000005</c:v>
                </c:pt>
                <c:pt idx="555">
                  <c:v>0.50780641999999998</c:v>
                </c:pt>
                <c:pt idx="556">
                  <c:v>0.50055199999999822</c:v>
                </c:pt>
                <c:pt idx="557">
                  <c:v>0.60029972000000065</c:v>
                </c:pt>
                <c:pt idx="558">
                  <c:v>0.53501027999999951</c:v>
                </c:pt>
                <c:pt idx="559">
                  <c:v>0.5041791799999995</c:v>
                </c:pt>
                <c:pt idx="560">
                  <c:v>0.46609372000000004</c:v>
                </c:pt>
                <c:pt idx="561">
                  <c:v>0.46790731000000002</c:v>
                </c:pt>
                <c:pt idx="562">
                  <c:v>0.53138309999999822</c:v>
                </c:pt>
                <c:pt idx="563">
                  <c:v>0.49329763999999998</c:v>
                </c:pt>
                <c:pt idx="564">
                  <c:v>0.46246654000000031</c:v>
                </c:pt>
                <c:pt idx="565">
                  <c:v>0.44977137</c:v>
                </c:pt>
                <c:pt idx="566">
                  <c:v>0.43526262000000032</c:v>
                </c:pt>
                <c:pt idx="567">
                  <c:v>0.391736360000001</c:v>
                </c:pt>
                <c:pt idx="568">
                  <c:v>1.1552594899999999</c:v>
                </c:pt>
                <c:pt idx="569">
                  <c:v>1.2695159899999999</c:v>
                </c:pt>
                <c:pt idx="570">
                  <c:v>1.2586344499999964</c:v>
                </c:pt>
                <c:pt idx="571">
                  <c:v>1.1697683299999999</c:v>
                </c:pt>
                <c:pt idx="572">
                  <c:v>1.1697683299999999</c:v>
                </c:pt>
                <c:pt idx="573">
                  <c:v>1.1117333199999961</c:v>
                </c:pt>
                <c:pt idx="574">
                  <c:v>1.1117333199999961</c:v>
                </c:pt>
                <c:pt idx="575">
                  <c:v>1.0754613899999954</c:v>
                </c:pt>
                <c:pt idx="576">
                  <c:v>0.91223793999999958</c:v>
                </c:pt>
                <c:pt idx="577">
                  <c:v>1.0174263699999961</c:v>
                </c:pt>
                <c:pt idx="578">
                  <c:v>1.0754613899999954</c:v>
                </c:pt>
                <c:pt idx="579">
                  <c:v>1.0264943799999964</c:v>
                </c:pt>
                <c:pt idx="580">
                  <c:v>0.99929047000000004</c:v>
                </c:pt>
                <c:pt idx="581">
                  <c:v>0.86871164999999995</c:v>
                </c:pt>
                <c:pt idx="582">
                  <c:v>0.92674666999999999</c:v>
                </c:pt>
                <c:pt idx="583">
                  <c:v>0.94669622000000064</c:v>
                </c:pt>
                <c:pt idx="584">
                  <c:v>0.9303738499999995</c:v>
                </c:pt>
                <c:pt idx="585">
                  <c:v>0.87777960000000343</c:v>
                </c:pt>
                <c:pt idx="586">
                  <c:v>0.85783010999999998</c:v>
                </c:pt>
                <c:pt idx="587">
                  <c:v>0.8233717699999995</c:v>
                </c:pt>
                <c:pt idx="588">
                  <c:v>0.73994648000000063</c:v>
                </c:pt>
                <c:pt idx="589">
                  <c:v>0.69823377999999958</c:v>
                </c:pt>
                <c:pt idx="590">
                  <c:v>0.88684761999999995</c:v>
                </c:pt>
                <c:pt idx="591">
                  <c:v>0.8233717699999995</c:v>
                </c:pt>
                <c:pt idx="592">
                  <c:v>0.8233717699999995</c:v>
                </c:pt>
                <c:pt idx="593">
                  <c:v>0.73269206000000064</c:v>
                </c:pt>
                <c:pt idx="594">
                  <c:v>0.80342226999999822</c:v>
                </c:pt>
                <c:pt idx="595">
                  <c:v>0.79979509000000226</c:v>
                </c:pt>
                <c:pt idx="596">
                  <c:v>0.76715040000000201</c:v>
                </c:pt>
                <c:pt idx="597">
                  <c:v>0.91223793999999958</c:v>
                </c:pt>
                <c:pt idx="598">
                  <c:v>0.7000473699999995</c:v>
                </c:pt>
                <c:pt idx="599">
                  <c:v>0.91223793999999958</c:v>
                </c:pt>
                <c:pt idx="600">
                  <c:v>0.47697529000000038</c:v>
                </c:pt>
                <c:pt idx="601">
                  <c:v>0.46609372000000004</c:v>
                </c:pt>
                <c:pt idx="602">
                  <c:v>0.53501027999999951</c:v>
                </c:pt>
                <c:pt idx="603">
                  <c:v>0.46609372000000004</c:v>
                </c:pt>
                <c:pt idx="604">
                  <c:v>0.52231513999999957</c:v>
                </c:pt>
                <c:pt idx="605">
                  <c:v>0.48241606000000137</c:v>
                </c:pt>
                <c:pt idx="606">
                  <c:v>0.46609372000000004</c:v>
                </c:pt>
                <c:pt idx="607">
                  <c:v>0.51143359999999738</c:v>
                </c:pt>
                <c:pt idx="608">
                  <c:v>0.49511123000000001</c:v>
                </c:pt>
                <c:pt idx="609">
                  <c:v>0.87415242000000004</c:v>
                </c:pt>
                <c:pt idx="610">
                  <c:v>0.81974459000000177</c:v>
                </c:pt>
                <c:pt idx="611">
                  <c:v>0.86689806000000225</c:v>
                </c:pt>
                <c:pt idx="612">
                  <c:v>0.8233717699999995</c:v>
                </c:pt>
                <c:pt idx="613">
                  <c:v>0.83606695999999958</c:v>
                </c:pt>
                <c:pt idx="614">
                  <c:v>0.78165912999999998</c:v>
                </c:pt>
                <c:pt idx="615">
                  <c:v>0.69642018999999822</c:v>
                </c:pt>
                <c:pt idx="616">
                  <c:v>0.46428013000000001</c:v>
                </c:pt>
                <c:pt idx="617">
                  <c:v>0.44614419</c:v>
                </c:pt>
                <c:pt idx="618">
                  <c:v>0.38992277000000208</c:v>
                </c:pt>
                <c:pt idx="619">
                  <c:v>0.89047480000000001</c:v>
                </c:pt>
                <c:pt idx="620">
                  <c:v>0.81249022000000004</c:v>
                </c:pt>
                <c:pt idx="621">
                  <c:v>0.75445521000000226</c:v>
                </c:pt>
                <c:pt idx="622">
                  <c:v>0.75445521000000226</c:v>
                </c:pt>
                <c:pt idx="623">
                  <c:v>0.79979509000000226</c:v>
                </c:pt>
                <c:pt idx="624">
                  <c:v>0.77440476000000003</c:v>
                </c:pt>
                <c:pt idx="625">
                  <c:v>0.7526416200000039</c:v>
                </c:pt>
                <c:pt idx="626">
                  <c:v>0.76533675000000001</c:v>
                </c:pt>
                <c:pt idx="627">
                  <c:v>0.68191146999999996</c:v>
                </c:pt>
                <c:pt idx="628">
                  <c:v>0.63657158999999996</c:v>
                </c:pt>
                <c:pt idx="629">
                  <c:v>0.75626879999999996</c:v>
                </c:pt>
                <c:pt idx="630">
                  <c:v>0.72725128999999999</c:v>
                </c:pt>
                <c:pt idx="631">
                  <c:v>0.71636975000000003</c:v>
                </c:pt>
                <c:pt idx="632">
                  <c:v>0.6746570500000032</c:v>
                </c:pt>
                <c:pt idx="633">
                  <c:v>0.55314624000000001</c:v>
                </c:pt>
                <c:pt idx="634">
                  <c:v>0.57128221000000001</c:v>
                </c:pt>
                <c:pt idx="635">
                  <c:v>0.63838518</c:v>
                </c:pt>
                <c:pt idx="636">
                  <c:v>0.56946861999999998</c:v>
                </c:pt>
                <c:pt idx="637">
                  <c:v>0.98478167999999999</c:v>
                </c:pt>
                <c:pt idx="638">
                  <c:v>0.96483213000000001</c:v>
                </c:pt>
                <c:pt idx="639">
                  <c:v>0.7762183499999995</c:v>
                </c:pt>
                <c:pt idx="640">
                  <c:v>0.7762183499999995</c:v>
                </c:pt>
                <c:pt idx="641">
                  <c:v>0.66740268000000003</c:v>
                </c:pt>
                <c:pt idx="642">
                  <c:v>1.0845293999999956</c:v>
                </c:pt>
                <c:pt idx="643">
                  <c:v>0.49873841000000002</c:v>
                </c:pt>
                <c:pt idx="644">
                  <c:v>0.480602470000001</c:v>
                </c:pt>
                <c:pt idx="645">
                  <c:v>0.47516170000000002</c:v>
                </c:pt>
                <c:pt idx="646">
                  <c:v>0.46609372000000004</c:v>
                </c:pt>
                <c:pt idx="647">
                  <c:v>0.45883935999999997</c:v>
                </c:pt>
                <c:pt idx="648">
                  <c:v>0.42800826000000136</c:v>
                </c:pt>
                <c:pt idx="649">
                  <c:v>0.65833472999999998</c:v>
                </c:pt>
                <c:pt idx="650">
                  <c:v>0.55314624000000001</c:v>
                </c:pt>
                <c:pt idx="651">
                  <c:v>0.51324718999999763</c:v>
                </c:pt>
                <c:pt idx="652">
                  <c:v>0.50780641999999998</c:v>
                </c:pt>
                <c:pt idx="653">
                  <c:v>0.58035015999999751</c:v>
                </c:pt>
                <c:pt idx="654">
                  <c:v>0.5948589399999995</c:v>
                </c:pt>
                <c:pt idx="655">
                  <c:v>0.54407828999999996</c:v>
                </c:pt>
                <c:pt idx="656">
                  <c:v>0.52956950999999786</c:v>
                </c:pt>
                <c:pt idx="657">
                  <c:v>0.52594233000000001</c:v>
                </c:pt>
                <c:pt idx="658">
                  <c:v>0.48241606000000137</c:v>
                </c:pt>
                <c:pt idx="659">
                  <c:v>0.48422965000000001</c:v>
                </c:pt>
                <c:pt idx="660">
                  <c:v>0.47697529000000038</c:v>
                </c:pt>
                <c:pt idx="661">
                  <c:v>0.56946861999999998</c:v>
                </c:pt>
                <c:pt idx="662">
                  <c:v>0.52956950999999786</c:v>
                </c:pt>
                <c:pt idx="663">
                  <c:v>0.47334811000000032</c:v>
                </c:pt>
                <c:pt idx="664">
                  <c:v>0.47334811000000032</c:v>
                </c:pt>
                <c:pt idx="665">
                  <c:v>0.46246654000000031</c:v>
                </c:pt>
                <c:pt idx="666">
                  <c:v>0.46246654000000031</c:v>
                </c:pt>
                <c:pt idx="667">
                  <c:v>0.44070338999999997</c:v>
                </c:pt>
                <c:pt idx="668">
                  <c:v>0.45339856000000101</c:v>
                </c:pt>
                <c:pt idx="669">
                  <c:v>0.50055199999999822</c:v>
                </c:pt>
                <c:pt idx="670">
                  <c:v>0.45702577000000089</c:v>
                </c:pt>
                <c:pt idx="671">
                  <c:v>0.41894028000000089</c:v>
                </c:pt>
                <c:pt idx="672">
                  <c:v>0.41712669000000113</c:v>
                </c:pt>
                <c:pt idx="673">
                  <c:v>0.47153452000000001</c:v>
                </c:pt>
                <c:pt idx="674">
                  <c:v>0.42281681000000165</c:v>
                </c:pt>
                <c:pt idx="675">
                  <c:v>0.42281681000000165</c:v>
                </c:pt>
                <c:pt idx="676">
                  <c:v>0.398990750000001</c:v>
                </c:pt>
                <c:pt idx="677">
                  <c:v>0.40443152000000004</c:v>
                </c:pt>
                <c:pt idx="678">
                  <c:v>0.398990750000001</c:v>
                </c:pt>
                <c:pt idx="679">
                  <c:v>0.39333498000000178</c:v>
                </c:pt>
                <c:pt idx="680">
                  <c:v>0.39354995000000031</c:v>
                </c:pt>
                <c:pt idx="681">
                  <c:v>0.377953170000001</c:v>
                </c:pt>
                <c:pt idx="682">
                  <c:v>0.74901443999999995</c:v>
                </c:pt>
                <c:pt idx="683">
                  <c:v>0.79979509000000226</c:v>
                </c:pt>
                <c:pt idx="684">
                  <c:v>0.75989598000000225</c:v>
                </c:pt>
                <c:pt idx="685">
                  <c:v>0.75989598000000225</c:v>
                </c:pt>
                <c:pt idx="686">
                  <c:v>0.7762183499999995</c:v>
                </c:pt>
                <c:pt idx="687">
                  <c:v>0.72181052000000001</c:v>
                </c:pt>
                <c:pt idx="688">
                  <c:v>0.72362411000000226</c:v>
                </c:pt>
                <c:pt idx="689">
                  <c:v>0.78891349</c:v>
                </c:pt>
                <c:pt idx="690">
                  <c:v>0.71636975000000003</c:v>
                </c:pt>
                <c:pt idx="691">
                  <c:v>0.65470755000000225</c:v>
                </c:pt>
                <c:pt idx="692">
                  <c:v>0.63475800000000226</c:v>
                </c:pt>
                <c:pt idx="693">
                  <c:v>0.63475800000000226</c:v>
                </c:pt>
                <c:pt idx="694">
                  <c:v>0.38448200000000166</c:v>
                </c:pt>
                <c:pt idx="695">
                  <c:v>0.81611741000000004</c:v>
                </c:pt>
                <c:pt idx="696">
                  <c:v>0.81974459000000177</c:v>
                </c:pt>
                <c:pt idx="697">
                  <c:v>0.80523586000000003</c:v>
                </c:pt>
                <c:pt idx="698">
                  <c:v>0.84150773000000001</c:v>
                </c:pt>
                <c:pt idx="699">
                  <c:v>0.76715040000000201</c:v>
                </c:pt>
                <c:pt idx="700">
                  <c:v>0.79798150000000001</c:v>
                </c:pt>
                <c:pt idx="701">
                  <c:v>0.73631924000000004</c:v>
                </c:pt>
                <c:pt idx="702">
                  <c:v>0.69279301000000226</c:v>
                </c:pt>
                <c:pt idx="703">
                  <c:v>0.67102987000000403</c:v>
                </c:pt>
                <c:pt idx="704">
                  <c:v>0.7000473699999995</c:v>
                </c:pt>
                <c:pt idx="705">
                  <c:v>0.68916582999999998</c:v>
                </c:pt>
                <c:pt idx="706">
                  <c:v>0.72181052000000001</c:v>
                </c:pt>
                <c:pt idx="707">
                  <c:v>0.72181052000000001</c:v>
                </c:pt>
                <c:pt idx="708">
                  <c:v>0.62750362999999998</c:v>
                </c:pt>
                <c:pt idx="709">
                  <c:v>0.6129948500000032</c:v>
                </c:pt>
                <c:pt idx="710">
                  <c:v>0.59848612999999584</c:v>
                </c:pt>
                <c:pt idx="711">
                  <c:v>0.66014832000000201</c:v>
                </c:pt>
                <c:pt idx="712">
                  <c:v>0.54589188000000177</c:v>
                </c:pt>
                <c:pt idx="713">
                  <c:v>0.51143359999999738</c:v>
                </c:pt>
                <c:pt idx="714">
                  <c:v>0.52775592000000005</c:v>
                </c:pt>
                <c:pt idx="715">
                  <c:v>0.56040060999999997</c:v>
                </c:pt>
                <c:pt idx="716">
                  <c:v>0.51324718999999763</c:v>
                </c:pt>
                <c:pt idx="717">
                  <c:v>0.49692482000000165</c:v>
                </c:pt>
                <c:pt idx="718">
                  <c:v>0.49692482000000165</c:v>
                </c:pt>
                <c:pt idx="719">
                  <c:v>0.48241606000000137</c:v>
                </c:pt>
                <c:pt idx="720">
                  <c:v>0.52775592000000005</c:v>
                </c:pt>
                <c:pt idx="721">
                  <c:v>0.49692482000000165</c:v>
                </c:pt>
                <c:pt idx="722">
                  <c:v>0.52594233000000001</c:v>
                </c:pt>
                <c:pt idx="723">
                  <c:v>0.50962001000000201</c:v>
                </c:pt>
                <c:pt idx="724">
                  <c:v>0.8995427499999975</c:v>
                </c:pt>
                <c:pt idx="725">
                  <c:v>0.99203603999999956</c:v>
                </c:pt>
                <c:pt idx="726">
                  <c:v>0.89047480000000001</c:v>
                </c:pt>
                <c:pt idx="727">
                  <c:v>0.89772916000000003</c:v>
                </c:pt>
                <c:pt idx="728">
                  <c:v>0.91767871000000201</c:v>
                </c:pt>
                <c:pt idx="729">
                  <c:v>0.95395057999999999</c:v>
                </c:pt>
                <c:pt idx="730">
                  <c:v>0.88503401999999998</c:v>
                </c:pt>
                <c:pt idx="731">
                  <c:v>0.97390014000000003</c:v>
                </c:pt>
                <c:pt idx="732">
                  <c:v>0.97934091000000201</c:v>
                </c:pt>
                <c:pt idx="733">
                  <c:v>0.97934091000000201</c:v>
                </c:pt>
                <c:pt idx="734">
                  <c:v>0.61843562000000063</c:v>
                </c:pt>
                <c:pt idx="735">
                  <c:v>0.55858700999999822</c:v>
                </c:pt>
                <c:pt idx="736">
                  <c:v>0.49873841000000002</c:v>
                </c:pt>
                <c:pt idx="737">
                  <c:v>0.45521214999999998</c:v>
                </c:pt>
                <c:pt idx="738">
                  <c:v>0.45521214999999998</c:v>
                </c:pt>
                <c:pt idx="739">
                  <c:v>0.59848612999999584</c:v>
                </c:pt>
                <c:pt idx="740">
                  <c:v>0.59123169999999958</c:v>
                </c:pt>
                <c:pt idx="741">
                  <c:v>0.5041791799999995</c:v>
                </c:pt>
                <c:pt idx="742">
                  <c:v>0.92674666999999999</c:v>
                </c:pt>
                <c:pt idx="743">
                  <c:v>0.87415242000000004</c:v>
                </c:pt>
                <c:pt idx="744">
                  <c:v>0.88684761999999995</c:v>
                </c:pt>
                <c:pt idx="745">
                  <c:v>0.79072708000000003</c:v>
                </c:pt>
                <c:pt idx="746">
                  <c:v>0.79072708000000003</c:v>
                </c:pt>
                <c:pt idx="747">
                  <c:v>0.63113081000000226</c:v>
                </c:pt>
                <c:pt idx="748">
                  <c:v>0.59848612999999584</c:v>
                </c:pt>
                <c:pt idx="749">
                  <c:v>0.58397733999999957</c:v>
                </c:pt>
                <c:pt idx="750">
                  <c:v>0.53319669000000003</c:v>
                </c:pt>
                <c:pt idx="751">
                  <c:v>0.81430382000000001</c:v>
                </c:pt>
                <c:pt idx="752">
                  <c:v>0.73631924000000004</c:v>
                </c:pt>
                <c:pt idx="753">
                  <c:v>0.74538726</c:v>
                </c:pt>
                <c:pt idx="754">
                  <c:v>0.76170956999999995</c:v>
                </c:pt>
                <c:pt idx="755">
                  <c:v>0.7762183499999995</c:v>
                </c:pt>
                <c:pt idx="756">
                  <c:v>0.73994648000000063</c:v>
                </c:pt>
                <c:pt idx="757">
                  <c:v>0.79072708000000003</c:v>
                </c:pt>
                <c:pt idx="758">
                  <c:v>0.73813289000000004</c:v>
                </c:pt>
                <c:pt idx="759">
                  <c:v>0.69460659999999996</c:v>
                </c:pt>
                <c:pt idx="760">
                  <c:v>0.7181833399999995</c:v>
                </c:pt>
                <c:pt idx="761">
                  <c:v>0.7181833399999995</c:v>
                </c:pt>
                <c:pt idx="762">
                  <c:v>0.70367455000000201</c:v>
                </c:pt>
                <c:pt idx="763">
                  <c:v>0.70186095999999998</c:v>
                </c:pt>
                <c:pt idx="764">
                  <c:v>0.76533675000000001</c:v>
                </c:pt>
                <c:pt idx="765">
                  <c:v>0.76533675000000001</c:v>
                </c:pt>
                <c:pt idx="766">
                  <c:v>0.72543769999999996</c:v>
                </c:pt>
                <c:pt idx="767">
                  <c:v>0.72181052000000001</c:v>
                </c:pt>
                <c:pt idx="768">
                  <c:v>0.69279301000000226</c:v>
                </c:pt>
                <c:pt idx="769">
                  <c:v>0.7925406699999995</c:v>
                </c:pt>
                <c:pt idx="770">
                  <c:v>0.65652113999999995</c:v>
                </c:pt>
                <c:pt idx="771">
                  <c:v>0.71092898000000004</c:v>
                </c:pt>
                <c:pt idx="772">
                  <c:v>0.66740268000000003</c:v>
                </c:pt>
                <c:pt idx="773">
                  <c:v>1.4073491099999964</c:v>
                </c:pt>
                <c:pt idx="774">
                  <c:v>1.3293645399999998</c:v>
                </c:pt>
                <c:pt idx="775">
                  <c:v>1.2296168799999998</c:v>
                </c:pt>
                <c:pt idx="776">
                  <c:v>1.2278033499999954</c:v>
                </c:pt>
                <c:pt idx="777">
                  <c:v>1.1752090499999999</c:v>
                </c:pt>
                <c:pt idx="778">
                  <c:v>1.01561284</c:v>
                </c:pt>
                <c:pt idx="779">
                  <c:v>1.13531005</c:v>
                </c:pt>
                <c:pt idx="780">
                  <c:v>1.1534459600000038</c:v>
                </c:pt>
                <c:pt idx="781">
                  <c:v>1.02105355</c:v>
                </c:pt>
                <c:pt idx="782">
                  <c:v>1.02105355</c:v>
                </c:pt>
                <c:pt idx="783">
                  <c:v>0.96845930999999996</c:v>
                </c:pt>
                <c:pt idx="784">
                  <c:v>0.90861069999999999</c:v>
                </c:pt>
                <c:pt idx="785">
                  <c:v>1.0718342099999936</c:v>
                </c:pt>
                <c:pt idx="786">
                  <c:v>1.0536982999999938</c:v>
                </c:pt>
                <c:pt idx="787">
                  <c:v>1.0011039999999998</c:v>
                </c:pt>
                <c:pt idx="788">
                  <c:v>1.0011039999999998</c:v>
                </c:pt>
                <c:pt idx="789">
                  <c:v>1.0137991899999954</c:v>
                </c:pt>
                <c:pt idx="790">
                  <c:v>0.96301853999999998</c:v>
                </c:pt>
                <c:pt idx="791">
                  <c:v>0.90861069999999999</c:v>
                </c:pt>
                <c:pt idx="792">
                  <c:v>0.90861069999999999</c:v>
                </c:pt>
                <c:pt idx="793">
                  <c:v>0.92311949000000004</c:v>
                </c:pt>
                <c:pt idx="794">
                  <c:v>0.85420293000000003</c:v>
                </c:pt>
                <c:pt idx="795">
                  <c:v>0.88684761999999995</c:v>
                </c:pt>
                <c:pt idx="796">
                  <c:v>0.78165912999999998</c:v>
                </c:pt>
                <c:pt idx="797">
                  <c:v>0.95032340000000004</c:v>
                </c:pt>
                <c:pt idx="798">
                  <c:v>0.72543769999999996</c:v>
                </c:pt>
                <c:pt idx="799">
                  <c:v>0.69097942000000201</c:v>
                </c:pt>
                <c:pt idx="800">
                  <c:v>0.63657158999999996</c:v>
                </c:pt>
                <c:pt idx="801">
                  <c:v>0.7526416200000039</c:v>
                </c:pt>
                <c:pt idx="802">
                  <c:v>0.77077758000000063</c:v>
                </c:pt>
                <c:pt idx="803">
                  <c:v>0.71455615999999822</c:v>
                </c:pt>
                <c:pt idx="804">
                  <c:v>0.75989598000000225</c:v>
                </c:pt>
                <c:pt idx="805">
                  <c:v>0.71636975000000003</c:v>
                </c:pt>
                <c:pt idx="806">
                  <c:v>0.70911539000000001</c:v>
                </c:pt>
                <c:pt idx="807">
                  <c:v>0.66196191000000226</c:v>
                </c:pt>
                <c:pt idx="808">
                  <c:v>0.68191146999999996</c:v>
                </c:pt>
                <c:pt idx="809">
                  <c:v>0.65833472999999998</c:v>
                </c:pt>
                <c:pt idx="810">
                  <c:v>0.63475800000000226</c:v>
                </c:pt>
                <c:pt idx="811">
                  <c:v>0.5930452899999995</c:v>
                </c:pt>
                <c:pt idx="812">
                  <c:v>0.62931722000000001</c:v>
                </c:pt>
                <c:pt idx="813">
                  <c:v>0.60392690000000004</c:v>
                </c:pt>
                <c:pt idx="814">
                  <c:v>0.60392690000000004</c:v>
                </c:pt>
                <c:pt idx="815">
                  <c:v>0.65833472999999998</c:v>
                </c:pt>
                <c:pt idx="816">
                  <c:v>0.58579093000000004</c:v>
                </c:pt>
                <c:pt idx="817">
                  <c:v>0.52956950999999786</c:v>
                </c:pt>
                <c:pt idx="818">
                  <c:v>0.54770547000000225</c:v>
                </c:pt>
                <c:pt idx="819">
                  <c:v>0.56946861999999998</c:v>
                </c:pt>
                <c:pt idx="820">
                  <c:v>0.61118125999999995</c:v>
                </c:pt>
                <c:pt idx="821">
                  <c:v>0.52594233000000001</c:v>
                </c:pt>
                <c:pt idx="822">
                  <c:v>0.49873841000000002</c:v>
                </c:pt>
                <c:pt idx="823">
                  <c:v>0.52594233000000001</c:v>
                </c:pt>
                <c:pt idx="824">
                  <c:v>0.52594233000000001</c:v>
                </c:pt>
                <c:pt idx="825">
                  <c:v>0.49692482000000165</c:v>
                </c:pt>
                <c:pt idx="826">
                  <c:v>0.5041791799999995</c:v>
                </c:pt>
                <c:pt idx="827">
                  <c:v>0.36634603000000032</c:v>
                </c:pt>
                <c:pt idx="828">
                  <c:v>0.46609372000000004</c:v>
                </c:pt>
                <c:pt idx="829">
                  <c:v>0.46790731000000002</c:v>
                </c:pt>
                <c:pt idx="830">
                  <c:v>0.34371033000000001</c:v>
                </c:pt>
                <c:pt idx="831">
                  <c:v>0.60936767000000003</c:v>
                </c:pt>
                <c:pt idx="832">
                  <c:v>0.52594233000000001</c:v>
                </c:pt>
                <c:pt idx="833">
                  <c:v>0.53682392999999951</c:v>
                </c:pt>
                <c:pt idx="834">
                  <c:v>0.53682392999999951</c:v>
                </c:pt>
                <c:pt idx="835">
                  <c:v>0.53319669000000003</c:v>
                </c:pt>
                <c:pt idx="836">
                  <c:v>0.53863751999999998</c:v>
                </c:pt>
                <c:pt idx="837">
                  <c:v>0.53863751999999998</c:v>
                </c:pt>
                <c:pt idx="838">
                  <c:v>0.52050154999999798</c:v>
                </c:pt>
                <c:pt idx="839">
                  <c:v>0.51506077999999822</c:v>
                </c:pt>
                <c:pt idx="840">
                  <c:v>0.51506077999999822</c:v>
                </c:pt>
                <c:pt idx="841">
                  <c:v>0.56584144000000225</c:v>
                </c:pt>
                <c:pt idx="842">
                  <c:v>0.51143359999999738</c:v>
                </c:pt>
                <c:pt idx="843">
                  <c:v>0.54045111000000001</c:v>
                </c:pt>
                <c:pt idx="844">
                  <c:v>0.50780641999999998</c:v>
                </c:pt>
                <c:pt idx="845">
                  <c:v>0.47697529000000038</c:v>
                </c:pt>
                <c:pt idx="846">
                  <c:v>0.47516170000000002</c:v>
                </c:pt>
                <c:pt idx="847">
                  <c:v>0.47516170000000002</c:v>
                </c:pt>
                <c:pt idx="848">
                  <c:v>0.43707621000000113</c:v>
                </c:pt>
                <c:pt idx="849">
                  <c:v>0.36879732999999998</c:v>
                </c:pt>
              </c:numCache>
            </c:numRef>
          </c:xVal>
          <c:yVal>
            <c:numRef>
              <c:f>筛选数据1!$O$2:$O$851</c:f>
              <c:numCache>
                <c:formatCode>General</c:formatCode>
                <c:ptCount val="850"/>
                <c:pt idx="0">
                  <c:v>1.16941137695312</c:v>
                </c:pt>
                <c:pt idx="1">
                  <c:v>1.16083471679687</c:v>
                </c:pt>
                <c:pt idx="2">
                  <c:v>1.1418883056640572</c:v>
                </c:pt>
                <c:pt idx="3">
                  <c:v>1.1713502197265606</c:v>
                </c:pt>
                <c:pt idx="4">
                  <c:v>1.2180739746093701</c:v>
                </c:pt>
                <c:pt idx="5">
                  <c:v>1.2412662353515558</c:v>
                </c:pt>
                <c:pt idx="6">
                  <c:v>1.1534964599609319</c:v>
                </c:pt>
                <c:pt idx="7">
                  <c:v>1.1922930908203071</c:v>
                </c:pt>
                <c:pt idx="8">
                  <c:v>1.2074417724609274</c:v>
                </c:pt>
                <c:pt idx="9">
                  <c:v>1.2825147705078066</c:v>
                </c:pt>
                <c:pt idx="10">
                  <c:v>1.2037895507812446</c:v>
                </c:pt>
                <c:pt idx="11">
                  <c:v>1.2783995361328067</c:v>
                </c:pt>
                <c:pt idx="12">
                  <c:v>1.183487182617182</c:v>
                </c:pt>
                <c:pt idx="13">
                  <c:v>1.1890543212890581</c:v>
                </c:pt>
                <c:pt idx="14">
                  <c:v>1.2136883544921786</c:v>
                </c:pt>
                <c:pt idx="15">
                  <c:v>1.1296307373046783</c:v>
                </c:pt>
                <c:pt idx="16">
                  <c:v>1.033557250976558</c:v>
                </c:pt>
                <c:pt idx="17">
                  <c:v>1.0740604248046841</c:v>
                </c:pt>
                <c:pt idx="18">
                  <c:v>1.0384598388671828</c:v>
                </c:pt>
                <c:pt idx="19">
                  <c:v>1.0292666015624896</c:v>
                </c:pt>
                <c:pt idx="20">
                  <c:v>1.0007935791015581</c:v>
                </c:pt>
                <c:pt idx="21">
                  <c:v>0.98858001708983922</c:v>
                </c:pt>
                <c:pt idx="22">
                  <c:v>1.0045324096679642</c:v>
                </c:pt>
                <c:pt idx="23">
                  <c:v>0.94925439453124549</c:v>
                </c:pt>
                <c:pt idx="24">
                  <c:v>0.92181396484374556</c:v>
                </c:pt>
                <c:pt idx="25">
                  <c:v>0.92364257812499573</c:v>
                </c:pt>
                <c:pt idx="26">
                  <c:v>0.92334130859374663</c:v>
                </c:pt>
                <c:pt idx="27">
                  <c:v>0.83063793945312359</c:v>
                </c:pt>
                <c:pt idx="28">
                  <c:v>0.78536413574218356</c:v>
                </c:pt>
                <c:pt idx="29">
                  <c:v>2.0324201660156147</c:v>
                </c:pt>
                <c:pt idx="30">
                  <c:v>2.1226093749999904</c:v>
                </c:pt>
                <c:pt idx="31">
                  <c:v>2.0481618652343747</c:v>
                </c:pt>
                <c:pt idx="32">
                  <c:v>1.9493146972656124</c:v>
                </c:pt>
                <c:pt idx="33">
                  <c:v>1.9130041503906159</c:v>
                </c:pt>
                <c:pt idx="34">
                  <c:v>1.9266131591796789</c:v>
                </c:pt>
                <c:pt idx="35">
                  <c:v>1.8518104248046789</c:v>
                </c:pt>
                <c:pt idx="36">
                  <c:v>1.7734560546874918</c:v>
                </c:pt>
                <c:pt idx="37">
                  <c:v>1.7258957519531137</c:v>
                </c:pt>
                <c:pt idx="38">
                  <c:v>1.5248797607421798</c:v>
                </c:pt>
                <c:pt idx="39">
                  <c:v>1.5950776367187474</c:v>
                </c:pt>
                <c:pt idx="40">
                  <c:v>2.2209973144531152</c:v>
                </c:pt>
                <c:pt idx="41">
                  <c:v>2.1242844238281147</c:v>
                </c:pt>
                <c:pt idx="42">
                  <c:v>2.1047219238281154</c:v>
                </c:pt>
                <c:pt idx="43">
                  <c:v>2.0713693847656147</c:v>
                </c:pt>
                <c:pt idx="44">
                  <c:v>2.0530764160156147</c:v>
                </c:pt>
                <c:pt idx="45">
                  <c:v>1.9912841796874921</c:v>
                </c:pt>
                <c:pt idx="46">
                  <c:v>1.9407027587890535</c:v>
                </c:pt>
                <c:pt idx="47">
                  <c:v>1.9577438964843659</c:v>
                </c:pt>
                <c:pt idx="48">
                  <c:v>1.9696960449218661</c:v>
                </c:pt>
                <c:pt idx="49">
                  <c:v>1.977120239257804</c:v>
                </c:pt>
                <c:pt idx="50">
                  <c:v>1.8651351318359324</c:v>
                </c:pt>
                <c:pt idx="51">
                  <c:v>1.8961119384765603</c:v>
                </c:pt>
                <c:pt idx="52">
                  <c:v>1.9214582519531163</c:v>
                </c:pt>
                <c:pt idx="53">
                  <c:v>1.8040875244140615</c:v>
                </c:pt>
                <c:pt idx="54">
                  <c:v>1.8013770751953042</c:v>
                </c:pt>
                <c:pt idx="55">
                  <c:v>1.8005488281249917</c:v>
                </c:pt>
                <c:pt idx="56">
                  <c:v>1.8122955322265561</c:v>
                </c:pt>
                <c:pt idx="57">
                  <c:v>1.7943903808593658</c:v>
                </c:pt>
                <c:pt idx="58">
                  <c:v>1.6782312011718681</c:v>
                </c:pt>
                <c:pt idx="59">
                  <c:v>1.6050236816406176</c:v>
                </c:pt>
                <c:pt idx="60">
                  <c:v>1.5748153076171798</c:v>
                </c:pt>
                <c:pt idx="61">
                  <c:v>1.456414550781244</c:v>
                </c:pt>
                <c:pt idx="62">
                  <c:v>1.533119873046868</c:v>
                </c:pt>
                <c:pt idx="63">
                  <c:v>1.4757449951171737</c:v>
                </c:pt>
                <c:pt idx="64">
                  <c:v>1.4885117187499892</c:v>
                </c:pt>
                <c:pt idx="65">
                  <c:v>1.0322648925781168</c:v>
                </c:pt>
                <c:pt idx="66">
                  <c:v>1.0229479370117187</c:v>
                </c:pt>
                <c:pt idx="67">
                  <c:v>0.98945526123046357</c:v>
                </c:pt>
                <c:pt idx="68">
                  <c:v>0.7367969360351555</c:v>
                </c:pt>
                <c:pt idx="69">
                  <c:v>0.73405194091796366</c:v>
                </c:pt>
                <c:pt idx="70">
                  <c:v>0.70967486572265259</c:v>
                </c:pt>
                <c:pt idx="71">
                  <c:v>0.71191296386718428</c:v>
                </c:pt>
                <c:pt idx="72">
                  <c:v>0.7037294921875008</c:v>
                </c:pt>
                <c:pt idx="73">
                  <c:v>0.70046478271484058</c:v>
                </c:pt>
                <c:pt idx="74">
                  <c:v>0.72038311767578</c:v>
                </c:pt>
                <c:pt idx="75">
                  <c:v>1.1270826416015622</c:v>
                </c:pt>
                <c:pt idx="76">
                  <c:v>1.2058165283203071</c:v>
                </c:pt>
                <c:pt idx="77">
                  <c:v>1.1240244140624938</c:v>
                </c:pt>
                <c:pt idx="78">
                  <c:v>1.1366043701171789</c:v>
                </c:pt>
                <c:pt idx="79">
                  <c:v>1.2432412109374873</c:v>
                </c:pt>
                <c:pt idx="80">
                  <c:v>1.1747552490234321</c:v>
                </c:pt>
                <c:pt idx="81">
                  <c:v>1.1662241210937503</c:v>
                </c:pt>
                <c:pt idx="82">
                  <c:v>1.1404643554687448</c:v>
                </c:pt>
                <c:pt idx="83">
                  <c:v>1.2438041992187439</c:v>
                </c:pt>
                <c:pt idx="84">
                  <c:v>1.0394544677734328</c:v>
                </c:pt>
                <c:pt idx="85">
                  <c:v>1.6298320312499919</c:v>
                </c:pt>
                <c:pt idx="86">
                  <c:v>1.2175153808593659</c:v>
                </c:pt>
                <c:pt idx="87">
                  <c:v>1.2580904541015581</c:v>
                </c:pt>
                <c:pt idx="88">
                  <c:v>1.3079736328124878</c:v>
                </c:pt>
                <c:pt idx="89">
                  <c:v>1.2878316650390504</c:v>
                </c:pt>
                <c:pt idx="90">
                  <c:v>1.2948317871093622</c:v>
                </c:pt>
                <c:pt idx="91">
                  <c:v>1.3041204833984315</c:v>
                </c:pt>
                <c:pt idx="92">
                  <c:v>1.2720617675781192</c:v>
                </c:pt>
                <c:pt idx="93">
                  <c:v>1.3418203124999861</c:v>
                </c:pt>
                <c:pt idx="94">
                  <c:v>1.2708261718749938</c:v>
                </c:pt>
                <c:pt idx="95">
                  <c:v>1.2687301025390558</c:v>
                </c:pt>
                <c:pt idx="96">
                  <c:v>1.2503492431640533</c:v>
                </c:pt>
                <c:pt idx="97">
                  <c:v>1.1297229003906197</c:v>
                </c:pt>
                <c:pt idx="98">
                  <c:v>1.0456218261718702</c:v>
                </c:pt>
                <c:pt idx="99">
                  <c:v>1.0057407836914016</c:v>
                </c:pt>
                <c:pt idx="100">
                  <c:v>1.0115447387695258</c:v>
                </c:pt>
                <c:pt idx="101">
                  <c:v>1.3759537353515561</c:v>
                </c:pt>
                <c:pt idx="102">
                  <c:v>1.2452478027343692</c:v>
                </c:pt>
                <c:pt idx="103">
                  <c:v>1.2814882812499901</c:v>
                </c:pt>
                <c:pt idx="104">
                  <c:v>1.2220040283203069</c:v>
                </c:pt>
                <c:pt idx="105">
                  <c:v>1.1694187011718733</c:v>
                </c:pt>
                <c:pt idx="106">
                  <c:v>1.2491730957031157</c:v>
                </c:pt>
                <c:pt idx="107">
                  <c:v>1.0190645141601498</c:v>
                </c:pt>
                <c:pt idx="108">
                  <c:v>1.3432087402343678</c:v>
                </c:pt>
                <c:pt idx="109">
                  <c:v>0.98595855712890168</c:v>
                </c:pt>
                <c:pt idx="110">
                  <c:v>0.91643426513671356</c:v>
                </c:pt>
                <c:pt idx="111">
                  <c:v>0.9439428100585936</c:v>
                </c:pt>
                <c:pt idx="112">
                  <c:v>0.96844177246093488</c:v>
                </c:pt>
                <c:pt idx="113">
                  <c:v>0.97668359374999569</c:v>
                </c:pt>
                <c:pt idx="114">
                  <c:v>0.96890704345702683</c:v>
                </c:pt>
                <c:pt idx="115">
                  <c:v>0.83937200927733957</c:v>
                </c:pt>
                <c:pt idx="116">
                  <c:v>0.91851605224608968</c:v>
                </c:pt>
                <c:pt idx="117">
                  <c:v>0.97867395019531012</c:v>
                </c:pt>
                <c:pt idx="118">
                  <c:v>0.92436682128905756</c:v>
                </c:pt>
                <c:pt idx="119">
                  <c:v>0.80108642578124301</c:v>
                </c:pt>
                <c:pt idx="120">
                  <c:v>0.85103143310546714</c:v>
                </c:pt>
                <c:pt idx="121">
                  <c:v>0.86035406494140232</c:v>
                </c:pt>
                <c:pt idx="122">
                  <c:v>0.7186760253906217</c:v>
                </c:pt>
                <c:pt idx="123">
                  <c:v>1.0859779052734324</c:v>
                </c:pt>
                <c:pt idx="124">
                  <c:v>1.0902181396484369</c:v>
                </c:pt>
                <c:pt idx="125">
                  <c:v>1.0761645507812461</c:v>
                </c:pt>
                <c:pt idx="126">
                  <c:v>1.1239490966796783</c:v>
                </c:pt>
                <c:pt idx="127">
                  <c:v>1.11690454101562</c:v>
                </c:pt>
                <c:pt idx="128">
                  <c:v>0.86962884521484241</c:v>
                </c:pt>
                <c:pt idx="129">
                  <c:v>1.0292351074218702</c:v>
                </c:pt>
                <c:pt idx="130">
                  <c:v>0.8882882080078085</c:v>
                </c:pt>
                <c:pt idx="131">
                  <c:v>0.85903088378905867</c:v>
                </c:pt>
                <c:pt idx="132">
                  <c:v>0.86764459228515611</c:v>
                </c:pt>
                <c:pt idx="133">
                  <c:v>1.7637041015624881</c:v>
                </c:pt>
                <c:pt idx="134">
                  <c:v>1.231993774414053</c:v>
                </c:pt>
                <c:pt idx="135">
                  <c:v>1.1095347900390511</c:v>
                </c:pt>
                <c:pt idx="136">
                  <c:v>1.232911254882807</c:v>
                </c:pt>
                <c:pt idx="137">
                  <c:v>1.2348081054687445</c:v>
                </c:pt>
                <c:pt idx="138">
                  <c:v>1.1295491943359324</c:v>
                </c:pt>
                <c:pt idx="139">
                  <c:v>1.2014976806640514</c:v>
                </c:pt>
                <c:pt idx="140">
                  <c:v>1.2492573242187508</c:v>
                </c:pt>
                <c:pt idx="141">
                  <c:v>1.2262724609374944</c:v>
                </c:pt>
                <c:pt idx="142">
                  <c:v>1.2399260253906155</c:v>
                </c:pt>
                <c:pt idx="143">
                  <c:v>1.1363749999999948</c:v>
                </c:pt>
                <c:pt idx="144">
                  <c:v>1.195544433593748</c:v>
                </c:pt>
                <c:pt idx="145">
                  <c:v>1.1576707763671819</c:v>
                </c:pt>
                <c:pt idx="146">
                  <c:v>1.1480928955078071</c:v>
                </c:pt>
                <c:pt idx="147">
                  <c:v>0.90591955566405835</c:v>
                </c:pt>
                <c:pt idx="148">
                  <c:v>1.8932889404296787</c:v>
                </c:pt>
                <c:pt idx="149">
                  <c:v>1.6767418212890561</c:v>
                </c:pt>
                <c:pt idx="150">
                  <c:v>1.6638100585937423</c:v>
                </c:pt>
                <c:pt idx="151">
                  <c:v>1.6135443115234298</c:v>
                </c:pt>
                <c:pt idx="152">
                  <c:v>1.4786328124999892</c:v>
                </c:pt>
                <c:pt idx="153">
                  <c:v>1.5282192382812441</c:v>
                </c:pt>
                <c:pt idx="154">
                  <c:v>1.4811506347656183</c:v>
                </c:pt>
                <c:pt idx="155">
                  <c:v>1.5615809326171806</c:v>
                </c:pt>
                <c:pt idx="156">
                  <c:v>1.4181071777343686</c:v>
                </c:pt>
                <c:pt idx="157">
                  <c:v>1.4576300048828057</c:v>
                </c:pt>
                <c:pt idx="158">
                  <c:v>1.4480017089843678</c:v>
                </c:pt>
                <c:pt idx="159">
                  <c:v>1.456925170898431</c:v>
                </c:pt>
                <c:pt idx="160">
                  <c:v>1.4012940673828009</c:v>
                </c:pt>
                <c:pt idx="161">
                  <c:v>1.3798563232421812</c:v>
                </c:pt>
                <c:pt idx="162">
                  <c:v>1.3918486328124902</c:v>
                </c:pt>
                <c:pt idx="163">
                  <c:v>1.4164149169921798</c:v>
                </c:pt>
                <c:pt idx="164">
                  <c:v>1.3708411865234313</c:v>
                </c:pt>
                <c:pt idx="165">
                  <c:v>1.3822664794921811</c:v>
                </c:pt>
                <c:pt idx="166">
                  <c:v>1.3472012939453029</c:v>
                </c:pt>
                <c:pt idx="167">
                  <c:v>1.3398234863281178</c:v>
                </c:pt>
                <c:pt idx="168">
                  <c:v>1.3434976806640528</c:v>
                </c:pt>
                <c:pt idx="169">
                  <c:v>1.3153271484374938</c:v>
                </c:pt>
                <c:pt idx="170">
                  <c:v>1.3189284667968701</c:v>
                </c:pt>
                <c:pt idx="171">
                  <c:v>1.3423763427734314</c:v>
                </c:pt>
                <c:pt idx="172">
                  <c:v>1.4642408447265605</c:v>
                </c:pt>
                <c:pt idx="173">
                  <c:v>1.2561596679687441</c:v>
                </c:pt>
                <c:pt idx="174">
                  <c:v>1.2790593261718701</c:v>
                </c:pt>
                <c:pt idx="175">
                  <c:v>1.2004248046874906</c:v>
                </c:pt>
                <c:pt idx="176">
                  <c:v>2.1470664062499902</c:v>
                </c:pt>
                <c:pt idx="177">
                  <c:v>1.9154685058593659</c:v>
                </c:pt>
                <c:pt idx="178">
                  <c:v>1.8959284667968663</c:v>
                </c:pt>
                <c:pt idx="179">
                  <c:v>1.8574407958984278</c:v>
                </c:pt>
                <c:pt idx="180">
                  <c:v>1.8939761962890538</c:v>
                </c:pt>
                <c:pt idx="181">
                  <c:v>1.8785786132812421</c:v>
                </c:pt>
                <c:pt idx="182">
                  <c:v>1.7209652099609296</c:v>
                </c:pt>
                <c:pt idx="183">
                  <c:v>1.3566641845703065</c:v>
                </c:pt>
                <c:pt idx="184">
                  <c:v>1.2323155517578104</c:v>
                </c:pt>
                <c:pt idx="185">
                  <c:v>1.3120646972656136</c:v>
                </c:pt>
                <c:pt idx="186">
                  <c:v>1.3839388427734312</c:v>
                </c:pt>
                <c:pt idx="187">
                  <c:v>1.3451035156249938</c:v>
                </c:pt>
                <c:pt idx="188">
                  <c:v>1.2757386474609267</c:v>
                </c:pt>
                <c:pt idx="189">
                  <c:v>1.2093027343749938</c:v>
                </c:pt>
                <c:pt idx="190">
                  <c:v>1.1532672119140572</c:v>
                </c:pt>
                <c:pt idx="191">
                  <c:v>1.0184515380859329</c:v>
                </c:pt>
                <c:pt idx="192">
                  <c:v>1.1381273193359323</c:v>
                </c:pt>
                <c:pt idx="193">
                  <c:v>1.1228059082031201</c:v>
                </c:pt>
                <c:pt idx="194">
                  <c:v>1.1352117919921818</c:v>
                </c:pt>
                <c:pt idx="195">
                  <c:v>1.4498468017578059</c:v>
                </c:pt>
                <c:pt idx="196">
                  <c:v>1.2595389404296782</c:v>
                </c:pt>
                <c:pt idx="197">
                  <c:v>0.80315753173827753</c:v>
                </c:pt>
                <c:pt idx="198">
                  <c:v>1.2240366210937461</c:v>
                </c:pt>
                <c:pt idx="199">
                  <c:v>1.101361450195304</c:v>
                </c:pt>
                <c:pt idx="200">
                  <c:v>1.035653930664058</c:v>
                </c:pt>
                <c:pt idx="201">
                  <c:v>1.1809870605468766</c:v>
                </c:pt>
                <c:pt idx="202">
                  <c:v>1.1832333984374896</c:v>
                </c:pt>
                <c:pt idx="203">
                  <c:v>1.12100073242187</c:v>
                </c:pt>
                <c:pt idx="204">
                  <c:v>1.1354428710937503</c:v>
                </c:pt>
                <c:pt idx="205">
                  <c:v>1.102557373046875</c:v>
                </c:pt>
                <c:pt idx="206">
                  <c:v>1.1903208007812489</c:v>
                </c:pt>
                <c:pt idx="207">
                  <c:v>0.78333984374999643</c:v>
                </c:pt>
                <c:pt idx="208">
                  <c:v>1.5575567626953055</c:v>
                </c:pt>
                <c:pt idx="209">
                  <c:v>0.89570697021483969</c:v>
                </c:pt>
                <c:pt idx="210">
                  <c:v>0.95809851074218488</c:v>
                </c:pt>
                <c:pt idx="211">
                  <c:v>0.83154199218749858</c:v>
                </c:pt>
                <c:pt idx="212">
                  <c:v>0.88536083984374558</c:v>
                </c:pt>
                <c:pt idx="213">
                  <c:v>0.82115936279296298</c:v>
                </c:pt>
                <c:pt idx="214">
                  <c:v>0.80767272949218383</c:v>
                </c:pt>
                <c:pt idx="215">
                  <c:v>0.83810943603515553</c:v>
                </c:pt>
                <c:pt idx="216">
                  <c:v>0.84935253906249619</c:v>
                </c:pt>
                <c:pt idx="217">
                  <c:v>0.79925048828124556</c:v>
                </c:pt>
                <c:pt idx="218">
                  <c:v>0.79579284667968708</c:v>
                </c:pt>
                <c:pt idx="219">
                  <c:v>0.86307434082030854</c:v>
                </c:pt>
                <c:pt idx="220">
                  <c:v>0.77091040039062164</c:v>
                </c:pt>
                <c:pt idx="221">
                  <c:v>0.85499822998046482</c:v>
                </c:pt>
                <c:pt idx="222">
                  <c:v>0.79392346191405849</c:v>
                </c:pt>
                <c:pt idx="223">
                  <c:v>1.5190482177734266</c:v>
                </c:pt>
                <c:pt idx="224">
                  <c:v>1.361914550781244</c:v>
                </c:pt>
                <c:pt idx="225">
                  <c:v>1.3142788085937482</c:v>
                </c:pt>
                <c:pt idx="226">
                  <c:v>1.505037231445306</c:v>
                </c:pt>
                <c:pt idx="227">
                  <c:v>1.4553974609374936</c:v>
                </c:pt>
                <c:pt idx="228">
                  <c:v>1.3993317871093625</c:v>
                </c:pt>
                <c:pt idx="229">
                  <c:v>1.3029156494140566</c:v>
                </c:pt>
                <c:pt idx="230">
                  <c:v>1.0811439208984341</c:v>
                </c:pt>
                <c:pt idx="231">
                  <c:v>1.0053696289062455</c:v>
                </c:pt>
                <c:pt idx="232">
                  <c:v>1.026150024414062</c:v>
                </c:pt>
                <c:pt idx="233">
                  <c:v>1.0230007324218704</c:v>
                </c:pt>
                <c:pt idx="234">
                  <c:v>1.0903127441406235</c:v>
                </c:pt>
                <c:pt idx="235">
                  <c:v>1.0341114501953077</c:v>
                </c:pt>
                <c:pt idx="236">
                  <c:v>0.94000683593749579</c:v>
                </c:pt>
                <c:pt idx="237">
                  <c:v>1.1213846435546784</c:v>
                </c:pt>
                <c:pt idx="238">
                  <c:v>0.98711083984374548</c:v>
                </c:pt>
                <c:pt idx="239">
                  <c:v>0.89246661376952718</c:v>
                </c:pt>
                <c:pt idx="240">
                  <c:v>0.88732263183593119</c:v>
                </c:pt>
                <c:pt idx="241">
                  <c:v>1.6371667480468677</c:v>
                </c:pt>
                <c:pt idx="242">
                  <c:v>1.6221900634765594</c:v>
                </c:pt>
                <c:pt idx="243">
                  <c:v>0.7473627319335906</c:v>
                </c:pt>
                <c:pt idx="244">
                  <c:v>1.9130513916015541</c:v>
                </c:pt>
                <c:pt idx="245">
                  <c:v>1.6270994873046738</c:v>
                </c:pt>
                <c:pt idx="246">
                  <c:v>1.5724187011718718</c:v>
                </c:pt>
                <c:pt idx="247">
                  <c:v>1.627395263671868</c:v>
                </c:pt>
                <c:pt idx="248">
                  <c:v>1.5069123535156179</c:v>
                </c:pt>
                <c:pt idx="249">
                  <c:v>1.5644334716796804</c:v>
                </c:pt>
                <c:pt idx="250">
                  <c:v>1.5536584472656179</c:v>
                </c:pt>
                <c:pt idx="251">
                  <c:v>1.5210373535156179</c:v>
                </c:pt>
                <c:pt idx="252">
                  <c:v>1.4942579345703138</c:v>
                </c:pt>
                <c:pt idx="253">
                  <c:v>1.3814050292968731</c:v>
                </c:pt>
                <c:pt idx="254">
                  <c:v>1.5351313476562418</c:v>
                </c:pt>
                <c:pt idx="255">
                  <c:v>1.5199354248046806</c:v>
                </c:pt>
                <c:pt idx="256">
                  <c:v>1.4428953857421747</c:v>
                </c:pt>
                <c:pt idx="257">
                  <c:v>1.4702751464843682</c:v>
                </c:pt>
                <c:pt idx="258">
                  <c:v>1.5089384765624918</c:v>
                </c:pt>
                <c:pt idx="259">
                  <c:v>1.4757233886718644</c:v>
                </c:pt>
                <c:pt idx="260">
                  <c:v>1.3425214843749904</c:v>
                </c:pt>
                <c:pt idx="261">
                  <c:v>1.3087403564453066</c:v>
                </c:pt>
                <c:pt idx="262">
                  <c:v>1.5604896240234303</c:v>
                </c:pt>
                <c:pt idx="263">
                  <c:v>1.4867852783203057</c:v>
                </c:pt>
                <c:pt idx="264">
                  <c:v>1.4819208984374854</c:v>
                </c:pt>
                <c:pt idx="265">
                  <c:v>1.4176942138671706</c:v>
                </c:pt>
                <c:pt idx="266">
                  <c:v>1.4071887207031186</c:v>
                </c:pt>
                <c:pt idx="267">
                  <c:v>1.398644531249994</c:v>
                </c:pt>
                <c:pt idx="268">
                  <c:v>1.3879761962890558</c:v>
                </c:pt>
                <c:pt idx="269">
                  <c:v>1.3675955810546812</c:v>
                </c:pt>
                <c:pt idx="270">
                  <c:v>1.3422783203124937</c:v>
                </c:pt>
                <c:pt idx="271">
                  <c:v>1.3341911621093678</c:v>
                </c:pt>
                <c:pt idx="272">
                  <c:v>1.3156872558593655</c:v>
                </c:pt>
                <c:pt idx="273">
                  <c:v>1.2946960449218701</c:v>
                </c:pt>
                <c:pt idx="274">
                  <c:v>1.2831771240234355</c:v>
                </c:pt>
                <c:pt idx="275">
                  <c:v>1.2622050781249938</c:v>
                </c:pt>
                <c:pt idx="276">
                  <c:v>1.2702899169921817</c:v>
                </c:pt>
                <c:pt idx="277">
                  <c:v>1.2562066650390558</c:v>
                </c:pt>
                <c:pt idx="278">
                  <c:v>1.2487395019531193</c:v>
                </c:pt>
                <c:pt idx="279">
                  <c:v>1.2227083740234319</c:v>
                </c:pt>
                <c:pt idx="280">
                  <c:v>1.1952064208984321</c:v>
                </c:pt>
                <c:pt idx="281">
                  <c:v>1.18947338867187</c:v>
                </c:pt>
                <c:pt idx="282">
                  <c:v>1.1746968994140572</c:v>
                </c:pt>
                <c:pt idx="283">
                  <c:v>1.1360456542968738</c:v>
                </c:pt>
                <c:pt idx="284">
                  <c:v>1.0693270263671826</c:v>
                </c:pt>
                <c:pt idx="285">
                  <c:v>1.0001520996093705</c:v>
                </c:pt>
                <c:pt idx="286">
                  <c:v>0.95290478515624388</c:v>
                </c:pt>
                <c:pt idx="287">
                  <c:v>0.94417926025390264</c:v>
                </c:pt>
                <c:pt idx="288">
                  <c:v>0.83466186523437358</c:v>
                </c:pt>
                <c:pt idx="289">
                  <c:v>0.84549639892577733</c:v>
                </c:pt>
                <c:pt idx="290">
                  <c:v>0.90467858886718344</c:v>
                </c:pt>
                <c:pt idx="291">
                  <c:v>0.8766053466796877</c:v>
                </c:pt>
                <c:pt idx="292">
                  <c:v>0.88665399169921477</c:v>
                </c:pt>
                <c:pt idx="293">
                  <c:v>0.87156811523437105</c:v>
                </c:pt>
                <c:pt idx="294">
                  <c:v>0.8581517944335938</c:v>
                </c:pt>
                <c:pt idx="295">
                  <c:v>1.0139586181640534</c:v>
                </c:pt>
                <c:pt idx="296">
                  <c:v>0.94145770263671469</c:v>
                </c:pt>
                <c:pt idx="297">
                  <c:v>0.91622430419921452</c:v>
                </c:pt>
                <c:pt idx="298">
                  <c:v>0.97221978759765149</c:v>
                </c:pt>
                <c:pt idx="299">
                  <c:v>0.91485046386718361</c:v>
                </c:pt>
                <c:pt idx="300">
                  <c:v>0.94900537109374561</c:v>
                </c:pt>
                <c:pt idx="301">
                  <c:v>0.84968872070312162</c:v>
                </c:pt>
                <c:pt idx="302">
                  <c:v>0.80206945800780893</c:v>
                </c:pt>
                <c:pt idx="303">
                  <c:v>0.8072208251953088</c:v>
                </c:pt>
                <c:pt idx="304">
                  <c:v>0.89058923339843465</c:v>
                </c:pt>
                <c:pt idx="305">
                  <c:v>0.77880090332031116</c:v>
                </c:pt>
                <c:pt idx="306">
                  <c:v>0.8207669677734335</c:v>
                </c:pt>
                <c:pt idx="307">
                  <c:v>0.79992218017577754</c:v>
                </c:pt>
                <c:pt idx="308">
                  <c:v>0.83098425292968592</c:v>
                </c:pt>
                <c:pt idx="309">
                  <c:v>0.83041302490233737</c:v>
                </c:pt>
                <c:pt idx="310">
                  <c:v>0.8474856567382798</c:v>
                </c:pt>
                <c:pt idx="311">
                  <c:v>0.805263122558592</c:v>
                </c:pt>
                <c:pt idx="312">
                  <c:v>1.3308038330078065</c:v>
                </c:pt>
                <c:pt idx="313">
                  <c:v>1.312454467773432</c:v>
                </c:pt>
                <c:pt idx="314">
                  <c:v>1.3050374755859315</c:v>
                </c:pt>
                <c:pt idx="315">
                  <c:v>1.3133366699218691</c:v>
                </c:pt>
                <c:pt idx="316">
                  <c:v>1.2669821777343693</c:v>
                </c:pt>
                <c:pt idx="317">
                  <c:v>1.2629938964843652</c:v>
                </c:pt>
                <c:pt idx="318">
                  <c:v>1.1993344726562447</c:v>
                </c:pt>
                <c:pt idx="319">
                  <c:v>1.2569575195312503</c:v>
                </c:pt>
                <c:pt idx="320">
                  <c:v>1.2390356445312443</c:v>
                </c:pt>
                <c:pt idx="321">
                  <c:v>1.1958780517578069</c:v>
                </c:pt>
                <c:pt idx="322">
                  <c:v>1.1245229492187503</c:v>
                </c:pt>
                <c:pt idx="323">
                  <c:v>1.1434595947265613</c:v>
                </c:pt>
                <c:pt idx="324">
                  <c:v>1.0921617431640576</c:v>
                </c:pt>
                <c:pt idx="325">
                  <c:v>1.1626367187499911</c:v>
                </c:pt>
                <c:pt idx="326">
                  <c:v>1.13933081054687</c:v>
                </c:pt>
                <c:pt idx="327">
                  <c:v>1.0834417724609318</c:v>
                </c:pt>
                <c:pt idx="328">
                  <c:v>1.0499417724609286</c:v>
                </c:pt>
                <c:pt idx="329">
                  <c:v>1.0711696777343636</c:v>
                </c:pt>
                <c:pt idx="330">
                  <c:v>1.0452027587890578</c:v>
                </c:pt>
                <c:pt idx="331">
                  <c:v>1.0192405395507806</c:v>
                </c:pt>
                <c:pt idx="332">
                  <c:v>1.0571953124999887</c:v>
                </c:pt>
                <c:pt idx="333">
                  <c:v>0.97587109374999792</c:v>
                </c:pt>
                <c:pt idx="334">
                  <c:v>0.9621633300781206</c:v>
                </c:pt>
                <c:pt idx="335">
                  <c:v>1.5609055175781179</c:v>
                </c:pt>
                <c:pt idx="336">
                  <c:v>1.5020960693359307</c:v>
                </c:pt>
                <c:pt idx="337">
                  <c:v>1.3270594482421816</c:v>
                </c:pt>
                <c:pt idx="338">
                  <c:v>0.88726843261718547</c:v>
                </c:pt>
                <c:pt idx="339">
                  <c:v>1.2737902832031136</c:v>
                </c:pt>
                <c:pt idx="340">
                  <c:v>0.86409869384765225</c:v>
                </c:pt>
                <c:pt idx="341">
                  <c:v>0.76749243164062164</c:v>
                </c:pt>
                <c:pt idx="342">
                  <c:v>0.71206365966796548</c:v>
                </c:pt>
                <c:pt idx="343">
                  <c:v>0.74039453124999843</c:v>
                </c:pt>
                <c:pt idx="344">
                  <c:v>1.1805035400390571</c:v>
                </c:pt>
                <c:pt idx="345">
                  <c:v>1.0697036132812452</c:v>
                </c:pt>
                <c:pt idx="346">
                  <c:v>1.1541457519531233</c:v>
                </c:pt>
                <c:pt idx="347">
                  <c:v>1.0682597656249953</c:v>
                </c:pt>
                <c:pt idx="348">
                  <c:v>1.0134541625976516</c:v>
                </c:pt>
                <c:pt idx="349">
                  <c:v>1.0652042236328076</c:v>
                </c:pt>
                <c:pt idx="350">
                  <c:v>1.0667407226562491</c:v>
                </c:pt>
                <c:pt idx="351">
                  <c:v>1.0292080078124914</c:v>
                </c:pt>
                <c:pt idx="352">
                  <c:v>1.0627864990234328</c:v>
                </c:pt>
                <c:pt idx="353">
                  <c:v>1.0347937011718702</c:v>
                </c:pt>
                <c:pt idx="354">
                  <c:v>1.0042978515624954</c:v>
                </c:pt>
                <c:pt idx="355">
                  <c:v>1.0400399169921828</c:v>
                </c:pt>
                <c:pt idx="356">
                  <c:v>0.89431976318358974</c:v>
                </c:pt>
                <c:pt idx="357">
                  <c:v>1.0189453735351517</c:v>
                </c:pt>
                <c:pt idx="358">
                  <c:v>0.99474694824218302</c:v>
                </c:pt>
                <c:pt idx="359">
                  <c:v>1.0765004882812461</c:v>
                </c:pt>
                <c:pt idx="360">
                  <c:v>0.92997668457030824</c:v>
                </c:pt>
                <c:pt idx="361">
                  <c:v>1.0001730346679643</c:v>
                </c:pt>
                <c:pt idx="362">
                  <c:v>0.99547943115233917</c:v>
                </c:pt>
                <c:pt idx="363">
                  <c:v>0.82173156738280873</c:v>
                </c:pt>
                <c:pt idx="364">
                  <c:v>0.80311895751952933</c:v>
                </c:pt>
                <c:pt idx="365">
                  <c:v>1.0537021484374938</c:v>
                </c:pt>
                <c:pt idx="366">
                  <c:v>1.0113016357421771</c:v>
                </c:pt>
                <c:pt idx="367">
                  <c:v>1.0647409667968764</c:v>
                </c:pt>
                <c:pt idx="368">
                  <c:v>1.0264862060546818</c:v>
                </c:pt>
                <c:pt idx="369">
                  <c:v>0.97186804199218313</c:v>
                </c:pt>
                <c:pt idx="370">
                  <c:v>0.98955261230468294</c:v>
                </c:pt>
                <c:pt idx="371">
                  <c:v>1.0149550170898392</c:v>
                </c:pt>
                <c:pt idx="372">
                  <c:v>0.9555540161132795</c:v>
                </c:pt>
                <c:pt idx="373">
                  <c:v>0.88352673339843368</c:v>
                </c:pt>
                <c:pt idx="374">
                  <c:v>1.0167368774414016</c:v>
                </c:pt>
                <c:pt idx="375">
                  <c:v>1.4697180175781148</c:v>
                </c:pt>
                <c:pt idx="376">
                  <c:v>1.4293850097656184</c:v>
                </c:pt>
                <c:pt idx="377">
                  <c:v>1.2874525146484321</c:v>
                </c:pt>
                <c:pt idx="378">
                  <c:v>1.2547491455078068</c:v>
                </c:pt>
                <c:pt idx="379">
                  <c:v>1.1537836914062447</c:v>
                </c:pt>
                <c:pt idx="380">
                  <c:v>1.2396359863281194</c:v>
                </c:pt>
                <c:pt idx="381">
                  <c:v>1.2128378906249904</c:v>
                </c:pt>
                <c:pt idx="382">
                  <c:v>1.2008532714843696</c:v>
                </c:pt>
                <c:pt idx="383">
                  <c:v>1.1041080322265611</c:v>
                </c:pt>
                <c:pt idx="384">
                  <c:v>1.11923510742187</c:v>
                </c:pt>
                <c:pt idx="385">
                  <c:v>1.1826503906249948</c:v>
                </c:pt>
                <c:pt idx="386">
                  <c:v>1.1235217285156198</c:v>
                </c:pt>
                <c:pt idx="387">
                  <c:v>1.0964073486328081</c:v>
                </c:pt>
                <c:pt idx="388">
                  <c:v>1.067541870117179</c:v>
                </c:pt>
                <c:pt idx="389">
                  <c:v>1.1658452148437461</c:v>
                </c:pt>
                <c:pt idx="390">
                  <c:v>1.10691235351562</c:v>
                </c:pt>
                <c:pt idx="391">
                  <c:v>1.0763139648437543</c:v>
                </c:pt>
                <c:pt idx="392">
                  <c:v>1.0567012939453078</c:v>
                </c:pt>
                <c:pt idx="393">
                  <c:v>1.0242955322265581</c:v>
                </c:pt>
                <c:pt idx="394">
                  <c:v>1.0362127685546827</c:v>
                </c:pt>
                <c:pt idx="395">
                  <c:v>1.0186214599609318</c:v>
                </c:pt>
                <c:pt idx="396">
                  <c:v>1.0847958984374912</c:v>
                </c:pt>
                <c:pt idx="397">
                  <c:v>0.9975421752929603</c:v>
                </c:pt>
                <c:pt idx="398">
                  <c:v>0.9865924072265575</c:v>
                </c:pt>
                <c:pt idx="399">
                  <c:v>1.0530030517578077</c:v>
                </c:pt>
                <c:pt idx="400">
                  <c:v>0.94778521728515508</c:v>
                </c:pt>
                <c:pt idx="401">
                  <c:v>0.9412088623046857</c:v>
                </c:pt>
                <c:pt idx="402">
                  <c:v>0.89591284179687058</c:v>
                </c:pt>
                <c:pt idx="403">
                  <c:v>0.88133697509764819</c:v>
                </c:pt>
                <c:pt idx="404">
                  <c:v>0.87660107421874967</c:v>
                </c:pt>
                <c:pt idx="405">
                  <c:v>0.82751861572265029</c:v>
                </c:pt>
                <c:pt idx="406">
                  <c:v>0.80578491210937453</c:v>
                </c:pt>
                <c:pt idx="407">
                  <c:v>0.81332733154296333</c:v>
                </c:pt>
                <c:pt idx="408">
                  <c:v>0.81352423095702753</c:v>
                </c:pt>
                <c:pt idx="409">
                  <c:v>0.7450604858398403</c:v>
                </c:pt>
                <c:pt idx="410">
                  <c:v>0.77987609863281115</c:v>
                </c:pt>
                <c:pt idx="411">
                  <c:v>0.75234313964843635</c:v>
                </c:pt>
                <c:pt idx="412">
                  <c:v>0.78268609619140261</c:v>
                </c:pt>
                <c:pt idx="413">
                  <c:v>0.80021026611327761</c:v>
                </c:pt>
                <c:pt idx="414">
                  <c:v>0.7198011474609346</c:v>
                </c:pt>
                <c:pt idx="415">
                  <c:v>0.72802197265624868</c:v>
                </c:pt>
                <c:pt idx="416">
                  <c:v>0.8185103759765564</c:v>
                </c:pt>
                <c:pt idx="417">
                  <c:v>0.7638663940429633</c:v>
                </c:pt>
                <c:pt idx="418">
                  <c:v>0.72879345703124665</c:v>
                </c:pt>
                <c:pt idx="419">
                  <c:v>0.69009301757812591</c:v>
                </c:pt>
                <c:pt idx="420">
                  <c:v>0.6957672729492157</c:v>
                </c:pt>
                <c:pt idx="421">
                  <c:v>0.69664215087890313</c:v>
                </c:pt>
                <c:pt idx="422">
                  <c:v>0.67745367431640524</c:v>
                </c:pt>
                <c:pt idx="423">
                  <c:v>0.65918774414062198</c:v>
                </c:pt>
                <c:pt idx="424">
                  <c:v>0.64429626464843692</c:v>
                </c:pt>
                <c:pt idx="425">
                  <c:v>0.65396105957031192</c:v>
                </c:pt>
                <c:pt idx="426">
                  <c:v>0.60122302246093473</c:v>
                </c:pt>
                <c:pt idx="427">
                  <c:v>0.57005981445312637</c:v>
                </c:pt>
                <c:pt idx="428">
                  <c:v>1.1444665527343698</c:v>
                </c:pt>
                <c:pt idx="429">
                  <c:v>1.0312241210937461</c:v>
                </c:pt>
                <c:pt idx="430">
                  <c:v>1.0337130126953078</c:v>
                </c:pt>
                <c:pt idx="431">
                  <c:v>0.84694592285156056</c:v>
                </c:pt>
                <c:pt idx="432">
                  <c:v>0.8495119018554631</c:v>
                </c:pt>
                <c:pt idx="433">
                  <c:v>0.85377130126952971</c:v>
                </c:pt>
                <c:pt idx="434">
                  <c:v>0.8281469726562467</c:v>
                </c:pt>
                <c:pt idx="435">
                  <c:v>0.81798974609374664</c:v>
                </c:pt>
                <c:pt idx="436">
                  <c:v>0.85137164306640445</c:v>
                </c:pt>
                <c:pt idx="437">
                  <c:v>0.82678155517577945</c:v>
                </c:pt>
                <c:pt idx="438">
                  <c:v>0.85810644531249614</c:v>
                </c:pt>
                <c:pt idx="439">
                  <c:v>0.80045922851562135</c:v>
                </c:pt>
                <c:pt idx="440">
                  <c:v>0.80612615966796319</c:v>
                </c:pt>
                <c:pt idx="441">
                  <c:v>0.80465142822265268</c:v>
                </c:pt>
                <c:pt idx="442">
                  <c:v>0.74819952392578004</c:v>
                </c:pt>
                <c:pt idx="443">
                  <c:v>0.63475061035156322</c:v>
                </c:pt>
                <c:pt idx="444">
                  <c:v>0.70898498535155929</c:v>
                </c:pt>
                <c:pt idx="445">
                  <c:v>1.3883046874999887</c:v>
                </c:pt>
                <c:pt idx="446">
                  <c:v>1.3010599365234321</c:v>
                </c:pt>
                <c:pt idx="447">
                  <c:v>1.2960916748046816</c:v>
                </c:pt>
                <c:pt idx="448">
                  <c:v>1.2686804199218729</c:v>
                </c:pt>
                <c:pt idx="449">
                  <c:v>1.2649862060546782</c:v>
                </c:pt>
                <c:pt idx="450">
                  <c:v>1.1990717773437445</c:v>
                </c:pt>
                <c:pt idx="451">
                  <c:v>1.2386042480468678</c:v>
                </c:pt>
                <c:pt idx="452">
                  <c:v>1.085603515624991</c:v>
                </c:pt>
                <c:pt idx="453">
                  <c:v>1.0887607421874903</c:v>
                </c:pt>
                <c:pt idx="454">
                  <c:v>1.1516145019531201</c:v>
                </c:pt>
                <c:pt idx="455">
                  <c:v>0.75002587890624661</c:v>
                </c:pt>
                <c:pt idx="456">
                  <c:v>0.9714000854492143</c:v>
                </c:pt>
                <c:pt idx="457">
                  <c:v>0.93513488769530861</c:v>
                </c:pt>
                <c:pt idx="458">
                  <c:v>0.89198864746093354</c:v>
                </c:pt>
                <c:pt idx="459">
                  <c:v>0.88224658203124351</c:v>
                </c:pt>
                <c:pt idx="460">
                  <c:v>0.9226490478515601</c:v>
                </c:pt>
                <c:pt idx="461">
                  <c:v>1.2922792968749894</c:v>
                </c:pt>
                <c:pt idx="462">
                  <c:v>1.3708947753906178</c:v>
                </c:pt>
                <c:pt idx="463">
                  <c:v>1.2650487060546818</c:v>
                </c:pt>
                <c:pt idx="464">
                  <c:v>1.1030065917968701</c:v>
                </c:pt>
                <c:pt idx="465">
                  <c:v>1.0655672607421818</c:v>
                </c:pt>
                <c:pt idx="466">
                  <c:v>1.0859736328124896</c:v>
                </c:pt>
                <c:pt idx="467">
                  <c:v>1.0761286621093678</c:v>
                </c:pt>
                <c:pt idx="468">
                  <c:v>1.117394897460926</c:v>
                </c:pt>
                <c:pt idx="469">
                  <c:v>1.1163533935546819</c:v>
                </c:pt>
                <c:pt idx="470">
                  <c:v>1.0641676025390576</c:v>
                </c:pt>
                <c:pt idx="471">
                  <c:v>1.0691713867187451</c:v>
                </c:pt>
                <c:pt idx="472">
                  <c:v>1.0850075683593701</c:v>
                </c:pt>
                <c:pt idx="473">
                  <c:v>1.1024499511718735</c:v>
                </c:pt>
                <c:pt idx="474">
                  <c:v>1.0961455078124951</c:v>
                </c:pt>
                <c:pt idx="475">
                  <c:v>1.1037615966796777</c:v>
                </c:pt>
                <c:pt idx="476">
                  <c:v>1.0898453369140575</c:v>
                </c:pt>
                <c:pt idx="477">
                  <c:v>1.0472436523437452</c:v>
                </c:pt>
                <c:pt idx="478">
                  <c:v>1.1138189697265641</c:v>
                </c:pt>
                <c:pt idx="479">
                  <c:v>1.0891606445312461</c:v>
                </c:pt>
                <c:pt idx="480">
                  <c:v>1.0161657714843704</c:v>
                </c:pt>
                <c:pt idx="481">
                  <c:v>1.0235442504882726</c:v>
                </c:pt>
                <c:pt idx="482">
                  <c:v>1.0082713623046793</c:v>
                </c:pt>
                <c:pt idx="483">
                  <c:v>0.99255718994139752</c:v>
                </c:pt>
                <c:pt idx="484">
                  <c:v>0.81726507568359308</c:v>
                </c:pt>
                <c:pt idx="485">
                  <c:v>0.75791778564452783</c:v>
                </c:pt>
                <c:pt idx="486">
                  <c:v>0.95253295898437051</c:v>
                </c:pt>
                <c:pt idx="487">
                  <c:v>0.71723822021484063</c:v>
                </c:pt>
                <c:pt idx="488">
                  <c:v>0.67933569335937605</c:v>
                </c:pt>
                <c:pt idx="489">
                  <c:v>0.66168737792968646</c:v>
                </c:pt>
                <c:pt idx="490">
                  <c:v>0.64579376220703011</c:v>
                </c:pt>
                <c:pt idx="491">
                  <c:v>0.67212530517578084</c:v>
                </c:pt>
                <c:pt idx="492">
                  <c:v>0.66019061279296665</c:v>
                </c:pt>
                <c:pt idx="493">
                  <c:v>0.6245709838867155</c:v>
                </c:pt>
                <c:pt idx="494">
                  <c:v>0.59303228759765081</c:v>
                </c:pt>
                <c:pt idx="495">
                  <c:v>0.57980938720702868</c:v>
                </c:pt>
                <c:pt idx="496">
                  <c:v>0.6551955566406259</c:v>
                </c:pt>
                <c:pt idx="497">
                  <c:v>0.63647454833984085</c:v>
                </c:pt>
                <c:pt idx="498">
                  <c:v>0.59407916259765359</c:v>
                </c:pt>
                <c:pt idx="499">
                  <c:v>0.56928332519530822</c:v>
                </c:pt>
                <c:pt idx="500">
                  <c:v>0.51223864746093517</c:v>
                </c:pt>
                <c:pt idx="501">
                  <c:v>0.467916076660155</c:v>
                </c:pt>
                <c:pt idx="502">
                  <c:v>0.6594652099609345</c:v>
                </c:pt>
                <c:pt idx="503">
                  <c:v>0.55087609863280995</c:v>
                </c:pt>
                <c:pt idx="504">
                  <c:v>1.0781839599609362</c:v>
                </c:pt>
                <c:pt idx="505">
                  <c:v>0.76304748535155964</c:v>
                </c:pt>
                <c:pt idx="506">
                  <c:v>0.73993408203124666</c:v>
                </c:pt>
                <c:pt idx="507">
                  <c:v>0.70909857177734048</c:v>
                </c:pt>
                <c:pt idx="508">
                  <c:v>0.73397894287109233</c:v>
                </c:pt>
                <c:pt idx="509">
                  <c:v>0.71359936523437173</c:v>
                </c:pt>
                <c:pt idx="510">
                  <c:v>0.69637902832030962</c:v>
                </c:pt>
                <c:pt idx="511">
                  <c:v>0.7173759155273407</c:v>
                </c:pt>
                <c:pt idx="512">
                  <c:v>0.70546105957030969</c:v>
                </c:pt>
                <c:pt idx="513">
                  <c:v>0.64714813232421908</c:v>
                </c:pt>
                <c:pt idx="514">
                  <c:v>0.66335235595702757</c:v>
                </c:pt>
                <c:pt idx="515">
                  <c:v>0.66333789062499915</c:v>
                </c:pt>
                <c:pt idx="516">
                  <c:v>0.64472851562500078</c:v>
                </c:pt>
                <c:pt idx="517">
                  <c:v>0.66617657470702818</c:v>
                </c:pt>
                <c:pt idx="518">
                  <c:v>0.68011248779296152</c:v>
                </c:pt>
                <c:pt idx="519">
                  <c:v>0.63467517089843706</c:v>
                </c:pt>
                <c:pt idx="520">
                  <c:v>0.65547338867187377</c:v>
                </c:pt>
                <c:pt idx="521">
                  <c:v>0.60041418457030959</c:v>
                </c:pt>
                <c:pt idx="522">
                  <c:v>0.60345861816406154</c:v>
                </c:pt>
                <c:pt idx="523">
                  <c:v>0.621413757324216</c:v>
                </c:pt>
                <c:pt idx="524">
                  <c:v>1.3497416992187439</c:v>
                </c:pt>
                <c:pt idx="525">
                  <c:v>1.2259255371093638</c:v>
                </c:pt>
                <c:pt idx="526">
                  <c:v>0.90298828124999597</c:v>
                </c:pt>
                <c:pt idx="527">
                  <c:v>0.97355670166015151</c:v>
                </c:pt>
                <c:pt idx="528">
                  <c:v>0.87025903320312514</c:v>
                </c:pt>
                <c:pt idx="529">
                  <c:v>0.83091662597655858</c:v>
                </c:pt>
                <c:pt idx="530">
                  <c:v>0.83940295410155852</c:v>
                </c:pt>
                <c:pt idx="531">
                  <c:v>0.83872766113280872</c:v>
                </c:pt>
                <c:pt idx="532">
                  <c:v>0.82205261230468663</c:v>
                </c:pt>
                <c:pt idx="533">
                  <c:v>0.83830133056640421</c:v>
                </c:pt>
                <c:pt idx="534">
                  <c:v>0.93213775634765206</c:v>
                </c:pt>
                <c:pt idx="535">
                  <c:v>0.89940905761718581</c:v>
                </c:pt>
                <c:pt idx="536">
                  <c:v>0.88310888671874588</c:v>
                </c:pt>
                <c:pt idx="537">
                  <c:v>0.89072778320312085</c:v>
                </c:pt>
                <c:pt idx="538">
                  <c:v>0.84183746337890264</c:v>
                </c:pt>
                <c:pt idx="539">
                  <c:v>0.84066241455077995</c:v>
                </c:pt>
                <c:pt idx="540">
                  <c:v>0.82021423339843591</c:v>
                </c:pt>
                <c:pt idx="541">
                  <c:v>0.74236602783202588</c:v>
                </c:pt>
                <c:pt idx="542">
                  <c:v>0.65125317382812264</c:v>
                </c:pt>
                <c:pt idx="543">
                  <c:v>0.65347460937499902</c:v>
                </c:pt>
                <c:pt idx="544">
                  <c:v>0.64735162353515596</c:v>
                </c:pt>
                <c:pt idx="545">
                  <c:v>0.62749414062499764</c:v>
                </c:pt>
                <c:pt idx="546">
                  <c:v>0.62681237792968469</c:v>
                </c:pt>
                <c:pt idx="547">
                  <c:v>0.60565216064452865</c:v>
                </c:pt>
                <c:pt idx="548">
                  <c:v>0.59112835693359311</c:v>
                </c:pt>
                <c:pt idx="549">
                  <c:v>0.60217224121093449</c:v>
                </c:pt>
                <c:pt idx="550">
                  <c:v>0.59966766357421597</c:v>
                </c:pt>
                <c:pt idx="551">
                  <c:v>0.61583288574218453</c:v>
                </c:pt>
                <c:pt idx="552">
                  <c:v>0.58589337158202859</c:v>
                </c:pt>
                <c:pt idx="553">
                  <c:v>0.59335400390624449</c:v>
                </c:pt>
                <c:pt idx="554">
                  <c:v>0.6012817382812472</c:v>
                </c:pt>
                <c:pt idx="555">
                  <c:v>0.56966595458984348</c:v>
                </c:pt>
                <c:pt idx="556">
                  <c:v>0.57403204345702852</c:v>
                </c:pt>
                <c:pt idx="557">
                  <c:v>0.65731433105468462</c:v>
                </c:pt>
                <c:pt idx="558">
                  <c:v>0.56676849365234161</c:v>
                </c:pt>
                <c:pt idx="559">
                  <c:v>0.5637508544921882</c:v>
                </c:pt>
                <c:pt idx="560">
                  <c:v>0.56857037353515361</c:v>
                </c:pt>
                <c:pt idx="561">
                  <c:v>0.55558148193359114</c:v>
                </c:pt>
                <c:pt idx="562">
                  <c:v>0.56831860351562269</c:v>
                </c:pt>
                <c:pt idx="563">
                  <c:v>0.55178924560546661</c:v>
                </c:pt>
                <c:pt idx="564">
                  <c:v>0.51249291992187251</c:v>
                </c:pt>
                <c:pt idx="565">
                  <c:v>0.50985150146484171</c:v>
                </c:pt>
                <c:pt idx="566">
                  <c:v>0.49310482788085913</c:v>
                </c:pt>
                <c:pt idx="567">
                  <c:v>0.44796380615234188</c:v>
                </c:pt>
                <c:pt idx="568">
                  <c:v>1.335001342773428</c:v>
                </c:pt>
                <c:pt idx="569">
                  <c:v>1.4719052734374869</c:v>
                </c:pt>
                <c:pt idx="570">
                  <c:v>1.3727204589843678</c:v>
                </c:pt>
                <c:pt idx="571">
                  <c:v>1.3650678710937485</c:v>
                </c:pt>
                <c:pt idx="572">
                  <c:v>1.3704410400390559</c:v>
                </c:pt>
                <c:pt idx="573">
                  <c:v>1.2960631103515565</c:v>
                </c:pt>
                <c:pt idx="574">
                  <c:v>1.300531738281244</c:v>
                </c:pt>
                <c:pt idx="575">
                  <c:v>1.2683465576171782</c:v>
                </c:pt>
                <c:pt idx="576">
                  <c:v>1.0377912597656151</c:v>
                </c:pt>
                <c:pt idx="577">
                  <c:v>1.1864509277343736</c:v>
                </c:pt>
                <c:pt idx="578">
                  <c:v>1.2096218261718694</c:v>
                </c:pt>
                <c:pt idx="579">
                  <c:v>1.194824584960932</c:v>
                </c:pt>
                <c:pt idx="580">
                  <c:v>1.1827879638671872</c:v>
                </c:pt>
                <c:pt idx="581">
                  <c:v>1.0266442871093633</c:v>
                </c:pt>
                <c:pt idx="582">
                  <c:v>1.0487703857421793</c:v>
                </c:pt>
                <c:pt idx="583">
                  <c:v>1.1264865722656201</c:v>
                </c:pt>
                <c:pt idx="584">
                  <c:v>1.1051633300781198</c:v>
                </c:pt>
                <c:pt idx="585">
                  <c:v>0.98785882568359185</c:v>
                </c:pt>
                <c:pt idx="586">
                  <c:v>0.96116735839843304</c:v>
                </c:pt>
                <c:pt idx="587">
                  <c:v>0.89994964599608962</c:v>
                </c:pt>
                <c:pt idx="588">
                  <c:v>0.83662609863281068</c:v>
                </c:pt>
                <c:pt idx="589">
                  <c:v>0.78776348876952751</c:v>
                </c:pt>
                <c:pt idx="590">
                  <c:v>1.0250466308593698</c:v>
                </c:pt>
                <c:pt idx="591">
                  <c:v>0.9141806030273395</c:v>
                </c:pt>
                <c:pt idx="592">
                  <c:v>0.89510089111327762</c:v>
                </c:pt>
                <c:pt idx="593">
                  <c:v>0.80665631103515267</c:v>
                </c:pt>
                <c:pt idx="594">
                  <c:v>0.94371166992187072</c:v>
                </c:pt>
                <c:pt idx="595">
                  <c:v>0.93085546874999581</c:v>
                </c:pt>
                <c:pt idx="596">
                  <c:v>0.9028253173828108</c:v>
                </c:pt>
                <c:pt idx="597">
                  <c:v>1.0278115234374954</c:v>
                </c:pt>
                <c:pt idx="598">
                  <c:v>0.86992864990233976</c:v>
                </c:pt>
                <c:pt idx="599">
                  <c:v>1.0296910400390515</c:v>
                </c:pt>
                <c:pt idx="600">
                  <c:v>0.5576613159179642</c:v>
                </c:pt>
                <c:pt idx="601">
                  <c:v>0.54891357421874754</c:v>
                </c:pt>
                <c:pt idx="602">
                  <c:v>0.63494561767578472</c:v>
                </c:pt>
                <c:pt idx="603">
                  <c:v>0.53457269287109133</c:v>
                </c:pt>
                <c:pt idx="604">
                  <c:v>0.60166693115234049</c:v>
                </c:pt>
                <c:pt idx="605">
                  <c:v>0.56254974365234123</c:v>
                </c:pt>
                <c:pt idx="606">
                  <c:v>0.55382769775390372</c:v>
                </c:pt>
                <c:pt idx="607">
                  <c:v>0.58867144775390368</c:v>
                </c:pt>
                <c:pt idx="608">
                  <c:v>0.57872058105468482</c:v>
                </c:pt>
                <c:pt idx="609">
                  <c:v>0.97937249755859324</c:v>
                </c:pt>
                <c:pt idx="610">
                  <c:v>0.95323596191405757</c:v>
                </c:pt>
                <c:pt idx="611">
                  <c:v>1.0228746948242138</c:v>
                </c:pt>
                <c:pt idx="612">
                  <c:v>0.95167749023437398</c:v>
                </c:pt>
                <c:pt idx="613">
                  <c:v>0.98227874755859124</c:v>
                </c:pt>
                <c:pt idx="614">
                  <c:v>0.92451806640624556</c:v>
                </c:pt>
                <c:pt idx="615">
                  <c:v>0.77781695556640273</c:v>
                </c:pt>
                <c:pt idx="616">
                  <c:v>0.52104211425781011</c:v>
                </c:pt>
                <c:pt idx="617">
                  <c:v>0.49608795166015501</c:v>
                </c:pt>
                <c:pt idx="618">
                  <c:v>0.44496469116210846</c:v>
                </c:pt>
                <c:pt idx="619">
                  <c:v>0.99197973632812375</c:v>
                </c:pt>
                <c:pt idx="620">
                  <c:v>0.9352598876953101</c:v>
                </c:pt>
                <c:pt idx="621">
                  <c:v>0.884953613281246</c:v>
                </c:pt>
                <c:pt idx="622">
                  <c:v>0.82762725830078099</c:v>
                </c:pt>
                <c:pt idx="623">
                  <c:v>0.85159429931640263</c:v>
                </c:pt>
                <c:pt idx="624">
                  <c:v>0.82840905761718708</c:v>
                </c:pt>
                <c:pt idx="625">
                  <c:v>0.86083099365233973</c:v>
                </c:pt>
                <c:pt idx="626">
                  <c:v>0.86856390380858972</c:v>
                </c:pt>
                <c:pt idx="627">
                  <c:v>0.75041973876952783</c:v>
                </c:pt>
                <c:pt idx="628">
                  <c:v>0.74888000488280915</c:v>
                </c:pt>
                <c:pt idx="629">
                  <c:v>0.86182678222655862</c:v>
                </c:pt>
                <c:pt idx="630">
                  <c:v>0.82655059814452769</c:v>
                </c:pt>
                <c:pt idx="631">
                  <c:v>0.8568677368164026</c:v>
                </c:pt>
                <c:pt idx="632">
                  <c:v>0.78987121582030895</c:v>
                </c:pt>
                <c:pt idx="633">
                  <c:v>0.62018237304687263</c:v>
                </c:pt>
                <c:pt idx="634">
                  <c:v>0.63779156494140365</c:v>
                </c:pt>
                <c:pt idx="635">
                  <c:v>0.74870104980468588</c:v>
                </c:pt>
                <c:pt idx="636">
                  <c:v>0.66200433349609455</c:v>
                </c:pt>
                <c:pt idx="637">
                  <c:v>1.1188286132812448</c:v>
                </c:pt>
                <c:pt idx="638">
                  <c:v>1.1130472412109325</c:v>
                </c:pt>
                <c:pt idx="639">
                  <c:v>0.89538018798827657</c:v>
                </c:pt>
                <c:pt idx="640">
                  <c:v>0.92235833740233952</c:v>
                </c:pt>
                <c:pt idx="641">
                  <c:v>0.77158746337890283</c:v>
                </c:pt>
                <c:pt idx="642">
                  <c:v>1.195985229492182</c:v>
                </c:pt>
                <c:pt idx="643">
                  <c:v>0.5519279785156227</c:v>
                </c:pt>
                <c:pt idx="644">
                  <c:v>0.54367242431640384</c:v>
                </c:pt>
                <c:pt idx="645">
                  <c:v>0.517710815429687</c:v>
                </c:pt>
                <c:pt idx="646">
                  <c:v>0.52538018798827857</c:v>
                </c:pt>
                <c:pt idx="647">
                  <c:v>0.49563244628906117</c:v>
                </c:pt>
                <c:pt idx="648">
                  <c:v>0.48703848266601335</c:v>
                </c:pt>
                <c:pt idx="649">
                  <c:v>0.73258471679687165</c:v>
                </c:pt>
                <c:pt idx="650">
                  <c:v>0.64950775146484074</c:v>
                </c:pt>
                <c:pt idx="651">
                  <c:v>0.59887249755859384</c:v>
                </c:pt>
                <c:pt idx="652">
                  <c:v>0.61984997558593669</c:v>
                </c:pt>
                <c:pt idx="653">
                  <c:v>0.67242620849609291</c:v>
                </c:pt>
                <c:pt idx="654">
                  <c:v>0.65461859130859479</c:v>
                </c:pt>
                <c:pt idx="655">
                  <c:v>0.6345685424804659</c:v>
                </c:pt>
                <c:pt idx="656">
                  <c:v>0.60554779052734098</c:v>
                </c:pt>
                <c:pt idx="657">
                  <c:v>0.60655114746093453</c:v>
                </c:pt>
                <c:pt idx="658">
                  <c:v>0.53152117919921626</c:v>
                </c:pt>
                <c:pt idx="659">
                  <c:v>0.56157446289062241</c:v>
                </c:pt>
                <c:pt idx="660">
                  <c:v>0.54940594482421556</c:v>
                </c:pt>
                <c:pt idx="661">
                  <c:v>0.65462030029296581</c:v>
                </c:pt>
                <c:pt idx="662">
                  <c:v>0.61142864990234058</c:v>
                </c:pt>
                <c:pt idx="663">
                  <c:v>0.55401446533202858</c:v>
                </c:pt>
                <c:pt idx="664">
                  <c:v>0.55531243896484128</c:v>
                </c:pt>
                <c:pt idx="665">
                  <c:v>0.53286706542968509</c:v>
                </c:pt>
                <c:pt idx="666">
                  <c:v>0.51840502929687271</c:v>
                </c:pt>
                <c:pt idx="667">
                  <c:v>0.50668057250976362</c:v>
                </c:pt>
                <c:pt idx="668">
                  <c:v>0.50379061889648435</c:v>
                </c:pt>
                <c:pt idx="669">
                  <c:v>0.55098138427734056</c:v>
                </c:pt>
                <c:pt idx="670">
                  <c:v>0.49804217529296857</c:v>
                </c:pt>
                <c:pt idx="671">
                  <c:v>0.47682858276367179</c:v>
                </c:pt>
                <c:pt idx="672">
                  <c:v>0.4682296142578114</c:v>
                </c:pt>
                <c:pt idx="673">
                  <c:v>0.50846697998046242</c:v>
                </c:pt>
                <c:pt idx="674">
                  <c:v>0.4644984741210918</c:v>
                </c:pt>
                <c:pt idx="675">
                  <c:v>0.45418234252929485</c:v>
                </c:pt>
                <c:pt idx="676">
                  <c:v>0.45455895996093548</c:v>
                </c:pt>
                <c:pt idx="677">
                  <c:v>0.45436782836913858</c:v>
                </c:pt>
                <c:pt idx="678">
                  <c:v>0.45343545532226381</c:v>
                </c:pt>
                <c:pt idx="679">
                  <c:v>0.45753643798827931</c:v>
                </c:pt>
                <c:pt idx="680">
                  <c:v>0.45401092529296827</c:v>
                </c:pt>
                <c:pt idx="681">
                  <c:v>0.42770831298827938</c:v>
                </c:pt>
                <c:pt idx="682">
                  <c:v>0.89298114013671459</c:v>
                </c:pt>
                <c:pt idx="683">
                  <c:v>0.88771722412108967</c:v>
                </c:pt>
                <c:pt idx="684">
                  <c:v>0.85539129638671763</c:v>
                </c:pt>
                <c:pt idx="685">
                  <c:v>0.88819335937499599</c:v>
                </c:pt>
                <c:pt idx="686">
                  <c:v>0.90002203369140388</c:v>
                </c:pt>
                <c:pt idx="687">
                  <c:v>0.81391955566405882</c:v>
                </c:pt>
                <c:pt idx="688">
                  <c:v>0.85490185546874931</c:v>
                </c:pt>
                <c:pt idx="689">
                  <c:v>0.86140289306640261</c:v>
                </c:pt>
                <c:pt idx="690">
                  <c:v>0.80960559082030881</c:v>
                </c:pt>
                <c:pt idx="691">
                  <c:v>0.71802099609374892</c:v>
                </c:pt>
                <c:pt idx="692">
                  <c:v>0.70547326660155962</c:v>
                </c:pt>
                <c:pt idx="693">
                  <c:v>0.70897448730468671</c:v>
                </c:pt>
                <c:pt idx="694">
                  <c:v>0.43655828857421791</c:v>
                </c:pt>
                <c:pt idx="695">
                  <c:v>0.96772998046874792</c:v>
                </c:pt>
                <c:pt idx="696">
                  <c:v>0.96171545410156023</c:v>
                </c:pt>
                <c:pt idx="697">
                  <c:v>0.93444097900390199</c:v>
                </c:pt>
                <c:pt idx="698">
                  <c:v>0.93476184082030822</c:v>
                </c:pt>
                <c:pt idx="699">
                  <c:v>0.9121234130859337</c:v>
                </c:pt>
                <c:pt idx="700">
                  <c:v>0.87996057128905869</c:v>
                </c:pt>
                <c:pt idx="701">
                  <c:v>0.85644592285155863</c:v>
                </c:pt>
                <c:pt idx="702">
                  <c:v>0.82274981689453253</c:v>
                </c:pt>
                <c:pt idx="703">
                  <c:v>0.8016942138671872</c:v>
                </c:pt>
                <c:pt idx="704">
                  <c:v>0.79725775146484013</c:v>
                </c:pt>
                <c:pt idx="705">
                  <c:v>0.78264630126952772</c:v>
                </c:pt>
                <c:pt idx="706">
                  <c:v>0.8029507446289027</c:v>
                </c:pt>
                <c:pt idx="707">
                  <c:v>0.79368127441406089</c:v>
                </c:pt>
                <c:pt idx="708">
                  <c:v>0.73703045654296562</c:v>
                </c:pt>
                <c:pt idx="709">
                  <c:v>0.72181109619140515</c:v>
                </c:pt>
                <c:pt idx="710">
                  <c:v>0.69596759033202749</c:v>
                </c:pt>
                <c:pt idx="711">
                  <c:v>0.70140325927734049</c:v>
                </c:pt>
                <c:pt idx="712">
                  <c:v>0.64277209472655961</c:v>
                </c:pt>
                <c:pt idx="713">
                  <c:v>0.57396044921874734</c:v>
                </c:pt>
                <c:pt idx="714">
                  <c:v>0.60397558593749723</c:v>
                </c:pt>
                <c:pt idx="715">
                  <c:v>0.59451416015624281</c:v>
                </c:pt>
                <c:pt idx="716">
                  <c:v>0.57760015869140569</c:v>
                </c:pt>
                <c:pt idx="717">
                  <c:v>0.57083386230468713</c:v>
                </c:pt>
                <c:pt idx="718">
                  <c:v>0.55565747070312432</c:v>
                </c:pt>
                <c:pt idx="719">
                  <c:v>0.59723645019530958</c:v>
                </c:pt>
                <c:pt idx="720">
                  <c:v>0.58339831542968479</c:v>
                </c:pt>
                <c:pt idx="721">
                  <c:v>0.57067456054687471</c:v>
                </c:pt>
                <c:pt idx="722">
                  <c:v>0.59699017333984161</c:v>
                </c:pt>
                <c:pt idx="723">
                  <c:v>0.56044836425780997</c:v>
                </c:pt>
                <c:pt idx="724">
                  <c:v>0.99808538818358961</c:v>
                </c:pt>
                <c:pt idx="725">
                  <c:v>1.0599290771484262</c:v>
                </c:pt>
                <c:pt idx="726">
                  <c:v>1.0696755371093698</c:v>
                </c:pt>
                <c:pt idx="727">
                  <c:v>0.98970739746093306</c:v>
                </c:pt>
                <c:pt idx="728">
                  <c:v>1.0266882324218705</c:v>
                </c:pt>
                <c:pt idx="729">
                  <c:v>1.0946035156249938</c:v>
                </c:pt>
                <c:pt idx="730">
                  <c:v>1.0592653808593666</c:v>
                </c:pt>
                <c:pt idx="731">
                  <c:v>1.1513477783203081</c:v>
                </c:pt>
                <c:pt idx="732">
                  <c:v>1.1464251708984323</c:v>
                </c:pt>
                <c:pt idx="733">
                  <c:v>1.1010789794921825</c:v>
                </c:pt>
                <c:pt idx="734">
                  <c:v>0.68068377685546566</c:v>
                </c:pt>
                <c:pt idx="735">
                  <c:v>0.5760314941406226</c:v>
                </c:pt>
                <c:pt idx="736">
                  <c:v>0.56535278320312243</c:v>
                </c:pt>
                <c:pt idx="737">
                  <c:v>0.50604687499999768</c:v>
                </c:pt>
                <c:pt idx="738">
                  <c:v>0.46810531616210727</c:v>
                </c:pt>
                <c:pt idx="739">
                  <c:v>0.72629730224609246</c:v>
                </c:pt>
                <c:pt idx="740">
                  <c:v>0.66927978515624698</c:v>
                </c:pt>
                <c:pt idx="741">
                  <c:v>0.57358435058593449</c:v>
                </c:pt>
                <c:pt idx="742">
                  <c:v>1.013586608886714</c:v>
                </c:pt>
                <c:pt idx="743">
                  <c:v>0.98554669189452659</c:v>
                </c:pt>
                <c:pt idx="744">
                  <c:v>0.98699584960937281</c:v>
                </c:pt>
                <c:pt idx="745">
                  <c:v>0.93825891113280824</c:v>
                </c:pt>
                <c:pt idx="746">
                  <c:v>0.93459588623046463</c:v>
                </c:pt>
                <c:pt idx="747">
                  <c:v>0.68300860595702817</c:v>
                </c:pt>
                <c:pt idx="748">
                  <c:v>0.64620843505859482</c:v>
                </c:pt>
                <c:pt idx="749">
                  <c:v>0.65811254882812198</c:v>
                </c:pt>
                <c:pt idx="750">
                  <c:v>0.58772418212890354</c:v>
                </c:pt>
                <c:pt idx="751">
                  <c:v>0.83586822509765246</c:v>
                </c:pt>
                <c:pt idx="752">
                  <c:v>0.84645941162109251</c:v>
                </c:pt>
                <c:pt idx="753">
                  <c:v>0.87223217773437101</c:v>
                </c:pt>
                <c:pt idx="754">
                  <c:v>0.86993218994140031</c:v>
                </c:pt>
                <c:pt idx="755">
                  <c:v>0.89094024658202764</c:v>
                </c:pt>
                <c:pt idx="756">
                  <c:v>0.8249308471679645</c:v>
                </c:pt>
                <c:pt idx="757">
                  <c:v>0.87092102050781106</c:v>
                </c:pt>
                <c:pt idx="758">
                  <c:v>0.817425292968748</c:v>
                </c:pt>
                <c:pt idx="759">
                  <c:v>0.81234808349609211</c:v>
                </c:pt>
                <c:pt idx="760">
                  <c:v>0.81999139404296506</c:v>
                </c:pt>
                <c:pt idx="761">
                  <c:v>0.8137099609374967</c:v>
                </c:pt>
                <c:pt idx="762">
                  <c:v>0.82136541748046565</c:v>
                </c:pt>
                <c:pt idx="763">
                  <c:v>0.79107165527343615</c:v>
                </c:pt>
                <c:pt idx="764">
                  <c:v>0.84062139892577981</c:v>
                </c:pt>
                <c:pt idx="765">
                  <c:v>0.85063446044921565</c:v>
                </c:pt>
                <c:pt idx="766">
                  <c:v>0.80423303222655884</c:v>
                </c:pt>
                <c:pt idx="767">
                  <c:v>0.77360357666015656</c:v>
                </c:pt>
                <c:pt idx="768">
                  <c:v>0.78858575439452772</c:v>
                </c:pt>
                <c:pt idx="769">
                  <c:v>0.87254364013671482</c:v>
                </c:pt>
                <c:pt idx="770">
                  <c:v>0.7405357055664028</c:v>
                </c:pt>
                <c:pt idx="771">
                  <c:v>0.73415722656249893</c:v>
                </c:pt>
                <c:pt idx="772">
                  <c:v>0.72079071044921783</c:v>
                </c:pt>
                <c:pt idx="773">
                  <c:v>1.6058365478515551</c:v>
                </c:pt>
                <c:pt idx="774">
                  <c:v>1.4769846191406146</c:v>
                </c:pt>
                <c:pt idx="775">
                  <c:v>1.4294641113281146</c:v>
                </c:pt>
                <c:pt idx="776">
                  <c:v>1.3510476074218689</c:v>
                </c:pt>
                <c:pt idx="777">
                  <c:v>1.3025860595703065</c:v>
                </c:pt>
                <c:pt idx="778">
                  <c:v>1.204392700195307</c:v>
                </c:pt>
                <c:pt idx="779">
                  <c:v>1.2937276611328066</c:v>
                </c:pt>
                <c:pt idx="780">
                  <c:v>1.2386326904296769</c:v>
                </c:pt>
                <c:pt idx="781">
                  <c:v>1.195201538085932</c:v>
                </c:pt>
                <c:pt idx="782">
                  <c:v>1.1474489746093701</c:v>
                </c:pt>
                <c:pt idx="783">
                  <c:v>1.1010253906249894</c:v>
                </c:pt>
                <c:pt idx="784">
                  <c:v>1.0563768310546826</c:v>
                </c:pt>
                <c:pt idx="785">
                  <c:v>1.1769860839843695</c:v>
                </c:pt>
                <c:pt idx="786">
                  <c:v>1.1588607177734318</c:v>
                </c:pt>
                <c:pt idx="787">
                  <c:v>1.1458110351562447</c:v>
                </c:pt>
                <c:pt idx="788">
                  <c:v>1.13273022460937</c:v>
                </c:pt>
                <c:pt idx="789">
                  <c:v>1.1166710205078081</c:v>
                </c:pt>
                <c:pt idx="790">
                  <c:v>1.0818823242187505</c:v>
                </c:pt>
                <c:pt idx="791">
                  <c:v>1.0534354248046829</c:v>
                </c:pt>
                <c:pt idx="792">
                  <c:v>1.0377836914062453</c:v>
                </c:pt>
                <c:pt idx="793">
                  <c:v>1.012747192382808</c:v>
                </c:pt>
                <c:pt idx="794">
                  <c:v>0.98244549560546424</c:v>
                </c:pt>
                <c:pt idx="795">
                  <c:v>0.9738640136718747</c:v>
                </c:pt>
                <c:pt idx="796">
                  <c:v>0.92466558837890211</c:v>
                </c:pt>
                <c:pt idx="797">
                  <c:v>1.0275699462890544</c:v>
                </c:pt>
                <c:pt idx="798">
                  <c:v>0.84845196533202727</c:v>
                </c:pt>
                <c:pt idx="799">
                  <c:v>0.76566333007812382</c:v>
                </c:pt>
                <c:pt idx="800">
                  <c:v>0.73476635742187368</c:v>
                </c:pt>
                <c:pt idx="801">
                  <c:v>0.88249359130858962</c:v>
                </c:pt>
                <c:pt idx="802">
                  <c:v>0.87595312499999589</c:v>
                </c:pt>
                <c:pt idx="803">
                  <c:v>0.85207391357421713</c:v>
                </c:pt>
                <c:pt idx="804">
                  <c:v>0.83822460937499665</c:v>
                </c:pt>
                <c:pt idx="805">
                  <c:v>0.81977838134765246</c:v>
                </c:pt>
                <c:pt idx="806">
                  <c:v>0.8132466430664026</c:v>
                </c:pt>
                <c:pt idx="807">
                  <c:v>0.78880297851562142</c:v>
                </c:pt>
                <c:pt idx="808">
                  <c:v>0.78149627685546519</c:v>
                </c:pt>
                <c:pt idx="809">
                  <c:v>0.76492871093749881</c:v>
                </c:pt>
                <c:pt idx="810">
                  <c:v>0.73869696044921562</c:v>
                </c:pt>
                <c:pt idx="811">
                  <c:v>0.68586401367187544</c:v>
                </c:pt>
                <c:pt idx="812">
                  <c:v>0.71430371093749678</c:v>
                </c:pt>
                <c:pt idx="813">
                  <c:v>0.70730212402343429</c:v>
                </c:pt>
                <c:pt idx="814">
                  <c:v>0.71319702148437403</c:v>
                </c:pt>
                <c:pt idx="815">
                  <c:v>0.71320825195312265</c:v>
                </c:pt>
                <c:pt idx="816">
                  <c:v>0.66124914550781122</c:v>
                </c:pt>
                <c:pt idx="817">
                  <c:v>0.58735314941405725</c:v>
                </c:pt>
                <c:pt idx="818">
                  <c:v>0.59958044433593216</c:v>
                </c:pt>
                <c:pt idx="819">
                  <c:v>0.66256567382812415</c:v>
                </c:pt>
                <c:pt idx="820">
                  <c:v>0.63199481201171992</c:v>
                </c:pt>
                <c:pt idx="821">
                  <c:v>0.61550463867187577</c:v>
                </c:pt>
                <c:pt idx="822">
                  <c:v>0.59568865966796558</c:v>
                </c:pt>
                <c:pt idx="823">
                  <c:v>0.5595766601562453</c:v>
                </c:pt>
                <c:pt idx="824">
                  <c:v>0.52363195800781015</c:v>
                </c:pt>
                <c:pt idx="825">
                  <c:v>0.55843267822265152</c:v>
                </c:pt>
                <c:pt idx="826">
                  <c:v>0.5374610595703101</c:v>
                </c:pt>
                <c:pt idx="827">
                  <c:v>0.41707632446288967</c:v>
                </c:pt>
                <c:pt idx="828">
                  <c:v>0.5152165527343725</c:v>
                </c:pt>
                <c:pt idx="829">
                  <c:v>0.49234002685546757</c:v>
                </c:pt>
                <c:pt idx="830">
                  <c:v>0.3983573913574226</c:v>
                </c:pt>
                <c:pt idx="831">
                  <c:v>0.72263751220702865</c:v>
                </c:pt>
                <c:pt idx="832">
                  <c:v>0.60839251708984265</c:v>
                </c:pt>
                <c:pt idx="833">
                  <c:v>0.59362896728515369</c:v>
                </c:pt>
                <c:pt idx="834">
                  <c:v>0.59313623046874731</c:v>
                </c:pt>
                <c:pt idx="835">
                  <c:v>0.5878399658203074</c:v>
                </c:pt>
                <c:pt idx="836">
                  <c:v>0.59488000488280957</c:v>
                </c:pt>
                <c:pt idx="837">
                  <c:v>0.6117503662109347</c:v>
                </c:pt>
                <c:pt idx="838">
                  <c:v>0.59951007080077856</c:v>
                </c:pt>
                <c:pt idx="839">
                  <c:v>0.59060351562499769</c:v>
                </c:pt>
                <c:pt idx="840">
                  <c:v>0.61963500976562214</c:v>
                </c:pt>
                <c:pt idx="841">
                  <c:v>0.63619677734374924</c:v>
                </c:pt>
                <c:pt idx="842">
                  <c:v>0.57684069824218809</c:v>
                </c:pt>
                <c:pt idx="843">
                  <c:v>0.58438079833984058</c:v>
                </c:pt>
                <c:pt idx="844">
                  <c:v>0.55422058105468497</c:v>
                </c:pt>
                <c:pt idx="845">
                  <c:v>0.56602899169921661</c:v>
                </c:pt>
                <c:pt idx="846">
                  <c:v>0.50725067138671642</c:v>
                </c:pt>
                <c:pt idx="847">
                  <c:v>0.52597686767578089</c:v>
                </c:pt>
                <c:pt idx="848">
                  <c:v>0.47741439819335835</c:v>
                </c:pt>
                <c:pt idx="849">
                  <c:v>0.43974487304687454</c:v>
                </c:pt>
              </c:numCache>
            </c:numRef>
          </c:yVal>
        </c:ser>
        <c:axId val="116378624"/>
        <c:axId val="116699520"/>
      </c:scatterChart>
      <c:valAx>
        <c:axId val="116378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zh-CN">
                    <a:latin typeface="Times New Roman" pitchFamily="18" charset="0"/>
                    <a:cs typeface="Times New Roman" pitchFamily="18" charset="0"/>
                  </a:rPr>
                  <a:t>TOU </a:t>
                </a:r>
                <a:r>
                  <a:rPr lang="en-US" altLang="zh-CN" sz="1000" b="1" i="0" u="none" strike="noStrike" baseline="0">
                    <a:effectLst/>
                  </a:rPr>
                  <a:t>(μW/cm</a:t>
                </a:r>
                <a:r>
                  <a:rPr lang="en-US" altLang="zh-CN" sz="1000" b="1" i="0" u="none" strike="noStrike" baseline="30000">
                    <a:effectLst/>
                  </a:rPr>
                  <a:t>2</a:t>
                </a:r>
                <a:r>
                  <a:rPr lang="en-US" altLang="zh-CN" sz="1000" b="1" i="0" u="none" strike="noStrike" baseline="0">
                    <a:effectLst/>
                  </a:rPr>
                  <a:t>/nm/sr)</a:t>
                </a:r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defRPr>
            </a:pPr>
            <a:endParaRPr lang="zh-CN"/>
          </a:p>
        </c:txPr>
        <c:crossAx val="116699520"/>
        <c:crosses val="autoZero"/>
        <c:crossBetween val="midCat"/>
      </c:valAx>
      <c:valAx>
        <c:axId val="11669952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OMPS </a:t>
                </a:r>
                <a:r>
                  <a:rPr lang="en-US" altLang="zh-CN" sz="1000" b="1" i="0" u="none" strike="noStrike" baseline="0" dirty="0">
                    <a:effectLst/>
                  </a:rPr>
                  <a:t>(</a:t>
                </a:r>
                <a:r>
                  <a:rPr lang="en-US" altLang="zh-CN" sz="1000" b="1" i="0" u="none" strike="noStrike" baseline="0" dirty="0" err="1">
                    <a:effectLst/>
                  </a:rPr>
                  <a:t>μW</a:t>
                </a:r>
                <a:r>
                  <a:rPr lang="en-US" altLang="zh-CN" sz="1000" b="1" i="0" u="none" strike="noStrike" baseline="0" dirty="0">
                    <a:effectLst/>
                  </a:rPr>
                  <a:t>/cm</a:t>
                </a:r>
                <a:r>
                  <a:rPr lang="en-US" altLang="zh-CN" sz="1000" b="1" i="0" u="none" strike="noStrike" baseline="30000" dirty="0">
                    <a:effectLst/>
                  </a:rPr>
                  <a:t>2</a:t>
                </a:r>
                <a:r>
                  <a:rPr lang="en-US" altLang="zh-CN" sz="1000" b="1" i="0" u="none" strike="noStrike" baseline="0" dirty="0">
                    <a:effectLst/>
                  </a:rPr>
                  <a:t>/nm/</a:t>
                </a:r>
                <a:r>
                  <a:rPr lang="en-US" altLang="zh-CN" sz="1000" b="1" i="0" u="none" strike="noStrike" baseline="0" dirty="0" err="1">
                    <a:effectLst/>
                  </a:rPr>
                  <a:t>sr</a:t>
                </a:r>
                <a:r>
                  <a:rPr lang="en-US" altLang="zh-CN" sz="1000" b="1" i="0" u="none" strike="noStrike" baseline="0" dirty="0">
                    <a:effectLst/>
                  </a:rPr>
                  <a:t>)</a:t>
                </a:r>
                <a:endParaRPr lang="en-US" altLang="en-US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116378624"/>
        <c:crosses val="autoZero"/>
        <c:crossBetween val="midCat"/>
      </c:valAx>
    </c:plotArea>
    <c:plotVisOnly val="1"/>
    <c:dispBlanksAs val="gap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C00000"/>
              </a:solidFill>
              <a:ln>
                <a:noFill/>
              </a:ln>
            </c:spPr>
          </c:marker>
          <c:trendline>
            <c:trendlineType val="linear"/>
            <c:dispRSqr val="1"/>
            <c:dispEq val="1"/>
            <c:trendlineLbl>
              <c:numFmt formatCode="General" sourceLinked="0"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筛选数据1!$J$2:$J$851</c:f>
              <c:numCache>
                <c:formatCode>General</c:formatCode>
                <c:ptCount val="850"/>
                <c:pt idx="0">
                  <c:v>1.511705639999996</c:v>
                </c:pt>
                <c:pt idx="1">
                  <c:v>1.511705639999996</c:v>
                </c:pt>
                <c:pt idx="2">
                  <c:v>1.4505383999999955</c:v>
                </c:pt>
                <c:pt idx="3">
                  <c:v>1.5326772899999999</c:v>
                </c:pt>
                <c:pt idx="4">
                  <c:v>1.6025828100000001</c:v>
                </c:pt>
                <c:pt idx="5">
                  <c:v>1.61481619</c:v>
                </c:pt>
                <c:pt idx="6">
                  <c:v>1.5606395</c:v>
                </c:pt>
                <c:pt idx="7">
                  <c:v>1.5606395</c:v>
                </c:pt>
                <c:pt idx="8">
                  <c:v>1.61132097</c:v>
                </c:pt>
                <c:pt idx="9">
                  <c:v>1.7039457599999952</c:v>
                </c:pt>
                <c:pt idx="10">
                  <c:v>1.6427784000000001</c:v>
                </c:pt>
                <c:pt idx="11">
                  <c:v>1.82628024</c:v>
                </c:pt>
                <c:pt idx="12">
                  <c:v>1.6602548400000001</c:v>
                </c:pt>
                <c:pt idx="13">
                  <c:v>1.6025828100000001</c:v>
                </c:pt>
                <c:pt idx="14">
                  <c:v>1.72666502</c:v>
                </c:pt>
                <c:pt idx="15">
                  <c:v>1.41209042</c:v>
                </c:pt>
                <c:pt idx="16">
                  <c:v>1.2967463699999999</c:v>
                </c:pt>
                <c:pt idx="17">
                  <c:v>1.3998569300000001</c:v>
                </c:pt>
                <c:pt idx="18">
                  <c:v>1.239074349999995</c:v>
                </c:pt>
                <c:pt idx="19">
                  <c:v>1.239074349999995</c:v>
                </c:pt>
                <c:pt idx="20">
                  <c:v>1.2408219599999954</c:v>
                </c:pt>
                <c:pt idx="21">
                  <c:v>1.2408219599999954</c:v>
                </c:pt>
                <c:pt idx="22">
                  <c:v>1.2181026899999998</c:v>
                </c:pt>
                <c:pt idx="23">
                  <c:v>1.1953834300000001</c:v>
                </c:pt>
                <c:pt idx="24">
                  <c:v>1.1219826899999998</c:v>
                </c:pt>
                <c:pt idx="25">
                  <c:v>1.2233456399999998</c:v>
                </c:pt>
                <c:pt idx="26">
                  <c:v>1.2268408499999999</c:v>
                </c:pt>
                <c:pt idx="27">
                  <c:v>1.0835347199999952</c:v>
                </c:pt>
                <c:pt idx="28">
                  <c:v>0.97518122000000063</c:v>
                </c:pt>
                <c:pt idx="29">
                  <c:v>2.2981421899999988</c:v>
                </c:pt>
                <c:pt idx="30">
                  <c:v>2.5795116400000002</c:v>
                </c:pt>
                <c:pt idx="31">
                  <c:v>2.5340731099999987</c:v>
                </c:pt>
                <c:pt idx="32">
                  <c:v>2.3523189999999907</c:v>
                </c:pt>
                <c:pt idx="33">
                  <c:v>2.38552403</c:v>
                </c:pt>
                <c:pt idx="34">
                  <c:v>2.2666847700000012</c:v>
                </c:pt>
                <c:pt idx="35">
                  <c:v>2.2666847700000012</c:v>
                </c:pt>
                <c:pt idx="36">
                  <c:v>2.1233785200000002</c:v>
                </c:pt>
                <c:pt idx="37">
                  <c:v>2.1233785200000002</c:v>
                </c:pt>
                <c:pt idx="38">
                  <c:v>1.9328861200000049</c:v>
                </c:pt>
                <c:pt idx="39">
                  <c:v>1.9468672300000001</c:v>
                </c:pt>
                <c:pt idx="43">
                  <c:v>2.5253348400000117</c:v>
                </c:pt>
                <c:pt idx="44">
                  <c:v>2.5253348400000117</c:v>
                </c:pt>
                <c:pt idx="45">
                  <c:v>2.4257197399999999</c:v>
                </c:pt>
                <c:pt idx="46">
                  <c:v>2.4047479599999999</c:v>
                </c:pt>
                <c:pt idx="47">
                  <c:v>2.4204766799999997</c:v>
                </c:pt>
                <c:pt idx="48">
                  <c:v>2.4064955699999997</c:v>
                </c:pt>
                <c:pt idx="49">
                  <c:v>2.3086280799999988</c:v>
                </c:pt>
                <c:pt idx="50">
                  <c:v>2.3068802399999977</c:v>
                </c:pt>
                <c:pt idx="51">
                  <c:v>2.38552403</c:v>
                </c:pt>
                <c:pt idx="52">
                  <c:v>2.2911515200000001</c:v>
                </c:pt>
                <c:pt idx="53">
                  <c:v>2.3156185199999904</c:v>
                </c:pt>
                <c:pt idx="54">
                  <c:v>2.2859086999999998</c:v>
                </c:pt>
                <c:pt idx="55">
                  <c:v>2.2859086999999998</c:v>
                </c:pt>
                <c:pt idx="56">
                  <c:v>2.2072651400000001</c:v>
                </c:pt>
                <c:pt idx="57">
                  <c:v>2.2125079599999999</c:v>
                </c:pt>
                <c:pt idx="58">
                  <c:v>2.1426024399999912</c:v>
                </c:pt>
                <c:pt idx="59">
                  <c:v>2.0814352</c:v>
                </c:pt>
                <c:pt idx="60">
                  <c:v>2.0080344700000001</c:v>
                </c:pt>
                <c:pt idx="61">
                  <c:v>1.86997116</c:v>
                </c:pt>
                <c:pt idx="62">
                  <c:v>1.9608483300000001</c:v>
                </c:pt>
                <c:pt idx="63">
                  <c:v>1.9468672300000001</c:v>
                </c:pt>
                <c:pt idx="64">
                  <c:v>2.0115296799999998</c:v>
                </c:pt>
                <c:pt idx="65">
                  <c:v>1.4278191299999998</c:v>
                </c:pt>
                <c:pt idx="66">
                  <c:v>1.441800239999995</c:v>
                </c:pt>
                <c:pt idx="67">
                  <c:v>1.2915034299999999</c:v>
                </c:pt>
                <c:pt idx="68">
                  <c:v>1.0678060099999998</c:v>
                </c:pt>
                <c:pt idx="69">
                  <c:v>1.0398437999999952</c:v>
                </c:pt>
                <c:pt idx="70">
                  <c:v>0.96294778999999997</c:v>
                </c:pt>
                <c:pt idx="71">
                  <c:v>1.0346008499999999</c:v>
                </c:pt>
                <c:pt idx="72">
                  <c:v>0.96294778999999997</c:v>
                </c:pt>
                <c:pt idx="73">
                  <c:v>0.94197613000000002</c:v>
                </c:pt>
                <c:pt idx="74">
                  <c:v>0.99790049000000003</c:v>
                </c:pt>
                <c:pt idx="75">
                  <c:v>1.4715100499999998</c:v>
                </c:pt>
                <c:pt idx="76">
                  <c:v>1.67598355</c:v>
                </c:pt>
                <c:pt idx="77">
                  <c:v>1.4959769199999959</c:v>
                </c:pt>
                <c:pt idx="78">
                  <c:v>1.56588244</c:v>
                </c:pt>
                <c:pt idx="79">
                  <c:v>1.7319078399999999</c:v>
                </c:pt>
                <c:pt idx="80">
                  <c:v>1.6480213399999999</c:v>
                </c:pt>
                <c:pt idx="81">
                  <c:v>1.6480213399999999</c:v>
                </c:pt>
                <c:pt idx="82">
                  <c:v>1.51345336</c:v>
                </c:pt>
                <c:pt idx="83">
                  <c:v>1.7458889499999999</c:v>
                </c:pt>
                <c:pt idx="84">
                  <c:v>1.4225761899999998</c:v>
                </c:pt>
                <c:pt idx="85">
                  <c:v>2.1146402399999977</c:v>
                </c:pt>
                <c:pt idx="86">
                  <c:v>1.5466584000000001</c:v>
                </c:pt>
                <c:pt idx="87">
                  <c:v>1.5466584000000001</c:v>
                </c:pt>
                <c:pt idx="88">
                  <c:v>1.770355940000004</c:v>
                </c:pt>
                <c:pt idx="89">
                  <c:v>1.6287972899999998</c:v>
                </c:pt>
                <c:pt idx="90">
                  <c:v>1.6287972899999998</c:v>
                </c:pt>
                <c:pt idx="91">
                  <c:v>1.719674469999996</c:v>
                </c:pt>
                <c:pt idx="92">
                  <c:v>1.662002440000004</c:v>
                </c:pt>
                <c:pt idx="93">
                  <c:v>1.78433704</c:v>
                </c:pt>
                <c:pt idx="94">
                  <c:v>1.717926859999992</c:v>
                </c:pt>
                <c:pt idx="95">
                  <c:v>1.6550118899999999</c:v>
                </c:pt>
                <c:pt idx="96">
                  <c:v>1.6270496799999998</c:v>
                </c:pt>
                <c:pt idx="97">
                  <c:v>1.4889863699999999</c:v>
                </c:pt>
                <c:pt idx="98">
                  <c:v>1.42607152</c:v>
                </c:pt>
                <c:pt idx="99">
                  <c:v>1.33694208</c:v>
                </c:pt>
                <c:pt idx="100">
                  <c:v>1.3526707899999999</c:v>
                </c:pt>
                <c:pt idx="101">
                  <c:v>1.73365557</c:v>
                </c:pt>
                <c:pt idx="102">
                  <c:v>1.721422079999996</c:v>
                </c:pt>
                <c:pt idx="103">
                  <c:v>1.7354031799999998</c:v>
                </c:pt>
                <c:pt idx="104">
                  <c:v>1.61132097</c:v>
                </c:pt>
                <c:pt idx="105">
                  <c:v>1.5047150899999999</c:v>
                </c:pt>
                <c:pt idx="106">
                  <c:v>1.6165639199999999</c:v>
                </c:pt>
                <c:pt idx="107">
                  <c:v>1.32296097</c:v>
                </c:pt>
                <c:pt idx="108">
                  <c:v>1.78258932</c:v>
                </c:pt>
                <c:pt idx="109">
                  <c:v>1.3806328800000001</c:v>
                </c:pt>
                <c:pt idx="110">
                  <c:v>1.26528895</c:v>
                </c:pt>
                <c:pt idx="111">
                  <c:v>1.3089798699999999</c:v>
                </c:pt>
                <c:pt idx="112">
                  <c:v>1.3491754499999999</c:v>
                </c:pt>
                <c:pt idx="113">
                  <c:v>1.3142226899999998</c:v>
                </c:pt>
                <c:pt idx="114">
                  <c:v>1.2915034299999999</c:v>
                </c:pt>
                <c:pt idx="115">
                  <c:v>1.1394591300000001</c:v>
                </c:pt>
                <c:pt idx="116">
                  <c:v>1.2810176600000001</c:v>
                </c:pt>
                <c:pt idx="117">
                  <c:v>1.3386896799999999</c:v>
                </c:pt>
                <c:pt idx="118">
                  <c:v>1.3386896799999999</c:v>
                </c:pt>
                <c:pt idx="119">
                  <c:v>1.0380961899999999</c:v>
                </c:pt>
                <c:pt idx="120">
                  <c:v>1.2478125099999999</c:v>
                </c:pt>
                <c:pt idx="121">
                  <c:v>1.2006263699999959</c:v>
                </c:pt>
                <c:pt idx="122">
                  <c:v>0.98741471999999775</c:v>
                </c:pt>
                <c:pt idx="123">
                  <c:v>1.4907340999999952</c:v>
                </c:pt>
                <c:pt idx="124">
                  <c:v>1.5466584000000001</c:v>
                </c:pt>
                <c:pt idx="125">
                  <c:v>1.5186961899999998</c:v>
                </c:pt>
                <c:pt idx="126">
                  <c:v>1.6480213399999999</c:v>
                </c:pt>
                <c:pt idx="127">
                  <c:v>1.5798635499999998</c:v>
                </c:pt>
                <c:pt idx="128">
                  <c:v>1.1272256399999998</c:v>
                </c:pt>
                <c:pt idx="129">
                  <c:v>1.5047150899999999</c:v>
                </c:pt>
                <c:pt idx="130">
                  <c:v>1.21285987</c:v>
                </c:pt>
                <c:pt idx="131">
                  <c:v>1.2268408499999999</c:v>
                </c:pt>
                <c:pt idx="132">
                  <c:v>1.237326739999995</c:v>
                </c:pt>
                <c:pt idx="133">
                  <c:v>2.24047017</c:v>
                </c:pt>
                <c:pt idx="134">
                  <c:v>1.56588244</c:v>
                </c:pt>
                <c:pt idx="135">
                  <c:v>1.4225761899999998</c:v>
                </c:pt>
                <c:pt idx="136">
                  <c:v>1.5781158200000049</c:v>
                </c:pt>
                <c:pt idx="137">
                  <c:v>1.5641348399999999</c:v>
                </c:pt>
                <c:pt idx="138">
                  <c:v>1.462771889999996</c:v>
                </c:pt>
                <c:pt idx="139">
                  <c:v>1.3823806000000001</c:v>
                </c:pt>
                <c:pt idx="140">
                  <c:v>1.66549766</c:v>
                </c:pt>
                <c:pt idx="141">
                  <c:v>1.5920969199999999</c:v>
                </c:pt>
                <c:pt idx="142">
                  <c:v>1.67248821</c:v>
                </c:pt>
                <c:pt idx="143">
                  <c:v>1.4173332499999927</c:v>
                </c:pt>
                <c:pt idx="144">
                  <c:v>1.5641348399999999</c:v>
                </c:pt>
                <c:pt idx="145">
                  <c:v>1.5920969199999999</c:v>
                </c:pt>
                <c:pt idx="146">
                  <c:v>1.5029674799999999</c:v>
                </c:pt>
                <c:pt idx="147">
                  <c:v>1.3876234299999999</c:v>
                </c:pt>
                <c:pt idx="148">
                  <c:v>2.3295996199999998</c:v>
                </c:pt>
                <c:pt idx="149">
                  <c:v>2.2002744700000001</c:v>
                </c:pt>
                <c:pt idx="150">
                  <c:v>1.9958009700000001</c:v>
                </c:pt>
                <c:pt idx="151">
                  <c:v>1.9556053899999999</c:v>
                </c:pt>
                <c:pt idx="152">
                  <c:v>1.8891951999999999</c:v>
                </c:pt>
                <c:pt idx="153">
                  <c:v>1.8891951999999999</c:v>
                </c:pt>
                <c:pt idx="154">
                  <c:v>1.82628024</c:v>
                </c:pt>
                <c:pt idx="155">
                  <c:v>1.9328861200000049</c:v>
                </c:pt>
                <c:pt idx="156">
                  <c:v>1.7686082099999998</c:v>
                </c:pt>
                <c:pt idx="157">
                  <c:v>1.7930751999999999</c:v>
                </c:pt>
                <c:pt idx="158">
                  <c:v>1.8035609699999999</c:v>
                </c:pt>
                <c:pt idx="159">
                  <c:v>1.8350185200000044</c:v>
                </c:pt>
                <c:pt idx="160">
                  <c:v>1.8350185200000044</c:v>
                </c:pt>
                <c:pt idx="161">
                  <c:v>1.7755987599999945</c:v>
                </c:pt>
                <c:pt idx="162">
                  <c:v>1.7441413399999999</c:v>
                </c:pt>
                <c:pt idx="163">
                  <c:v>1.8053085799999999</c:v>
                </c:pt>
                <c:pt idx="164">
                  <c:v>1.759870049999996</c:v>
                </c:pt>
                <c:pt idx="165">
                  <c:v>1.7563748399999999</c:v>
                </c:pt>
                <c:pt idx="166">
                  <c:v>1.7563748399999999</c:v>
                </c:pt>
                <c:pt idx="167">
                  <c:v>1.717926859999992</c:v>
                </c:pt>
                <c:pt idx="168">
                  <c:v>1.66375005</c:v>
                </c:pt>
                <c:pt idx="169">
                  <c:v>1.6987028100000001</c:v>
                </c:pt>
                <c:pt idx="170">
                  <c:v>1.6794787600000001</c:v>
                </c:pt>
                <c:pt idx="171">
                  <c:v>1.719674469999996</c:v>
                </c:pt>
                <c:pt idx="172">
                  <c:v>1.77385116</c:v>
                </c:pt>
                <c:pt idx="173">
                  <c:v>1.6218067399999998</c:v>
                </c:pt>
                <c:pt idx="174">
                  <c:v>1.6287972899999998</c:v>
                </c:pt>
                <c:pt idx="175">
                  <c:v>1.5484059999999999</c:v>
                </c:pt>
                <c:pt idx="176">
                  <c:v>2.5410635500000001</c:v>
                </c:pt>
                <c:pt idx="177">
                  <c:v>2.3663001099999987</c:v>
                </c:pt>
                <c:pt idx="178">
                  <c:v>2.2037696800000002</c:v>
                </c:pt>
                <c:pt idx="179">
                  <c:v>2.2561988799999999</c:v>
                </c:pt>
                <c:pt idx="180">
                  <c:v>2.2561988799999999</c:v>
                </c:pt>
                <c:pt idx="181">
                  <c:v>2.1478455099999998</c:v>
                </c:pt>
                <c:pt idx="182">
                  <c:v>2.02376318</c:v>
                </c:pt>
                <c:pt idx="183">
                  <c:v>1.6445261200000001</c:v>
                </c:pt>
                <c:pt idx="184">
                  <c:v>1.5064628099999999</c:v>
                </c:pt>
                <c:pt idx="185">
                  <c:v>1.5763682099999998</c:v>
                </c:pt>
                <c:pt idx="186">
                  <c:v>1.6357878400000001</c:v>
                </c:pt>
                <c:pt idx="187">
                  <c:v>1.6165639199999999</c:v>
                </c:pt>
                <c:pt idx="188">
                  <c:v>1.5903493200000001</c:v>
                </c:pt>
                <c:pt idx="189">
                  <c:v>1.52918208</c:v>
                </c:pt>
                <c:pt idx="190">
                  <c:v>1.3823806000000001</c:v>
                </c:pt>
                <c:pt idx="191">
                  <c:v>1.26878417</c:v>
                </c:pt>
                <c:pt idx="192">
                  <c:v>1.4330620799999998</c:v>
                </c:pt>
                <c:pt idx="193">
                  <c:v>1.4697624399999998</c:v>
                </c:pt>
                <c:pt idx="194">
                  <c:v>1.4697624399999998</c:v>
                </c:pt>
                <c:pt idx="195">
                  <c:v>1.9293907899999998</c:v>
                </c:pt>
                <c:pt idx="196">
                  <c:v>1.67598355</c:v>
                </c:pt>
                <c:pt idx="197">
                  <c:v>1.1184874800000044</c:v>
                </c:pt>
                <c:pt idx="198">
                  <c:v>1.6847217099999998</c:v>
                </c:pt>
                <c:pt idx="199">
                  <c:v>1.4942293199999952</c:v>
                </c:pt>
                <c:pt idx="200">
                  <c:v>1.476753</c:v>
                </c:pt>
                <c:pt idx="201">
                  <c:v>1.6689929999999999</c:v>
                </c:pt>
                <c:pt idx="202">
                  <c:v>1.717926859999992</c:v>
                </c:pt>
                <c:pt idx="203">
                  <c:v>1.5973398699999999</c:v>
                </c:pt>
                <c:pt idx="204">
                  <c:v>1.66375005</c:v>
                </c:pt>
                <c:pt idx="205">
                  <c:v>1.58161116</c:v>
                </c:pt>
                <c:pt idx="206">
                  <c:v>1.76161766</c:v>
                </c:pt>
                <c:pt idx="207">
                  <c:v>1.1324685800000001</c:v>
                </c:pt>
                <c:pt idx="208">
                  <c:v>2.1950316399999998</c:v>
                </c:pt>
                <c:pt idx="209">
                  <c:v>1.1901404900000001</c:v>
                </c:pt>
                <c:pt idx="210">
                  <c:v>1.2443172899999999</c:v>
                </c:pt>
                <c:pt idx="211">
                  <c:v>1.1377114099999999</c:v>
                </c:pt>
                <c:pt idx="212">
                  <c:v>1.1866452700000001</c:v>
                </c:pt>
                <c:pt idx="213">
                  <c:v>1.1219826899999998</c:v>
                </c:pt>
                <c:pt idx="214">
                  <c:v>1.0940204899999999</c:v>
                </c:pt>
                <c:pt idx="215">
                  <c:v>1.1429543499999999</c:v>
                </c:pt>
                <c:pt idx="216">
                  <c:v>1.1429543499999999</c:v>
                </c:pt>
                <c:pt idx="217">
                  <c:v>1.01887214</c:v>
                </c:pt>
                <c:pt idx="218">
                  <c:v>1.1481972899999999</c:v>
                </c:pt>
                <c:pt idx="219">
                  <c:v>1.1219826899999998</c:v>
                </c:pt>
                <c:pt idx="220">
                  <c:v>1.0835347199999952</c:v>
                </c:pt>
                <c:pt idx="221">
                  <c:v>1.31771803</c:v>
                </c:pt>
                <c:pt idx="222">
                  <c:v>1.1324685800000001</c:v>
                </c:pt>
                <c:pt idx="223">
                  <c:v>1.9154096799999998</c:v>
                </c:pt>
                <c:pt idx="224">
                  <c:v>1.689964649999995</c:v>
                </c:pt>
                <c:pt idx="225">
                  <c:v>1.689964649999995</c:v>
                </c:pt>
                <c:pt idx="226">
                  <c:v>2.0150251399999912</c:v>
                </c:pt>
                <c:pt idx="227">
                  <c:v>1.941624279999995</c:v>
                </c:pt>
                <c:pt idx="228">
                  <c:v>1.7668605999999998</c:v>
                </c:pt>
                <c:pt idx="229">
                  <c:v>1.6934598700000001</c:v>
                </c:pt>
                <c:pt idx="230">
                  <c:v>1.4505383999999955</c:v>
                </c:pt>
                <c:pt idx="231">
                  <c:v>1.3194656399999998</c:v>
                </c:pt>
                <c:pt idx="232">
                  <c:v>1.3194656399999998</c:v>
                </c:pt>
                <c:pt idx="233">
                  <c:v>1.2949987599999955</c:v>
                </c:pt>
                <c:pt idx="234">
                  <c:v>1.4819958199999952</c:v>
                </c:pt>
                <c:pt idx="235">
                  <c:v>1.4365572899999999</c:v>
                </c:pt>
                <c:pt idx="236">
                  <c:v>1.2565507899999999</c:v>
                </c:pt>
                <c:pt idx="237">
                  <c:v>1.6165639199999999</c:v>
                </c:pt>
                <c:pt idx="238">
                  <c:v>1.3421848999999999</c:v>
                </c:pt>
                <c:pt idx="239">
                  <c:v>1.2181026899999998</c:v>
                </c:pt>
                <c:pt idx="240">
                  <c:v>1.1586830600000044</c:v>
                </c:pt>
                <c:pt idx="241">
                  <c:v>2.0325014599999998</c:v>
                </c:pt>
                <c:pt idx="242">
                  <c:v>2.0412395000000001</c:v>
                </c:pt>
                <c:pt idx="243">
                  <c:v>0.97692889000000271</c:v>
                </c:pt>
                <c:pt idx="244">
                  <c:v>2.2963945900000002</c:v>
                </c:pt>
                <c:pt idx="245">
                  <c:v>1.941624279999995</c:v>
                </c:pt>
                <c:pt idx="246">
                  <c:v>1.9049239200000001</c:v>
                </c:pt>
                <c:pt idx="247">
                  <c:v>1.9625959400000001</c:v>
                </c:pt>
                <c:pt idx="248">
                  <c:v>1.8769617099999998</c:v>
                </c:pt>
                <c:pt idx="249">
                  <c:v>1.8664759400000039</c:v>
                </c:pt>
                <c:pt idx="250">
                  <c:v>1.8332707899999998</c:v>
                </c:pt>
                <c:pt idx="251">
                  <c:v>1.8053085799999999</c:v>
                </c:pt>
                <c:pt idx="252">
                  <c:v>1.8053085799999999</c:v>
                </c:pt>
                <c:pt idx="253">
                  <c:v>1.6008351999999999</c:v>
                </c:pt>
                <c:pt idx="254">
                  <c:v>1.9154096799999998</c:v>
                </c:pt>
                <c:pt idx="255">
                  <c:v>1.8926904200000001</c:v>
                </c:pt>
                <c:pt idx="256">
                  <c:v>1.72666502</c:v>
                </c:pt>
                <c:pt idx="257">
                  <c:v>1.7126839199999999</c:v>
                </c:pt>
                <c:pt idx="258">
                  <c:v>1.8734664899999998</c:v>
                </c:pt>
                <c:pt idx="259">
                  <c:v>1.8437566799999998</c:v>
                </c:pt>
                <c:pt idx="260">
                  <c:v>1.6462737300000001</c:v>
                </c:pt>
                <c:pt idx="261">
                  <c:v>1.8053085799999999</c:v>
                </c:pt>
                <c:pt idx="262">
                  <c:v>2.07793999</c:v>
                </c:pt>
                <c:pt idx="263">
                  <c:v>2.03075385</c:v>
                </c:pt>
                <c:pt idx="264">
                  <c:v>2.0045392500000099</c:v>
                </c:pt>
                <c:pt idx="265">
                  <c:v>1.9835676</c:v>
                </c:pt>
                <c:pt idx="266">
                  <c:v>1.9066715200000039</c:v>
                </c:pt>
                <c:pt idx="267">
                  <c:v>1.9066715200000039</c:v>
                </c:pt>
                <c:pt idx="268">
                  <c:v>1.9049239200000001</c:v>
                </c:pt>
                <c:pt idx="269">
                  <c:v>1.8192896799999998</c:v>
                </c:pt>
                <c:pt idx="270">
                  <c:v>1.8752141</c:v>
                </c:pt>
                <c:pt idx="271">
                  <c:v>1.8752141</c:v>
                </c:pt>
                <c:pt idx="272">
                  <c:v>1.8472518899999999</c:v>
                </c:pt>
                <c:pt idx="273">
                  <c:v>1.7790940999999934</c:v>
                </c:pt>
                <c:pt idx="274">
                  <c:v>1.7528794999999955</c:v>
                </c:pt>
                <c:pt idx="275">
                  <c:v>1.7528794999999955</c:v>
                </c:pt>
                <c:pt idx="276">
                  <c:v>1.7371507899999998</c:v>
                </c:pt>
                <c:pt idx="277">
                  <c:v>1.7808417099999998</c:v>
                </c:pt>
                <c:pt idx="278">
                  <c:v>1.721422079999996</c:v>
                </c:pt>
                <c:pt idx="279">
                  <c:v>1.7021980299999999</c:v>
                </c:pt>
                <c:pt idx="280">
                  <c:v>1.68646932</c:v>
                </c:pt>
                <c:pt idx="281">
                  <c:v>1.68646932</c:v>
                </c:pt>
                <c:pt idx="282">
                  <c:v>1.6480213399999999</c:v>
                </c:pt>
                <c:pt idx="283">
                  <c:v>1.572873</c:v>
                </c:pt>
                <c:pt idx="284">
                  <c:v>1.511705639999996</c:v>
                </c:pt>
                <c:pt idx="285">
                  <c:v>1.4365572899999999</c:v>
                </c:pt>
                <c:pt idx="286">
                  <c:v>1.2408219599999954</c:v>
                </c:pt>
                <c:pt idx="287">
                  <c:v>1.2722795</c:v>
                </c:pt>
                <c:pt idx="288">
                  <c:v>1.11324453</c:v>
                </c:pt>
                <c:pt idx="289">
                  <c:v>1.1412067399999999</c:v>
                </c:pt>
                <c:pt idx="290">
                  <c:v>1.1412067399999999</c:v>
                </c:pt>
                <c:pt idx="291">
                  <c:v>1.2233456399999998</c:v>
                </c:pt>
                <c:pt idx="292">
                  <c:v>1.21111214</c:v>
                </c:pt>
                <c:pt idx="293">
                  <c:v>1.2635412199999942</c:v>
                </c:pt>
                <c:pt idx="294">
                  <c:v>1.2250932499999938</c:v>
                </c:pt>
                <c:pt idx="295">
                  <c:v>1.3718947199999934</c:v>
                </c:pt>
                <c:pt idx="296">
                  <c:v>1.32296097</c:v>
                </c:pt>
                <c:pt idx="297">
                  <c:v>1.2425696799999955</c:v>
                </c:pt>
                <c:pt idx="298">
                  <c:v>1.3561660099999999</c:v>
                </c:pt>
                <c:pt idx="299">
                  <c:v>1.27402711</c:v>
                </c:pt>
                <c:pt idx="300">
                  <c:v>1.2827652699999998</c:v>
                </c:pt>
                <c:pt idx="301">
                  <c:v>1.2460648999999955</c:v>
                </c:pt>
                <c:pt idx="302">
                  <c:v>1.21111214</c:v>
                </c:pt>
                <c:pt idx="303">
                  <c:v>1.0905252699999999</c:v>
                </c:pt>
                <c:pt idx="304">
                  <c:v>1.2705317699999998</c:v>
                </c:pt>
                <c:pt idx="305">
                  <c:v>1.0922728800000001</c:v>
                </c:pt>
                <c:pt idx="306">
                  <c:v>1.12547803</c:v>
                </c:pt>
                <c:pt idx="307">
                  <c:v>1.1447019599999999</c:v>
                </c:pt>
                <c:pt idx="308">
                  <c:v>1.1848976600000001</c:v>
                </c:pt>
                <c:pt idx="309">
                  <c:v>1.2250932499999938</c:v>
                </c:pt>
                <c:pt idx="310">
                  <c:v>1.2408219599999954</c:v>
                </c:pt>
                <c:pt idx="311">
                  <c:v>1.2303361899999998</c:v>
                </c:pt>
                <c:pt idx="312">
                  <c:v>1.8000657600000001</c:v>
                </c:pt>
                <c:pt idx="313">
                  <c:v>1.8018133599999955</c:v>
                </c:pt>
                <c:pt idx="314">
                  <c:v>1.7441413399999999</c:v>
                </c:pt>
                <c:pt idx="315">
                  <c:v>1.6969552000000001</c:v>
                </c:pt>
                <c:pt idx="316">
                  <c:v>1.7668605999999998</c:v>
                </c:pt>
                <c:pt idx="317">
                  <c:v>1.6270496799999998</c:v>
                </c:pt>
                <c:pt idx="318">
                  <c:v>1.61306858</c:v>
                </c:pt>
                <c:pt idx="319">
                  <c:v>1.6585071100000039</c:v>
                </c:pt>
                <c:pt idx="320">
                  <c:v>1.70918858</c:v>
                </c:pt>
                <c:pt idx="321">
                  <c:v>1.5571442799999959</c:v>
                </c:pt>
                <c:pt idx="322">
                  <c:v>1.5571442799999959</c:v>
                </c:pt>
                <c:pt idx="323">
                  <c:v>1.4889863699999999</c:v>
                </c:pt>
                <c:pt idx="324">
                  <c:v>1.4033522599999955</c:v>
                </c:pt>
                <c:pt idx="325">
                  <c:v>1.5781158200000049</c:v>
                </c:pt>
                <c:pt idx="326">
                  <c:v>1.5781158200000049</c:v>
                </c:pt>
                <c:pt idx="327">
                  <c:v>1.3928663699999999</c:v>
                </c:pt>
                <c:pt idx="328">
                  <c:v>1.4522860099999999</c:v>
                </c:pt>
                <c:pt idx="329">
                  <c:v>1.4522860099999999</c:v>
                </c:pt>
                <c:pt idx="330">
                  <c:v>1.4750052699999998</c:v>
                </c:pt>
                <c:pt idx="331">
                  <c:v>1.3544183999999999</c:v>
                </c:pt>
                <c:pt idx="332">
                  <c:v>1.4645195</c:v>
                </c:pt>
                <c:pt idx="333">
                  <c:v>1.2967463699999999</c:v>
                </c:pt>
                <c:pt idx="334">
                  <c:v>1.3019893199999955</c:v>
                </c:pt>
                <c:pt idx="335">
                  <c:v>1.96783888</c:v>
                </c:pt>
                <c:pt idx="336">
                  <c:v>1.9084192499999999</c:v>
                </c:pt>
                <c:pt idx="337">
                  <c:v>1.7371507899999998</c:v>
                </c:pt>
                <c:pt idx="338">
                  <c:v>1.1097491999999998</c:v>
                </c:pt>
                <c:pt idx="339">
                  <c:v>1.6427784000000001</c:v>
                </c:pt>
                <c:pt idx="340">
                  <c:v>1.02935803</c:v>
                </c:pt>
                <c:pt idx="341">
                  <c:v>0.99265760000000003</c:v>
                </c:pt>
                <c:pt idx="342">
                  <c:v>0.86682778999999999</c:v>
                </c:pt>
                <c:pt idx="343">
                  <c:v>0.90877104000000064</c:v>
                </c:pt>
                <c:pt idx="344">
                  <c:v>1.4785005999999998</c:v>
                </c:pt>
                <c:pt idx="345">
                  <c:v>1.4173332499999927</c:v>
                </c:pt>
                <c:pt idx="346">
                  <c:v>1.4592765599999959</c:v>
                </c:pt>
                <c:pt idx="347">
                  <c:v>1.4592765599999959</c:v>
                </c:pt>
                <c:pt idx="348">
                  <c:v>1.36665189</c:v>
                </c:pt>
                <c:pt idx="349">
                  <c:v>1.4173332499999927</c:v>
                </c:pt>
                <c:pt idx="350">
                  <c:v>1.41908097</c:v>
                </c:pt>
                <c:pt idx="351">
                  <c:v>1.41908097</c:v>
                </c:pt>
                <c:pt idx="352">
                  <c:v>1.3753900499999998</c:v>
                </c:pt>
                <c:pt idx="353">
                  <c:v>1.434809679999995</c:v>
                </c:pt>
                <c:pt idx="354">
                  <c:v>1.35092306</c:v>
                </c:pt>
                <c:pt idx="355">
                  <c:v>1.35092306</c:v>
                </c:pt>
                <c:pt idx="356">
                  <c:v>1.17790711</c:v>
                </c:pt>
                <c:pt idx="357">
                  <c:v>1.3701471100000044</c:v>
                </c:pt>
                <c:pt idx="358">
                  <c:v>1.3334467399999999</c:v>
                </c:pt>
                <c:pt idx="359">
                  <c:v>1.3334467399999999</c:v>
                </c:pt>
                <c:pt idx="360">
                  <c:v>1.3544183999999999</c:v>
                </c:pt>
                <c:pt idx="361">
                  <c:v>1.31597042</c:v>
                </c:pt>
                <c:pt idx="362">
                  <c:v>1.441800239999995</c:v>
                </c:pt>
                <c:pt idx="363">
                  <c:v>1.1709165600000044</c:v>
                </c:pt>
                <c:pt idx="364">
                  <c:v>1.0940204899999999</c:v>
                </c:pt>
                <c:pt idx="365">
                  <c:v>1.476753</c:v>
                </c:pt>
                <c:pt idx="366">
                  <c:v>1.476753</c:v>
                </c:pt>
                <c:pt idx="367">
                  <c:v>1.4802482099999998</c:v>
                </c:pt>
                <c:pt idx="368">
                  <c:v>1.4802482099999998</c:v>
                </c:pt>
                <c:pt idx="369">
                  <c:v>1.3911187599999999</c:v>
                </c:pt>
                <c:pt idx="370">
                  <c:v>1.2233456399999998</c:v>
                </c:pt>
                <c:pt idx="371">
                  <c:v>1.4103428099999999</c:v>
                </c:pt>
                <c:pt idx="372">
                  <c:v>1.3439325099999999</c:v>
                </c:pt>
                <c:pt idx="373">
                  <c:v>1.2093645299999998</c:v>
                </c:pt>
                <c:pt idx="374">
                  <c:v>1.3998569300000001</c:v>
                </c:pt>
                <c:pt idx="375">
                  <c:v>1.96783888</c:v>
                </c:pt>
                <c:pt idx="376">
                  <c:v>1.9084192499999999</c:v>
                </c:pt>
                <c:pt idx="377">
                  <c:v>1.7546272299999999</c:v>
                </c:pt>
                <c:pt idx="378">
                  <c:v>1.6567594999999999</c:v>
                </c:pt>
                <c:pt idx="379">
                  <c:v>1.52918208</c:v>
                </c:pt>
                <c:pt idx="380">
                  <c:v>1.6847217099999998</c:v>
                </c:pt>
                <c:pt idx="381">
                  <c:v>1.6270496799999998</c:v>
                </c:pt>
                <c:pt idx="382">
                  <c:v>1.6183115200000044</c:v>
                </c:pt>
                <c:pt idx="383">
                  <c:v>1.52918208</c:v>
                </c:pt>
                <c:pt idx="384">
                  <c:v>1.4575289499999959</c:v>
                </c:pt>
                <c:pt idx="385">
                  <c:v>1.5676300499999998</c:v>
                </c:pt>
                <c:pt idx="386">
                  <c:v>1.530929679999995</c:v>
                </c:pt>
                <c:pt idx="387">
                  <c:v>1.530929679999995</c:v>
                </c:pt>
                <c:pt idx="388">
                  <c:v>1.3946139800000001</c:v>
                </c:pt>
                <c:pt idx="389">
                  <c:v>1.6689929999999999</c:v>
                </c:pt>
                <c:pt idx="390">
                  <c:v>1.51520097</c:v>
                </c:pt>
                <c:pt idx="391">
                  <c:v>1.4522860099999999</c:v>
                </c:pt>
                <c:pt idx="392">
                  <c:v>1.4522860099999999</c:v>
                </c:pt>
                <c:pt idx="393">
                  <c:v>1.3526707899999999</c:v>
                </c:pt>
                <c:pt idx="394">
                  <c:v>1.3579136099999998</c:v>
                </c:pt>
                <c:pt idx="395">
                  <c:v>1.3911187599999999</c:v>
                </c:pt>
                <c:pt idx="396">
                  <c:v>1.4837435499999998</c:v>
                </c:pt>
                <c:pt idx="397">
                  <c:v>1.4103428099999999</c:v>
                </c:pt>
                <c:pt idx="398">
                  <c:v>1.3089798699999999</c:v>
                </c:pt>
                <c:pt idx="399">
                  <c:v>1.50995803</c:v>
                </c:pt>
                <c:pt idx="400">
                  <c:v>1.2862605999999999</c:v>
                </c:pt>
                <c:pt idx="401">
                  <c:v>1.20237398</c:v>
                </c:pt>
                <c:pt idx="402">
                  <c:v>1.1342161900000001</c:v>
                </c:pt>
                <c:pt idx="403">
                  <c:v>1.12547803</c:v>
                </c:pt>
                <c:pt idx="404">
                  <c:v>1.0503295699999999</c:v>
                </c:pt>
                <c:pt idx="405">
                  <c:v>1.06431067</c:v>
                </c:pt>
                <c:pt idx="406">
                  <c:v>1.0957682099999955</c:v>
                </c:pt>
                <c:pt idx="407">
                  <c:v>1.01887214</c:v>
                </c:pt>
                <c:pt idx="408">
                  <c:v>1.01013398</c:v>
                </c:pt>
                <c:pt idx="409">
                  <c:v>1.01013398</c:v>
                </c:pt>
                <c:pt idx="410">
                  <c:v>0.9227521399999995</c:v>
                </c:pt>
                <c:pt idx="411">
                  <c:v>0.94372380000000222</c:v>
                </c:pt>
                <c:pt idx="412">
                  <c:v>1.01013398</c:v>
                </c:pt>
                <c:pt idx="413">
                  <c:v>0.97692889000000271</c:v>
                </c:pt>
                <c:pt idx="414">
                  <c:v>0.94721907000000005</c:v>
                </c:pt>
                <c:pt idx="415">
                  <c:v>0.91401397999999956</c:v>
                </c:pt>
                <c:pt idx="416">
                  <c:v>1.106253980000004</c:v>
                </c:pt>
                <c:pt idx="417">
                  <c:v>0.98042416999999715</c:v>
                </c:pt>
                <c:pt idx="418">
                  <c:v>0.93498557999999998</c:v>
                </c:pt>
                <c:pt idx="419">
                  <c:v>0.90352814999999775</c:v>
                </c:pt>
                <c:pt idx="420">
                  <c:v>0.89478992999999996</c:v>
                </c:pt>
                <c:pt idx="421">
                  <c:v>0.94547141000000223</c:v>
                </c:pt>
                <c:pt idx="422">
                  <c:v>0.90877104000000064</c:v>
                </c:pt>
                <c:pt idx="423">
                  <c:v>0.84760374000000005</c:v>
                </c:pt>
                <c:pt idx="424">
                  <c:v>0.88255649999999752</c:v>
                </c:pt>
                <c:pt idx="425">
                  <c:v>0.86158484000000002</c:v>
                </c:pt>
                <c:pt idx="426">
                  <c:v>0.81964159000000258</c:v>
                </c:pt>
                <c:pt idx="427">
                  <c:v>0.73925030000000003</c:v>
                </c:pt>
                <c:pt idx="428">
                  <c:v>1.434809679999995</c:v>
                </c:pt>
                <c:pt idx="429">
                  <c:v>1.51694858</c:v>
                </c:pt>
                <c:pt idx="430">
                  <c:v>1.4470431799999999</c:v>
                </c:pt>
                <c:pt idx="431">
                  <c:v>1.1656736099999998</c:v>
                </c:pt>
                <c:pt idx="432">
                  <c:v>1.1656736099999998</c:v>
                </c:pt>
                <c:pt idx="433">
                  <c:v>1.1307208499999999</c:v>
                </c:pt>
                <c:pt idx="434">
                  <c:v>1.17965472</c:v>
                </c:pt>
                <c:pt idx="435">
                  <c:v>1.0905252699999999</c:v>
                </c:pt>
                <c:pt idx="436">
                  <c:v>1.0905252699999999</c:v>
                </c:pt>
                <c:pt idx="437">
                  <c:v>1.12023509</c:v>
                </c:pt>
                <c:pt idx="438">
                  <c:v>1.1814023300000001</c:v>
                </c:pt>
                <c:pt idx="439">
                  <c:v>1.106253980000004</c:v>
                </c:pt>
                <c:pt idx="440">
                  <c:v>1.1184874800000044</c:v>
                </c:pt>
                <c:pt idx="441">
                  <c:v>1.1481972899999999</c:v>
                </c:pt>
                <c:pt idx="442">
                  <c:v>0.98916232999999565</c:v>
                </c:pt>
                <c:pt idx="443">
                  <c:v>0.87381834000000003</c:v>
                </c:pt>
                <c:pt idx="444">
                  <c:v>0.98217177</c:v>
                </c:pt>
                <c:pt idx="445">
                  <c:v>1.7965704199999999</c:v>
                </c:pt>
                <c:pt idx="446">
                  <c:v>1.7441413399999999</c:v>
                </c:pt>
                <c:pt idx="447">
                  <c:v>1.7423937299999999</c:v>
                </c:pt>
                <c:pt idx="448">
                  <c:v>1.7423937299999999</c:v>
                </c:pt>
                <c:pt idx="449">
                  <c:v>1.717926859999992</c:v>
                </c:pt>
                <c:pt idx="450">
                  <c:v>1.6794787600000001</c:v>
                </c:pt>
                <c:pt idx="451">
                  <c:v>1.6585071100000039</c:v>
                </c:pt>
                <c:pt idx="452">
                  <c:v>1.4575289499999959</c:v>
                </c:pt>
                <c:pt idx="453">
                  <c:v>1.4208285799999998</c:v>
                </c:pt>
                <c:pt idx="454">
                  <c:v>1.6427784000000001</c:v>
                </c:pt>
                <c:pt idx="455">
                  <c:v>1.0363484599999999</c:v>
                </c:pt>
                <c:pt idx="456">
                  <c:v>1.3596613399999959</c:v>
                </c:pt>
                <c:pt idx="457">
                  <c:v>1.30723214</c:v>
                </c:pt>
                <c:pt idx="458">
                  <c:v>1.249560239999995</c:v>
                </c:pt>
                <c:pt idx="459">
                  <c:v>1.1831500500000001</c:v>
                </c:pt>
                <c:pt idx="460">
                  <c:v>1.3404372899999999</c:v>
                </c:pt>
                <c:pt idx="461">
                  <c:v>1.7021980299999999</c:v>
                </c:pt>
                <c:pt idx="462">
                  <c:v>1.7948228099999999</c:v>
                </c:pt>
                <c:pt idx="463">
                  <c:v>1.6585071100000039</c:v>
                </c:pt>
                <c:pt idx="464">
                  <c:v>1.5344248999999952</c:v>
                </c:pt>
                <c:pt idx="465">
                  <c:v>1.4208285799999998</c:v>
                </c:pt>
                <c:pt idx="466">
                  <c:v>1.413838029999996</c:v>
                </c:pt>
                <c:pt idx="467">
                  <c:v>1.41908097</c:v>
                </c:pt>
                <c:pt idx="468">
                  <c:v>1.4889863699999999</c:v>
                </c:pt>
                <c:pt idx="469">
                  <c:v>1.4365572899999999</c:v>
                </c:pt>
                <c:pt idx="470">
                  <c:v>1.4365572899999999</c:v>
                </c:pt>
                <c:pt idx="471">
                  <c:v>1.3491754499999999</c:v>
                </c:pt>
                <c:pt idx="472">
                  <c:v>1.413838029999996</c:v>
                </c:pt>
                <c:pt idx="473">
                  <c:v>1.5344248999999952</c:v>
                </c:pt>
                <c:pt idx="474">
                  <c:v>1.5204439199999999</c:v>
                </c:pt>
                <c:pt idx="475">
                  <c:v>1.5204439199999999</c:v>
                </c:pt>
                <c:pt idx="476">
                  <c:v>1.4243237999999943</c:v>
                </c:pt>
                <c:pt idx="477">
                  <c:v>1.37713766</c:v>
                </c:pt>
                <c:pt idx="478">
                  <c:v>1.5553965599999959</c:v>
                </c:pt>
                <c:pt idx="479">
                  <c:v>1.5047150899999999</c:v>
                </c:pt>
                <c:pt idx="480">
                  <c:v>1.4278191299999998</c:v>
                </c:pt>
                <c:pt idx="481">
                  <c:v>1.31597042</c:v>
                </c:pt>
                <c:pt idx="482">
                  <c:v>1.31597042</c:v>
                </c:pt>
                <c:pt idx="483">
                  <c:v>1.4085950899999959</c:v>
                </c:pt>
                <c:pt idx="484">
                  <c:v>1.17790711</c:v>
                </c:pt>
                <c:pt idx="485">
                  <c:v>0.96469539000000271</c:v>
                </c:pt>
                <c:pt idx="486">
                  <c:v>1.26703656</c:v>
                </c:pt>
                <c:pt idx="487">
                  <c:v>0.96120011999999999</c:v>
                </c:pt>
                <c:pt idx="488">
                  <c:v>0.89653759999999716</c:v>
                </c:pt>
                <c:pt idx="489">
                  <c:v>0.89653759999999716</c:v>
                </c:pt>
                <c:pt idx="490">
                  <c:v>0.87207067000000271</c:v>
                </c:pt>
                <c:pt idx="491">
                  <c:v>0.91401397999999956</c:v>
                </c:pt>
                <c:pt idx="492">
                  <c:v>0.90003287999999959</c:v>
                </c:pt>
                <c:pt idx="493">
                  <c:v>0.90003287999999959</c:v>
                </c:pt>
                <c:pt idx="494">
                  <c:v>0.81614631000000004</c:v>
                </c:pt>
                <c:pt idx="495">
                  <c:v>0.7409979100000027</c:v>
                </c:pt>
                <c:pt idx="496">
                  <c:v>0.94547141000000223</c:v>
                </c:pt>
                <c:pt idx="497">
                  <c:v>0.86682778999999999</c:v>
                </c:pt>
                <c:pt idx="498">
                  <c:v>0.83886558</c:v>
                </c:pt>
                <c:pt idx="499">
                  <c:v>0.82663213999999996</c:v>
                </c:pt>
                <c:pt idx="500">
                  <c:v>0.70080226999999951</c:v>
                </c:pt>
                <c:pt idx="501">
                  <c:v>0.65711134999999998</c:v>
                </c:pt>
                <c:pt idx="502">
                  <c:v>0.86508012000000001</c:v>
                </c:pt>
                <c:pt idx="503">
                  <c:v>0.78294122000000199</c:v>
                </c:pt>
                <c:pt idx="504">
                  <c:v>1.5553965599999959</c:v>
                </c:pt>
                <c:pt idx="505">
                  <c:v>0.98741471999999775</c:v>
                </c:pt>
                <c:pt idx="506">
                  <c:v>1.0380961899999999</c:v>
                </c:pt>
                <c:pt idx="507">
                  <c:v>1.025862689999995</c:v>
                </c:pt>
                <c:pt idx="508">
                  <c:v>0.99090999000000002</c:v>
                </c:pt>
                <c:pt idx="509">
                  <c:v>0.98916232999999565</c:v>
                </c:pt>
                <c:pt idx="510">
                  <c:v>0.99090999000000002</c:v>
                </c:pt>
                <c:pt idx="511">
                  <c:v>1.02935803</c:v>
                </c:pt>
                <c:pt idx="512">
                  <c:v>0.99964814999999996</c:v>
                </c:pt>
                <c:pt idx="513">
                  <c:v>0.96469539000000271</c:v>
                </c:pt>
                <c:pt idx="514">
                  <c:v>0.94372380000000222</c:v>
                </c:pt>
                <c:pt idx="515">
                  <c:v>1.0031434299999999</c:v>
                </c:pt>
                <c:pt idx="516">
                  <c:v>0.91925687</c:v>
                </c:pt>
                <c:pt idx="517">
                  <c:v>0.91925687</c:v>
                </c:pt>
                <c:pt idx="518">
                  <c:v>0.95071435000000004</c:v>
                </c:pt>
                <c:pt idx="519">
                  <c:v>0.95770484000000222</c:v>
                </c:pt>
                <c:pt idx="520">
                  <c:v>0.95595722999999999</c:v>
                </c:pt>
                <c:pt idx="521">
                  <c:v>0.88954705000000001</c:v>
                </c:pt>
                <c:pt idx="522">
                  <c:v>0.86508012000000001</c:v>
                </c:pt>
                <c:pt idx="523">
                  <c:v>0.89478992999999996</c:v>
                </c:pt>
                <c:pt idx="524">
                  <c:v>1.7948228099999999</c:v>
                </c:pt>
                <c:pt idx="525">
                  <c:v>1.6829741</c:v>
                </c:pt>
                <c:pt idx="526">
                  <c:v>1.1988787700000001</c:v>
                </c:pt>
                <c:pt idx="527">
                  <c:v>1.2443172899999999</c:v>
                </c:pt>
                <c:pt idx="528">
                  <c:v>1.2565507899999999</c:v>
                </c:pt>
                <c:pt idx="529">
                  <c:v>1.1551878500000001</c:v>
                </c:pt>
                <c:pt idx="530">
                  <c:v>1.1377114099999999</c:v>
                </c:pt>
                <c:pt idx="531">
                  <c:v>1.1377114099999999</c:v>
                </c:pt>
                <c:pt idx="532">
                  <c:v>1.1359637999999952</c:v>
                </c:pt>
                <c:pt idx="533">
                  <c:v>1.1499448999999959</c:v>
                </c:pt>
                <c:pt idx="534">
                  <c:v>1.3002417099999999</c:v>
                </c:pt>
                <c:pt idx="535">
                  <c:v>1.2915034299999999</c:v>
                </c:pt>
                <c:pt idx="536">
                  <c:v>1.2215980299999998</c:v>
                </c:pt>
                <c:pt idx="537">
                  <c:v>1.2006263699999959</c:v>
                </c:pt>
                <c:pt idx="538">
                  <c:v>1.1744117700000001</c:v>
                </c:pt>
                <c:pt idx="539">
                  <c:v>1.2215980299999998</c:v>
                </c:pt>
                <c:pt idx="540">
                  <c:v>1.1307208499999999</c:v>
                </c:pt>
                <c:pt idx="541">
                  <c:v>1.0363484599999999</c:v>
                </c:pt>
                <c:pt idx="542">
                  <c:v>0.94547141000000223</c:v>
                </c:pt>
                <c:pt idx="543">
                  <c:v>0.91925687</c:v>
                </c:pt>
                <c:pt idx="544">
                  <c:v>0.87731360999999997</c:v>
                </c:pt>
                <c:pt idx="545">
                  <c:v>0.84935141000000258</c:v>
                </c:pt>
                <c:pt idx="546">
                  <c:v>0.84410845999999995</c:v>
                </c:pt>
                <c:pt idx="547">
                  <c:v>0.82663213999999996</c:v>
                </c:pt>
                <c:pt idx="548">
                  <c:v>0.82663213999999996</c:v>
                </c:pt>
                <c:pt idx="549">
                  <c:v>0.77944595000000272</c:v>
                </c:pt>
                <c:pt idx="550">
                  <c:v>0.79517466000000003</c:v>
                </c:pt>
                <c:pt idx="551">
                  <c:v>0.91226630999999703</c:v>
                </c:pt>
                <c:pt idx="552">
                  <c:v>0.80740809000000002</c:v>
                </c:pt>
                <c:pt idx="553">
                  <c:v>0.80740809000000002</c:v>
                </c:pt>
                <c:pt idx="554">
                  <c:v>0.82138920000000004</c:v>
                </c:pt>
                <c:pt idx="555">
                  <c:v>0.78294122000000199</c:v>
                </c:pt>
                <c:pt idx="556">
                  <c:v>0.76896012000000002</c:v>
                </c:pt>
                <c:pt idx="557">
                  <c:v>0.93323796999999775</c:v>
                </c:pt>
                <c:pt idx="558">
                  <c:v>0.78993177000000003</c:v>
                </c:pt>
                <c:pt idx="559">
                  <c:v>0.79342705000000002</c:v>
                </c:pt>
                <c:pt idx="560">
                  <c:v>0.76896012000000002</c:v>
                </c:pt>
                <c:pt idx="561">
                  <c:v>0.74449319000000003</c:v>
                </c:pt>
                <c:pt idx="562">
                  <c:v>0.81614631000000004</c:v>
                </c:pt>
                <c:pt idx="563">
                  <c:v>0.78119355000000001</c:v>
                </c:pt>
                <c:pt idx="564">
                  <c:v>0.73051207999999956</c:v>
                </c:pt>
                <c:pt idx="565">
                  <c:v>0.70779282000000165</c:v>
                </c:pt>
                <c:pt idx="566">
                  <c:v>0.69206411000000001</c:v>
                </c:pt>
                <c:pt idx="567">
                  <c:v>0.65536373999999997</c:v>
                </c:pt>
                <c:pt idx="568">
                  <c:v>1.662002440000004</c:v>
                </c:pt>
                <c:pt idx="569">
                  <c:v>1.9049239200000001</c:v>
                </c:pt>
                <c:pt idx="570">
                  <c:v>1.8769617099999998</c:v>
                </c:pt>
                <c:pt idx="571">
                  <c:v>1.7878322599999952</c:v>
                </c:pt>
                <c:pt idx="572">
                  <c:v>1.7878322599999952</c:v>
                </c:pt>
                <c:pt idx="573">
                  <c:v>1.72666502</c:v>
                </c:pt>
                <c:pt idx="574">
                  <c:v>1.72666502</c:v>
                </c:pt>
                <c:pt idx="575">
                  <c:v>1.6480213399999999</c:v>
                </c:pt>
                <c:pt idx="576">
                  <c:v>1.3544183999999999</c:v>
                </c:pt>
                <c:pt idx="577">
                  <c:v>1.5588918899999959</c:v>
                </c:pt>
                <c:pt idx="578">
                  <c:v>1.67598355</c:v>
                </c:pt>
                <c:pt idx="579">
                  <c:v>1.5903493200000001</c:v>
                </c:pt>
                <c:pt idx="580">
                  <c:v>1.5781158200000049</c:v>
                </c:pt>
                <c:pt idx="581">
                  <c:v>1.27402711</c:v>
                </c:pt>
                <c:pt idx="582">
                  <c:v>1.401604529999996</c:v>
                </c:pt>
                <c:pt idx="583">
                  <c:v>1.4540336099999998</c:v>
                </c:pt>
                <c:pt idx="584">
                  <c:v>1.4889863699999999</c:v>
                </c:pt>
                <c:pt idx="585">
                  <c:v>1.3963617099999999</c:v>
                </c:pt>
                <c:pt idx="586">
                  <c:v>1.3404372899999999</c:v>
                </c:pt>
                <c:pt idx="587">
                  <c:v>1.30723214</c:v>
                </c:pt>
                <c:pt idx="588">
                  <c:v>1.1814023300000001</c:v>
                </c:pt>
                <c:pt idx="589">
                  <c:v>1.1412067399999999</c:v>
                </c:pt>
                <c:pt idx="590">
                  <c:v>1.3421848999999999</c:v>
                </c:pt>
                <c:pt idx="591">
                  <c:v>1.2600460099999999</c:v>
                </c:pt>
                <c:pt idx="592">
                  <c:v>1.2600460099999999</c:v>
                </c:pt>
                <c:pt idx="593">
                  <c:v>1.0940204899999999</c:v>
                </c:pt>
                <c:pt idx="594">
                  <c:v>1.2810176600000001</c:v>
                </c:pt>
                <c:pt idx="595">
                  <c:v>1.2775223299999998</c:v>
                </c:pt>
                <c:pt idx="596">
                  <c:v>1.17266417</c:v>
                </c:pt>
                <c:pt idx="597">
                  <c:v>1.4907340999999952</c:v>
                </c:pt>
                <c:pt idx="598">
                  <c:v>1.12547803</c:v>
                </c:pt>
                <c:pt idx="599">
                  <c:v>1.5676300499999998</c:v>
                </c:pt>
                <c:pt idx="600">
                  <c:v>0.78818410999999799</c:v>
                </c:pt>
                <c:pt idx="601">
                  <c:v>0.75323141000000271</c:v>
                </c:pt>
                <c:pt idx="602">
                  <c:v>0.97692889000000271</c:v>
                </c:pt>
                <c:pt idx="603">
                  <c:v>0.78294122000000199</c:v>
                </c:pt>
                <c:pt idx="604">
                  <c:v>0.88954705000000001</c:v>
                </c:pt>
                <c:pt idx="605">
                  <c:v>0.84935141000000258</c:v>
                </c:pt>
                <c:pt idx="606">
                  <c:v>0.83711796999999799</c:v>
                </c:pt>
                <c:pt idx="607">
                  <c:v>0.91051870999999729</c:v>
                </c:pt>
                <c:pt idx="608">
                  <c:v>0.91401397999999956</c:v>
                </c:pt>
                <c:pt idx="609">
                  <c:v>1.3579136099999998</c:v>
                </c:pt>
                <c:pt idx="610">
                  <c:v>1.2600460099999999</c:v>
                </c:pt>
                <c:pt idx="611">
                  <c:v>1.3142226899999998</c:v>
                </c:pt>
                <c:pt idx="612">
                  <c:v>1.2320838000000001</c:v>
                </c:pt>
                <c:pt idx="613">
                  <c:v>1.31597042</c:v>
                </c:pt>
                <c:pt idx="614">
                  <c:v>1.3002417099999999</c:v>
                </c:pt>
                <c:pt idx="615">
                  <c:v>1.0957682099999955</c:v>
                </c:pt>
                <c:pt idx="616">
                  <c:v>0.69031643999999959</c:v>
                </c:pt>
                <c:pt idx="617">
                  <c:v>0.67458773000000005</c:v>
                </c:pt>
                <c:pt idx="618">
                  <c:v>0.61167282000000223</c:v>
                </c:pt>
                <c:pt idx="619">
                  <c:v>1.3928663699999999</c:v>
                </c:pt>
                <c:pt idx="620">
                  <c:v>1.26528895</c:v>
                </c:pt>
                <c:pt idx="621">
                  <c:v>1.1866452700000001</c:v>
                </c:pt>
                <c:pt idx="622">
                  <c:v>1.1307208499999999</c:v>
                </c:pt>
                <c:pt idx="623">
                  <c:v>1.2722795</c:v>
                </c:pt>
                <c:pt idx="624">
                  <c:v>1.21985042</c:v>
                </c:pt>
                <c:pt idx="625">
                  <c:v>1.1866452700000001</c:v>
                </c:pt>
                <c:pt idx="626">
                  <c:v>1.20237398</c:v>
                </c:pt>
                <c:pt idx="627">
                  <c:v>1.0713012199999945</c:v>
                </c:pt>
                <c:pt idx="628">
                  <c:v>0.99265760000000003</c:v>
                </c:pt>
                <c:pt idx="629">
                  <c:v>1.1953834300000001</c:v>
                </c:pt>
                <c:pt idx="630">
                  <c:v>1.1394591300000001</c:v>
                </c:pt>
                <c:pt idx="631">
                  <c:v>1.1761595000000049</c:v>
                </c:pt>
                <c:pt idx="632">
                  <c:v>1.0957682099999955</c:v>
                </c:pt>
                <c:pt idx="633">
                  <c:v>0.85983723000000223</c:v>
                </c:pt>
                <c:pt idx="634">
                  <c:v>0.88954705000000001</c:v>
                </c:pt>
                <c:pt idx="635">
                  <c:v>1.0450867399999999</c:v>
                </c:pt>
                <c:pt idx="636">
                  <c:v>0.91925687</c:v>
                </c:pt>
                <c:pt idx="637">
                  <c:v>1.431314349999995</c:v>
                </c:pt>
                <c:pt idx="638">
                  <c:v>1.33694208</c:v>
                </c:pt>
                <c:pt idx="639">
                  <c:v>1.163926009999996</c:v>
                </c:pt>
                <c:pt idx="640">
                  <c:v>1.163926009999996</c:v>
                </c:pt>
                <c:pt idx="641">
                  <c:v>0.98042416999999715</c:v>
                </c:pt>
                <c:pt idx="642">
                  <c:v>1.6392831800000001</c:v>
                </c:pt>
                <c:pt idx="643">
                  <c:v>0.73400736</c:v>
                </c:pt>
                <c:pt idx="644">
                  <c:v>0.68856883000000002</c:v>
                </c:pt>
                <c:pt idx="645">
                  <c:v>0.69555937999999951</c:v>
                </c:pt>
                <c:pt idx="646">
                  <c:v>0.70604521000000353</c:v>
                </c:pt>
                <c:pt idx="647">
                  <c:v>0.66934484000000272</c:v>
                </c:pt>
                <c:pt idx="648">
                  <c:v>0.62390625000000199</c:v>
                </c:pt>
                <c:pt idx="649">
                  <c:v>1.0782917699999999</c:v>
                </c:pt>
                <c:pt idx="650">
                  <c:v>0.94547141000000223</c:v>
                </c:pt>
                <c:pt idx="651">
                  <c:v>0.87906122000000064</c:v>
                </c:pt>
                <c:pt idx="652">
                  <c:v>0.88255649999999752</c:v>
                </c:pt>
                <c:pt idx="653">
                  <c:v>0.97518122000000063</c:v>
                </c:pt>
                <c:pt idx="654">
                  <c:v>1.0520772899999999</c:v>
                </c:pt>
                <c:pt idx="655">
                  <c:v>0.9524619599999995</c:v>
                </c:pt>
                <c:pt idx="656">
                  <c:v>0.93323796999999775</c:v>
                </c:pt>
                <c:pt idx="657">
                  <c:v>0.91576159000000001</c:v>
                </c:pt>
                <c:pt idx="658">
                  <c:v>0.79866992999999997</c:v>
                </c:pt>
                <c:pt idx="659">
                  <c:v>0.91750925999999999</c:v>
                </c:pt>
                <c:pt idx="660">
                  <c:v>0.85459428999999998</c:v>
                </c:pt>
                <c:pt idx="661">
                  <c:v>0.91925687</c:v>
                </c:pt>
                <c:pt idx="662">
                  <c:v>0.87381834000000003</c:v>
                </c:pt>
                <c:pt idx="663">
                  <c:v>0.77595066999999995</c:v>
                </c:pt>
                <c:pt idx="664">
                  <c:v>0.77595066999999995</c:v>
                </c:pt>
                <c:pt idx="665">
                  <c:v>0.7409979100000027</c:v>
                </c:pt>
                <c:pt idx="666">
                  <c:v>0.7409979100000027</c:v>
                </c:pt>
                <c:pt idx="667">
                  <c:v>0.728764470000002</c:v>
                </c:pt>
                <c:pt idx="668">
                  <c:v>0.68682122000000223</c:v>
                </c:pt>
                <c:pt idx="669">
                  <c:v>0.81964159000000258</c:v>
                </c:pt>
                <c:pt idx="670">
                  <c:v>0.73225974999999999</c:v>
                </c:pt>
                <c:pt idx="671">
                  <c:v>0.69381170999999997</c:v>
                </c:pt>
                <c:pt idx="672">
                  <c:v>0.66235429000000223</c:v>
                </c:pt>
                <c:pt idx="673">
                  <c:v>0.76022196000000064</c:v>
                </c:pt>
                <c:pt idx="674">
                  <c:v>0.68507355000000003</c:v>
                </c:pt>
                <c:pt idx="675">
                  <c:v>0.68507355000000003</c:v>
                </c:pt>
                <c:pt idx="676">
                  <c:v>0.64662558000000259</c:v>
                </c:pt>
                <c:pt idx="677">
                  <c:v>0.68682122000000223</c:v>
                </c:pt>
                <c:pt idx="678">
                  <c:v>0.68682122000000223</c:v>
                </c:pt>
                <c:pt idx="679">
                  <c:v>0.69031643999999959</c:v>
                </c:pt>
                <c:pt idx="680">
                  <c:v>0.66934484000000272</c:v>
                </c:pt>
                <c:pt idx="681">
                  <c:v>0.69381170999999997</c:v>
                </c:pt>
                <c:pt idx="682">
                  <c:v>1.2093645299999998</c:v>
                </c:pt>
                <c:pt idx="683">
                  <c:v>1.2705317699999998</c:v>
                </c:pt>
                <c:pt idx="684">
                  <c:v>1.1848976600000001</c:v>
                </c:pt>
                <c:pt idx="685">
                  <c:v>1.1848976600000001</c:v>
                </c:pt>
                <c:pt idx="686">
                  <c:v>1.2303361899999998</c:v>
                </c:pt>
                <c:pt idx="687">
                  <c:v>1.12547803</c:v>
                </c:pt>
                <c:pt idx="688">
                  <c:v>1.1936358199999999</c:v>
                </c:pt>
                <c:pt idx="689">
                  <c:v>1.2320838000000001</c:v>
                </c:pt>
                <c:pt idx="690">
                  <c:v>1.1499448999999959</c:v>
                </c:pt>
                <c:pt idx="691">
                  <c:v>1.0590678499999999</c:v>
                </c:pt>
                <c:pt idx="692">
                  <c:v>1.0031434299999999</c:v>
                </c:pt>
                <c:pt idx="693">
                  <c:v>1.0031434299999999</c:v>
                </c:pt>
                <c:pt idx="694">
                  <c:v>0.59244883000000004</c:v>
                </c:pt>
                <c:pt idx="695">
                  <c:v>1.26878417</c:v>
                </c:pt>
                <c:pt idx="696">
                  <c:v>1.3282038</c:v>
                </c:pt>
                <c:pt idx="697">
                  <c:v>1.2827652699999998</c:v>
                </c:pt>
                <c:pt idx="698">
                  <c:v>1.3491754499999999</c:v>
                </c:pt>
                <c:pt idx="699">
                  <c:v>1.2775223299999998</c:v>
                </c:pt>
                <c:pt idx="700">
                  <c:v>1.3002417099999999</c:v>
                </c:pt>
                <c:pt idx="701">
                  <c:v>1.2320838000000001</c:v>
                </c:pt>
                <c:pt idx="702">
                  <c:v>1.163926009999996</c:v>
                </c:pt>
                <c:pt idx="703">
                  <c:v>1.0887776600000001</c:v>
                </c:pt>
                <c:pt idx="704">
                  <c:v>1.1412067399999999</c:v>
                </c:pt>
                <c:pt idx="705">
                  <c:v>1.1412067399999999</c:v>
                </c:pt>
                <c:pt idx="706">
                  <c:v>1.1586830600000044</c:v>
                </c:pt>
                <c:pt idx="707">
                  <c:v>1.1586830600000044</c:v>
                </c:pt>
                <c:pt idx="708">
                  <c:v>1.05557251</c:v>
                </c:pt>
                <c:pt idx="709">
                  <c:v>1.0363484599999999</c:v>
                </c:pt>
                <c:pt idx="710">
                  <c:v>0.85634196000000062</c:v>
                </c:pt>
                <c:pt idx="711">
                  <c:v>0.98741471999999775</c:v>
                </c:pt>
                <c:pt idx="712">
                  <c:v>0.79866992999999997</c:v>
                </c:pt>
                <c:pt idx="713">
                  <c:v>0.73925030000000003</c:v>
                </c:pt>
                <c:pt idx="714">
                  <c:v>0.76546484000000004</c:v>
                </c:pt>
                <c:pt idx="715">
                  <c:v>0.82837974999999997</c:v>
                </c:pt>
                <c:pt idx="716">
                  <c:v>0.79692233000000001</c:v>
                </c:pt>
                <c:pt idx="717">
                  <c:v>0.74624085000000295</c:v>
                </c:pt>
                <c:pt idx="718">
                  <c:v>0.74624085000000295</c:v>
                </c:pt>
                <c:pt idx="719">
                  <c:v>0.75672668000000065</c:v>
                </c:pt>
                <c:pt idx="720">
                  <c:v>0.80566048999999951</c:v>
                </c:pt>
                <c:pt idx="721">
                  <c:v>0.74798846000000063</c:v>
                </c:pt>
                <c:pt idx="722">
                  <c:v>0.78818410999999799</c:v>
                </c:pt>
                <c:pt idx="723">
                  <c:v>0.82837974999999997</c:v>
                </c:pt>
                <c:pt idx="724">
                  <c:v>1.2617936099999929</c:v>
                </c:pt>
                <c:pt idx="725">
                  <c:v>1.413838029999996</c:v>
                </c:pt>
                <c:pt idx="726">
                  <c:v>1.31597042</c:v>
                </c:pt>
                <c:pt idx="727">
                  <c:v>1.2845128800000001</c:v>
                </c:pt>
                <c:pt idx="728">
                  <c:v>1.33694208</c:v>
                </c:pt>
                <c:pt idx="729">
                  <c:v>1.3753900499999998</c:v>
                </c:pt>
                <c:pt idx="730">
                  <c:v>1.2897558200000001</c:v>
                </c:pt>
                <c:pt idx="731">
                  <c:v>1.434809679999995</c:v>
                </c:pt>
                <c:pt idx="732">
                  <c:v>1.4977245299999959</c:v>
                </c:pt>
                <c:pt idx="733">
                  <c:v>1.4977245299999959</c:v>
                </c:pt>
                <c:pt idx="734">
                  <c:v>0.87731360999999997</c:v>
                </c:pt>
                <c:pt idx="735">
                  <c:v>0.81090337000000001</c:v>
                </c:pt>
                <c:pt idx="736">
                  <c:v>0.70429754</c:v>
                </c:pt>
                <c:pt idx="737">
                  <c:v>0.64487791000000272</c:v>
                </c:pt>
                <c:pt idx="738">
                  <c:v>0.60468226999999997</c:v>
                </c:pt>
                <c:pt idx="739">
                  <c:v>1.0398437999999952</c:v>
                </c:pt>
                <c:pt idx="740">
                  <c:v>1.006638649999996</c:v>
                </c:pt>
                <c:pt idx="741">
                  <c:v>0.88255649999999752</c:v>
                </c:pt>
                <c:pt idx="742">
                  <c:v>1.413838029999996</c:v>
                </c:pt>
                <c:pt idx="743">
                  <c:v>1.3491754499999999</c:v>
                </c:pt>
                <c:pt idx="744">
                  <c:v>1.4033522599999955</c:v>
                </c:pt>
                <c:pt idx="745">
                  <c:v>1.2862605999999999</c:v>
                </c:pt>
                <c:pt idx="746">
                  <c:v>1.2862605999999999</c:v>
                </c:pt>
                <c:pt idx="747">
                  <c:v>0.95071435000000004</c:v>
                </c:pt>
                <c:pt idx="748">
                  <c:v>0.90527575999999998</c:v>
                </c:pt>
                <c:pt idx="749">
                  <c:v>0.89129466000000002</c:v>
                </c:pt>
                <c:pt idx="750">
                  <c:v>0.85808956999999997</c:v>
                </c:pt>
                <c:pt idx="751">
                  <c:v>1.0992634299999999</c:v>
                </c:pt>
                <c:pt idx="752">
                  <c:v>1.0346008499999999</c:v>
                </c:pt>
                <c:pt idx="753">
                  <c:v>1.0905252699999999</c:v>
                </c:pt>
                <c:pt idx="754">
                  <c:v>1.043339009999996</c:v>
                </c:pt>
                <c:pt idx="755">
                  <c:v>1.0171245299999998</c:v>
                </c:pt>
                <c:pt idx="756">
                  <c:v>1.0485819599999999</c:v>
                </c:pt>
                <c:pt idx="757">
                  <c:v>1.106253980000004</c:v>
                </c:pt>
                <c:pt idx="758">
                  <c:v>1.043339009999996</c:v>
                </c:pt>
                <c:pt idx="759">
                  <c:v>0.99790049000000003</c:v>
                </c:pt>
                <c:pt idx="760">
                  <c:v>0.98916232999999565</c:v>
                </c:pt>
                <c:pt idx="761">
                  <c:v>0.98916232999999565</c:v>
                </c:pt>
                <c:pt idx="762">
                  <c:v>1.0328532499999998</c:v>
                </c:pt>
                <c:pt idx="763">
                  <c:v>0.97343360999999951</c:v>
                </c:pt>
                <c:pt idx="764">
                  <c:v>1.0800393799999999</c:v>
                </c:pt>
                <c:pt idx="765">
                  <c:v>1.0800393799999999</c:v>
                </c:pt>
                <c:pt idx="766">
                  <c:v>1.0276102999999952</c:v>
                </c:pt>
                <c:pt idx="767">
                  <c:v>0.99964814999999996</c:v>
                </c:pt>
                <c:pt idx="768">
                  <c:v>1.01013398</c:v>
                </c:pt>
                <c:pt idx="769">
                  <c:v>1.11324453</c:v>
                </c:pt>
                <c:pt idx="770">
                  <c:v>0.94721907000000005</c:v>
                </c:pt>
                <c:pt idx="771">
                  <c:v>0.97518122000000063</c:v>
                </c:pt>
                <c:pt idx="772">
                  <c:v>0.94022852000000001</c:v>
                </c:pt>
                <c:pt idx="773">
                  <c:v>1.9398766799999998</c:v>
                </c:pt>
                <c:pt idx="774">
                  <c:v>1.8734664899999998</c:v>
                </c:pt>
                <c:pt idx="775">
                  <c:v>1.76161766</c:v>
                </c:pt>
                <c:pt idx="776">
                  <c:v>1.7371507899999998</c:v>
                </c:pt>
                <c:pt idx="777">
                  <c:v>1.7126839199999999</c:v>
                </c:pt>
                <c:pt idx="778">
                  <c:v>1.4715100499999998</c:v>
                </c:pt>
                <c:pt idx="779">
                  <c:v>1.6480213399999999</c:v>
                </c:pt>
                <c:pt idx="780">
                  <c:v>1.6287972899999998</c:v>
                </c:pt>
                <c:pt idx="781">
                  <c:v>1.4697624399999998</c:v>
                </c:pt>
                <c:pt idx="782">
                  <c:v>1.4697624399999998</c:v>
                </c:pt>
                <c:pt idx="783">
                  <c:v>1.37364244</c:v>
                </c:pt>
                <c:pt idx="784">
                  <c:v>1.31247509</c:v>
                </c:pt>
                <c:pt idx="785">
                  <c:v>1.5676300499999998</c:v>
                </c:pt>
                <c:pt idx="786">
                  <c:v>1.593844649999995</c:v>
                </c:pt>
                <c:pt idx="787">
                  <c:v>1.4697624399999998</c:v>
                </c:pt>
                <c:pt idx="788">
                  <c:v>1.4697624399999998</c:v>
                </c:pt>
                <c:pt idx="789">
                  <c:v>1.5379202399999941</c:v>
                </c:pt>
                <c:pt idx="790">
                  <c:v>1.41209042</c:v>
                </c:pt>
                <c:pt idx="791">
                  <c:v>1.3753900499999998</c:v>
                </c:pt>
                <c:pt idx="792">
                  <c:v>1.3753900499999998</c:v>
                </c:pt>
                <c:pt idx="793">
                  <c:v>1.363156560000004</c:v>
                </c:pt>
                <c:pt idx="794">
                  <c:v>1.2827652699999998</c:v>
                </c:pt>
                <c:pt idx="795">
                  <c:v>1.3334467399999999</c:v>
                </c:pt>
                <c:pt idx="796">
                  <c:v>1.21111214</c:v>
                </c:pt>
                <c:pt idx="797">
                  <c:v>1.4050998699999955</c:v>
                </c:pt>
                <c:pt idx="798">
                  <c:v>1.1656736099999998</c:v>
                </c:pt>
                <c:pt idx="799">
                  <c:v>1.0730488300000001</c:v>
                </c:pt>
                <c:pt idx="800">
                  <c:v>1.01887214</c:v>
                </c:pt>
                <c:pt idx="801">
                  <c:v>1.1674212199999945</c:v>
                </c:pt>
                <c:pt idx="802">
                  <c:v>1.2582983999999959</c:v>
                </c:pt>
                <c:pt idx="803">
                  <c:v>1.2215980299999998</c:v>
                </c:pt>
                <c:pt idx="804">
                  <c:v>1.2478125099999999</c:v>
                </c:pt>
                <c:pt idx="805">
                  <c:v>1.1831500500000001</c:v>
                </c:pt>
                <c:pt idx="806">
                  <c:v>1.2076169299999999</c:v>
                </c:pt>
                <c:pt idx="807">
                  <c:v>1.1219826899999998</c:v>
                </c:pt>
                <c:pt idx="808">
                  <c:v>1.1831500500000001</c:v>
                </c:pt>
                <c:pt idx="809">
                  <c:v>1.15693545</c:v>
                </c:pt>
                <c:pt idx="810">
                  <c:v>1.1114969299999999</c:v>
                </c:pt>
                <c:pt idx="811">
                  <c:v>1.01537693</c:v>
                </c:pt>
                <c:pt idx="812">
                  <c:v>1.10450637</c:v>
                </c:pt>
                <c:pt idx="813">
                  <c:v>1.0713012199999945</c:v>
                </c:pt>
                <c:pt idx="814">
                  <c:v>1.0713012199999945</c:v>
                </c:pt>
                <c:pt idx="815">
                  <c:v>1.0852823300000001</c:v>
                </c:pt>
                <c:pt idx="816">
                  <c:v>0.99790049000000003</c:v>
                </c:pt>
                <c:pt idx="817">
                  <c:v>0.87207067000000271</c:v>
                </c:pt>
                <c:pt idx="818">
                  <c:v>0.94896667999999951</c:v>
                </c:pt>
                <c:pt idx="819">
                  <c:v>0.90352814999999775</c:v>
                </c:pt>
                <c:pt idx="820">
                  <c:v>0.94547141000000223</c:v>
                </c:pt>
                <c:pt idx="821">
                  <c:v>0.85983723000000223</c:v>
                </c:pt>
                <c:pt idx="822">
                  <c:v>0.82138920000000004</c:v>
                </c:pt>
                <c:pt idx="823">
                  <c:v>0.79866992999999997</c:v>
                </c:pt>
                <c:pt idx="824">
                  <c:v>0.79866992999999997</c:v>
                </c:pt>
                <c:pt idx="825">
                  <c:v>0.81265104000000199</c:v>
                </c:pt>
                <c:pt idx="826">
                  <c:v>0.78643649999999776</c:v>
                </c:pt>
                <c:pt idx="827">
                  <c:v>0.56972957000000224</c:v>
                </c:pt>
                <c:pt idx="828">
                  <c:v>0.74449319000000003</c:v>
                </c:pt>
                <c:pt idx="829">
                  <c:v>0.75148373999999996</c:v>
                </c:pt>
                <c:pt idx="830">
                  <c:v>0.54701023999999998</c:v>
                </c:pt>
                <c:pt idx="831">
                  <c:v>0.96120011999999999</c:v>
                </c:pt>
                <c:pt idx="832">
                  <c:v>0.87207067000000271</c:v>
                </c:pt>
                <c:pt idx="833">
                  <c:v>0.85284668000000063</c:v>
                </c:pt>
                <c:pt idx="834">
                  <c:v>0.85284668000000063</c:v>
                </c:pt>
                <c:pt idx="835">
                  <c:v>0.80566048999999951</c:v>
                </c:pt>
                <c:pt idx="836">
                  <c:v>0.84935141000000258</c:v>
                </c:pt>
                <c:pt idx="837">
                  <c:v>0.84935141000000258</c:v>
                </c:pt>
                <c:pt idx="838">
                  <c:v>0.84760374000000005</c:v>
                </c:pt>
                <c:pt idx="839">
                  <c:v>0.83537030000000001</c:v>
                </c:pt>
                <c:pt idx="840">
                  <c:v>0.83537030000000001</c:v>
                </c:pt>
                <c:pt idx="841">
                  <c:v>0.91750925999999999</c:v>
                </c:pt>
                <c:pt idx="842">
                  <c:v>0.84935141000000258</c:v>
                </c:pt>
                <c:pt idx="843">
                  <c:v>0.91925687</c:v>
                </c:pt>
                <c:pt idx="844">
                  <c:v>0.82663213999999996</c:v>
                </c:pt>
                <c:pt idx="845">
                  <c:v>0.81614631000000004</c:v>
                </c:pt>
                <c:pt idx="846">
                  <c:v>0.76022196000000064</c:v>
                </c:pt>
                <c:pt idx="847">
                  <c:v>0.79342705000000002</c:v>
                </c:pt>
                <c:pt idx="848">
                  <c:v>0.75148373999999996</c:v>
                </c:pt>
                <c:pt idx="849">
                  <c:v>0.65536373999999997</c:v>
                </c:pt>
              </c:numCache>
            </c:numRef>
          </c:xVal>
          <c:yVal>
            <c:numRef>
              <c:f>筛选数据1!$P$2:$P$851</c:f>
              <c:numCache>
                <c:formatCode>General</c:formatCode>
                <c:ptCount val="850"/>
                <c:pt idx="0">
                  <c:v>1.7754700978597118</c:v>
                </c:pt>
                <c:pt idx="1">
                  <c:v>1.7688095092773559</c:v>
                </c:pt>
                <c:pt idx="2">
                  <c:v>1.7408392588297594</c:v>
                </c:pt>
                <c:pt idx="3">
                  <c:v>1.7998204549153758</c:v>
                </c:pt>
                <c:pt idx="4">
                  <c:v>1.8937438964843878</c:v>
                </c:pt>
                <c:pt idx="5">
                  <c:v>1.942746861775738</c:v>
                </c:pt>
                <c:pt idx="6">
                  <c:v>1.7938827514648559</c:v>
                </c:pt>
                <c:pt idx="7">
                  <c:v>1.8716135660807474</c:v>
                </c:pt>
                <c:pt idx="8">
                  <c:v>1.9050267537435031</c:v>
                </c:pt>
                <c:pt idx="9">
                  <c:v>2.0432074228922672</c:v>
                </c:pt>
                <c:pt idx="10">
                  <c:v>1.9164773305257361</c:v>
                </c:pt>
                <c:pt idx="11">
                  <c:v>2.0607981363932377</c:v>
                </c:pt>
                <c:pt idx="12">
                  <c:v>1.9008049011230603</c:v>
                </c:pt>
                <c:pt idx="13">
                  <c:v>1.9032193501790498</c:v>
                </c:pt>
                <c:pt idx="14">
                  <c:v>1.9632993062337381</c:v>
                </c:pt>
                <c:pt idx="15">
                  <c:v>1.6048062642415517</c:v>
                </c:pt>
                <c:pt idx="16">
                  <c:v>1.4561983744303491</c:v>
                </c:pt>
                <c:pt idx="17">
                  <c:v>1.5318748474121131</c:v>
                </c:pt>
                <c:pt idx="18">
                  <c:v>1.4717809041341252</c:v>
                </c:pt>
                <c:pt idx="19">
                  <c:v>1.4622823079427187</c:v>
                </c:pt>
                <c:pt idx="20">
                  <c:v>1.4290306091308678</c:v>
                </c:pt>
                <c:pt idx="21">
                  <c:v>1.4096279144287209</c:v>
                </c:pt>
                <c:pt idx="22">
                  <c:v>1.4702461242675926</c:v>
                </c:pt>
                <c:pt idx="23">
                  <c:v>1.3864753723144618</c:v>
                </c:pt>
                <c:pt idx="24">
                  <c:v>1.343035125732432</c:v>
                </c:pt>
                <c:pt idx="25">
                  <c:v>1.3607279459635553</c:v>
                </c:pt>
                <c:pt idx="26">
                  <c:v>1.3688664754231858</c:v>
                </c:pt>
                <c:pt idx="27">
                  <c:v>1.2204246520996076</c:v>
                </c:pt>
                <c:pt idx="28">
                  <c:v>1.1494419097900481</c:v>
                </c:pt>
                <c:pt idx="29">
                  <c:v>2.7926361083984572</c:v>
                </c:pt>
                <c:pt idx="30">
                  <c:v>2.9693204243978077</c:v>
                </c:pt>
                <c:pt idx="31">
                  <c:v>2.8658220926920781</c:v>
                </c:pt>
                <c:pt idx="32">
                  <c:v>2.7360176086426002</c:v>
                </c:pt>
                <c:pt idx="33">
                  <c:v>2.6859616597493692</c:v>
                </c:pt>
                <c:pt idx="34">
                  <c:v>2.7038174947103055</c:v>
                </c:pt>
                <c:pt idx="35">
                  <c:v>2.5994557698567813</c:v>
                </c:pt>
                <c:pt idx="36">
                  <c:v>2.4978589375813978</c:v>
                </c:pt>
                <c:pt idx="37">
                  <c:v>2.4255404154459788</c:v>
                </c:pt>
                <c:pt idx="38">
                  <c:v>2.1585294087728042</c:v>
                </c:pt>
                <c:pt idx="39">
                  <c:v>2.2910789489746257</c:v>
                </c:pt>
                <c:pt idx="40">
                  <c:v>3.1487009684245097</c:v>
                </c:pt>
                <c:pt idx="41">
                  <c:v>3.0243550618489801</c:v>
                </c:pt>
                <c:pt idx="42">
                  <c:v>3.0089174906412981</c:v>
                </c:pt>
                <c:pt idx="43">
                  <c:v>2.954273732503276</c:v>
                </c:pt>
                <c:pt idx="44">
                  <c:v>2.9258811950683787</c:v>
                </c:pt>
                <c:pt idx="45">
                  <c:v>2.8197995503743689</c:v>
                </c:pt>
                <c:pt idx="46">
                  <c:v>2.7693394978841352</c:v>
                </c:pt>
                <c:pt idx="47">
                  <c:v>2.7825457255045771</c:v>
                </c:pt>
                <c:pt idx="48">
                  <c:v>2.7823293050130404</c:v>
                </c:pt>
                <c:pt idx="49">
                  <c:v>2.7878153483073307</c:v>
                </c:pt>
                <c:pt idx="50">
                  <c:v>2.6839861551920863</c:v>
                </c:pt>
                <c:pt idx="51">
                  <c:v>2.7017756144205922</c:v>
                </c:pt>
                <c:pt idx="52">
                  <c:v>2.7235778808594096</c:v>
                </c:pt>
                <c:pt idx="53">
                  <c:v>2.6204516092936383</c:v>
                </c:pt>
                <c:pt idx="54">
                  <c:v>2.5876505533854401</c:v>
                </c:pt>
                <c:pt idx="55">
                  <c:v>2.5774665832519714</c:v>
                </c:pt>
                <c:pt idx="56">
                  <c:v>2.5878992716471649</c:v>
                </c:pt>
                <c:pt idx="57">
                  <c:v>2.5721562703450704</c:v>
                </c:pt>
                <c:pt idx="58">
                  <c:v>2.4371996561686382</c:v>
                </c:pt>
                <c:pt idx="59">
                  <c:v>2.354592641194678</c:v>
                </c:pt>
                <c:pt idx="60">
                  <c:v>2.3116048177083477</c:v>
                </c:pt>
                <c:pt idx="61">
                  <c:v>2.1665262858073229</c:v>
                </c:pt>
                <c:pt idx="62">
                  <c:v>2.3786542256673346</c:v>
                </c:pt>
                <c:pt idx="63">
                  <c:v>2.3170789082845187</c:v>
                </c:pt>
                <c:pt idx="64">
                  <c:v>2.3463185628255392</c:v>
                </c:pt>
                <c:pt idx="65">
                  <c:v>1.6197527567545689</c:v>
                </c:pt>
                <c:pt idx="66">
                  <c:v>1.6237611134847119</c:v>
                </c:pt>
                <c:pt idx="67">
                  <c:v>1.5810335795084749</c:v>
                </c:pt>
                <c:pt idx="68">
                  <c:v>1.1522315979003988</c:v>
                </c:pt>
                <c:pt idx="69">
                  <c:v>1.1436729431152441</c:v>
                </c:pt>
                <c:pt idx="70">
                  <c:v>1.1080927530924558</c:v>
                </c:pt>
                <c:pt idx="71">
                  <c:v>1.0957060496012447</c:v>
                </c:pt>
                <c:pt idx="72">
                  <c:v>1.1012971242269018</c:v>
                </c:pt>
                <c:pt idx="73">
                  <c:v>1.1080159505208456</c:v>
                </c:pt>
                <c:pt idx="74">
                  <c:v>1.1437850952148518</c:v>
                </c:pt>
                <c:pt idx="75">
                  <c:v>1.7710272471110138</c:v>
                </c:pt>
                <c:pt idx="76">
                  <c:v>1.9335515340169462</c:v>
                </c:pt>
                <c:pt idx="77">
                  <c:v>1.8025522867838681</c:v>
                </c:pt>
                <c:pt idx="78">
                  <c:v>1.8421304066976041</c:v>
                </c:pt>
                <c:pt idx="79">
                  <c:v>2.0166109720866028</c:v>
                </c:pt>
                <c:pt idx="80">
                  <c:v>1.9041289011637577</c:v>
                </c:pt>
                <c:pt idx="81">
                  <c:v>1.8990706125895318</c:v>
                </c:pt>
                <c:pt idx="82">
                  <c:v>1.8662305196126441</c:v>
                </c:pt>
                <c:pt idx="83">
                  <c:v>2.034507497151707</c:v>
                </c:pt>
                <c:pt idx="84">
                  <c:v>1.6774044036865361</c:v>
                </c:pt>
                <c:pt idx="85">
                  <c:v>2.4166229248046869</c:v>
                </c:pt>
                <c:pt idx="86">
                  <c:v>1.8288942972819069</c:v>
                </c:pt>
                <c:pt idx="87">
                  <c:v>1.920145797729506</c:v>
                </c:pt>
                <c:pt idx="88">
                  <c:v>1.9828979492187722</c:v>
                </c:pt>
                <c:pt idx="89">
                  <c:v>1.9705703735351701</c:v>
                </c:pt>
                <c:pt idx="90">
                  <c:v>1.9995934804280739</c:v>
                </c:pt>
                <c:pt idx="91">
                  <c:v>2.0253049214681136</c:v>
                </c:pt>
                <c:pt idx="92">
                  <c:v>1.9807854970296366</c:v>
                </c:pt>
                <c:pt idx="93">
                  <c:v>2.0485764821370602</c:v>
                </c:pt>
                <c:pt idx="94">
                  <c:v>1.9739270528157693</c:v>
                </c:pt>
                <c:pt idx="95">
                  <c:v>1.9760210673014462</c:v>
                </c:pt>
                <c:pt idx="96">
                  <c:v>1.9573024749756049</c:v>
                </c:pt>
                <c:pt idx="97">
                  <c:v>1.7562296549479253</c:v>
                </c:pt>
                <c:pt idx="98">
                  <c:v>1.6210723876953239</c:v>
                </c:pt>
                <c:pt idx="99">
                  <c:v>1.5662461598714303</c:v>
                </c:pt>
                <c:pt idx="100">
                  <c:v>1.6322597503662266</c:v>
                </c:pt>
                <c:pt idx="101">
                  <c:v>1.9910981496175311</c:v>
                </c:pt>
                <c:pt idx="102">
                  <c:v>1.8062307993571092</c:v>
                </c:pt>
                <c:pt idx="103">
                  <c:v>1.8836789449056164</c:v>
                </c:pt>
                <c:pt idx="104">
                  <c:v>1.7880568186442183</c:v>
                </c:pt>
                <c:pt idx="105">
                  <c:v>1.7001578013102394</c:v>
                </c:pt>
                <c:pt idx="106">
                  <c:v>1.8505887349446761</c:v>
                </c:pt>
                <c:pt idx="107">
                  <c:v>1.4701042175292998</c:v>
                </c:pt>
                <c:pt idx="108">
                  <c:v>2.0864920298258567</c:v>
                </c:pt>
                <c:pt idx="109">
                  <c:v>1.5680465698242358</c:v>
                </c:pt>
                <c:pt idx="110">
                  <c:v>1.4548281351725358</c:v>
                </c:pt>
                <c:pt idx="111">
                  <c:v>1.5058528900146551</c:v>
                </c:pt>
                <c:pt idx="112">
                  <c:v>1.5507358551025499</c:v>
                </c:pt>
                <c:pt idx="113">
                  <c:v>1.5686518351237135</c:v>
                </c:pt>
                <c:pt idx="114">
                  <c:v>1.5568425496419431</c:v>
                </c:pt>
                <c:pt idx="115">
                  <c:v>1.3314324696858821</c:v>
                </c:pt>
                <c:pt idx="116">
                  <c:v>1.4770473480224675</c:v>
                </c:pt>
                <c:pt idx="117">
                  <c:v>1.5938009897867991</c:v>
                </c:pt>
                <c:pt idx="118">
                  <c:v>1.4922451019287295</c:v>
                </c:pt>
                <c:pt idx="119">
                  <c:v>1.2729272206624438</c:v>
                </c:pt>
                <c:pt idx="120">
                  <c:v>1.369329198201507</c:v>
                </c:pt>
                <c:pt idx="121">
                  <c:v>1.405528259277345</c:v>
                </c:pt>
                <c:pt idx="122">
                  <c:v>1.1466537475586021</c:v>
                </c:pt>
                <c:pt idx="123">
                  <c:v>1.743114217122399</c:v>
                </c:pt>
                <c:pt idx="124">
                  <c:v>1.7526547749837407</c:v>
                </c:pt>
                <c:pt idx="125">
                  <c:v>1.7508201599121218</c:v>
                </c:pt>
                <c:pt idx="126">
                  <c:v>1.854405593872084</c:v>
                </c:pt>
                <c:pt idx="127">
                  <c:v>1.8519365946451956</c:v>
                </c:pt>
                <c:pt idx="128">
                  <c:v>1.38918685913087</c:v>
                </c:pt>
                <c:pt idx="129">
                  <c:v>1.7043276468912882</c:v>
                </c:pt>
                <c:pt idx="130">
                  <c:v>1.448200861612966</c:v>
                </c:pt>
                <c:pt idx="131">
                  <c:v>1.395105107625336</c:v>
                </c:pt>
                <c:pt idx="132">
                  <c:v>1.4349928538004619</c:v>
                </c:pt>
                <c:pt idx="133">
                  <c:v>2.6275973002116211</c:v>
                </c:pt>
                <c:pt idx="134">
                  <c:v>1.8299479166666801</c:v>
                </c:pt>
                <c:pt idx="135">
                  <c:v>1.646728642781587</c:v>
                </c:pt>
                <c:pt idx="136">
                  <c:v>1.862571589152032</c:v>
                </c:pt>
                <c:pt idx="137">
                  <c:v>1.8828693389892712</c:v>
                </c:pt>
                <c:pt idx="138">
                  <c:v>1.7066865285237793</c:v>
                </c:pt>
                <c:pt idx="139">
                  <c:v>1.825653711954766</c:v>
                </c:pt>
                <c:pt idx="140">
                  <c:v>1.9048524220784679</c:v>
                </c:pt>
                <c:pt idx="141">
                  <c:v>1.8884316762288544</c:v>
                </c:pt>
                <c:pt idx="142">
                  <c:v>1.9204443613688331</c:v>
                </c:pt>
                <c:pt idx="143">
                  <c:v>1.7356306711832798</c:v>
                </c:pt>
                <c:pt idx="144">
                  <c:v>1.8505231221517104</c:v>
                </c:pt>
                <c:pt idx="145">
                  <c:v>1.7999696095784581</c:v>
                </c:pt>
                <c:pt idx="146">
                  <c:v>1.7964124043782741</c:v>
                </c:pt>
                <c:pt idx="147">
                  <c:v>1.3334243774414107</c:v>
                </c:pt>
                <c:pt idx="148">
                  <c:v>2.6509223937988371</c:v>
                </c:pt>
                <c:pt idx="149">
                  <c:v>2.3623835245768388</c:v>
                </c:pt>
                <c:pt idx="150">
                  <c:v>2.3525733947753995</c:v>
                </c:pt>
                <c:pt idx="151">
                  <c:v>2.2912905375162942</c:v>
                </c:pt>
                <c:pt idx="152">
                  <c:v>2.1196166992187524</c:v>
                </c:pt>
                <c:pt idx="153">
                  <c:v>2.2014750162760572</c:v>
                </c:pt>
                <c:pt idx="154">
                  <c:v>2.1335576375325682</c:v>
                </c:pt>
                <c:pt idx="155">
                  <c:v>2.2459884643554848</c:v>
                </c:pt>
                <c:pt idx="156">
                  <c:v>2.0570893605550276</c:v>
                </c:pt>
                <c:pt idx="157">
                  <c:v>2.1513506571451981</c:v>
                </c:pt>
                <c:pt idx="158">
                  <c:v>2.135081990559911</c:v>
                </c:pt>
                <c:pt idx="159">
                  <c:v>2.1212465922037831</c:v>
                </c:pt>
                <c:pt idx="160">
                  <c:v>2.0435216267903908</c:v>
                </c:pt>
                <c:pt idx="161">
                  <c:v>2.0213063557942847</c:v>
                </c:pt>
                <c:pt idx="162">
                  <c:v>2.0672417958577642</c:v>
                </c:pt>
                <c:pt idx="163">
                  <c:v>2.0545171101888164</c:v>
                </c:pt>
                <c:pt idx="164">
                  <c:v>1.9953420003255393</c:v>
                </c:pt>
                <c:pt idx="165">
                  <c:v>2.0181006113688267</c:v>
                </c:pt>
                <c:pt idx="166">
                  <c:v>1.9661197662353698</c:v>
                </c:pt>
                <c:pt idx="167">
                  <c:v>1.9715677897135597</c:v>
                </c:pt>
                <c:pt idx="168">
                  <c:v>1.9927478790283426</c:v>
                </c:pt>
                <c:pt idx="169">
                  <c:v>1.9292232513427874</c:v>
                </c:pt>
                <c:pt idx="170">
                  <c:v>1.9491628011067905</c:v>
                </c:pt>
                <c:pt idx="171">
                  <c:v>1.9888888041178585</c:v>
                </c:pt>
                <c:pt idx="172">
                  <c:v>2.1303773244222155</c:v>
                </c:pt>
                <c:pt idx="173">
                  <c:v>1.8628456115722787</c:v>
                </c:pt>
                <c:pt idx="174">
                  <c:v>1.9105749766032094</c:v>
                </c:pt>
                <c:pt idx="175">
                  <c:v>1.7932270050048915</c:v>
                </c:pt>
                <c:pt idx="176">
                  <c:v>2.8909985860189007</c:v>
                </c:pt>
                <c:pt idx="177">
                  <c:v>2.5919797261556172</c:v>
                </c:pt>
                <c:pt idx="178">
                  <c:v>2.5656862894694195</c:v>
                </c:pt>
                <c:pt idx="179">
                  <c:v>2.5250284830729344</c:v>
                </c:pt>
                <c:pt idx="180">
                  <c:v>2.5783475240071798</c:v>
                </c:pt>
                <c:pt idx="181">
                  <c:v>2.5580429077148517</c:v>
                </c:pt>
                <c:pt idx="182">
                  <c:v>2.3505078633626466</c:v>
                </c:pt>
                <c:pt idx="183">
                  <c:v>1.8288818359375141</c:v>
                </c:pt>
                <c:pt idx="184">
                  <c:v>1.6554629007975381</c:v>
                </c:pt>
                <c:pt idx="185">
                  <c:v>1.7854895273844518</c:v>
                </c:pt>
                <c:pt idx="186">
                  <c:v>1.8983622233073061</c:v>
                </c:pt>
                <c:pt idx="187">
                  <c:v>1.8461574554443501</c:v>
                </c:pt>
                <c:pt idx="188">
                  <c:v>1.7644569396972825</c:v>
                </c:pt>
                <c:pt idx="189">
                  <c:v>1.667500559488944</c:v>
                </c:pt>
                <c:pt idx="190">
                  <c:v>1.6086171468099115</c:v>
                </c:pt>
                <c:pt idx="191">
                  <c:v>1.43619016011557</c:v>
                </c:pt>
                <c:pt idx="192">
                  <c:v>1.7149223327636838</c:v>
                </c:pt>
                <c:pt idx="193">
                  <c:v>1.6884461720784625</c:v>
                </c:pt>
                <c:pt idx="194">
                  <c:v>1.7084948221842531</c:v>
                </c:pt>
                <c:pt idx="195">
                  <c:v>2.2549049377441572</c:v>
                </c:pt>
                <c:pt idx="196">
                  <c:v>1.9951814015706562</c:v>
                </c:pt>
                <c:pt idx="197">
                  <c:v>1.2049331665039147</c:v>
                </c:pt>
                <c:pt idx="198">
                  <c:v>1.9579157511393368</c:v>
                </c:pt>
                <c:pt idx="199">
                  <c:v>1.7831246693929117</c:v>
                </c:pt>
                <c:pt idx="200">
                  <c:v>1.6922055562337432</c:v>
                </c:pt>
                <c:pt idx="201">
                  <c:v>1.9156346638997532</c:v>
                </c:pt>
                <c:pt idx="202">
                  <c:v>1.9365623474121232</c:v>
                </c:pt>
                <c:pt idx="203">
                  <c:v>1.8277350107828898</c:v>
                </c:pt>
                <c:pt idx="204">
                  <c:v>1.8677820841471486</c:v>
                </c:pt>
                <c:pt idx="205">
                  <c:v>1.8148207346598437</c:v>
                </c:pt>
                <c:pt idx="206">
                  <c:v>2.0004145304362142</c:v>
                </c:pt>
                <c:pt idx="207">
                  <c:v>1.3237265268961682</c:v>
                </c:pt>
                <c:pt idx="208">
                  <c:v>2.5036598205566585</c:v>
                </c:pt>
                <c:pt idx="209">
                  <c:v>1.3943527221679801</c:v>
                </c:pt>
                <c:pt idx="210">
                  <c:v>1.5266438802083442</c:v>
                </c:pt>
                <c:pt idx="211">
                  <c:v>1.2961334228515757</c:v>
                </c:pt>
                <c:pt idx="212">
                  <c:v>1.3965016682942808</c:v>
                </c:pt>
                <c:pt idx="213">
                  <c:v>1.2978368123372443</c:v>
                </c:pt>
                <c:pt idx="214">
                  <c:v>1.2734034220377695</c:v>
                </c:pt>
                <c:pt idx="215">
                  <c:v>1.3317222595214893</c:v>
                </c:pt>
                <c:pt idx="216">
                  <c:v>1.35124766031902</c:v>
                </c:pt>
                <c:pt idx="217">
                  <c:v>1.2712825775146575</c:v>
                </c:pt>
                <c:pt idx="218">
                  <c:v>1.2736948649088631</c:v>
                </c:pt>
                <c:pt idx="219">
                  <c:v>1.4140900929768978</c:v>
                </c:pt>
                <c:pt idx="220">
                  <c:v>1.2617827097574958</c:v>
                </c:pt>
                <c:pt idx="221">
                  <c:v>1.3983749389648541</c:v>
                </c:pt>
                <c:pt idx="222">
                  <c:v>1.3470778147379661</c:v>
                </c:pt>
                <c:pt idx="223">
                  <c:v>2.2749493916829602</c:v>
                </c:pt>
                <c:pt idx="224">
                  <c:v>2.0484926859537826</c:v>
                </c:pt>
                <c:pt idx="225">
                  <c:v>1.9747734069824361</c:v>
                </c:pt>
                <c:pt idx="226">
                  <c:v>2.3155436197916726</c:v>
                </c:pt>
                <c:pt idx="227">
                  <c:v>2.2538103739420752</c:v>
                </c:pt>
                <c:pt idx="228">
                  <c:v>2.1635080973307446</c:v>
                </c:pt>
                <c:pt idx="229">
                  <c:v>2.0299826304117983</c:v>
                </c:pt>
                <c:pt idx="230">
                  <c:v>1.6420519510905121</c:v>
                </c:pt>
                <c:pt idx="231">
                  <c:v>1.5377643585205134</c:v>
                </c:pt>
                <c:pt idx="232">
                  <c:v>1.5741596221923939</c:v>
                </c:pt>
                <c:pt idx="233">
                  <c:v>1.572355397542329</c:v>
                </c:pt>
                <c:pt idx="234">
                  <c:v>1.7073768615722777</c:v>
                </c:pt>
                <c:pt idx="235">
                  <c:v>1.6088780721028759</c:v>
                </c:pt>
                <c:pt idx="236">
                  <c:v>1.4496526082356858</c:v>
                </c:pt>
                <c:pt idx="237">
                  <c:v>1.7628817240397261</c:v>
                </c:pt>
                <c:pt idx="238">
                  <c:v>1.5424045562744211</c:v>
                </c:pt>
                <c:pt idx="239">
                  <c:v>1.3928718566894618</c:v>
                </c:pt>
                <c:pt idx="240">
                  <c:v>1.3926647186279357</c:v>
                </c:pt>
                <c:pt idx="241">
                  <c:v>2.3180834452311361</c:v>
                </c:pt>
                <c:pt idx="242">
                  <c:v>2.2998110453287932</c:v>
                </c:pt>
                <c:pt idx="243">
                  <c:v>1.081029129028328</c:v>
                </c:pt>
                <c:pt idx="244">
                  <c:v>2.5924524943033869</c:v>
                </c:pt>
                <c:pt idx="245">
                  <c:v>2.2120201110839997</c:v>
                </c:pt>
                <c:pt idx="246">
                  <c:v>2.1586916605631665</c:v>
                </c:pt>
                <c:pt idx="247">
                  <c:v>2.2488810221354445</c:v>
                </c:pt>
                <c:pt idx="248">
                  <c:v>2.0699943542480614</c:v>
                </c:pt>
                <c:pt idx="249">
                  <c:v>2.1801462809245002</c:v>
                </c:pt>
                <c:pt idx="250">
                  <c:v>2.1606714884440259</c:v>
                </c:pt>
                <c:pt idx="251">
                  <c:v>2.11465085347495</c:v>
                </c:pt>
                <c:pt idx="252">
                  <c:v>2.0782295227050942</c:v>
                </c:pt>
                <c:pt idx="253">
                  <c:v>1.9146411895752133</c:v>
                </c:pt>
                <c:pt idx="254">
                  <c:v>2.1589721679687637</c:v>
                </c:pt>
                <c:pt idx="255">
                  <c:v>2.1378397623698082</c:v>
                </c:pt>
                <c:pt idx="256">
                  <c:v>2.0204324086507306</c:v>
                </c:pt>
                <c:pt idx="257">
                  <c:v>2.0689872741699462</c:v>
                </c:pt>
                <c:pt idx="258">
                  <c:v>2.133463795979833</c:v>
                </c:pt>
                <c:pt idx="259">
                  <c:v>2.0872961680094635</c:v>
                </c:pt>
                <c:pt idx="260">
                  <c:v>1.8824384053548311</c:v>
                </c:pt>
                <c:pt idx="261">
                  <c:v>1.8479287465413539</c:v>
                </c:pt>
                <c:pt idx="262">
                  <c:v>2.4617474873860847</c:v>
                </c:pt>
                <c:pt idx="263">
                  <c:v>2.3563382466634279</c:v>
                </c:pt>
                <c:pt idx="264">
                  <c:v>2.3479034423828291</c:v>
                </c:pt>
                <c:pt idx="265">
                  <c:v>2.270451609293636</c:v>
                </c:pt>
                <c:pt idx="266">
                  <c:v>2.2532910664876611</c:v>
                </c:pt>
                <c:pt idx="267">
                  <c:v>2.237701161702506</c:v>
                </c:pt>
                <c:pt idx="268">
                  <c:v>2.2210014343261877</c:v>
                </c:pt>
                <c:pt idx="269">
                  <c:v>2.1889973958333595</c:v>
                </c:pt>
                <c:pt idx="270">
                  <c:v>2.1642842610677371</c:v>
                </c:pt>
                <c:pt idx="271">
                  <c:v>2.1545855204264481</c:v>
                </c:pt>
                <c:pt idx="272">
                  <c:v>2.1237823486328429</c:v>
                </c:pt>
                <c:pt idx="273">
                  <c:v>2.0922128041585339</c:v>
                </c:pt>
                <c:pt idx="274">
                  <c:v>2.074235661824559</c:v>
                </c:pt>
                <c:pt idx="275">
                  <c:v>2.0473688761393412</c:v>
                </c:pt>
                <c:pt idx="276">
                  <c:v>2.0689993540446112</c:v>
                </c:pt>
                <c:pt idx="277">
                  <c:v>2.043294525146508</c:v>
                </c:pt>
                <c:pt idx="278">
                  <c:v>2.0308839162190822</c:v>
                </c:pt>
                <c:pt idx="279">
                  <c:v>2.0047969818115412</c:v>
                </c:pt>
                <c:pt idx="280">
                  <c:v>1.9599103291829567</c:v>
                </c:pt>
                <c:pt idx="281">
                  <c:v>1.9487791697184429</c:v>
                </c:pt>
                <c:pt idx="282">
                  <c:v>1.9207215627034642</c:v>
                </c:pt>
                <c:pt idx="283">
                  <c:v>1.875247192382826</c:v>
                </c:pt>
                <c:pt idx="284">
                  <c:v>1.7627824147542461</c:v>
                </c:pt>
                <c:pt idx="285">
                  <c:v>1.6622749328613444</c:v>
                </c:pt>
                <c:pt idx="286">
                  <c:v>1.5050978342692165</c:v>
                </c:pt>
                <c:pt idx="287">
                  <c:v>1.49040387471518</c:v>
                </c:pt>
                <c:pt idx="288">
                  <c:v>1.3054658253987723</c:v>
                </c:pt>
                <c:pt idx="289">
                  <c:v>1.38753890991212</c:v>
                </c:pt>
                <c:pt idx="290">
                  <c:v>1.5053829193115384</c:v>
                </c:pt>
                <c:pt idx="291">
                  <c:v>1.4508082071940149</c:v>
                </c:pt>
                <c:pt idx="292">
                  <c:v>1.4682064056396578</c:v>
                </c:pt>
                <c:pt idx="293">
                  <c:v>1.4590051015218242</c:v>
                </c:pt>
                <c:pt idx="294">
                  <c:v>1.4377683003743518</c:v>
                </c:pt>
                <c:pt idx="295">
                  <c:v>1.6396625518798946</c:v>
                </c:pt>
                <c:pt idx="296">
                  <c:v>1.5112002054850358</c:v>
                </c:pt>
                <c:pt idx="297">
                  <c:v>1.4698450724283958</c:v>
                </c:pt>
                <c:pt idx="298">
                  <c:v>1.5820571899414257</c:v>
                </c:pt>
                <c:pt idx="299">
                  <c:v>1.481245930989594</c:v>
                </c:pt>
                <c:pt idx="300">
                  <c:v>1.5641225179036569</c:v>
                </c:pt>
                <c:pt idx="301">
                  <c:v>1.379026158650726</c:v>
                </c:pt>
                <c:pt idx="302">
                  <c:v>1.2947954813639415</c:v>
                </c:pt>
                <c:pt idx="303">
                  <c:v>1.3089939117431733</c:v>
                </c:pt>
                <c:pt idx="304">
                  <c:v>1.4724578857421979</c:v>
                </c:pt>
                <c:pt idx="305">
                  <c:v>1.2544077555338631</c:v>
                </c:pt>
                <c:pt idx="306">
                  <c:v>1.3477708180745538</c:v>
                </c:pt>
                <c:pt idx="307">
                  <c:v>1.3154383341471438</c:v>
                </c:pt>
                <c:pt idx="308">
                  <c:v>1.384341049194346</c:v>
                </c:pt>
                <c:pt idx="309">
                  <c:v>1.4152342478434254</c:v>
                </c:pt>
                <c:pt idx="310">
                  <c:v>1.4792733510335392</c:v>
                </c:pt>
                <c:pt idx="311">
                  <c:v>1.4236200968424499</c:v>
                </c:pt>
                <c:pt idx="312">
                  <c:v>2.0641874949137518</c:v>
                </c:pt>
                <c:pt idx="313">
                  <c:v>2.0621651967366668</c:v>
                </c:pt>
                <c:pt idx="314">
                  <c:v>2.0501959482829002</c:v>
                </c:pt>
                <c:pt idx="315">
                  <c:v>2.0878607432047671</c:v>
                </c:pt>
                <c:pt idx="316">
                  <c:v>1.997873942057306</c:v>
                </c:pt>
                <c:pt idx="317">
                  <c:v>1.980125427246112</c:v>
                </c:pt>
                <c:pt idx="318">
                  <c:v>1.9002388000488457</c:v>
                </c:pt>
                <c:pt idx="319">
                  <c:v>2.0036410013834782</c:v>
                </c:pt>
                <c:pt idx="320">
                  <c:v>1.9763348897298321</c:v>
                </c:pt>
                <c:pt idx="321">
                  <c:v>1.89313367207846</c:v>
                </c:pt>
                <c:pt idx="322">
                  <c:v>1.7577163696289186</c:v>
                </c:pt>
                <c:pt idx="323">
                  <c:v>1.7963186899821093</c:v>
                </c:pt>
                <c:pt idx="324">
                  <c:v>1.7047197977701873</c:v>
                </c:pt>
                <c:pt idx="325">
                  <c:v>1.8588587443034001</c:v>
                </c:pt>
                <c:pt idx="326">
                  <c:v>1.8152468363444139</c:v>
                </c:pt>
                <c:pt idx="327">
                  <c:v>1.7050818125407019</c:v>
                </c:pt>
                <c:pt idx="328">
                  <c:v>1.663781356811536</c:v>
                </c:pt>
                <c:pt idx="329">
                  <c:v>1.7036248524983755</c:v>
                </c:pt>
                <c:pt idx="330">
                  <c:v>1.656578445434582</c:v>
                </c:pt>
                <c:pt idx="331">
                  <c:v>1.6095310211181755</c:v>
                </c:pt>
                <c:pt idx="332">
                  <c:v>1.6975672403971476</c:v>
                </c:pt>
                <c:pt idx="333">
                  <c:v>1.5434944152832102</c:v>
                </c:pt>
                <c:pt idx="334">
                  <c:v>1.5362747192382922</c:v>
                </c:pt>
                <c:pt idx="335">
                  <c:v>2.2441792805989835</c:v>
                </c:pt>
                <c:pt idx="336">
                  <c:v>2.1754928588867402</c:v>
                </c:pt>
                <c:pt idx="337">
                  <c:v>1.949208196004246</c:v>
                </c:pt>
                <c:pt idx="338">
                  <c:v>1.2650143941243535</c:v>
                </c:pt>
                <c:pt idx="339">
                  <c:v>1.8889110565185683</c:v>
                </c:pt>
                <c:pt idx="340">
                  <c:v>1.2392871856689542</c:v>
                </c:pt>
                <c:pt idx="341">
                  <c:v>1.1124752044677821</c:v>
                </c:pt>
                <c:pt idx="342">
                  <c:v>1.0248474121093818</c:v>
                </c:pt>
                <c:pt idx="343">
                  <c:v>1.0951802571614619</c:v>
                </c:pt>
                <c:pt idx="344">
                  <c:v>1.788356526692729</c:v>
                </c:pt>
                <c:pt idx="345">
                  <c:v>1.639368184407564</c:v>
                </c:pt>
                <c:pt idx="346">
                  <c:v>1.7759797414143954</c:v>
                </c:pt>
                <c:pt idx="347">
                  <c:v>1.6366550445556804</c:v>
                </c:pt>
                <c:pt idx="348">
                  <c:v>1.5423483530680449</c:v>
                </c:pt>
                <c:pt idx="349">
                  <c:v>1.649520746866874</c:v>
                </c:pt>
                <c:pt idx="350">
                  <c:v>1.6576756795247511</c:v>
                </c:pt>
                <c:pt idx="351">
                  <c:v>1.5925612131754614</c:v>
                </c:pt>
                <c:pt idx="352">
                  <c:v>1.6541582743326941</c:v>
                </c:pt>
                <c:pt idx="353">
                  <c:v>1.6143188476562658</c:v>
                </c:pt>
                <c:pt idx="354">
                  <c:v>1.564031473795584</c:v>
                </c:pt>
                <c:pt idx="355">
                  <c:v>1.623832321167004</c:v>
                </c:pt>
                <c:pt idx="356">
                  <c:v>1.3718894958496151</c:v>
                </c:pt>
                <c:pt idx="357">
                  <c:v>1.6097445170084697</c:v>
                </c:pt>
                <c:pt idx="358">
                  <c:v>1.5706306457519639</c:v>
                </c:pt>
                <c:pt idx="359">
                  <c:v>1.7114075978597119</c:v>
                </c:pt>
                <c:pt idx="360">
                  <c:v>1.4479106903076202</c:v>
                </c:pt>
                <c:pt idx="361">
                  <c:v>1.6001881917317902</c:v>
                </c:pt>
                <c:pt idx="362">
                  <c:v>1.6063120524088661</c:v>
                </c:pt>
                <c:pt idx="363">
                  <c:v>1.3082120259603018</c:v>
                </c:pt>
                <c:pt idx="364">
                  <c:v>1.3061641693115371</c:v>
                </c:pt>
                <c:pt idx="365">
                  <c:v>1.7008731842041136</c:v>
                </c:pt>
                <c:pt idx="366">
                  <c:v>1.6255124409993607</c:v>
                </c:pt>
                <c:pt idx="367">
                  <c:v>1.727529652913415</c:v>
                </c:pt>
                <c:pt idx="368">
                  <c:v>1.6601215362548944</c:v>
                </c:pt>
                <c:pt idx="369">
                  <c:v>1.5653348286946718</c:v>
                </c:pt>
                <c:pt idx="370">
                  <c:v>1.6087374369303544</c:v>
                </c:pt>
                <c:pt idx="371">
                  <c:v>1.6419609069824337</c:v>
                </c:pt>
                <c:pt idx="372">
                  <c:v>1.5313424428304139</c:v>
                </c:pt>
                <c:pt idx="373">
                  <c:v>1.4083081563313902</c:v>
                </c:pt>
                <c:pt idx="374">
                  <c:v>1.6428199768066571</c:v>
                </c:pt>
                <c:pt idx="375">
                  <c:v>2.2858055114746247</c:v>
                </c:pt>
                <c:pt idx="376">
                  <c:v>2.2304232279459812</c:v>
                </c:pt>
                <c:pt idx="377">
                  <c:v>2.0115535736084125</c:v>
                </c:pt>
                <c:pt idx="378">
                  <c:v>1.9682318369547711</c:v>
                </c:pt>
                <c:pt idx="379">
                  <c:v>1.8007865905761846</c:v>
                </c:pt>
                <c:pt idx="380">
                  <c:v>1.9537554423014463</c:v>
                </c:pt>
                <c:pt idx="381">
                  <c:v>1.9076347351074305</c:v>
                </c:pt>
                <c:pt idx="382">
                  <c:v>1.8928826649983921</c:v>
                </c:pt>
                <c:pt idx="383">
                  <c:v>1.7348500569661582</c:v>
                </c:pt>
                <c:pt idx="384">
                  <c:v>1.768088022867855</c:v>
                </c:pt>
                <c:pt idx="385">
                  <c:v>1.8585845947265802</c:v>
                </c:pt>
                <c:pt idx="386">
                  <c:v>1.7597874959310023</c:v>
                </c:pt>
                <c:pt idx="387">
                  <c:v>1.7158791859944711</c:v>
                </c:pt>
                <c:pt idx="388">
                  <c:v>1.6823059082031411</c:v>
                </c:pt>
                <c:pt idx="389">
                  <c:v>1.8462945302327605</c:v>
                </c:pt>
                <c:pt idx="390">
                  <c:v>1.7353422800699931</c:v>
                </c:pt>
                <c:pt idx="391">
                  <c:v>1.6858937581380318</c:v>
                </c:pt>
                <c:pt idx="392">
                  <c:v>1.6496204376220818</c:v>
                </c:pt>
                <c:pt idx="393">
                  <c:v>1.5962300618489744</c:v>
                </c:pt>
                <c:pt idx="394">
                  <c:v>1.6266464233398561</c:v>
                </c:pt>
                <c:pt idx="395">
                  <c:v>1.6054979960123812</c:v>
                </c:pt>
                <c:pt idx="396">
                  <c:v>1.7094154357910281</c:v>
                </c:pt>
                <c:pt idx="397">
                  <c:v>1.5581437428792428</c:v>
                </c:pt>
                <c:pt idx="398">
                  <c:v>1.5551609039306751</c:v>
                </c:pt>
                <c:pt idx="399">
                  <c:v>1.6695707956949943</c:v>
                </c:pt>
                <c:pt idx="400">
                  <c:v>1.5032667795817163</c:v>
                </c:pt>
                <c:pt idx="401">
                  <c:v>1.4974444071451856</c:v>
                </c:pt>
                <c:pt idx="402">
                  <c:v>1.2958319346110121</c:v>
                </c:pt>
                <c:pt idx="403">
                  <c:v>1.2778026580810598</c:v>
                </c:pt>
                <c:pt idx="404">
                  <c:v>1.2822472890218231</c:v>
                </c:pt>
                <c:pt idx="405">
                  <c:v>1.2202790578206426</c:v>
                </c:pt>
                <c:pt idx="406">
                  <c:v>1.1586635589599692</c:v>
                </c:pt>
                <c:pt idx="407">
                  <c:v>1.1819873809814541</c:v>
                </c:pt>
                <c:pt idx="408">
                  <c:v>1.1876158396403129</c:v>
                </c:pt>
                <c:pt idx="409">
                  <c:v>1.0779758453369217</c:v>
                </c:pt>
                <c:pt idx="410">
                  <c:v>1.1531492869059319</c:v>
                </c:pt>
                <c:pt idx="411">
                  <c:v>1.1104590098063283</c:v>
                </c:pt>
                <c:pt idx="412">
                  <c:v>1.1321722666422651</c:v>
                </c:pt>
                <c:pt idx="413">
                  <c:v>1.17961934407553</c:v>
                </c:pt>
                <c:pt idx="414">
                  <c:v>1.0603361765543695</c:v>
                </c:pt>
                <c:pt idx="415">
                  <c:v>1.0783906300862707</c:v>
                </c:pt>
                <c:pt idx="416">
                  <c:v>1.1951250712076908</c:v>
                </c:pt>
                <c:pt idx="417">
                  <c:v>1.1152020772298257</c:v>
                </c:pt>
                <c:pt idx="418">
                  <c:v>1.0620309193929121</c:v>
                </c:pt>
                <c:pt idx="419">
                  <c:v>1.0136363347371478</c:v>
                </c:pt>
                <c:pt idx="420">
                  <c:v>1.0352409362793042</c:v>
                </c:pt>
                <c:pt idx="421">
                  <c:v>1.0205334345499746</c:v>
                </c:pt>
                <c:pt idx="422">
                  <c:v>0.99480323791504621</c:v>
                </c:pt>
                <c:pt idx="423">
                  <c:v>0.98110529581706185</c:v>
                </c:pt>
                <c:pt idx="424">
                  <c:v>0.96622854868571662</c:v>
                </c:pt>
                <c:pt idx="425">
                  <c:v>0.99219614664714251</c:v>
                </c:pt>
                <c:pt idx="426">
                  <c:v>0.90854867299398656</c:v>
                </c:pt>
                <c:pt idx="427">
                  <c:v>0.87016131083171189</c:v>
                </c:pt>
                <c:pt idx="428">
                  <c:v>1.7555480957031335</c:v>
                </c:pt>
                <c:pt idx="429">
                  <c:v>1.6132233937581457</c:v>
                </c:pt>
                <c:pt idx="430">
                  <c:v>1.6379665374755976</c:v>
                </c:pt>
                <c:pt idx="431">
                  <c:v>1.3203553517659601</c:v>
                </c:pt>
                <c:pt idx="432">
                  <c:v>1.3274781545003349</c:v>
                </c:pt>
                <c:pt idx="433">
                  <c:v>1.3402924855550225</c:v>
                </c:pt>
                <c:pt idx="434">
                  <c:v>1.3089776357015106</c:v>
                </c:pt>
                <c:pt idx="435">
                  <c:v>1.2899121602376393</c:v>
                </c:pt>
                <c:pt idx="436">
                  <c:v>1.3483623504638769</c:v>
                </c:pt>
                <c:pt idx="437">
                  <c:v>1.3022356669108204</c:v>
                </c:pt>
                <c:pt idx="438">
                  <c:v>1.3733465830485123</c:v>
                </c:pt>
                <c:pt idx="439">
                  <c:v>1.271249262491871</c:v>
                </c:pt>
                <c:pt idx="440">
                  <c:v>1.2827985127767021</c:v>
                </c:pt>
                <c:pt idx="441">
                  <c:v>1.2937173207601003</c:v>
                </c:pt>
                <c:pt idx="442">
                  <c:v>1.1338675181071038</c:v>
                </c:pt>
                <c:pt idx="443">
                  <c:v>0.97030340830485762</c:v>
                </c:pt>
                <c:pt idx="444">
                  <c:v>1.1243488311767749</c:v>
                </c:pt>
                <c:pt idx="445">
                  <c:v>2.0915189107259264</c:v>
                </c:pt>
                <c:pt idx="446">
                  <c:v>2.0332646687825755</c:v>
                </c:pt>
                <c:pt idx="447">
                  <c:v>2.0457219441731915</c:v>
                </c:pt>
                <c:pt idx="448">
                  <c:v>2.0075420379638778</c:v>
                </c:pt>
                <c:pt idx="449">
                  <c:v>2.0008225758870601</c:v>
                </c:pt>
                <c:pt idx="450">
                  <c:v>1.9086630503336726</c:v>
                </c:pt>
                <c:pt idx="451">
                  <c:v>1.9448753356933741</c:v>
                </c:pt>
                <c:pt idx="452">
                  <c:v>1.7602008819580242</c:v>
                </c:pt>
                <c:pt idx="453">
                  <c:v>1.6734111785888801</c:v>
                </c:pt>
                <c:pt idx="454">
                  <c:v>1.8063293457031337</c:v>
                </c:pt>
                <c:pt idx="455">
                  <c:v>1.16342315673829</c:v>
                </c:pt>
                <c:pt idx="456">
                  <c:v>1.5988030751546338</c:v>
                </c:pt>
                <c:pt idx="457">
                  <c:v>1.5342215220133573</c:v>
                </c:pt>
                <c:pt idx="458">
                  <c:v>1.4530723571777406</c:v>
                </c:pt>
                <c:pt idx="459">
                  <c:v>1.4391206105550172</c:v>
                </c:pt>
                <c:pt idx="460">
                  <c:v>1.5322967529296923</c:v>
                </c:pt>
                <c:pt idx="461">
                  <c:v>1.9845926920573056</c:v>
                </c:pt>
                <c:pt idx="462">
                  <c:v>2.1078289031982567</c:v>
                </c:pt>
                <c:pt idx="463">
                  <c:v>1.9344313303629694</c:v>
                </c:pt>
                <c:pt idx="464">
                  <c:v>1.6801518758138201</c:v>
                </c:pt>
                <c:pt idx="465">
                  <c:v>1.6191399892171339</c:v>
                </c:pt>
                <c:pt idx="466">
                  <c:v>1.6501502990722781</c:v>
                </c:pt>
                <c:pt idx="467">
                  <c:v>1.6434513092041132</c:v>
                </c:pt>
                <c:pt idx="468">
                  <c:v>1.7201393127441456</c:v>
                </c:pt>
                <c:pt idx="469">
                  <c:v>1.7272872924804759</c:v>
                </c:pt>
                <c:pt idx="470">
                  <c:v>1.6350502014160313</c:v>
                </c:pt>
                <c:pt idx="471">
                  <c:v>1.6450656890869257</c:v>
                </c:pt>
                <c:pt idx="472">
                  <c:v>1.6785746256510541</c:v>
                </c:pt>
                <c:pt idx="473">
                  <c:v>1.717793782552087</c:v>
                </c:pt>
                <c:pt idx="474">
                  <c:v>1.7076920827229869</c:v>
                </c:pt>
                <c:pt idx="475">
                  <c:v>1.7225363413492958</c:v>
                </c:pt>
                <c:pt idx="476">
                  <c:v>1.7018500010172648</c:v>
                </c:pt>
                <c:pt idx="477">
                  <c:v>1.6324047088623164</c:v>
                </c:pt>
                <c:pt idx="478">
                  <c:v>1.7525039672851688</c:v>
                </c:pt>
                <c:pt idx="479">
                  <c:v>1.714254252115893</c:v>
                </c:pt>
                <c:pt idx="480">
                  <c:v>1.5921579996744921</c:v>
                </c:pt>
                <c:pt idx="481">
                  <c:v>1.6056301116943472</c:v>
                </c:pt>
                <c:pt idx="482">
                  <c:v>1.583478418986014</c:v>
                </c:pt>
                <c:pt idx="483">
                  <c:v>1.569745508829764</c:v>
                </c:pt>
                <c:pt idx="484">
                  <c:v>1.2885847727457773</c:v>
                </c:pt>
                <c:pt idx="485">
                  <c:v>1.1993859608968274</c:v>
                </c:pt>
                <c:pt idx="486">
                  <c:v>1.452213414510102</c:v>
                </c:pt>
                <c:pt idx="487">
                  <c:v>1.0982058207194101</c:v>
                </c:pt>
                <c:pt idx="488">
                  <c:v>1.0387341817220126</c:v>
                </c:pt>
                <c:pt idx="489">
                  <c:v>1.0085569381713941</c:v>
                </c:pt>
                <c:pt idx="490">
                  <c:v>0.98191026051839891</c:v>
                </c:pt>
                <c:pt idx="491">
                  <c:v>1.0386180241902792</c:v>
                </c:pt>
                <c:pt idx="492">
                  <c:v>1.0213460286458407</c:v>
                </c:pt>
                <c:pt idx="493">
                  <c:v>0.95764401753744566</c:v>
                </c:pt>
                <c:pt idx="494">
                  <c:v>0.90420888264974664</c:v>
                </c:pt>
                <c:pt idx="495">
                  <c:v>0.88714402516683566</c:v>
                </c:pt>
                <c:pt idx="496">
                  <c:v>1.0363864262898841</c:v>
                </c:pt>
                <c:pt idx="497">
                  <c:v>1.0076432545979837</c:v>
                </c:pt>
                <c:pt idx="498">
                  <c:v>0.94460163116456108</c:v>
                </c:pt>
                <c:pt idx="499">
                  <c:v>0.89961496988932699</c:v>
                </c:pt>
                <c:pt idx="500">
                  <c:v>0.81350091298421801</c:v>
                </c:pt>
                <c:pt idx="501">
                  <c:v>0.7509024937947647</c:v>
                </c:pt>
                <c:pt idx="502">
                  <c:v>0.98865985870362061</c:v>
                </c:pt>
                <c:pt idx="503">
                  <c:v>0.85149656931559869</c:v>
                </c:pt>
                <c:pt idx="504">
                  <c:v>1.8446136474609498</c:v>
                </c:pt>
                <c:pt idx="505">
                  <c:v>1.2642866770426482</c:v>
                </c:pt>
                <c:pt idx="506">
                  <c:v>1.2396943410237677</c:v>
                </c:pt>
                <c:pt idx="507">
                  <c:v>1.1776526133219485</c:v>
                </c:pt>
                <c:pt idx="508">
                  <c:v>1.2278957366943406</c:v>
                </c:pt>
                <c:pt idx="509">
                  <c:v>1.2116144816080816</c:v>
                </c:pt>
                <c:pt idx="510">
                  <c:v>1.1762025197347163</c:v>
                </c:pt>
                <c:pt idx="511">
                  <c:v>1.2158308664957769</c:v>
                </c:pt>
                <c:pt idx="512">
                  <c:v>1.1839235941569095</c:v>
                </c:pt>
                <c:pt idx="513">
                  <c:v>1.1027304331461667</c:v>
                </c:pt>
                <c:pt idx="514">
                  <c:v>1.1324597676595141</c:v>
                </c:pt>
                <c:pt idx="515">
                  <c:v>1.1278959910074908</c:v>
                </c:pt>
                <c:pt idx="516">
                  <c:v>1.08842315673829</c:v>
                </c:pt>
                <c:pt idx="517">
                  <c:v>1.1243253072102946</c:v>
                </c:pt>
                <c:pt idx="518">
                  <c:v>1.1471988677978597</c:v>
                </c:pt>
                <c:pt idx="519">
                  <c:v>1.0961783091227331</c:v>
                </c:pt>
                <c:pt idx="520">
                  <c:v>1.1166753133138101</c:v>
                </c:pt>
                <c:pt idx="521">
                  <c:v>1.0234975179036532</c:v>
                </c:pt>
                <c:pt idx="522">
                  <c:v>1.0316779454549228</c:v>
                </c:pt>
                <c:pt idx="523">
                  <c:v>1.090977859497078</c:v>
                </c:pt>
                <c:pt idx="524">
                  <c:v>2.1164918263753405</c:v>
                </c:pt>
                <c:pt idx="525">
                  <c:v>1.9527409871419421</c:v>
                </c:pt>
                <c:pt idx="526">
                  <c:v>1.4302834828694724</c:v>
                </c:pt>
                <c:pt idx="527">
                  <c:v>1.5810830434163523</c:v>
                </c:pt>
                <c:pt idx="528">
                  <c:v>1.3901739756266427</c:v>
                </c:pt>
                <c:pt idx="529">
                  <c:v>1.3222892761230562</c:v>
                </c:pt>
                <c:pt idx="530">
                  <c:v>1.3438306172688848</c:v>
                </c:pt>
                <c:pt idx="531">
                  <c:v>1.3456550598144628</c:v>
                </c:pt>
                <c:pt idx="532">
                  <c:v>1.3172040303548258</c:v>
                </c:pt>
                <c:pt idx="533">
                  <c:v>1.3446777343750147</c:v>
                </c:pt>
                <c:pt idx="534">
                  <c:v>1.5263722737630321</c:v>
                </c:pt>
                <c:pt idx="535">
                  <c:v>1.4748747507731177</c:v>
                </c:pt>
                <c:pt idx="536">
                  <c:v>1.4507743835449265</c:v>
                </c:pt>
                <c:pt idx="537">
                  <c:v>1.468165461222342</c:v>
                </c:pt>
                <c:pt idx="538">
                  <c:v>1.3728763580322358</c:v>
                </c:pt>
                <c:pt idx="539">
                  <c:v>1.393155797322601</c:v>
                </c:pt>
                <c:pt idx="540">
                  <c:v>1.3544396718343195</c:v>
                </c:pt>
                <c:pt idx="541">
                  <c:v>1.17090492248536</c:v>
                </c:pt>
                <c:pt idx="542">
                  <c:v>1.0253824234008861</c:v>
                </c:pt>
                <c:pt idx="543">
                  <c:v>1.0385333379109758</c:v>
                </c:pt>
                <c:pt idx="544">
                  <c:v>1.0313049952189162</c:v>
                </c:pt>
                <c:pt idx="545">
                  <c:v>0.99509506225586664</c:v>
                </c:pt>
                <c:pt idx="546">
                  <c:v>1.0035567601521878</c:v>
                </c:pt>
                <c:pt idx="547">
                  <c:v>0.96556301116944054</c:v>
                </c:pt>
                <c:pt idx="548">
                  <c:v>0.93668677012126256</c:v>
                </c:pt>
                <c:pt idx="549">
                  <c:v>0.96096350351970083</c:v>
                </c:pt>
                <c:pt idx="550">
                  <c:v>0.96135838826498077</c:v>
                </c:pt>
                <c:pt idx="551">
                  <c:v>0.99272791544597061</c:v>
                </c:pt>
                <c:pt idx="552">
                  <c:v>0.93542645772298838</c:v>
                </c:pt>
                <c:pt idx="553">
                  <c:v>0.95340538024903021</c:v>
                </c:pt>
                <c:pt idx="554">
                  <c:v>0.97181733449301044</c:v>
                </c:pt>
                <c:pt idx="555">
                  <c:v>0.91667664845785168</c:v>
                </c:pt>
                <c:pt idx="556">
                  <c:v>0.92634366353353792</c:v>
                </c:pt>
                <c:pt idx="557">
                  <c:v>1.0771561940511145</c:v>
                </c:pt>
                <c:pt idx="558">
                  <c:v>0.90756524403890559</c:v>
                </c:pt>
                <c:pt idx="559">
                  <c:v>0.90279426574707666</c:v>
                </c:pt>
                <c:pt idx="560">
                  <c:v>0.91838620503743895</c:v>
                </c:pt>
                <c:pt idx="561">
                  <c:v>0.89891808827718744</c:v>
                </c:pt>
                <c:pt idx="562">
                  <c:v>0.92728246053060559</c:v>
                </c:pt>
                <c:pt idx="563">
                  <c:v>0.89774278004964836</c:v>
                </c:pt>
                <c:pt idx="564">
                  <c:v>0.83525206247966088</c:v>
                </c:pt>
                <c:pt idx="565">
                  <c:v>0.85271638234456992</c:v>
                </c:pt>
                <c:pt idx="566">
                  <c:v>0.8195580164591556</c:v>
                </c:pt>
                <c:pt idx="567">
                  <c:v>0.75656312306722295</c:v>
                </c:pt>
                <c:pt idx="568">
                  <c:v>2.0028177897135562</c:v>
                </c:pt>
                <c:pt idx="569">
                  <c:v>2.2500635782877811</c:v>
                </c:pt>
                <c:pt idx="570">
                  <c:v>2.1190644582112781</c:v>
                </c:pt>
                <c:pt idx="571">
                  <c:v>2.104457728068049</c:v>
                </c:pt>
                <c:pt idx="572">
                  <c:v>2.1107827504476178</c:v>
                </c:pt>
                <c:pt idx="573">
                  <c:v>2.0184174855550268</c:v>
                </c:pt>
                <c:pt idx="574">
                  <c:v>2.0277866363525612</c:v>
                </c:pt>
                <c:pt idx="575">
                  <c:v>1.9767791748047085</c:v>
                </c:pt>
                <c:pt idx="576">
                  <c:v>1.6036546071370505</c:v>
                </c:pt>
                <c:pt idx="577">
                  <c:v>1.8648687998453908</c:v>
                </c:pt>
                <c:pt idx="578">
                  <c:v>1.9027810414632342</c:v>
                </c:pt>
                <c:pt idx="579">
                  <c:v>1.8814937591552858</c:v>
                </c:pt>
                <c:pt idx="580">
                  <c:v>1.86991386413576</c:v>
                </c:pt>
                <c:pt idx="581">
                  <c:v>1.6147904713948684</c:v>
                </c:pt>
                <c:pt idx="582">
                  <c:v>1.654733912150077</c:v>
                </c:pt>
                <c:pt idx="583">
                  <c:v>1.7911033630371218</c:v>
                </c:pt>
                <c:pt idx="584">
                  <c:v>1.7534996032714896</c:v>
                </c:pt>
                <c:pt idx="585">
                  <c:v>1.6032958984375114</c:v>
                </c:pt>
                <c:pt idx="586">
                  <c:v>1.5582066853841208</c:v>
                </c:pt>
                <c:pt idx="587">
                  <c:v>1.5026063283284612</c:v>
                </c:pt>
                <c:pt idx="588">
                  <c:v>1.4036703745524148</c:v>
                </c:pt>
                <c:pt idx="589">
                  <c:v>1.3358375549316501</c:v>
                </c:pt>
                <c:pt idx="590">
                  <c:v>1.5905189514160323</c:v>
                </c:pt>
                <c:pt idx="591">
                  <c:v>1.4295599619547641</c:v>
                </c:pt>
                <c:pt idx="592">
                  <c:v>1.3930455525716243</c:v>
                </c:pt>
                <c:pt idx="593">
                  <c:v>1.257682418823252</c:v>
                </c:pt>
                <c:pt idx="594">
                  <c:v>1.5123170216878423</c:v>
                </c:pt>
                <c:pt idx="595">
                  <c:v>1.5085604349772261</c:v>
                </c:pt>
                <c:pt idx="596">
                  <c:v>1.4598042805989606</c:v>
                </c:pt>
                <c:pt idx="597">
                  <c:v>1.7155567169189574</c:v>
                </c:pt>
                <c:pt idx="598">
                  <c:v>1.419712320963552</c:v>
                </c:pt>
                <c:pt idx="599">
                  <c:v>1.8328421274821101</c:v>
                </c:pt>
                <c:pt idx="600">
                  <c:v>0.94643217722575457</c:v>
                </c:pt>
                <c:pt idx="601">
                  <c:v>0.93506164550781912</c:v>
                </c:pt>
                <c:pt idx="602">
                  <c:v>1.1227387746175221</c:v>
                </c:pt>
                <c:pt idx="603">
                  <c:v>0.9218246459961007</c:v>
                </c:pt>
                <c:pt idx="604">
                  <c:v>1.0741079966227343</c:v>
                </c:pt>
                <c:pt idx="605">
                  <c:v>0.99412994384766096</c:v>
                </c:pt>
                <c:pt idx="606">
                  <c:v>0.99709415435791726</c:v>
                </c:pt>
                <c:pt idx="607">
                  <c:v>1.08016891479493</c:v>
                </c:pt>
                <c:pt idx="608">
                  <c:v>1.0742758433024164</c:v>
                </c:pt>
                <c:pt idx="609">
                  <c:v>1.5359966278076218</c:v>
                </c:pt>
                <c:pt idx="610">
                  <c:v>1.4913637797037866</c:v>
                </c:pt>
                <c:pt idx="611">
                  <c:v>1.6203873952229935</c:v>
                </c:pt>
                <c:pt idx="612">
                  <c:v>1.5085128784179793</c:v>
                </c:pt>
                <c:pt idx="613">
                  <c:v>1.5690684000651154</c:v>
                </c:pt>
                <c:pt idx="614">
                  <c:v>1.4846355438232541</c:v>
                </c:pt>
                <c:pt idx="615">
                  <c:v>1.2477769215901782</c:v>
                </c:pt>
                <c:pt idx="616">
                  <c:v>0.8080251693725643</c:v>
                </c:pt>
                <c:pt idx="617">
                  <c:v>0.77012958526611874</c:v>
                </c:pt>
                <c:pt idx="618">
                  <c:v>0.70390987396240956</c:v>
                </c:pt>
                <c:pt idx="619">
                  <c:v>1.592610422770194</c:v>
                </c:pt>
                <c:pt idx="620">
                  <c:v>1.4970024108886826</c:v>
                </c:pt>
                <c:pt idx="621">
                  <c:v>1.4175612131754556</c:v>
                </c:pt>
                <c:pt idx="622">
                  <c:v>1.3121782938639417</c:v>
                </c:pt>
                <c:pt idx="623">
                  <c:v>1.3706403096517097</c:v>
                </c:pt>
                <c:pt idx="624">
                  <c:v>1.353785705566416</c:v>
                </c:pt>
                <c:pt idx="625">
                  <c:v>1.4123547871907638</c:v>
                </c:pt>
                <c:pt idx="626">
                  <c:v>1.4276832580566454</c:v>
                </c:pt>
                <c:pt idx="627">
                  <c:v>1.2218120574951215</c:v>
                </c:pt>
                <c:pt idx="628">
                  <c:v>1.2053526560465582</c:v>
                </c:pt>
                <c:pt idx="629">
                  <c:v>1.3675771077474055</c:v>
                </c:pt>
                <c:pt idx="630">
                  <c:v>1.3349797566731858</c:v>
                </c:pt>
                <c:pt idx="631">
                  <c:v>1.4017299652099628</c:v>
                </c:pt>
                <c:pt idx="632">
                  <c:v>1.3031448364257905</c:v>
                </c:pt>
                <c:pt idx="633">
                  <c:v>0.99906673431397197</c:v>
                </c:pt>
                <c:pt idx="634">
                  <c:v>1.0354722340901759</c:v>
                </c:pt>
                <c:pt idx="635">
                  <c:v>1.2390785217285301</c:v>
                </c:pt>
                <c:pt idx="636">
                  <c:v>1.1112730662028081</c:v>
                </c:pt>
                <c:pt idx="637">
                  <c:v>1.63885714213055</c:v>
                </c:pt>
                <c:pt idx="638">
                  <c:v>1.6214960734049555</c:v>
                </c:pt>
                <c:pt idx="639">
                  <c:v>1.337643814086924</c:v>
                </c:pt>
                <c:pt idx="640">
                  <c:v>1.3871785481770931</c:v>
                </c:pt>
                <c:pt idx="641">
                  <c:v>1.1695687611897869</c:v>
                </c:pt>
                <c:pt idx="642">
                  <c:v>1.8904565175374484</c:v>
                </c:pt>
                <c:pt idx="643">
                  <c:v>0.82278410593669149</c:v>
                </c:pt>
                <c:pt idx="644">
                  <c:v>0.81115900675456365</c:v>
                </c:pt>
                <c:pt idx="645">
                  <c:v>0.7720755894978919</c:v>
                </c:pt>
                <c:pt idx="646">
                  <c:v>0.79435373942057863</c:v>
                </c:pt>
                <c:pt idx="647">
                  <c:v>0.74695383707683083</c:v>
                </c:pt>
                <c:pt idx="648">
                  <c:v>0.7353963216145909</c:v>
                </c:pt>
                <c:pt idx="649">
                  <c:v>1.24711456298829</c:v>
                </c:pt>
                <c:pt idx="650">
                  <c:v>1.1160320281982561</c:v>
                </c:pt>
                <c:pt idx="651">
                  <c:v>1.0383499145507926</c:v>
                </c:pt>
                <c:pt idx="652">
                  <c:v>1.0866078694661592</c:v>
                </c:pt>
                <c:pt idx="653">
                  <c:v>1.2045174916585413</c:v>
                </c:pt>
                <c:pt idx="654">
                  <c:v>1.1736605326334719</c:v>
                </c:pt>
                <c:pt idx="655">
                  <c:v>1.1366994222005289</c:v>
                </c:pt>
                <c:pt idx="656">
                  <c:v>1.0999938964843774</c:v>
                </c:pt>
                <c:pt idx="657">
                  <c:v>1.1060113271077561</c:v>
                </c:pt>
                <c:pt idx="658">
                  <c:v>0.90373872121175758</c:v>
                </c:pt>
                <c:pt idx="659">
                  <c:v>1.0267983754475978</c:v>
                </c:pt>
                <c:pt idx="660">
                  <c:v>1.0239308675130279</c:v>
                </c:pt>
                <c:pt idx="661">
                  <c:v>1.0765178680420044</c:v>
                </c:pt>
                <c:pt idx="662">
                  <c:v>1.0149325052897207</c:v>
                </c:pt>
                <c:pt idx="663">
                  <c:v>0.90940990447998682</c:v>
                </c:pt>
                <c:pt idx="664">
                  <c:v>0.91555836995443107</c:v>
                </c:pt>
                <c:pt idx="665">
                  <c:v>0.88584149678549118</c:v>
                </c:pt>
                <c:pt idx="666">
                  <c:v>0.85905323028565062</c:v>
                </c:pt>
                <c:pt idx="667">
                  <c:v>0.84247481028239768</c:v>
                </c:pt>
                <c:pt idx="668">
                  <c:v>0.8442985534668056</c:v>
                </c:pt>
                <c:pt idx="669">
                  <c:v>0.93602930704753273</c:v>
                </c:pt>
                <c:pt idx="670">
                  <c:v>0.83508930206299414</c:v>
                </c:pt>
                <c:pt idx="671">
                  <c:v>0.79788710276286356</c:v>
                </c:pt>
                <c:pt idx="672">
                  <c:v>0.78400077819824776</c:v>
                </c:pt>
                <c:pt idx="673">
                  <c:v>0.86164646148682478</c:v>
                </c:pt>
                <c:pt idx="674">
                  <c:v>0.78509635925293308</c:v>
                </c:pt>
                <c:pt idx="675">
                  <c:v>0.76835772196452368</c:v>
                </c:pt>
                <c:pt idx="676">
                  <c:v>0.77506663004558141</c:v>
                </c:pt>
                <c:pt idx="677">
                  <c:v>0.78020826975504887</c:v>
                </c:pt>
                <c:pt idx="678">
                  <c:v>0.79511369069418125</c:v>
                </c:pt>
                <c:pt idx="679">
                  <c:v>0.80766474405925059</c:v>
                </c:pt>
                <c:pt idx="680">
                  <c:v>0.80930900573730957</c:v>
                </c:pt>
                <c:pt idx="681">
                  <c:v>0.77287508646648195</c:v>
                </c:pt>
                <c:pt idx="682">
                  <c:v>1.4402287801106828</c:v>
                </c:pt>
                <c:pt idx="683">
                  <c:v>1.4505247751871764</c:v>
                </c:pt>
                <c:pt idx="684">
                  <c:v>1.3862454732259253</c:v>
                </c:pt>
                <c:pt idx="685">
                  <c:v>1.4586441040039166</c:v>
                </c:pt>
                <c:pt idx="686">
                  <c:v>1.4928209940592554</c:v>
                </c:pt>
                <c:pt idx="687">
                  <c:v>1.3334314982096387</c:v>
                </c:pt>
                <c:pt idx="688">
                  <c:v>1.4255683898925842</c:v>
                </c:pt>
                <c:pt idx="689">
                  <c:v>1.4371093750000055</c:v>
                </c:pt>
                <c:pt idx="690">
                  <c:v>1.351367060343434</c:v>
                </c:pt>
                <c:pt idx="691">
                  <c:v>1.2027968088785892</c:v>
                </c:pt>
                <c:pt idx="692">
                  <c:v>1.187730026245126</c:v>
                </c:pt>
                <c:pt idx="693">
                  <c:v>1.1956528981526777</c:v>
                </c:pt>
                <c:pt idx="694">
                  <c:v>0.70386149088542171</c:v>
                </c:pt>
                <c:pt idx="695">
                  <c:v>1.5629028320312621</c:v>
                </c:pt>
                <c:pt idx="696">
                  <c:v>1.5934633890787873</c:v>
                </c:pt>
                <c:pt idx="697">
                  <c:v>1.5365070343017766</c:v>
                </c:pt>
                <c:pt idx="698">
                  <c:v>1.5601254781087361</c:v>
                </c:pt>
                <c:pt idx="699">
                  <c:v>1.5267972310384224</c:v>
                </c:pt>
                <c:pt idx="700">
                  <c:v>1.470602544148778</c:v>
                </c:pt>
                <c:pt idx="701">
                  <c:v>1.4359092712402401</c:v>
                </c:pt>
                <c:pt idx="702">
                  <c:v>1.3800264994303484</c:v>
                </c:pt>
                <c:pt idx="703">
                  <c:v>1.3425908406575615</c:v>
                </c:pt>
                <c:pt idx="704">
                  <c:v>1.3269229888916121</c:v>
                </c:pt>
                <c:pt idx="705">
                  <c:v>1.3225664774576877</c:v>
                </c:pt>
                <c:pt idx="706">
                  <c:v>1.3418701171875096</c:v>
                </c:pt>
                <c:pt idx="707">
                  <c:v>1.3334444681803479</c:v>
                </c:pt>
                <c:pt idx="708">
                  <c:v>1.2471969604492277</c:v>
                </c:pt>
                <c:pt idx="709">
                  <c:v>1.2317412058512458</c:v>
                </c:pt>
                <c:pt idx="710">
                  <c:v>1.0514503479003978</c:v>
                </c:pt>
                <c:pt idx="711">
                  <c:v>1.0800662994384838</c:v>
                </c:pt>
                <c:pt idx="712">
                  <c:v>0.99343369801839887</c:v>
                </c:pt>
                <c:pt idx="713">
                  <c:v>0.86815032958984995</c:v>
                </c:pt>
                <c:pt idx="714">
                  <c:v>0.93183663686117424</c:v>
                </c:pt>
                <c:pt idx="715">
                  <c:v>0.90829811096192048</c:v>
                </c:pt>
                <c:pt idx="716">
                  <c:v>0.88677164713542522</c:v>
                </c:pt>
                <c:pt idx="717">
                  <c:v>0.87355912526449264</c:v>
                </c:pt>
                <c:pt idx="718">
                  <c:v>0.84913673400879564</c:v>
                </c:pt>
                <c:pt idx="719">
                  <c:v>0.93158041636149991</c:v>
                </c:pt>
                <c:pt idx="720">
                  <c:v>0.91062361399333602</c:v>
                </c:pt>
                <c:pt idx="721">
                  <c:v>0.89291598002116457</c:v>
                </c:pt>
                <c:pt idx="722">
                  <c:v>0.94279670715332764</c:v>
                </c:pt>
                <c:pt idx="723">
                  <c:v>0.89863859812419467</c:v>
                </c:pt>
                <c:pt idx="724">
                  <c:v>1.4403682708740297</c:v>
                </c:pt>
                <c:pt idx="725">
                  <c:v>1.5653910319010529</c:v>
                </c:pt>
                <c:pt idx="726">
                  <c:v>1.5844125111897944</c:v>
                </c:pt>
                <c:pt idx="727">
                  <c:v>1.4523251851399792</c:v>
                </c:pt>
                <c:pt idx="728">
                  <c:v>1.520673751831066</c:v>
                </c:pt>
                <c:pt idx="729">
                  <c:v>1.629045995076513</c:v>
                </c:pt>
                <c:pt idx="730">
                  <c:v>1.5723031361897901</c:v>
                </c:pt>
                <c:pt idx="731">
                  <c:v>1.7234455108642699</c:v>
                </c:pt>
                <c:pt idx="732">
                  <c:v>1.7172747294108195</c:v>
                </c:pt>
                <c:pt idx="733">
                  <c:v>1.6481873830159621</c:v>
                </c:pt>
                <c:pt idx="734">
                  <c:v>1.0308116912841809</c:v>
                </c:pt>
                <c:pt idx="735">
                  <c:v>0.89276014963786221</c:v>
                </c:pt>
                <c:pt idx="736">
                  <c:v>0.81926218668620143</c:v>
                </c:pt>
                <c:pt idx="737">
                  <c:v>0.73263689676921095</c:v>
                </c:pt>
                <c:pt idx="738">
                  <c:v>0.6812193552653043</c:v>
                </c:pt>
                <c:pt idx="739">
                  <c:v>1.2977345784505299</c:v>
                </c:pt>
                <c:pt idx="740">
                  <c:v>1.1980382283528741</c:v>
                </c:pt>
                <c:pt idx="741">
                  <c:v>1.0512265523274735</c:v>
                </c:pt>
                <c:pt idx="742">
                  <c:v>1.6350799560546978</c:v>
                </c:pt>
                <c:pt idx="743">
                  <c:v>1.5917026519775499</c:v>
                </c:pt>
                <c:pt idx="744">
                  <c:v>1.6193008422851676</c:v>
                </c:pt>
                <c:pt idx="745">
                  <c:v>1.5434735616048285</c:v>
                </c:pt>
                <c:pt idx="746">
                  <c:v>1.5399152119954536</c:v>
                </c:pt>
                <c:pt idx="747">
                  <c:v>1.0681298573811882</c:v>
                </c:pt>
                <c:pt idx="748">
                  <c:v>1.0098653793335033</c:v>
                </c:pt>
                <c:pt idx="749">
                  <c:v>1.0548907597859776</c:v>
                </c:pt>
                <c:pt idx="750">
                  <c:v>0.94547653198242632</c:v>
                </c:pt>
                <c:pt idx="751">
                  <c:v>1.1780451456705865</c:v>
                </c:pt>
                <c:pt idx="752">
                  <c:v>1.2013308207194096</c:v>
                </c:pt>
                <c:pt idx="753">
                  <c:v>1.2558311462402432</c:v>
                </c:pt>
                <c:pt idx="754">
                  <c:v>1.2354192097981858</c:v>
                </c:pt>
                <c:pt idx="755">
                  <c:v>1.2842892964681079</c:v>
                </c:pt>
                <c:pt idx="756">
                  <c:v>1.1842839558919407</c:v>
                </c:pt>
                <c:pt idx="757">
                  <c:v>1.2789873758951913</c:v>
                </c:pt>
                <c:pt idx="758">
                  <c:v>1.203223037719731</c:v>
                </c:pt>
                <c:pt idx="759">
                  <c:v>1.1584164937337367</c:v>
                </c:pt>
                <c:pt idx="760">
                  <c:v>1.1930503845214941</c:v>
                </c:pt>
                <c:pt idx="761">
                  <c:v>1.1840752919515118</c:v>
                </c:pt>
                <c:pt idx="762">
                  <c:v>1.213176854451506</c:v>
                </c:pt>
                <c:pt idx="763">
                  <c:v>1.1300187428792401</c:v>
                </c:pt>
                <c:pt idx="764">
                  <c:v>1.2362848917643317</c:v>
                </c:pt>
                <c:pt idx="765">
                  <c:v>1.2607396443684946</c:v>
                </c:pt>
                <c:pt idx="766">
                  <c:v>1.1836241404215579</c:v>
                </c:pt>
                <c:pt idx="767">
                  <c:v>1.1358837127685626</c:v>
                </c:pt>
                <c:pt idx="768">
                  <c:v>1.1763767242431764</c:v>
                </c:pt>
                <c:pt idx="769">
                  <c:v>1.3083346048990978</c:v>
                </c:pt>
                <c:pt idx="770">
                  <c:v>1.1006092071533278</c:v>
                </c:pt>
                <c:pt idx="771">
                  <c:v>1.0568115870157953</c:v>
                </c:pt>
                <c:pt idx="772">
                  <c:v>1.0878749847412201</c:v>
                </c:pt>
                <c:pt idx="773">
                  <c:v>2.2761449178060058</c:v>
                </c:pt>
                <c:pt idx="774">
                  <c:v>2.1182006835937535</c:v>
                </c:pt>
                <c:pt idx="775">
                  <c:v>2.0587037404378412</c:v>
                </c:pt>
                <c:pt idx="776">
                  <c:v>1.9662625630696795</c:v>
                </c:pt>
                <c:pt idx="777">
                  <c:v>1.9072530110677257</c:v>
                </c:pt>
                <c:pt idx="778">
                  <c:v>1.7551361083984498</c:v>
                </c:pt>
                <c:pt idx="779">
                  <c:v>1.905246988932306</c:v>
                </c:pt>
                <c:pt idx="780">
                  <c:v>1.8272964477539178</c:v>
                </c:pt>
                <c:pt idx="781">
                  <c:v>1.7662024180094518</c:v>
                </c:pt>
                <c:pt idx="782">
                  <c:v>1.701342010498059</c:v>
                </c:pt>
                <c:pt idx="783">
                  <c:v>1.6379118601481235</c:v>
                </c:pt>
                <c:pt idx="784">
                  <c:v>1.5615187327067181</c:v>
                </c:pt>
                <c:pt idx="785">
                  <c:v>1.7723346710205199</c:v>
                </c:pt>
                <c:pt idx="786">
                  <c:v>1.7422236124674524</c:v>
                </c:pt>
                <c:pt idx="787">
                  <c:v>1.7197886149088664</c:v>
                </c:pt>
                <c:pt idx="788">
                  <c:v>1.700266520182304</c:v>
                </c:pt>
                <c:pt idx="789">
                  <c:v>1.7032693227132278</c:v>
                </c:pt>
                <c:pt idx="790">
                  <c:v>1.6577342987060617</c:v>
                </c:pt>
                <c:pt idx="791">
                  <c:v>1.6192905426025499</c:v>
                </c:pt>
                <c:pt idx="792">
                  <c:v>1.5960954030354932</c:v>
                </c:pt>
                <c:pt idx="793">
                  <c:v>1.5582766215006623</c:v>
                </c:pt>
                <c:pt idx="794">
                  <c:v>1.5111562093099058</c:v>
                </c:pt>
                <c:pt idx="795">
                  <c:v>1.5164029439290481</c:v>
                </c:pt>
                <c:pt idx="796">
                  <c:v>1.4467859903971456</c:v>
                </c:pt>
                <c:pt idx="797">
                  <c:v>1.5790939331054799</c:v>
                </c:pt>
                <c:pt idx="798">
                  <c:v>1.3466407775878999</c:v>
                </c:pt>
                <c:pt idx="799">
                  <c:v>1.2297064463297598</c:v>
                </c:pt>
                <c:pt idx="800">
                  <c:v>1.1897553761800221</c:v>
                </c:pt>
                <c:pt idx="801">
                  <c:v>1.4552680969238379</c:v>
                </c:pt>
                <c:pt idx="802">
                  <c:v>1.507560221354173</c:v>
                </c:pt>
                <c:pt idx="803">
                  <c:v>1.4690277099609479</c:v>
                </c:pt>
                <c:pt idx="804">
                  <c:v>1.4682509104410921</c:v>
                </c:pt>
                <c:pt idx="805">
                  <c:v>1.4355972290039158</c:v>
                </c:pt>
                <c:pt idx="806">
                  <c:v>1.4221106211344499</c:v>
                </c:pt>
                <c:pt idx="807">
                  <c:v>1.3706086476643937</c:v>
                </c:pt>
                <c:pt idx="808">
                  <c:v>1.3853759765625144</c:v>
                </c:pt>
                <c:pt idx="809">
                  <c:v>1.3558045705159598</c:v>
                </c:pt>
                <c:pt idx="810">
                  <c:v>1.2997665405273491</c:v>
                </c:pt>
                <c:pt idx="811">
                  <c:v>1.2136300404866618</c:v>
                </c:pt>
                <c:pt idx="812">
                  <c:v>1.2753320058186939</c:v>
                </c:pt>
                <c:pt idx="813">
                  <c:v>1.2625967661539799</c:v>
                </c:pt>
                <c:pt idx="814">
                  <c:v>1.2777309417724698</c:v>
                </c:pt>
                <c:pt idx="815">
                  <c:v>1.2783559163411591</c:v>
                </c:pt>
                <c:pt idx="816">
                  <c:v>1.1832583109537889</c:v>
                </c:pt>
                <c:pt idx="817">
                  <c:v>1.044403775533048</c:v>
                </c:pt>
                <c:pt idx="818">
                  <c:v>1.0754981994628978</c:v>
                </c:pt>
                <c:pt idx="819">
                  <c:v>1.0821188608805477</c:v>
                </c:pt>
                <c:pt idx="820">
                  <c:v>1.0336866378784213</c:v>
                </c:pt>
                <c:pt idx="821">
                  <c:v>1.014475250244143</c:v>
                </c:pt>
                <c:pt idx="822">
                  <c:v>0.98151645660401088</c:v>
                </c:pt>
                <c:pt idx="823">
                  <c:v>0.92764358520508472</c:v>
                </c:pt>
                <c:pt idx="824">
                  <c:v>0.86031163533529265</c:v>
                </c:pt>
                <c:pt idx="825">
                  <c:v>0.93159726460775349</c:v>
                </c:pt>
                <c:pt idx="826">
                  <c:v>0.90087896982829407</c:v>
                </c:pt>
                <c:pt idx="827">
                  <c:v>0.68668429056804126</c:v>
                </c:pt>
                <c:pt idx="828">
                  <c:v>0.85775235493978474</c:v>
                </c:pt>
                <c:pt idx="829">
                  <c:v>0.83325564066569835</c:v>
                </c:pt>
                <c:pt idx="830">
                  <c:v>0.66111698150635156</c:v>
                </c:pt>
                <c:pt idx="831">
                  <c:v>1.1617296854654977</c:v>
                </c:pt>
                <c:pt idx="832">
                  <c:v>0.98983491261801093</c:v>
                </c:pt>
                <c:pt idx="833">
                  <c:v>0.95654830932617863</c:v>
                </c:pt>
                <c:pt idx="834">
                  <c:v>0.95965531667074644</c:v>
                </c:pt>
                <c:pt idx="835">
                  <c:v>0.96899960835775645</c:v>
                </c:pt>
                <c:pt idx="836">
                  <c:v>0.98126754760742618</c:v>
                </c:pt>
                <c:pt idx="837">
                  <c:v>1.015362803141284</c:v>
                </c:pt>
                <c:pt idx="838">
                  <c:v>1.0143528620402145</c:v>
                </c:pt>
                <c:pt idx="839">
                  <c:v>0.99861876169841202</c:v>
                </c:pt>
                <c:pt idx="840">
                  <c:v>1.0537984848022535</c:v>
                </c:pt>
                <c:pt idx="841">
                  <c:v>1.0906365712483801</c:v>
                </c:pt>
                <c:pt idx="842">
                  <c:v>0.97755336761475298</c:v>
                </c:pt>
                <c:pt idx="843">
                  <c:v>1.0053802490234438</c:v>
                </c:pt>
                <c:pt idx="844">
                  <c:v>0.94349060058594425</c:v>
                </c:pt>
                <c:pt idx="845">
                  <c:v>0.97316309611003293</c:v>
                </c:pt>
                <c:pt idx="846">
                  <c:v>0.8724333445231186</c:v>
                </c:pt>
                <c:pt idx="847">
                  <c:v>0.91850388844808584</c:v>
                </c:pt>
                <c:pt idx="848">
                  <c:v>0.83899205525716769</c:v>
                </c:pt>
                <c:pt idx="849">
                  <c:v>0.78683821360270978</c:v>
                </c:pt>
              </c:numCache>
            </c:numRef>
          </c:yVal>
        </c:ser>
        <c:axId val="116713344"/>
        <c:axId val="131795200"/>
      </c:scatterChart>
      <c:valAx>
        <c:axId val="116713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zh-CN">
                    <a:latin typeface="Times New Roman" pitchFamily="18" charset="0"/>
                    <a:cs typeface="Times New Roman" pitchFamily="18" charset="0"/>
                  </a:rPr>
                  <a:t>TOU </a:t>
                </a:r>
                <a:r>
                  <a:rPr lang="en-US" altLang="zh-CN" sz="10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(μW/cm</a:t>
                </a:r>
                <a:r>
                  <a:rPr lang="en-US" altLang="zh-CN" sz="1000" b="1" i="0" u="none" strike="noStrike" baseline="30000"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CN" sz="10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/nm/sr)</a:t>
                </a:r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defRPr>
            </a:pPr>
            <a:endParaRPr lang="zh-CN"/>
          </a:p>
        </c:txPr>
        <c:crossAx val="131795200"/>
        <c:crosses val="autoZero"/>
        <c:crossBetween val="midCat"/>
      </c:valAx>
      <c:valAx>
        <c:axId val="13179520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zh-CN">
                    <a:latin typeface="Times New Roman" pitchFamily="18" charset="0"/>
                    <a:cs typeface="Times New Roman" pitchFamily="18" charset="0"/>
                  </a:rPr>
                  <a:t>OMPS </a:t>
                </a:r>
                <a:r>
                  <a:rPr lang="en-US" altLang="zh-CN" sz="10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(μW/cm</a:t>
                </a:r>
                <a:r>
                  <a:rPr lang="en-US" altLang="zh-CN" sz="1000" b="1" i="0" u="none" strike="noStrike" baseline="30000"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CN" sz="10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/nm/sr)</a:t>
                </a:r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116713344"/>
        <c:crosses val="autoZero"/>
        <c:crossBetween val="midCat"/>
      </c:valAx>
    </c:plotArea>
    <c:plotVisOnly val="1"/>
    <c:dispBlanksAs val="gap"/>
  </c:chart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C00000"/>
              </a:solidFill>
              <a:ln>
                <a:noFill/>
              </a:ln>
            </c:spPr>
          </c:marker>
          <c:trendline>
            <c:trendlineType val="linear"/>
            <c:dispRSqr val="1"/>
            <c:dispEq val="1"/>
            <c:trendlineLbl>
              <c:numFmt formatCode="General" sourceLinked="0"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筛选数据1!$K$2:$K$851</c:f>
              <c:numCache>
                <c:formatCode>General</c:formatCode>
                <c:ptCount val="850"/>
                <c:pt idx="0">
                  <c:v>3.5930335500000012</c:v>
                </c:pt>
                <c:pt idx="1">
                  <c:v>3.5930335500000012</c:v>
                </c:pt>
                <c:pt idx="2">
                  <c:v>3.3526709099999903</c:v>
                </c:pt>
                <c:pt idx="3">
                  <c:v>3.6457581499999998</c:v>
                </c:pt>
                <c:pt idx="4">
                  <c:v>3.8116860399999912</c:v>
                </c:pt>
                <c:pt idx="5">
                  <c:v>3.9605557899999999</c:v>
                </c:pt>
                <c:pt idx="6">
                  <c:v>3.717091560000009</c:v>
                </c:pt>
                <c:pt idx="7">
                  <c:v>3.717091560000009</c:v>
                </c:pt>
                <c:pt idx="8">
                  <c:v>3.9822659499999977</c:v>
                </c:pt>
                <c:pt idx="9">
                  <c:v>4.2086720499999997</c:v>
                </c:pt>
                <c:pt idx="10">
                  <c:v>3.9528021799999866</c:v>
                </c:pt>
                <c:pt idx="11">
                  <c:v>4.4784984600000124</c:v>
                </c:pt>
                <c:pt idx="12">
                  <c:v>4.2102227200000124</c:v>
                </c:pt>
                <c:pt idx="13">
                  <c:v>3.9326426999999824</c:v>
                </c:pt>
                <c:pt idx="14">
                  <c:v>4.3032665300000001</c:v>
                </c:pt>
                <c:pt idx="15">
                  <c:v>3.0394241799999997</c:v>
                </c:pt>
                <c:pt idx="16">
                  <c:v>2.7804527299999999</c:v>
                </c:pt>
                <c:pt idx="17">
                  <c:v>3.0890474299999977</c:v>
                </c:pt>
                <c:pt idx="18">
                  <c:v>2.6889598399999999</c:v>
                </c:pt>
                <c:pt idx="19">
                  <c:v>2.6889598399999999</c:v>
                </c:pt>
                <c:pt idx="20">
                  <c:v>2.7153222600000002</c:v>
                </c:pt>
                <c:pt idx="21">
                  <c:v>2.7153222600000002</c:v>
                </c:pt>
                <c:pt idx="22">
                  <c:v>2.6765542</c:v>
                </c:pt>
                <c:pt idx="23">
                  <c:v>2.6563947200000002</c:v>
                </c:pt>
                <c:pt idx="24">
                  <c:v>2.5571482199999997</c:v>
                </c:pt>
                <c:pt idx="25">
                  <c:v>2.7959599499999999</c:v>
                </c:pt>
                <c:pt idx="26">
                  <c:v>2.7726991199999977</c:v>
                </c:pt>
                <c:pt idx="27">
                  <c:v>2.4082784699999977</c:v>
                </c:pt>
                <c:pt idx="28">
                  <c:v>2.1927273299999999</c:v>
                </c:pt>
                <c:pt idx="29">
                  <c:v>5.0462689400000134</c:v>
                </c:pt>
                <c:pt idx="30">
                  <c:v>5.6499638599999855</c:v>
                </c:pt>
                <c:pt idx="31">
                  <c:v>5.6654434199999955</c:v>
                </c:pt>
                <c:pt idx="32">
                  <c:v>5.2861990900000171</c:v>
                </c:pt>
                <c:pt idx="33">
                  <c:v>5.2165417700000001</c:v>
                </c:pt>
                <c:pt idx="34">
                  <c:v>5.0617485000000002</c:v>
                </c:pt>
                <c:pt idx="35">
                  <c:v>5.0617485000000002</c:v>
                </c:pt>
                <c:pt idx="36">
                  <c:v>4.7297162999999856</c:v>
                </c:pt>
                <c:pt idx="37">
                  <c:v>4.7297162999999856</c:v>
                </c:pt>
                <c:pt idx="38">
                  <c:v>4.2319331199999999</c:v>
                </c:pt>
                <c:pt idx="39">
                  <c:v>4.4831504799999955</c:v>
                </c:pt>
                <c:pt idx="43">
                  <c:v>5.6654434199999955</c:v>
                </c:pt>
                <c:pt idx="44">
                  <c:v>5.6654434199999955</c:v>
                </c:pt>
                <c:pt idx="45">
                  <c:v>5.4564719200000003</c:v>
                </c:pt>
                <c:pt idx="46">
                  <c:v>5.3558559399999703</c:v>
                </c:pt>
                <c:pt idx="47">
                  <c:v>5.3403768499999806</c:v>
                </c:pt>
                <c:pt idx="48">
                  <c:v>5.2939386399999835</c:v>
                </c:pt>
                <c:pt idx="49">
                  <c:v>5.2475004199999855</c:v>
                </c:pt>
                <c:pt idx="50">
                  <c:v>5.3016781799999997</c:v>
                </c:pt>
                <c:pt idx="51">
                  <c:v>5.3016781799999997</c:v>
                </c:pt>
                <c:pt idx="52">
                  <c:v>5.22428179</c:v>
                </c:pt>
                <c:pt idx="53">
                  <c:v>5.3016781799999997</c:v>
                </c:pt>
                <c:pt idx="54">
                  <c:v>5.1468849199999731</c:v>
                </c:pt>
                <c:pt idx="55">
                  <c:v>5.1468849199999731</c:v>
                </c:pt>
                <c:pt idx="56">
                  <c:v>4.9688720699999855</c:v>
                </c:pt>
                <c:pt idx="57">
                  <c:v>4.9766120900000237</c:v>
                </c:pt>
                <c:pt idx="58">
                  <c:v>4.8527769999999855</c:v>
                </c:pt>
                <c:pt idx="59">
                  <c:v>4.7731366199999945</c:v>
                </c:pt>
                <c:pt idx="60">
                  <c:v>4.5808463100000001</c:v>
                </c:pt>
                <c:pt idx="61">
                  <c:v>4.3652954099999945</c:v>
                </c:pt>
                <c:pt idx="62">
                  <c:v>4.8010497100000133</c:v>
                </c:pt>
                <c:pt idx="63">
                  <c:v>4.7018032099999996</c:v>
                </c:pt>
                <c:pt idx="64">
                  <c:v>4.9146947900000004</c:v>
                </c:pt>
                <c:pt idx="65">
                  <c:v>3.5279030800000002</c:v>
                </c:pt>
                <c:pt idx="66">
                  <c:v>3.6302509299999977</c:v>
                </c:pt>
                <c:pt idx="67">
                  <c:v>3.1603808400000117</c:v>
                </c:pt>
                <c:pt idx="68">
                  <c:v>2.59126425</c:v>
                </c:pt>
                <c:pt idx="69">
                  <c:v>2.4516987799999987</c:v>
                </c:pt>
                <c:pt idx="70">
                  <c:v>2.2842202200000012</c:v>
                </c:pt>
                <c:pt idx="71">
                  <c:v>2.4020755299999967</c:v>
                </c:pt>
                <c:pt idx="72">
                  <c:v>2.3602058899999987</c:v>
                </c:pt>
                <c:pt idx="73">
                  <c:v>2.2625100600000012</c:v>
                </c:pt>
                <c:pt idx="74">
                  <c:v>2.4501481099999967</c:v>
                </c:pt>
                <c:pt idx="75">
                  <c:v>3.6271495800000002</c:v>
                </c:pt>
                <c:pt idx="76">
                  <c:v>4.1761069299999845</c:v>
                </c:pt>
                <c:pt idx="77">
                  <c:v>3.6255989099999999</c:v>
                </c:pt>
                <c:pt idx="78">
                  <c:v>3.9993238400000002</c:v>
                </c:pt>
                <c:pt idx="79">
                  <c:v>4.4304261199999999</c:v>
                </c:pt>
                <c:pt idx="80">
                  <c:v>4.2164254200000002</c:v>
                </c:pt>
                <c:pt idx="81">
                  <c:v>4.2164254200000002</c:v>
                </c:pt>
                <c:pt idx="82">
                  <c:v>3.9543528599999997</c:v>
                </c:pt>
                <c:pt idx="83">
                  <c:v>4.4536867100000004</c:v>
                </c:pt>
                <c:pt idx="84">
                  <c:v>3.6224973199999999</c:v>
                </c:pt>
                <c:pt idx="85">
                  <c:v>4.7901945099999779</c:v>
                </c:pt>
                <c:pt idx="86">
                  <c:v>3.7589611999999999</c:v>
                </c:pt>
                <c:pt idx="87">
                  <c:v>3.7589611999999999</c:v>
                </c:pt>
                <c:pt idx="88">
                  <c:v>4.1249327699999636</c:v>
                </c:pt>
                <c:pt idx="89">
                  <c:v>3.8628599599999967</c:v>
                </c:pt>
                <c:pt idx="90">
                  <c:v>3.8628599599999967</c:v>
                </c:pt>
                <c:pt idx="91">
                  <c:v>4.1140775699999637</c:v>
                </c:pt>
                <c:pt idx="92">
                  <c:v>4.0163817399999955</c:v>
                </c:pt>
                <c:pt idx="93">
                  <c:v>4.2536430400000134</c:v>
                </c:pt>
                <c:pt idx="94">
                  <c:v>4.0753097499999997</c:v>
                </c:pt>
                <c:pt idx="95">
                  <c:v>4.0132803900000003</c:v>
                </c:pt>
                <c:pt idx="96">
                  <c:v>4.0256862599999703</c:v>
                </c:pt>
                <c:pt idx="97">
                  <c:v>3.6891787100000002</c:v>
                </c:pt>
                <c:pt idx="98">
                  <c:v>3.3945405499999999</c:v>
                </c:pt>
                <c:pt idx="99">
                  <c:v>3.1712357999999998</c:v>
                </c:pt>
                <c:pt idx="100">
                  <c:v>3.4581203500000002</c:v>
                </c:pt>
                <c:pt idx="101">
                  <c:v>3.9310920199999977</c:v>
                </c:pt>
                <c:pt idx="102">
                  <c:v>3.9202368299999999</c:v>
                </c:pt>
                <c:pt idx="103">
                  <c:v>3.9993238400000002</c:v>
                </c:pt>
                <c:pt idx="104">
                  <c:v>3.6364538699999978</c:v>
                </c:pt>
                <c:pt idx="105">
                  <c:v>3.4084970999999999</c:v>
                </c:pt>
                <c:pt idx="106">
                  <c:v>3.6798741799999997</c:v>
                </c:pt>
                <c:pt idx="107">
                  <c:v>3.1045546500000012</c:v>
                </c:pt>
                <c:pt idx="108">
                  <c:v>4.2241792699999703</c:v>
                </c:pt>
                <c:pt idx="109">
                  <c:v>3.3836853499999999</c:v>
                </c:pt>
                <c:pt idx="110">
                  <c:v>3.0611343400000104</c:v>
                </c:pt>
                <c:pt idx="111">
                  <c:v>3.1789896500000001</c:v>
                </c:pt>
                <c:pt idx="112">
                  <c:v>3.3774826499999997</c:v>
                </c:pt>
                <c:pt idx="113">
                  <c:v>3.1898446099999997</c:v>
                </c:pt>
                <c:pt idx="114">
                  <c:v>3.268931630000008</c:v>
                </c:pt>
                <c:pt idx="115">
                  <c:v>2.7835543200000012</c:v>
                </c:pt>
                <c:pt idx="116">
                  <c:v>3.1882939299999999</c:v>
                </c:pt>
                <c:pt idx="117">
                  <c:v>3.4131493599999998</c:v>
                </c:pt>
                <c:pt idx="118">
                  <c:v>3.4131493599999998</c:v>
                </c:pt>
                <c:pt idx="119">
                  <c:v>2.5928149199999977</c:v>
                </c:pt>
                <c:pt idx="120">
                  <c:v>3.1123082599999998</c:v>
                </c:pt>
                <c:pt idx="121">
                  <c:v>3.1154098499999998</c:v>
                </c:pt>
                <c:pt idx="122">
                  <c:v>2.4408435799999997</c:v>
                </c:pt>
                <c:pt idx="123">
                  <c:v>3.6100914500000001</c:v>
                </c:pt>
                <c:pt idx="124">
                  <c:v>3.79772949</c:v>
                </c:pt>
                <c:pt idx="125">
                  <c:v>3.8566570299999903</c:v>
                </c:pt>
                <c:pt idx="126">
                  <c:v>4.2117734000000171</c:v>
                </c:pt>
                <c:pt idx="127">
                  <c:v>4.0644545599999571</c:v>
                </c:pt>
                <c:pt idx="128">
                  <c:v>2.9076123199999997</c:v>
                </c:pt>
                <c:pt idx="129">
                  <c:v>3.8442511599999998</c:v>
                </c:pt>
                <c:pt idx="130">
                  <c:v>3.0657866</c:v>
                </c:pt>
                <c:pt idx="131">
                  <c:v>3.0657866</c:v>
                </c:pt>
                <c:pt idx="132">
                  <c:v>3.2239606400000089</c:v>
                </c:pt>
                <c:pt idx="133">
                  <c:v>5.27845955</c:v>
                </c:pt>
                <c:pt idx="134">
                  <c:v>3.6364538699999978</c:v>
                </c:pt>
                <c:pt idx="135">
                  <c:v>3.3201055500000001</c:v>
                </c:pt>
                <c:pt idx="136">
                  <c:v>3.5558161699999977</c:v>
                </c:pt>
                <c:pt idx="137">
                  <c:v>3.6178450599999987</c:v>
                </c:pt>
                <c:pt idx="138">
                  <c:v>3.51859856</c:v>
                </c:pt>
                <c:pt idx="139">
                  <c:v>3.2224099599999998</c:v>
                </c:pt>
                <c:pt idx="140">
                  <c:v>3.9279904399999999</c:v>
                </c:pt>
                <c:pt idx="141">
                  <c:v>3.9031789299999997</c:v>
                </c:pt>
                <c:pt idx="142">
                  <c:v>4.0163817399999955</c:v>
                </c:pt>
                <c:pt idx="143">
                  <c:v>3.3852362600000001</c:v>
                </c:pt>
                <c:pt idx="144">
                  <c:v>3.73880196</c:v>
                </c:pt>
                <c:pt idx="145">
                  <c:v>3.8613092899999999</c:v>
                </c:pt>
                <c:pt idx="146">
                  <c:v>3.7713670700000002</c:v>
                </c:pt>
                <c:pt idx="147">
                  <c:v>3.17278671</c:v>
                </c:pt>
                <c:pt idx="148">
                  <c:v>4.9766120900000237</c:v>
                </c:pt>
                <c:pt idx="149">
                  <c:v>4.7979478799999731</c:v>
                </c:pt>
                <c:pt idx="150">
                  <c:v>4.5405273399999855</c:v>
                </c:pt>
                <c:pt idx="151">
                  <c:v>4.3854546499999749</c:v>
                </c:pt>
                <c:pt idx="152">
                  <c:v>4.2924113299999807</c:v>
                </c:pt>
                <c:pt idx="153">
                  <c:v>4.2924113299999807</c:v>
                </c:pt>
                <c:pt idx="154">
                  <c:v>4.1683530800000002</c:v>
                </c:pt>
                <c:pt idx="155">
                  <c:v>4.3094692200000004</c:v>
                </c:pt>
                <c:pt idx="156">
                  <c:v>4.0287876099999806</c:v>
                </c:pt>
                <c:pt idx="157">
                  <c:v>4.0737585999999997</c:v>
                </c:pt>
                <c:pt idx="158">
                  <c:v>4.2272806199999797</c:v>
                </c:pt>
                <c:pt idx="159">
                  <c:v>4.1249327699999636</c:v>
                </c:pt>
                <c:pt idx="160">
                  <c:v>4.1249327699999636</c:v>
                </c:pt>
                <c:pt idx="161">
                  <c:v>4.0241355899999656</c:v>
                </c:pt>
                <c:pt idx="162">
                  <c:v>4.0380921399999998</c:v>
                </c:pt>
                <c:pt idx="163">
                  <c:v>4.0287876099999806</c:v>
                </c:pt>
                <c:pt idx="164">
                  <c:v>3.9093818700000011</c:v>
                </c:pt>
                <c:pt idx="165">
                  <c:v>4.0318889599999945</c:v>
                </c:pt>
                <c:pt idx="166">
                  <c:v>4.0318889599999945</c:v>
                </c:pt>
                <c:pt idx="167">
                  <c:v>3.8737151599999997</c:v>
                </c:pt>
                <c:pt idx="168">
                  <c:v>3.9403963100000001</c:v>
                </c:pt>
                <c:pt idx="169">
                  <c:v>3.9031789299999997</c:v>
                </c:pt>
                <c:pt idx="170">
                  <c:v>3.8380484599999884</c:v>
                </c:pt>
                <c:pt idx="171">
                  <c:v>3.9683093999999999</c:v>
                </c:pt>
                <c:pt idx="172">
                  <c:v>3.97916436</c:v>
                </c:pt>
                <c:pt idx="173">
                  <c:v>3.7791206800000001</c:v>
                </c:pt>
                <c:pt idx="174">
                  <c:v>3.8489034199999987</c:v>
                </c:pt>
                <c:pt idx="175">
                  <c:v>3.62094665</c:v>
                </c:pt>
                <c:pt idx="176">
                  <c:v>5.3558559399999703</c:v>
                </c:pt>
                <c:pt idx="177">
                  <c:v>5.0230498299999855</c:v>
                </c:pt>
                <c:pt idx="178">
                  <c:v>4.7328176499999808</c:v>
                </c:pt>
                <c:pt idx="179">
                  <c:v>4.8351654999999996</c:v>
                </c:pt>
                <c:pt idx="180">
                  <c:v>4.8351654999999996</c:v>
                </c:pt>
                <c:pt idx="181">
                  <c:v>4.593252180000019</c:v>
                </c:pt>
                <c:pt idx="182">
                  <c:v>4.3575415599999703</c:v>
                </c:pt>
                <c:pt idx="183">
                  <c:v>3.4100477699999998</c:v>
                </c:pt>
                <c:pt idx="184">
                  <c:v>3.1898446099999997</c:v>
                </c:pt>
                <c:pt idx="185">
                  <c:v>3.3511202299999998</c:v>
                </c:pt>
                <c:pt idx="186">
                  <c:v>3.4472651499999998</c:v>
                </c:pt>
                <c:pt idx="187">
                  <c:v>3.4689753099999998</c:v>
                </c:pt>
                <c:pt idx="188">
                  <c:v>3.4317579299999967</c:v>
                </c:pt>
                <c:pt idx="189">
                  <c:v>3.3139028499999998</c:v>
                </c:pt>
                <c:pt idx="190">
                  <c:v>3.0580327500000002</c:v>
                </c:pt>
                <c:pt idx="191">
                  <c:v>2.789757250000009</c:v>
                </c:pt>
                <c:pt idx="192">
                  <c:v>3.2983954</c:v>
                </c:pt>
                <c:pt idx="193">
                  <c:v>3.4596710199999987</c:v>
                </c:pt>
                <c:pt idx="194">
                  <c:v>3.4596710199999987</c:v>
                </c:pt>
                <c:pt idx="195">
                  <c:v>4.6862959899999996</c:v>
                </c:pt>
                <c:pt idx="196">
                  <c:v>4.1605997099999845</c:v>
                </c:pt>
                <c:pt idx="197">
                  <c:v>2.5649018300000002</c:v>
                </c:pt>
                <c:pt idx="198">
                  <c:v>4.2133240699999845</c:v>
                </c:pt>
                <c:pt idx="199">
                  <c:v>3.7946279000000001</c:v>
                </c:pt>
                <c:pt idx="200">
                  <c:v>3.7000336600000012</c:v>
                </c:pt>
                <c:pt idx="201">
                  <c:v>4.0985703499999797</c:v>
                </c:pt>
                <c:pt idx="202">
                  <c:v>4.3606433899999999</c:v>
                </c:pt>
                <c:pt idx="203">
                  <c:v>3.9310920199999977</c:v>
                </c:pt>
                <c:pt idx="204">
                  <c:v>4.1807589499999835</c:v>
                </c:pt>
                <c:pt idx="205">
                  <c:v>3.9667587299999987</c:v>
                </c:pt>
                <c:pt idx="206">
                  <c:v>4.5110635800000134</c:v>
                </c:pt>
                <c:pt idx="207">
                  <c:v>2.9991052199999997</c:v>
                </c:pt>
                <c:pt idx="208">
                  <c:v>5.4642114599999845</c:v>
                </c:pt>
                <c:pt idx="209">
                  <c:v>2.8610906599999999</c:v>
                </c:pt>
                <c:pt idx="210">
                  <c:v>3.1340184199999968</c:v>
                </c:pt>
                <c:pt idx="211">
                  <c:v>2.7401340000000141</c:v>
                </c:pt>
                <c:pt idx="212">
                  <c:v>2.8998587099999917</c:v>
                </c:pt>
                <c:pt idx="213">
                  <c:v>2.684307810000008</c:v>
                </c:pt>
                <c:pt idx="214">
                  <c:v>2.6253800400000089</c:v>
                </c:pt>
                <c:pt idx="215">
                  <c:v>2.9169168499999998</c:v>
                </c:pt>
                <c:pt idx="216">
                  <c:v>2.9169168499999998</c:v>
                </c:pt>
                <c:pt idx="217">
                  <c:v>2.4253363600000002</c:v>
                </c:pt>
                <c:pt idx="218">
                  <c:v>2.746336700000009</c:v>
                </c:pt>
                <c:pt idx="219">
                  <c:v>2.8223223699999997</c:v>
                </c:pt>
                <c:pt idx="220">
                  <c:v>2.7478876100000011</c:v>
                </c:pt>
                <c:pt idx="221">
                  <c:v>3.3216564699999918</c:v>
                </c:pt>
                <c:pt idx="222">
                  <c:v>3.0626850099999987</c:v>
                </c:pt>
                <c:pt idx="223">
                  <c:v>4.4815998099999996</c:v>
                </c:pt>
                <c:pt idx="224">
                  <c:v>3.9667587299999987</c:v>
                </c:pt>
                <c:pt idx="225">
                  <c:v>3.9667587299999987</c:v>
                </c:pt>
                <c:pt idx="226">
                  <c:v>4.7576293900000124</c:v>
                </c:pt>
                <c:pt idx="227">
                  <c:v>4.6010060299999855</c:v>
                </c:pt>
                <c:pt idx="228">
                  <c:v>4.3249764399999684</c:v>
                </c:pt>
                <c:pt idx="229">
                  <c:v>4.097019669999975</c:v>
                </c:pt>
                <c:pt idx="230">
                  <c:v>3.4100477699999998</c:v>
                </c:pt>
                <c:pt idx="231">
                  <c:v>3.13246775</c:v>
                </c:pt>
                <c:pt idx="232">
                  <c:v>3.13246775</c:v>
                </c:pt>
                <c:pt idx="233">
                  <c:v>3.1603808400000117</c:v>
                </c:pt>
                <c:pt idx="234">
                  <c:v>3.6302509299999977</c:v>
                </c:pt>
                <c:pt idx="235">
                  <c:v>3.44881606</c:v>
                </c:pt>
                <c:pt idx="236">
                  <c:v>3.0533807300000002</c:v>
                </c:pt>
                <c:pt idx="237">
                  <c:v>3.8458020699999977</c:v>
                </c:pt>
                <c:pt idx="238">
                  <c:v>3.2580766699999999</c:v>
                </c:pt>
                <c:pt idx="239">
                  <c:v>2.9711921199999987</c:v>
                </c:pt>
                <c:pt idx="240">
                  <c:v>2.8393804999999968</c:v>
                </c:pt>
                <c:pt idx="241">
                  <c:v>4.5637884099999955</c:v>
                </c:pt>
                <c:pt idx="242">
                  <c:v>4.4583392100000001</c:v>
                </c:pt>
                <c:pt idx="243">
                  <c:v>2.2283940300000089</c:v>
                </c:pt>
                <c:pt idx="244">
                  <c:v>4.93017387</c:v>
                </c:pt>
                <c:pt idx="245">
                  <c:v>4.0908169699999721</c:v>
                </c:pt>
                <c:pt idx="246">
                  <c:v>4.1218314199999835</c:v>
                </c:pt>
                <c:pt idx="247">
                  <c:v>4.1962661700000004</c:v>
                </c:pt>
                <c:pt idx="248">
                  <c:v>4.00707769</c:v>
                </c:pt>
                <c:pt idx="249">
                  <c:v>3.9962224999999894</c:v>
                </c:pt>
                <c:pt idx="250">
                  <c:v>3.8938744099999987</c:v>
                </c:pt>
                <c:pt idx="251">
                  <c:v>3.9683093999999999</c:v>
                </c:pt>
                <c:pt idx="252">
                  <c:v>3.9683093999999999</c:v>
                </c:pt>
                <c:pt idx="253">
                  <c:v>3.5589175200000001</c:v>
                </c:pt>
                <c:pt idx="254">
                  <c:v>4.2226285900000002</c:v>
                </c:pt>
                <c:pt idx="255">
                  <c:v>4.1621503799999617</c:v>
                </c:pt>
                <c:pt idx="256">
                  <c:v>3.748106240000014</c:v>
                </c:pt>
                <c:pt idx="257">
                  <c:v>3.8101353599999999</c:v>
                </c:pt>
                <c:pt idx="258">
                  <c:v>4.0861644699999955</c:v>
                </c:pt>
                <c:pt idx="259">
                  <c:v>4.1140775699999637</c:v>
                </c:pt>
                <c:pt idx="260">
                  <c:v>3.6193959699999998</c:v>
                </c:pt>
                <c:pt idx="261">
                  <c:v>3.9528021799999866</c:v>
                </c:pt>
                <c:pt idx="262">
                  <c:v>5.2397608800000199</c:v>
                </c:pt>
                <c:pt idx="263">
                  <c:v>5.0772275899999997</c:v>
                </c:pt>
                <c:pt idx="264">
                  <c:v>4.9456534400000134</c:v>
                </c:pt>
                <c:pt idx="265">
                  <c:v>4.9638757699999845</c:v>
                </c:pt>
                <c:pt idx="266">
                  <c:v>4.8218183499999778</c:v>
                </c:pt>
                <c:pt idx="267">
                  <c:v>4.8218183499999778</c:v>
                </c:pt>
                <c:pt idx="268">
                  <c:v>4.7521614999999997</c:v>
                </c:pt>
                <c:pt idx="269">
                  <c:v>4.5746436099999999</c:v>
                </c:pt>
                <c:pt idx="270">
                  <c:v>4.6940493599999806</c:v>
                </c:pt>
                <c:pt idx="271">
                  <c:v>4.6940493599999806</c:v>
                </c:pt>
                <c:pt idx="272">
                  <c:v>4.7057232899999999</c:v>
                </c:pt>
                <c:pt idx="273">
                  <c:v>4.46764326</c:v>
                </c:pt>
                <c:pt idx="274">
                  <c:v>4.3699474299999945</c:v>
                </c:pt>
                <c:pt idx="275">
                  <c:v>4.3854546499999749</c:v>
                </c:pt>
                <c:pt idx="276">
                  <c:v>4.4474840199999779</c:v>
                </c:pt>
                <c:pt idx="277">
                  <c:v>4.5792956399999998</c:v>
                </c:pt>
                <c:pt idx="278">
                  <c:v>4.3637447399999845</c:v>
                </c:pt>
                <c:pt idx="279">
                  <c:v>4.4552373899999997</c:v>
                </c:pt>
                <c:pt idx="280">
                  <c:v>4.3156719199999865</c:v>
                </c:pt>
                <c:pt idx="281">
                  <c:v>4.3156719199999865</c:v>
                </c:pt>
                <c:pt idx="282">
                  <c:v>4.3001646999999945</c:v>
                </c:pt>
                <c:pt idx="283">
                  <c:v>4.0784111000000003</c:v>
                </c:pt>
                <c:pt idx="284">
                  <c:v>3.9217875000000002</c:v>
                </c:pt>
                <c:pt idx="285">
                  <c:v>3.7419033100000001</c:v>
                </c:pt>
                <c:pt idx="286">
                  <c:v>3.0270183099999999</c:v>
                </c:pt>
                <c:pt idx="287">
                  <c:v>3.1588301699999999</c:v>
                </c:pt>
                <c:pt idx="288">
                  <c:v>2.6998150299999977</c:v>
                </c:pt>
                <c:pt idx="289">
                  <c:v>2.8626413299999967</c:v>
                </c:pt>
                <c:pt idx="290">
                  <c:v>2.8626413299999967</c:v>
                </c:pt>
                <c:pt idx="291">
                  <c:v>3.1758880599999997</c:v>
                </c:pt>
                <c:pt idx="292">
                  <c:v>3.1061053299999997</c:v>
                </c:pt>
                <c:pt idx="293">
                  <c:v>3.2875404399999999</c:v>
                </c:pt>
                <c:pt idx="294">
                  <c:v>3.1681344500000099</c:v>
                </c:pt>
                <c:pt idx="295">
                  <c:v>3.4720768899999968</c:v>
                </c:pt>
                <c:pt idx="296">
                  <c:v>3.3526709099999903</c:v>
                </c:pt>
                <c:pt idx="297">
                  <c:v>3.05183005</c:v>
                </c:pt>
                <c:pt idx="298">
                  <c:v>3.4643232800000012</c:v>
                </c:pt>
                <c:pt idx="299">
                  <c:v>3.1681344500000099</c:v>
                </c:pt>
                <c:pt idx="300">
                  <c:v>3.281337500000014</c:v>
                </c:pt>
                <c:pt idx="301">
                  <c:v>3.1557285799999999</c:v>
                </c:pt>
                <c:pt idx="302">
                  <c:v>3.0409748600000079</c:v>
                </c:pt>
                <c:pt idx="303">
                  <c:v>2.76804709</c:v>
                </c:pt>
                <c:pt idx="304">
                  <c:v>3.2906417800000001</c:v>
                </c:pt>
                <c:pt idx="305">
                  <c:v>2.7695977700000149</c:v>
                </c:pt>
                <c:pt idx="306">
                  <c:v>2.9339747400000089</c:v>
                </c:pt>
                <c:pt idx="307">
                  <c:v>2.923119540000009</c:v>
                </c:pt>
                <c:pt idx="308">
                  <c:v>3.1572792500000002</c:v>
                </c:pt>
                <c:pt idx="309">
                  <c:v>3.2255113100000012</c:v>
                </c:pt>
                <c:pt idx="310">
                  <c:v>3.4022941599999998</c:v>
                </c:pt>
                <c:pt idx="311">
                  <c:v>3.4131493599999998</c:v>
                </c:pt>
                <c:pt idx="312">
                  <c:v>4.3513388599999807</c:v>
                </c:pt>
                <c:pt idx="313">
                  <c:v>4.3839039800000004</c:v>
                </c:pt>
                <c:pt idx="314">
                  <c:v>4.2567443799999856</c:v>
                </c:pt>
                <c:pt idx="315">
                  <c:v>4.2908606499999955</c:v>
                </c:pt>
                <c:pt idx="316">
                  <c:v>4.4443826699999835</c:v>
                </c:pt>
                <c:pt idx="317">
                  <c:v>4.1001210199999845</c:v>
                </c:pt>
                <c:pt idx="318">
                  <c:v>4.0101790399999855</c:v>
                </c:pt>
                <c:pt idx="319">
                  <c:v>4.2334837900000171</c:v>
                </c:pt>
                <c:pt idx="320">
                  <c:v>4.2815561300000002</c:v>
                </c:pt>
                <c:pt idx="321">
                  <c:v>3.9078309500000001</c:v>
                </c:pt>
                <c:pt idx="322">
                  <c:v>3.9078309500000001</c:v>
                </c:pt>
                <c:pt idx="323">
                  <c:v>3.6922800499999999</c:v>
                </c:pt>
                <c:pt idx="324">
                  <c:v>3.4968883999999885</c:v>
                </c:pt>
                <c:pt idx="325">
                  <c:v>3.94970059</c:v>
                </c:pt>
                <c:pt idx="326">
                  <c:v>3.94970059</c:v>
                </c:pt>
                <c:pt idx="327">
                  <c:v>3.4534680799999977</c:v>
                </c:pt>
                <c:pt idx="328">
                  <c:v>3.5945842300000002</c:v>
                </c:pt>
                <c:pt idx="329">
                  <c:v>3.5945842300000002</c:v>
                </c:pt>
                <c:pt idx="330">
                  <c:v>3.66901922</c:v>
                </c:pt>
                <c:pt idx="331">
                  <c:v>3.3402650399999967</c:v>
                </c:pt>
                <c:pt idx="332">
                  <c:v>3.6922800499999999</c:v>
                </c:pt>
                <c:pt idx="333">
                  <c:v>3.1836416700000001</c:v>
                </c:pt>
                <c:pt idx="334">
                  <c:v>3.281337500000014</c:v>
                </c:pt>
                <c:pt idx="335">
                  <c:v>4.4567880600000001</c:v>
                </c:pt>
                <c:pt idx="336">
                  <c:v>4.3451361699999769</c:v>
                </c:pt>
                <c:pt idx="337">
                  <c:v>3.9419469799999987</c:v>
                </c:pt>
                <c:pt idx="338">
                  <c:v>2.5137279000000001</c:v>
                </c:pt>
                <c:pt idx="339">
                  <c:v>3.8209903199999999</c:v>
                </c:pt>
                <c:pt idx="340">
                  <c:v>2.27181458</c:v>
                </c:pt>
                <c:pt idx="341">
                  <c:v>2.2733652600000012</c:v>
                </c:pt>
                <c:pt idx="342">
                  <c:v>1.94926333</c:v>
                </c:pt>
                <c:pt idx="343">
                  <c:v>2.0578141199999997</c:v>
                </c:pt>
                <c:pt idx="344">
                  <c:v>3.5542652599999998</c:v>
                </c:pt>
                <c:pt idx="345">
                  <c:v>3.4069464199999917</c:v>
                </c:pt>
                <c:pt idx="346">
                  <c:v>3.4596710199999987</c:v>
                </c:pt>
                <c:pt idx="347">
                  <c:v>3.4596710199999987</c:v>
                </c:pt>
                <c:pt idx="348">
                  <c:v>3.2751345600000099</c:v>
                </c:pt>
                <c:pt idx="349">
                  <c:v>3.3852362600000001</c:v>
                </c:pt>
                <c:pt idx="350">
                  <c:v>3.4767291499999997</c:v>
                </c:pt>
                <c:pt idx="351">
                  <c:v>3.4767291499999997</c:v>
                </c:pt>
                <c:pt idx="352">
                  <c:v>3.3201055500000001</c:v>
                </c:pt>
                <c:pt idx="353">
                  <c:v>3.4689753099999998</c:v>
                </c:pt>
                <c:pt idx="354">
                  <c:v>3.3154535299999903</c:v>
                </c:pt>
                <c:pt idx="355">
                  <c:v>3.3154535299999903</c:v>
                </c:pt>
                <c:pt idx="356">
                  <c:v>2.8099164999999977</c:v>
                </c:pt>
                <c:pt idx="357">
                  <c:v>3.4115984399999912</c:v>
                </c:pt>
                <c:pt idx="358">
                  <c:v>3.2704822999999998</c:v>
                </c:pt>
                <c:pt idx="359">
                  <c:v>3.2704822999999998</c:v>
                </c:pt>
                <c:pt idx="360">
                  <c:v>3.3697287999999999</c:v>
                </c:pt>
                <c:pt idx="361">
                  <c:v>3.2766852399999977</c:v>
                </c:pt>
                <c:pt idx="362">
                  <c:v>3.6504104099999997</c:v>
                </c:pt>
                <c:pt idx="363">
                  <c:v>2.9308733899999977</c:v>
                </c:pt>
                <c:pt idx="364">
                  <c:v>2.8083658199999997</c:v>
                </c:pt>
                <c:pt idx="365">
                  <c:v>3.6271495800000002</c:v>
                </c:pt>
                <c:pt idx="366">
                  <c:v>3.6271495800000002</c:v>
                </c:pt>
                <c:pt idx="367">
                  <c:v>3.7294974299999999</c:v>
                </c:pt>
                <c:pt idx="368">
                  <c:v>3.7294974299999999</c:v>
                </c:pt>
                <c:pt idx="369">
                  <c:v>3.4395115399999998</c:v>
                </c:pt>
                <c:pt idx="370">
                  <c:v>3.12161255</c:v>
                </c:pt>
                <c:pt idx="371">
                  <c:v>3.5465116500000002</c:v>
                </c:pt>
                <c:pt idx="372">
                  <c:v>3.3697287999999999</c:v>
                </c:pt>
                <c:pt idx="373">
                  <c:v>2.9975545399999999</c:v>
                </c:pt>
                <c:pt idx="374">
                  <c:v>3.4565696699999977</c:v>
                </c:pt>
                <c:pt idx="375">
                  <c:v>4.8295578999999806</c:v>
                </c:pt>
                <c:pt idx="376">
                  <c:v>4.6056580499999855</c:v>
                </c:pt>
                <c:pt idx="377">
                  <c:v>4.2939619999999996</c:v>
                </c:pt>
                <c:pt idx="378">
                  <c:v>4.0830631300000171</c:v>
                </c:pt>
                <c:pt idx="379">
                  <c:v>3.6721205700000001</c:v>
                </c:pt>
                <c:pt idx="380">
                  <c:v>4.07065725</c:v>
                </c:pt>
                <c:pt idx="381">
                  <c:v>4.0473966599999835</c:v>
                </c:pt>
                <c:pt idx="382">
                  <c:v>3.9776136899999988</c:v>
                </c:pt>
                <c:pt idx="383">
                  <c:v>3.8287439299999977</c:v>
                </c:pt>
                <c:pt idx="384">
                  <c:v>3.5604681999999968</c:v>
                </c:pt>
                <c:pt idx="385">
                  <c:v>3.7868742900000001</c:v>
                </c:pt>
                <c:pt idx="386">
                  <c:v>3.7775700100000011</c:v>
                </c:pt>
                <c:pt idx="387">
                  <c:v>3.7775700100000011</c:v>
                </c:pt>
                <c:pt idx="388">
                  <c:v>3.4984393099999997</c:v>
                </c:pt>
                <c:pt idx="389">
                  <c:v>4.1388893099999855</c:v>
                </c:pt>
                <c:pt idx="390">
                  <c:v>3.7605121100000001</c:v>
                </c:pt>
                <c:pt idx="391">
                  <c:v>3.5883812900000089</c:v>
                </c:pt>
                <c:pt idx="392">
                  <c:v>3.5883812900000089</c:v>
                </c:pt>
                <c:pt idx="393">
                  <c:v>3.3263084899999917</c:v>
                </c:pt>
                <c:pt idx="394">
                  <c:v>3.40539551</c:v>
                </c:pt>
                <c:pt idx="395">
                  <c:v>3.4534680799999977</c:v>
                </c:pt>
                <c:pt idx="396">
                  <c:v>3.6612656099999987</c:v>
                </c:pt>
                <c:pt idx="397">
                  <c:v>3.5139465299999997</c:v>
                </c:pt>
                <c:pt idx="398">
                  <c:v>3.2224099599999998</c:v>
                </c:pt>
                <c:pt idx="399">
                  <c:v>3.7186424699999967</c:v>
                </c:pt>
                <c:pt idx="400">
                  <c:v>3.2069025</c:v>
                </c:pt>
                <c:pt idx="401">
                  <c:v>2.9727427999999967</c:v>
                </c:pt>
                <c:pt idx="402">
                  <c:v>2.5090756399999967</c:v>
                </c:pt>
                <c:pt idx="403">
                  <c:v>2.5199308399999998</c:v>
                </c:pt>
                <c:pt idx="404">
                  <c:v>2.2640607400000099</c:v>
                </c:pt>
                <c:pt idx="405">
                  <c:v>2.4858148099999999</c:v>
                </c:pt>
                <c:pt idx="406">
                  <c:v>2.3803653699999998</c:v>
                </c:pt>
                <c:pt idx="407">
                  <c:v>2.2904231500000001</c:v>
                </c:pt>
                <c:pt idx="408">
                  <c:v>2.27181458</c:v>
                </c:pt>
                <c:pt idx="409">
                  <c:v>2.27181458</c:v>
                </c:pt>
                <c:pt idx="410">
                  <c:v>2.1089882900000001</c:v>
                </c:pt>
                <c:pt idx="411">
                  <c:v>2.1927273299999999</c:v>
                </c:pt>
                <c:pt idx="412">
                  <c:v>2.25320578</c:v>
                </c:pt>
                <c:pt idx="413">
                  <c:v>2.2578580399999977</c:v>
                </c:pt>
                <c:pt idx="414">
                  <c:v>2.2004809399999998</c:v>
                </c:pt>
                <c:pt idx="415">
                  <c:v>2.1089882900000001</c:v>
                </c:pt>
                <c:pt idx="416">
                  <c:v>2.49201775</c:v>
                </c:pt>
                <c:pt idx="417">
                  <c:v>2.1601622100000002</c:v>
                </c:pt>
                <c:pt idx="418">
                  <c:v>2.1353504699999997</c:v>
                </c:pt>
                <c:pt idx="419">
                  <c:v>2.0516111899999987</c:v>
                </c:pt>
                <c:pt idx="420">
                  <c:v>2.0640170600000012</c:v>
                </c:pt>
                <c:pt idx="421">
                  <c:v>2.2361478799999999</c:v>
                </c:pt>
                <c:pt idx="422">
                  <c:v>2.020596740000014</c:v>
                </c:pt>
                <c:pt idx="423">
                  <c:v>1.910495160000004</c:v>
                </c:pt>
                <c:pt idx="424">
                  <c:v>1.9942344400000001</c:v>
                </c:pt>
                <c:pt idx="425">
                  <c:v>1.9911329700000044</c:v>
                </c:pt>
                <c:pt idx="426">
                  <c:v>1.8965386200000001</c:v>
                </c:pt>
                <c:pt idx="427">
                  <c:v>1.7910891799999999</c:v>
                </c:pt>
                <c:pt idx="428">
                  <c:v>3.3588738399999967</c:v>
                </c:pt>
                <c:pt idx="429">
                  <c:v>3.6783235100000002</c:v>
                </c:pt>
                <c:pt idx="430">
                  <c:v>3.5558161699999977</c:v>
                </c:pt>
                <c:pt idx="431">
                  <c:v>2.8936557799999987</c:v>
                </c:pt>
                <c:pt idx="432">
                  <c:v>2.8936557799999987</c:v>
                </c:pt>
                <c:pt idx="433">
                  <c:v>2.8021628899999977</c:v>
                </c:pt>
                <c:pt idx="434">
                  <c:v>2.8750472099999977</c:v>
                </c:pt>
                <c:pt idx="435">
                  <c:v>2.6517424599999977</c:v>
                </c:pt>
                <c:pt idx="436">
                  <c:v>2.6517424599999977</c:v>
                </c:pt>
                <c:pt idx="437">
                  <c:v>2.7789020500000001</c:v>
                </c:pt>
                <c:pt idx="438">
                  <c:v>2.97429371</c:v>
                </c:pt>
                <c:pt idx="439">
                  <c:v>2.69826436</c:v>
                </c:pt>
                <c:pt idx="440">
                  <c:v>2.7773513800000011</c:v>
                </c:pt>
                <c:pt idx="441">
                  <c:v>2.8703949500000001</c:v>
                </c:pt>
                <c:pt idx="442">
                  <c:v>2.3074812900000001</c:v>
                </c:pt>
                <c:pt idx="443">
                  <c:v>2.0066401999999912</c:v>
                </c:pt>
                <c:pt idx="444">
                  <c:v>2.2997274399999998</c:v>
                </c:pt>
                <c:pt idx="445">
                  <c:v>4.2319331199999999</c:v>
                </c:pt>
                <c:pt idx="446">
                  <c:v>4.1388893099999855</c:v>
                </c:pt>
                <c:pt idx="447">
                  <c:v>4.2489910100000001</c:v>
                </c:pt>
                <c:pt idx="448">
                  <c:v>4.2489910100000001</c:v>
                </c:pt>
                <c:pt idx="449">
                  <c:v>4.1699037599999835</c:v>
                </c:pt>
                <c:pt idx="450">
                  <c:v>4.1001210199999845</c:v>
                </c:pt>
                <c:pt idx="451">
                  <c:v>4.1001210199999845</c:v>
                </c:pt>
                <c:pt idx="452">
                  <c:v>3.7310481099999917</c:v>
                </c:pt>
                <c:pt idx="453">
                  <c:v>3.4550187599999997</c:v>
                </c:pt>
                <c:pt idx="454">
                  <c:v>3.9853673000000001</c:v>
                </c:pt>
                <c:pt idx="455">
                  <c:v>2.5090756399999967</c:v>
                </c:pt>
                <c:pt idx="456">
                  <c:v>3.583729270000009</c:v>
                </c:pt>
                <c:pt idx="457">
                  <c:v>3.2782361500000001</c:v>
                </c:pt>
                <c:pt idx="458">
                  <c:v>3.2177576999999999</c:v>
                </c:pt>
                <c:pt idx="459">
                  <c:v>3.0115110899999999</c:v>
                </c:pt>
                <c:pt idx="460">
                  <c:v>3.3852362600000001</c:v>
                </c:pt>
                <c:pt idx="461">
                  <c:v>4.0691065799999722</c:v>
                </c:pt>
                <c:pt idx="462">
                  <c:v>4.2613968800000004</c:v>
                </c:pt>
                <c:pt idx="463">
                  <c:v>4.0163817399999955</c:v>
                </c:pt>
                <c:pt idx="464">
                  <c:v>3.6380045399999998</c:v>
                </c:pt>
                <c:pt idx="465">
                  <c:v>3.4100477699999998</c:v>
                </c:pt>
                <c:pt idx="466">
                  <c:v>3.3278593999999977</c:v>
                </c:pt>
                <c:pt idx="467">
                  <c:v>3.3728303899999967</c:v>
                </c:pt>
                <c:pt idx="468">
                  <c:v>3.5604681999999968</c:v>
                </c:pt>
                <c:pt idx="469">
                  <c:v>3.4829318500000079</c:v>
                </c:pt>
                <c:pt idx="470">
                  <c:v>3.4829318500000079</c:v>
                </c:pt>
                <c:pt idx="471">
                  <c:v>3.2317142500000089</c:v>
                </c:pt>
                <c:pt idx="472">
                  <c:v>3.3697287999999999</c:v>
                </c:pt>
                <c:pt idx="473">
                  <c:v>3.7884252100000002</c:v>
                </c:pt>
                <c:pt idx="474">
                  <c:v>3.5620191099999987</c:v>
                </c:pt>
                <c:pt idx="475">
                  <c:v>3.5620191099999987</c:v>
                </c:pt>
                <c:pt idx="476">
                  <c:v>3.5527145899999999</c:v>
                </c:pt>
                <c:pt idx="477">
                  <c:v>3.3573231699999999</c:v>
                </c:pt>
                <c:pt idx="478">
                  <c:v>3.8737151599999997</c:v>
                </c:pt>
                <c:pt idx="479">
                  <c:v>3.6907293800000001</c:v>
                </c:pt>
                <c:pt idx="480">
                  <c:v>3.4813811800000001</c:v>
                </c:pt>
                <c:pt idx="481">
                  <c:v>3.3526709099999903</c:v>
                </c:pt>
                <c:pt idx="482">
                  <c:v>3.3294100799999997</c:v>
                </c:pt>
                <c:pt idx="483">
                  <c:v>3.3821346800000001</c:v>
                </c:pt>
                <c:pt idx="484">
                  <c:v>2.9169168499999998</c:v>
                </c:pt>
                <c:pt idx="485">
                  <c:v>2.3353943799999999</c:v>
                </c:pt>
                <c:pt idx="486">
                  <c:v>2.947931290000009</c:v>
                </c:pt>
                <c:pt idx="487">
                  <c:v>2.2252926799999999</c:v>
                </c:pt>
                <c:pt idx="488">
                  <c:v>2.1617128800000001</c:v>
                </c:pt>
                <c:pt idx="489">
                  <c:v>2.1617128800000001</c:v>
                </c:pt>
                <c:pt idx="490">
                  <c:v>2.1012344399999998</c:v>
                </c:pt>
                <c:pt idx="491">
                  <c:v>2.1446549899999998</c:v>
                </c:pt>
                <c:pt idx="492">
                  <c:v>2.1306984399999922</c:v>
                </c:pt>
                <c:pt idx="493">
                  <c:v>2.1306984399999922</c:v>
                </c:pt>
                <c:pt idx="494">
                  <c:v>1.8887849999999999</c:v>
                </c:pt>
                <c:pt idx="495">
                  <c:v>1.82210374</c:v>
                </c:pt>
                <c:pt idx="496">
                  <c:v>2.3291914500000002</c:v>
                </c:pt>
                <c:pt idx="497">
                  <c:v>2.12449551</c:v>
                </c:pt>
                <c:pt idx="498">
                  <c:v>2.0733215800000089</c:v>
                </c:pt>
                <c:pt idx="499">
                  <c:v>2.0267996799999999</c:v>
                </c:pt>
                <c:pt idx="500">
                  <c:v>1.7399152499999955</c:v>
                </c:pt>
                <c:pt idx="501">
                  <c:v>1.6065527200000049</c:v>
                </c:pt>
                <c:pt idx="502">
                  <c:v>1.9647705600000049</c:v>
                </c:pt>
                <c:pt idx="503">
                  <c:v>1.8096979899999999</c:v>
                </c:pt>
                <c:pt idx="504">
                  <c:v>4.1543965299999703</c:v>
                </c:pt>
                <c:pt idx="505">
                  <c:v>2.6703512700000012</c:v>
                </c:pt>
                <c:pt idx="506">
                  <c:v>2.684307810000008</c:v>
                </c:pt>
                <c:pt idx="507">
                  <c:v>2.6889598399999999</c:v>
                </c:pt>
                <c:pt idx="508">
                  <c:v>2.5974669499999998</c:v>
                </c:pt>
                <c:pt idx="509">
                  <c:v>2.6052207900000002</c:v>
                </c:pt>
                <c:pt idx="510">
                  <c:v>2.6455395200000011</c:v>
                </c:pt>
                <c:pt idx="511">
                  <c:v>2.6486411099999998</c:v>
                </c:pt>
                <c:pt idx="512">
                  <c:v>2.6005685299999999</c:v>
                </c:pt>
                <c:pt idx="513">
                  <c:v>2.577307700000008</c:v>
                </c:pt>
                <c:pt idx="514">
                  <c:v>2.5183799299999987</c:v>
                </c:pt>
                <c:pt idx="515">
                  <c:v>2.6781048800000002</c:v>
                </c:pt>
                <c:pt idx="516">
                  <c:v>2.4098291399999967</c:v>
                </c:pt>
                <c:pt idx="517">
                  <c:v>2.4098291399999967</c:v>
                </c:pt>
                <c:pt idx="518">
                  <c:v>2.47030759</c:v>
                </c:pt>
                <c:pt idx="519">
                  <c:v>2.5866119899999998</c:v>
                </c:pt>
                <c:pt idx="520">
                  <c:v>2.4966697699999987</c:v>
                </c:pt>
                <c:pt idx="521">
                  <c:v>2.3183362500000002</c:v>
                </c:pt>
                <c:pt idx="522">
                  <c:v>2.2966260899999997</c:v>
                </c:pt>
                <c:pt idx="523">
                  <c:v>2.4765102899999998</c:v>
                </c:pt>
                <c:pt idx="524">
                  <c:v>4.3652954099999945</c:v>
                </c:pt>
                <c:pt idx="525">
                  <c:v>4.1373386399999807</c:v>
                </c:pt>
                <c:pt idx="526">
                  <c:v>3.0332212400000089</c:v>
                </c:pt>
                <c:pt idx="527">
                  <c:v>3.3108012699999998</c:v>
                </c:pt>
                <c:pt idx="528">
                  <c:v>3.1185111999999999</c:v>
                </c:pt>
                <c:pt idx="529">
                  <c:v>2.9277718100000012</c:v>
                </c:pt>
                <c:pt idx="530">
                  <c:v>2.8626413299999967</c:v>
                </c:pt>
                <c:pt idx="531">
                  <c:v>2.8626413299999967</c:v>
                </c:pt>
                <c:pt idx="532">
                  <c:v>2.9138152599999998</c:v>
                </c:pt>
                <c:pt idx="533">
                  <c:v>2.9029602999999997</c:v>
                </c:pt>
                <c:pt idx="534">
                  <c:v>3.3154535299999903</c:v>
                </c:pt>
                <c:pt idx="535">
                  <c:v>3.281337500000014</c:v>
                </c:pt>
                <c:pt idx="536">
                  <c:v>3.1278154899999997</c:v>
                </c:pt>
                <c:pt idx="537">
                  <c:v>3.2348155999999997</c:v>
                </c:pt>
                <c:pt idx="538">
                  <c:v>3.0239169600000002</c:v>
                </c:pt>
                <c:pt idx="539">
                  <c:v>3.1448736199999998</c:v>
                </c:pt>
                <c:pt idx="540">
                  <c:v>2.9324240699999997</c:v>
                </c:pt>
                <c:pt idx="541">
                  <c:v>2.58195972</c:v>
                </c:pt>
                <c:pt idx="542">
                  <c:v>2.3524522799999903</c:v>
                </c:pt>
                <c:pt idx="543">
                  <c:v>2.2656116500000012</c:v>
                </c:pt>
                <c:pt idx="544">
                  <c:v>2.1462056599999997</c:v>
                </c:pt>
                <c:pt idx="545">
                  <c:v>2.09193015</c:v>
                </c:pt>
                <c:pt idx="546">
                  <c:v>2.107437370000008</c:v>
                </c:pt>
                <c:pt idx="547">
                  <c:v>2.0934808299999998</c:v>
                </c:pt>
                <c:pt idx="548">
                  <c:v>2.0934808299999998</c:v>
                </c:pt>
                <c:pt idx="549">
                  <c:v>1.99268365</c:v>
                </c:pt>
                <c:pt idx="550">
                  <c:v>1.9570169400000001</c:v>
                </c:pt>
                <c:pt idx="551">
                  <c:v>2.2594087099999998</c:v>
                </c:pt>
                <c:pt idx="552">
                  <c:v>2.0702199899999987</c:v>
                </c:pt>
                <c:pt idx="553">
                  <c:v>2.0702199899999987</c:v>
                </c:pt>
                <c:pt idx="554">
                  <c:v>2.0888287999999999</c:v>
                </c:pt>
                <c:pt idx="555">
                  <c:v>1.9740749600000049</c:v>
                </c:pt>
                <c:pt idx="556">
                  <c:v>1.9973359100000001</c:v>
                </c:pt>
                <c:pt idx="557">
                  <c:v>2.3927712400000001</c:v>
                </c:pt>
                <c:pt idx="558">
                  <c:v>2.0330026099999987</c:v>
                </c:pt>
                <c:pt idx="559">
                  <c:v>1.9663213499999999</c:v>
                </c:pt>
                <c:pt idx="560">
                  <c:v>2.0066401999999912</c:v>
                </c:pt>
                <c:pt idx="561">
                  <c:v>1.89964008</c:v>
                </c:pt>
                <c:pt idx="562">
                  <c:v>2.0686693199999997</c:v>
                </c:pt>
                <c:pt idx="563">
                  <c:v>1.9911329700000044</c:v>
                </c:pt>
                <c:pt idx="564">
                  <c:v>1.8577704399999999</c:v>
                </c:pt>
                <c:pt idx="565">
                  <c:v>1.9120459600000077</c:v>
                </c:pt>
                <c:pt idx="566">
                  <c:v>1.85621977</c:v>
                </c:pt>
                <c:pt idx="567">
                  <c:v>1.7523209999999998</c:v>
                </c:pt>
                <c:pt idx="568">
                  <c:v>3.8985266699999999</c:v>
                </c:pt>
                <c:pt idx="569">
                  <c:v>4.4955563499999807</c:v>
                </c:pt>
                <c:pt idx="570">
                  <c:v>4.5498318699999807</c:v>
                </c:pt>
                <c:pt idx="571">
                  <c:v>4.2722516099999996</c:v>
                </c:pt>
                <c:pt idx="572">
                  <c:v>4.2722516099999996</c:v>
                </c:pt>
                <c:pt idx="573">
                  <c:v>4.2195272399999855</c:v>
                </c:pt>
                <c:pt idx="574">
                  <c:v>4.2195272399999855</c:v>
                </c:pt>
                <c:pt idx="575">
                  <c:v>4.0675558999999684</c:v>
                </c:pt>
                <c:pt idx="576">
                  <c:v>3.1929461999999922</c:v>
                </c:pt>
                <c:pt idx="577">
                  <c:v>3.8364975499999998</c:v>
                </c:pt>
                <c:pt idx="578">
                  <c:v>4.1311354599999808</c:v>
                </c:pt>
                <c:pt idx="579">
                  <c:v>3.8752658399999889</c:v>
                </c:pt>
                <c:pt idx="580">
                  <c:v>3.9528021799999866</c:v>
                </c:pt>
                <c:pt idx="581">
                  <c:v>3.0394241799999997</c:v>
                </c:pt>
                <c:pt idx="582">
                  <c:v>3.4193520499999988</c:v>
                </c:pt>
                <c:pt idx="583">
                  <c:v>3.6907293800000001</c:v>
                </c:pt>
                <c:pt idx="584">
                  <c:v>3.6767728299999987</c:v>
                </c:pt>
                <c:pt idx="585">
                  <c:v>3.5217001400000001</c:v>
                </c:pt>
                <c:pt idx="586">
                  <c:v>3.4550187599999997</c:v>
                </c:pt>
                <c:pt idx="587">
                  <c:v>3.3774826499999997</c:v>
                </c:pt>
                <c:pt idx="588">
                  <c:v>3.1433229400000089</c:v>
                </c:pt>
                <c:pt idx="589">
                  <c:v>3.0688879500000001</c:v>
                </c:pt>
                <c:pt idx="590">
                  <c:v>3.3108012699999998</c:v>
                </c:pt>
                <c:pt idx="591">
                  <c:v>3.0874967600000089</c:v>
                </c:pt>
                <c:pt idx="592">
                  <c:v>3.0874967600000089</c:v>
                </c:pt>
                <c:pt idx="593">
                  <c:v>2.6827571400000001</c:v>
                </c:pt>
                <c:pt idx="594">
                  <c:v>3.2286128999999999</c:v>
                </c:pt>
                <c:pt idx="595">
                  <c:v>3.2797868299999999</c:v>
                </c:pt>
                <c:pt idx="596">
                  <c:v>3.1123082599999998</c:v>
                </c:pt>
                <c:pt idx="597">
                  <c:v>3.9109325400000001</c:v>
                </c:pt>
                <c:pt idx="598">
                  <c:v>2.8378295899999997</c:v>
                </c:pt>
                <c:pt idx="599">
                  <c:v>4.3342809699999778</c:v>
                </c:pt>
                <c:pt idx="600">
                  <c:v>2.0578141199999997</c:v>
                </c:pt>
                <c:pt idx="601">
                  <c:v>2.0392055499999997</c:v>
                </c:pt>
                <c:pt idx="602">
                  <c:v>2.6129744099999987</c:v>
                </c:pt>
                <c:pt idx="603">
                  <c:v>2.0981330900000001</c:v>
                </c:pt>
                <c:pt idx="604">
                  <c:v>2.4439451699999997</c:v>
                </c:pt>
                <c:pt idx="605">
                  <c:v>2.3260898599999997</c:v>
                </c:pt>
                <c:pt idx="606">
                  <c:v>2.3757131099999977</c:v>
                </c:pt>
                <c:pt idx="607">
                  <c:v>2.5462930199999998</c:v>
                </c:pt>
                <c:pt idx="608">
                  <c:v>2.56955409</c:v>
                </c:pt>
                <c:pt idx="609">
                  <c:v>3.2301635700000002</c:v>
                </c:pt>
                <c:pt idx="610">
                  <c:v>3.0859458399999977</c:v>
                </c:pt>
                <c:pt idx="611">
                  <c:v>3.2766852399999977</c:v>
                </c:pt>
                <c:pt idx="612">
                  <c:v>3.0626850099999987</c:v>
                </c:pt>
                <c:pt idx="613">
                  <c:v>3.3014969799999987</c:v>
                </c:pt>
                <c:pt idx="614">
                  <c:v>3.2177576999999999</c:v>
                </c:pt>
                <c:pt idx="615">
                  <c:v>2.7323803899999999</c:v>
                </c:pt>
                <c:pt idx="616">
                  <c:v>1.6701325200000066</c:v>
                </c:pt>
                <c:pt idx="617">
                  <c:v>1.6375672799999998</c:v>
                </c:pt>
                <c:pt idx="618">
                  <c:v>1.5212627599999959</c:v>
                </c:pt>
                <c:pt idx="619">
                  <c:v>3.4441638000000001</c:v>
                </c:pt>
                <c:pt idx="620">
                  <c:v>3.1665837800000012</c:v>
                </c:pt>
                <c:pt idx="621">
                  <c:v>2.9355254199999967</c:v>
                </c:pt>
                <c:pt idx="622">
                  <c:v>2.8486847900000001</c:v>
                </c:pt>
                <c:pt idx="623">
                  <c:v>3.1355690999999997</c:v>
                </c:pt>
                <c:pt idx="624">
                  <c:v>3.0564820799999977</c:v>
                </c:pt>
                <c:pt idx="625">
                  <c:v>3.0254676299999987</c:v>
                </c:pt>
                <c:pt idx="626">
                  <c:v>3.11075759</c:v>
                </c:pt>
                <c:pt idx="627">
                  <c:v>2.7354817400000089</c:v>
                </c:pt>
                <c:pt idx="628">
                  <c:v>2.49201775</c:v>
                </c:pt>
                <c:pt idx="629">
                  <c:v>2.9432790299999998</c:v>
                </c:pt>
                <c:pt idx="630">
                  <c:v>2.8843514899999998</c:v>
                </c:pt>
                <c:pt idx="631">
                  <c:v>2.9572355699999999</c:v>
                </c:pt>
                <c:pt idx="632">
                  <c:v>2.7851049900000002</c:v>
                </c:pt>
                <c:pt idx="633">
                  <c:v>2.1632635600000012</c:v>
                </c:pt>
                <c:pt idx="634">
                  <c:v>2.2733652600000012</c:v>
                </c:pt>
                <c:pt idx="635">
                  <c:v>2.7013657100000001</c:v>
                </c:pt>
                <c:pt idx="636">
                  <c:v>2.4516987799999987</c:v>
                </c:pt>
                <c:pt idx="637">
                  <c:v>3.2069025</c:v>
                </c:pt>
                <c:pt idx="638">
                  <c:v>3.0828444999999967</c:v>
                </c:pt>
                <c:pt idx="639">
                  <c:v>2.6703512700000012</c:v>
                </c:pt>
                <c:pt idx="640">
                  <c:v>2.6703512700000012</c:v>
                </c:pt>
                <c:pt idx="641">
                  <c:v>2.2873218100000159</c:v>
                </c:pt>
                <c:pt idx="642">
                  <c:v>3.9946718199999998</c:v>
                </c:pt>
                <c:pt idx="643">
                  <c:v>1.6778861300000001</c:v>
                </c:pt>
                <c:pt idx="644">
                  <c:v>1.6375672799999998</c:v>
                </c:pt>
                <c:pt idx="645">
                  <c:v>1.6174078000000001</c:v>
                </c:pt>
                <c:pt idx="646">
                  <c:v>1.7089006899999954</c:v>
                </c:pt>
                <c:pt idx="647">
                  <c:v>1.59724844</c:v>
                </c:pt>
                <c:pt idx="648">
                  <c:v>1.4995526099999998</c:v>
                </c:pt>
                <c:pt idx="649">
                  <c:v>2.8471341100000012</c:v>
                </c:pt>
                <c:pt idx="650">
                  <c:v>2.5416409999999967</c:v>
                </c:pt>
                <c:pt idx="651">
                  <c:v>2.3415970800000001</c:v>
                </c:pt>
                <c:pt idx="652">
                  <c:v>2.4222350099999987</c:v>
                </c:pt>
                <c:pt idx="653">
                  <c:v>2.743235350000008</c:v>
                </c:pt>
                <c:pt idx="654">
                  <c:v>2.9200181999999977</c:v>
                </c:pt>
                <c:pt idx="655">
                  <c:v>2.6672496799999998</c:v>
                </c:pt>
                <c:pt idx="656">
                  <c:v>2.6517424599999977</c:v>
                </c:pt>
                <c:pt idx="657">
                  <c:v>2.56955409</c:v>
                </c:pt>
                <c:pt idx="658">
                  <c:v>2.12449551</c:v>
                </c:pt>
                <c:pt idx="659">
                  <c:v>2.6269309500000002</c:v>
                </c:pt>
                <c:pt idx="660">
                  <c:v>2.5400900800000001</c:v>
                </c:pt>
                <c:pt idx="661">
                  <c:v>2.3291914500000002</c:v>
                </c:pt>
                <c:pt idx="662">
                  <c:v>2.1973795900000002</c:v>
                </c:pt>
                <c:pt idx="663">
                  <c:v>1.9585677400000001</c:v>
                </c:pt>
                <c:pt idx="664">
                  <c:v>1.9585677400000001</c:v>
                </c:pt>
                <c:pt idx="665">
                  <c:v>1.9182487700000039</c:v>
                </c:pt>
                <c:pt idx="666">
                  <c:v>1.9182487700000039</c:v>
                </c:pt>
                <c:pt idx="667">
                  <c:v>1.8670748499999998</c:v>
                </c:pt>
                <c:pt idx="668">
                  <c:v>1.8127994499999998</c:v>
                </c:pt>
                <c:pt idx="669">
                  <c:v>2.1229448299999998</c:v>
                </c:pt>
                <c:pt idx="670">
                  <c:v>1.9275531800000001</c:v>
                </c:pt>
                <c:pt idx="671">
                  <c:v>1.7972921099999999</c:v>
                </c:pt>
                <c:pt idx="672">
                  <c:v>1.6871905300000001</c:v>
                </c:pt>
                <c:pt idx="673">
                  <c:v>1.9678720199999999</c:v>
                </c:pt>
                <c:pt idx="674">
                  <c:v>1.7786834199999999</c:v>
                </c:pt>
                <c:pt idx="675">
                  <c:v>1.7786834199999999</c:v>
                </c:pt>
                <c:pt idx="676">
                  <c:v>1.73371232</c:v>
                </c:pt>
                <c:pt idx="677">
                  <c:v>1.90274155</c:v>
                </c:pt>
                <c:pt idx="678">
                  <c:v>1.87327778</c:v>
                </c:pt>
                <c:pt idx="679">
                  <c:v>1.94461119</c:v>
                </c:pt>
                <c:pt idx="680">
                  <c:v>1.93065464</c:v>
                </c:pt>
                <c:pt idx="681">
                  <c:v>1.8577704399999999</c:v>
                </c:pt>
                <c:pt idx="682">
                  <c:v>2.9804966400000001</c:v>
                </c:pt>
                <c:pt idx="683">
                  <c:v>3.2441201200000012</c:v>
                </c:pt>
                <c:pt idx="684">
                  <c:v>2.9820473199999977</c:v>
                </c:pt>
                <c:pt idx="685">
                  <c:v>2.9820473199999977</c:v>
                </c:pt>
                <c:pt idx="686">
                  <c:v>3.2658302800000012</c:v>
                </c:pt>
                <c:pt idx="687">
                  <c:v>2.8936557799999987</c:v>
                </c:pt>
                <c:pt idx="688">
                  <c:v>3.0999023899999987</c:v>
                </c:pt>
                <c:pt idx="689">
                  <c:v>3.1758880599999997</c:v>
                </c:pt>
                <c:pt idx="690">
                  <c:v>2.9929022799999987</c:v>
                </c:pt>
                <c:pt idx="691">
                  <c:v>2.6827571400000001</c:v>
                </c:pt>
                <c:pt idx="692">
                  <c:v>2.6486411099999998</c:v>
                </c:pt>
                <c:pt idx="693">
                  <c:v>2.6486411099999998</c:v>
                </c:pt>
                <c:pt idx="694">
                  <c:v>1.5336686399999955</c:v>
                </c:pt>
                <c:pt idx="695">
                  <c:v>3.1913952800000001</c:v>
                </c:pt>
                <c:pt idx="696">
                  <c:v>3.4131493599999998</c:v>
                </c:pt>
                <c:pt idx="697">
                  <c:v>3.3030476599999998</c:v>
                </c:pt>
                <c:pt idx="698">
                  <c:v>3.5356566899999917</c:v>
                </c:pt>
                <c:pt idx="699">
                  <c:v>3.3588738399999967</c:v>
                </c:pt>
                <c:pt idx="700">
                  <c:v>3.4643232800000012</c:v>
                </c:pt>
                <c:pt idx="701">
                  <c:v>3.2208590500000001</c:v>
                </c:pt>
                <c:pt idx="702">
                  <c:v>3.0409748600000079</c:v>
                </c:pt>
                <c:pt idx="703">
                  <c:v>2.8734962899999998</c:v>
                </c:pt>
                <c:pt idx="704">
                  <c:v>2.9820473199999977</c:v>
                </c:pt>
                <c:pt idx="705">
                  <c:v>3.0502791399999967</c:v>
                </c:pt>
                <c:pt idx="706">
                  <c:v>3.0487284699999999</c:v>
                </c:pt>
                <c:pt idx="707">
                  <c:v>3.0487284699999999</c:v>
                </c:pt>
                <c:pt idx="708">
                  <c:v>2.7726991199999977</c:v>
                </c:pt>
                <c:pt idx="709">
                  <c:v>2.7525396299999998</c:v>
                </c:pt>
                <c:pt idx="710">
                  <c:v>1.978727100000004</c:v>
                </c:pt>
                <c:pt idx="711">
                  <c:v>2.3865683099999977</c:v>
                </c:pt>
                <c:pt idx="712">
                  <c:v>2.008190870000008</c:v>
                </c:pt>
                <c:pt idx="713">
                  <c:v>1.8143501300000044</c:v>
                </c:pt>
                <c:pt idx="714">
                  <c:v>1.8701763199999999</c:v>
                </c:pt>
                <c:pt idx="715">
                  <c:v>1.9973359100000001</c:v>
                </c:pt>
                <c:pt idx="716">
                  <c:v>1.910495160000004</c:v>
                </c:pt>
                <c:pt idx="717">
                  <c:v>1.8127994499999998</c:v>
                </c:pt>
                <c:pt idx="718">
                  <c:v>1.8127994499999998</c:v>
                </c:pt>
                <c:pt idx="719">
                  <c:v>1.8546689700000001</c:v>
                </c:pt>
                <c:pt idx="720">
                  <c:v>1.9461618700000001</c:v>
                </c:pt>
                <c:pt idx="721">
                  <c:v>1.9073936899999955</c:v>
                </c:pt>
                <c:pt idx="722">
                  <c:v>1.94150972</c:v>
                </c:pt>
                <c:pt idx="723">
                  <c:v>2.0547127700000001</c:v>
                </c:pt>
                <c:pt idx="724">
                  <c:v>2.76804709</c:v>
                </c:pt>
                <c:pt idx="725">
                  <c:v>3.3123519399999912</c:v>
                </c:pt>
                <c:pt idx="726">
                  <c:v>2.9898009299999977</c:v>
                </c:pt>
                <c:pt idx="727">
                  <c:v>2.9169168499999998</c:v>
                </c:pt>
                <c:pt idx="728">
                  <c:v>3.1154098499999998</c:v>
                </c:pt>
                <c:pt idx="729">
                  <c:v>3.2363665099999999</c:v>
                </c:pt>
                <c:pt idx="730">
                  <c:v>2.9339747400000089</c:v>
                </c:pt>
                <c:pt idx="731">
                  <c:v>3.3805839999999998</c:v>
                </c:pt>
                <c:pt idx="732">
                  <c:v>3.4410624499999987</c:v>
                </c:pt>
                <c:pt idx="733">
                  <c:v>3.4410624499999987</c:v>
                </c:pt>
                <c:pt idx="734">
                  <c:v>2.0826258699999998</c:v>
                </c:pt>
                <c:pt idx="735">
                  <c:v>2.0330026099999987</c:v>
                </c:pt>
                <c:pt idx="736">
                  <c:v>1.6158571200000049</c:v>
                </c:pt>
                <c:pt idx="737">
                  <c:v>1.4685380499999998</c:v>
                </c:pt>
                <c:pt idx="738">
                  <c:v>1.364639399999996</c:v>
                </c:pt>
                <c:pt idx="739">
                  <c:v>2.96343851</c:v>
                </c:pt>
                <c:pt idx="740">
                  <c:v>2.8564383999999903</c:v>
                </c:pt>
                <c:pt idx="741">
                  <c:v>2.5866119899999998</c:v>
                </c:pt>
                <c:pt idx="742">
                  <c:v>3.6597146999999999</c:v>
                </c:pt>
                <c:pt idx="743">
                  <c:v>3.4240043199999999</c:v>
                </c:pt>
                <c:pt idx="744">
                  <c:v>3.5589175200000001</c:v>
                </c:pt>
                <c:pt idx="745">
                  <c:v>3.3542215799999999</c:v>
                </c:pt>
                <c:pt idx="746">
                  <c:v>3.3542215799999999</c:v>
                </c:pt>
                <c:pt idx="747">
                  <c:v>2.3353943799999999</c:v>
                </c:pt>
                <c:pt idx="748">
                  <c:v>2.1911766500000001</c:v>
                </c:pt>
                <c:pt idx="749">
                  <c:v>2.20668387</c:v>
                </c:pt>
                <c:pt idx="750">
                  <c:v>2.1787707800000002</c:v>
                </c:pt>
                <c:pt idx="751">
                  <c:v>2.4206843400000002</c:v>
                </c:pt>
                <c:pt idx="752">
                  <c:v>2.2501041900000001</c:v>
                </c:pt>
                <c:pt idx="753">
                  <c:v>2.4237856899999999</c:v>
                </c:pt>
                <c:pt idx="754">
                  <c:v>2.3152348999999997</c:v>
                </c:pt>
                <c:pt idx="755">
                  <c:v>2.4284379500000002</c:v>
                </c:pt>
                <c:pt idx="756">
                  <c:v>2.3245391799999999</c:v>
                </c:pt>
                <c:pt idx="757">
                  <c:v>2.5462930199999998</c:v>
                </c:pt>
                <c:pt idx="758">
                  <c:v>2.4222350099999987</c:v>
                </c:pt>
                <c:pt idx="759">
                  <c:v>2.1415533999999998</c:v>
                </c:pt>
                <c:pt idx="760">
                  <c:v>2.2950754199999968</c:v>
                </c:pt>
                <c:pt idx="761">
                  <c:v>2.2950754199999968</c:v>
                </c:pt>
                <c:pt idx="762">
                  <c:v>2.4501481099999967</c:v>
                </c:pt>
                <c:pt idx="763">
                  <c:v>2.1756694299999904</c:v>
                </c:pt>
                <c:pt idx="764">
                  <c:v>2.5323364699999997</c:v>
                </c:pt>
                <c:pt idx="765">
                  <c:v>2.5323364699999997</c:v>
                </c:pt>
                <c:pt idx="766">
                  <c:v>2.4222350099999987</c:v>
                </c:pt>
                <c:pt idx="767">
                  <c:v>2.2764666099999977</c:v>
                </c:pt>
                <c:pt idx="768">
                  <c:v>2.3322927999999967</c:v>
                </c:pt>
                <c:pt idx="769">
                  <c:v>2.5974669499999998</c:v>
                </c:pt>
                <c:pt idx="770">
                  <c:v>2.1973795900000002</c:v>
                </c:pt>
                <c:pt idx="771">
                  <c:v>2.1058867000000001</c:v>
                </c:pt>
                <c:pt idx="772">
                  <c:v>2.2252926799999999</c:v>
                </c:pt>
                <c:pt idx="773">
                  <c:v>4.3714981100000134</c:v>
                </c:pt>
                <c:pt idx="774">
                  <c:v>4.1885123299999778</c:v>
                </c:pt>
                <c:pt idx="775">
                  <c:v>3.97141075</c:v>
                </c:pt>
                <c:pt idx="776">
                  <c:v>3.9124832199999977</c:v>
                </c:pt>
                <c:pt idx="777">
                  <c:v>3.8814687699999997</c:v>
                </c:pt>
                <c:pt idx="778">
                  <c:v>3.4162507099999977</c:v>
                </c:pt>
                <c:pt idx="779">
                  <c:v>3.8318455199999839</c:v>
                </c:pt>
                <c:pt idx="780">
                  <c:v>3.7496569199999987</c:v>
                </c:pt>
                <c:pt idx="781">
                  <c:v>3.43796086</c:v>
                </c:pt>
                <c:pt idx="782">
                  <c:v>3.43796086</c:v>
                </c:pt>
                <c:pt idx="783">
                  <c:v>3.2255113100000012</c:v>
                </c:pt>
                <c:pt idx="784">
                  <c:v>3.0766415599999997</c:v>
                </c:pt>
                <c:pt idx="785">
                  <c:v>3.6767728299999987</c:v>
                </c:pt>
                <c:pt idx="786">
                  <c:v>3.6504104099999997</c:v>
                </c:pt>
                <c:pt idx="787">
                  <c:v>3.4519174099999987</c:v>
                </c:pt>
                <c:pt idx="788">
                  <c:v>3.4519174099999987</c:v>
                </c:pt>
                <c:pt idx="789">
                  <c:v>3.6069901</c:v>
                </c:pt>
                <c:pt idx="790">
                  <c:v>3.4224536399999907</c:v>
                </c:pt>
                <c:pt idx="791">
                  <c:v>3.3557722599999997</c:v>
                </c:pt>
                <c:pt idx="792">
                  <c:v>3.3557722599999997</c:v>
                </c:pt>
                <c:pt idx="793">
                  <c:v>3.3340620999999917</c:v>
                </c:pt>
                <c:pt idx="794">
                  <c:v>3.1386706799999997</c:v>
                </c:pt>
                <c:pt idx="795">
                  <c:v>3.2735838900000012</c:v>
                </c:pt>
                <c:pt idx="796">
                  <c:v>2.9944529499999977</c:v>
                </c:pt>
                <c:pt idx="797">
                  <c:v>3.36042452</c:v>
                </c:pt>
                <c:pt idx="798">
                  <c:v>2.9107139099999997</c:v>
                </c:pt>
                <c:pt idx="799">
                  <c:v>2.7370324099999999</c:v>
                </c:pt>
                <c:pt idx="800">
                  <c:v>2.59901786</c:v>
                </c:pt>
                <c:pt idx="801">
                  <c:v>3.0378735099999998</c:v>
                </c:pt>
                <c:pt idx="802">
                  <c:v>3.3821346800000001</c:v>
                </c:pt>
                <c:pt idx="803">
                  <c:v>3.3092505899999987</c:v>
                </c:pt>
                <c:pt idx="804">
                  <c:v>3.3573231699999999</c:v>
                </c:pt>
                <c:pt idx="805">
                  <c:v>3.3526709099999903</c:v>
                </c:pt>
                <c:pt idx="806">
                  <c:v>3.2828881699999997</c:v>
                </c:pt>
                <c:pt idx="807">
                  <c:v>3.0626850099999987</c:v>
                </c:pt>
                <c:pt idx="808">
                  <c:v>3.1975982200000002</c:v>
                </c:pt>
                <c:pt idx="809">
                  <c:v>3.2224099599999998</c:v>
                </c:pt>
                <c:pt idx="810">
                  <c:v>3.0363225899999997</c:v>
                </c:pt>
                <c:pt idx="811">
                  <c:v>2.8114674099999903</c:v>
                </c:pt>
                <c:pt idx="812">
                  <c:v>3.1061053299999997</c:v>
                </c:pt>
                <c:pt idx="813">
                  <c:v>2.9618878400000002</c:v>
                </c:pt>
                <c:pt idx="814">
                  <c:v>2.9618878400000002</c:v>
                </c:pt>
                <c:pt idx="815">
                  <c:v>3.0456271199999998</c:v>
                </c:pt>
                <c:pt idx="816">
                  <c:v>2.7571919000000089</c:v>
                </c:pt>
                <c:pt idx="817">
                  <c:v>2.4532494499999977</c:v>
                </c:pt>
                <c:pt idx="818">
                  <c:v>2.684307810000008</c:v>
                </c:pt>
                <c:pt idx="819">
                  <c:v>2.2842202200000012</c:v>
                </c:pt>
                <c:pt idx="820">
                  <c:v>2.4392929099999967</c:v>
                </c:pt>
                <c:pt idx="821">
                  <c:v>2.1477563399999999</c:v>
                </c:pt>
                <c:pt idx="822">
                  <c:v>2.1275968600000099</c:v>
                </c:pt>
                <c:pt idx="823">
                  <c:v>2.1136403099999987</c:v>
                </c:pt>
                <c:pt idx="824">
                  <c:v>2.1136403099999987</c:v>
                </c:pt>
                <c:pt idx="825">
                  <c:v>2.0640170600000012</c:v>
                </c:pt>
                <c:pt idx="826">
                  <c:v>2.0655677300000002</c:v>
                </c:pt>
                <c:pt idx="827">
                  <c:v>1.49645114</c:v>
                </c:pt>
                <c:pt idx="828">
                  <c:v>1.9120459600000077</c:v>
                </c:pt>
                <c:pt idx="829">
                  <c:v>2.0066401999999912</c:v>
                </c:pt>
                <c:pt idx="830">
                  <c:v>1.4204655899999998</c:v>
                </c:pt>
                <c:pt idx="831">
                  <c:v>2.4222350099999987</c:v>
                </c:pt>
                <c:pt idx="832">
                  <c:v>2.1865246300000001</c:v>
                </c:pt>
                <c:pt idx="833">
                  <c:v>2.0686693199999997</c:v>
                </c:pt>
                <c:pt idx="834">
                  <c:v>2.0686693199999997</c:v>
                </c:pt>
                <c:pt idx="835">
                  <c:v>2.0500605099999998</c:v>
                </c:pt>
                <c:pt idx="836">
                  <c:v>2.19427824</c:v>
                </c:pt>
                <c:pt idx="837">
                  <c:v>2.19427824</c:v>
                </c:pt>
                <c:pt idx="838">
                  <c:v>2.1958289099999977</c:v>
                </c:pt>
                <c:pt idx="839">
                  <c:v>2.2439014900000012</c:v>
                </c:pt>
                <c:pt idx="840">
                  <c:v>2.2439014900000012</c:v>
                </c:pt>
                <c:pt idx="841">
                  <c:v>2.5447423499999999</c:v>
                </c:pt>
                <c:pt idx="842">
                  <c:v>2.2873218100000159</c:v>
                </c:pt>
                <c:pt idx="843">
                  <c:v>2.42688704</c:v>
                </c:pt>
                <c:pt idx="844">
                  <c:v>2.2702636699999998</c:v>
                </c:pt>
                <c:pt idx="845">
                  <c:v>2.20668387</c:v>
                </c:pt>
                <c:pt idx="846">
                  <c:v>2.1462056599999997</c:v>
                </c:pt>
                <c:pt idx="847">
                  <c:v>2.1958289099999977</c:v>
                </c:pt>
                <c:pt idx="848">
                  <c:v>2.0655677300000002</c:v>
                </c:pt>
                <c:pt idx="849">
                  <c:v>1.8329588200000044</c:v>
                </c:pt>
              </c:numCache>
            </c:numRef>
          </c:xVal>
          <c:yVal>
            <c:numRef>
              <c:f>筛选数据1!$Q$2:$Q$851</c:f>
              <c:numCache>
                <c:formatCode>General</c:formatCode>
                <c:ptCount val="850"/>
                <c:pt idx="0">
                  <c:v>3.7894958496093611</c:v>
                </c:pt>
                <c:pt idx="1">
                  <c:v>3.7815816243489402</c:v>
                </c:pt>
                <c:pt idx="2">
                  <c:v>3.7212615966796698</c:v>
                </c:pt>
                <c:pt idx="3">
                  <c:v>3.882728830973277</c:v>
                </c:pt>
                <c:pt idx="4">
                  <c:v>4.1344795227050417</c:v>
                </c:pt>
                <c:pt idx="5">
                  <c:v>4.2734761555989413</c:v>
                </c:pt>
                <c:pt idx="6">
                  <c:v>3.9203180948893044</c:v>
                </c:pt>
                <c:pt idx="7">
                  <c:v>4.1231269836425586</c:v>
                </c:pt>
                <c:pt idx="8">
                  <c:v>4.2234095255533814</c:v>
                </c:pt>
                <c:pt idx="9">
                  <c:v>4.5605651855468539</c:v>
                </c:pt>
                <c:pt idx="10">
                  <c:v>4.2839319864908694</c:v>
                </c:pt>
                <c:pt idx="11">
                  <c:v>4.6440363566080203</c:v>
                </c:pt>
                <c:pt idx="12">
                  <c:v>4.2843378702799066</c:v>
                </c:pt>
                <c:pt idx="13">
                  <c:v>4.257539367675732</c:v>
                </c:pt>
                <c:pt idx="14">
                  <c:v>4.4461064656575324</c:v>
                </c:pt>
                <c:pt idx="15">
                  <c:v>3.2052744547525891</c:v>
                </c:pt>
                <c:pt idx="16">
                  <c:v>2.8758870442708178</c:v>
                </c:pt>
                <c:pt idx="17">
                  <c:v>3.0733779907226415</c:v>
                </c:pt>
                <c:pt idx="18">
                  <c:v>2.9327435811360538</c:v>
                </c:pt>
                <c:pt idx="19">
                  <c:v>2.9162081400553177</c:v>
                </c:pt>
                <c:pt idx="20">
                  <c:v>2.8653963724772002</c:v>
                </c:pt>
                <c:pt idx="21">
                  <c:v>2.8269838968912628</c:v>
                </c:pt>
                <c:pt idx="22">
                  <c:v>3.0329004923502372</c:v>
                </c:pt>
                <c:pt idx="23">
                  <c:v>2.8453041076660019</c:v>
                </c:pt>
                <c:pt idx="24">
                  <c:v>2.7504595438639194</c:v>
                </c:pt>
                <c:pt idx="25">
                  <c:v>2.8206174214680777</c:v>
                </c:pt>
                <c:pt idx="26">
                  <c:v>2.8548833211262794</c:v>
                </c:pt>
                <c:pt idx="27">
                  <c:v>2.5155034383137798</c:v>
                </c:pt>
                <c:pt idx="28">
                  <c:v>2.3615585327148327</c:v>
                </c:pt>
                <c:pt idx="29">
                  <c:v>5.479808553059887</c:v>
                </c:pt>
                <c:pt idx="30">
                  <c:v>5.9204040527343471</c:v>
                </c:pt>
                <c:pt idx="31">
                  <c:v>5.7227874755858945</c:v>
                </c:pt>
                <c:pt idx="32">
                  <c:v>5.4697484334309836</c:v>
                </c:pt>
                <c:pt idx="33">
                  <c:v>5.3734949747721101</c:v>
                </c:pt>
                <c:pt idx="34">
                  <c:v>5.4147527058919014</c:v>
                </c:pt>
                <c:pt idx="35">
                  <c:v>5.1944529215494315</c:v>
                </c:pt>
                <c:pt idx="36">
                  <c:v>5.0238062540689681</c:v>
                </c:pt>
                <c:pt idx="37">
                  <c:v>4.8557240804036397</c:v>
                </c:pt>
                <c:pt idx="38">
                  <c:v>4.3469106038411294</c:v>
                </c:pt>
                <c:pt idx="39">
                  <c:v>4.6738301595051865</c:v>
                </c:pt>
                <c:pt idx="40">
                  <c:v>6.3680613199869445</c:v>
                </c:pt>
                <c:pt idx="41">
                  <c:v>6.1176020304361689</c:v>
                </c:pt>
                <c:pt idx="42">
                  <c:v>6.1256632486978875</c:v>
                </c:pt>
                <c:pt idx="43">
                  <c:v>6.0162907918294124</c:v>
                </c:pt>
                <c:pt idx="44">
                  <c:v>5.9578470865885125</c:v>
                </c:pt>
                <c:pt idx="45">
                  <c:v>5.6910959879556975</c:v>
                </c:pt>
                <c:pt idx="46">
                  <c:v>5.6324269612629845</c:v>
                </c:pt>
                <c:pt idx="47">
                  <c:v>5.6430801391601291</c:v>
                </c:pt>
                <c:pt idx="48">
                  <c:v>5.6155792236327855</c:v>
                </c:pt>
                <c:pt idx="49">
                  <c:v>5.6259618123371906</c:v>
                </c:pt>
                <c:pt idx="50">
                  <c:v>5.4959838867187241</c:v>
                </c:pt>
                <c:pt idx="51">
                  <c:v>5.4921869913736723</c:v>
                </c:pt>
                <c:pt idx="52">
                  <c:v>5.5236557006835714</c:v>
                </c:pt>
                <c:pt idx="53">
                  <c:v>5.4137359619140373</c:v>
                </c:pt>
                <c:pt idx="54">
                  <c:v>5.3056299845377524</c:v>
                </c:pt>
                <c:pt idx="55">
                  <c:v>5.2627507527668955</c:v>
                </c:pt>
                <c:pt idx="56">
                  <c:v>5.280477905273413</c:v>
                </c:pt>
                <c:pt idx="57">
                  <c:v>5.2693186442057041</c:v>
                </c:pt>
                <c:pt idx="58">
                  <c:v>5.0528376261392713</c:v>
                </c:pt>
                <c:pt idx="59">
                  <c:v>4.9277913411458085</c:v>
                </c:pt>
                <c:pt idx="60">
                  <c:v>4.839557902018206</c:v>
                </c:pt>
                <c:pt idx="61">
                  <c:v>4.5957661946614534</c:v>
                </c:pt>
                <c:pt idx="62">
                  <c:v>5.171428426106746</c:v>
                </c:pt>
                <c:pt idx="63">
                  <c:v>5.0990193684895555</c:v>
                </c:pt>
                <c:pt idx="64">
                  <c:v>5.1853251139322714</c:v>
                </c:pt>
                <c:pt idx="65">
                  <c:v>3.5642468770344884</c:v>
                </c:pt>
                <c:pt idx="66">
                  <c:v>3.610256449381493</c:v>
                </c:pt>
                <c:pt idx="67">
                  <c:v>3.5235939025878835</c:v>
                </c:pt>
                <c:pt idx="68">
                  <c:v>2.5025032043456914</c:v>
                </c:pt>
                <c:pt idx="69">
                  <c:v>2.4819402058919202</c:v>
                </c:pt>
                <c:pt idx="70">
                  <c:v>2.4033470153808478</c:v>
                </c:pt>
                <c:pt idx="71">
                  <c:v>2.3415186564127493</c:v>
                </c:pt>
                <c:pt idx="72">
                  <c:v>2.4039423624674412</c:v>
                </c:pt>
                <c:pt idx="73">
                  <c:v>2.4500760396321422</c:v>
                </c:pt>
                <c:pt idx="74">
                  <c:v>2.5474899291991981</c:v>
                </c:pt>
                <c:pt idx="75">
                  <c:v>3.9265668233235385</c:v>
                </c:pt>
                <c:pt idx="76">
                  <c:v>4.3623011271158649</c:v>
                </c:pt>
                <c:pt idx="77">
                  <c:v>4.0604598999023294</c:v>
                </c:pt>
                <c:pt idx="78">
                  <c:v>4.1988001505533674</c:v>
                </c:pt>
                <c:pt idx="79">
                  <c:v>4.5916112263997055</c:v>
                </c:pt>
                <c:pt idx="80">
                  <c:v>4.3398895263671671</c:v>
                </c:pt>
                <c:pt idx="81">
                  <c:v>4.3456024169921834</c:v>
                </c:pt>
                <c:pt idx="82">
                  <c:v>4.2935490926106841</c:v>
                </c:pt>
                <c:pt idx="83">
                  <c:v>4.6626561482747055</c:v>
                </c:pt>
                <c:pt idx="84">
                  <c:v>3.8007687886555805</c:v>
                </c:pt>
                <c:pt idx="85">
                  <c:v>5.0538248697916375</c:v>
                </c:pt>
                <c:pt idx="86">
                  <c:v>3.8698445638020647</c:v>
                </c:pt>
                <c:pt idx="87">
                  <c:v>4.1378303527831815</c:v>
                </c:pt>
                <c:pt idx="88">
                  <c:v>4.2418919881184713</c:v>
                </c:pt>
                <c:pt idx="89">
                  <c:v>4.2555188496907164</c:v>
                </c:pt>
                <c:pt idx="90">
                  <c:v>4.3525563557942455</c:v>
                </c:pt>
                <c:pt idx="91">
                  <c:v>4.4346125284830515</c:v>
                </c:pt>
                <c:pt idx="92">
                  <c:v>4.3447326660155747</c:v>
                </c:pt>
                <c:pt idx="93">
                  <c:v>4.407905578613236</c:v>
                </c:pt>
                <c:pt idx="94">
                  <c:v>4.3211359659830455</c:v>
                </c:pt>
                <c:pt idx="95">
                  <c:v>4.3348485310872045</c:v>
                </c:pt>
                <c:pt idx="96">
                  <c:v>4.3212666829427091</c:v>
                </c:pt>
                <c:pt idx="97">
                  <c:v>3.8454208374023251</c:v>
                </c:pt>
                <c:pt idx="98">
                  <c:v>3.54328486124674</c:v>
                </c:pt>
                <c:pt idx="99">
                  <c:v>3.4419649759928221</c:v>
                </c:pt>
                <c:pt idx="100">
                  <c:v>3.7067141215006352</c:v>
                </c:pt>
                <c:pt idx="101">
                  <c:v>4.0774180094400849</c:v>
                </c:pt>
                <c:pt idx="102">
                  <c:v>3.7081751505533682</c:v>
                </c:pt>
                <c:pt idx="103">
                  <c:v>3.9145810445149611</c:v>
                </c:pt>
                <c:pt idx="104">
                  <c:v>3.698346964518203</c:v>
                </c:pt>
                <c:pt idx="105">
                  <c:v>3.5005722045898273</c:v>
                </c:pt>
                <c:pt idx="106">
                  <c:v>3.8772237141926902</c:v>
                </c:pt>
                <c:pt idx="107">
                  <c:v>2.9921358744303244</c:v>
                </c:pt>
                <c:pt idx="108">
                  <c:v>4.5570510864257407</c:v>
                </c:pt>
                <c:pt idx="109">
                  <c:v>3.4808756510416501</c:v>
                </c:pt>
                <c:pt idx="110">
                  <c:v>3.2336593627929631</c:v>
                </c:pt>
                <c:pt idx="111">
                  <c:v>3.3501360575357912</c:v>
                </c:pt>
                <c:pt idx="112">
                  <c:v>3.4729278564452972</c:v>
                </c:pt>
                <c:pt idx="113">
                  <c:v>3.5220036824544101</c:v>
                </c:pt>
                <c:pt idx="114">
                  <c:v>3.5021436055501134</c:v>
                </c:pt>
                <c:pt idx="115">
                  <c:v>2.9591888427734236</c:v>
                </c:pt>
                <c:pt idx="116">
                  <c:v>3.3148951212564937</c:v>
                </c:pt>
                <c:pt idx="117">
                  <c:v>3.6331568400065031</c:v>
                </c:pt>
                <c:pt idx="118">
                  <c:v>3.3730936686197759</c:v>
                </c:pt>
                <c:pt idx="119">
                  <c:v>2.8328661600748379</c:v>
                </c:pt>
                <c:pt idx="120">
                  <c:v>3.0813916524251272</c:v>
                </c:pt>
                <c:pt idx="121">
                  <c:v>3.2263966878255141</c:v>
                </c:pt>
                <c:pt idx="122">
                  <c:v>2.5714747111002483</c:v>
                </c:pt>
                <c:pt idx="123">
                  <c:v>3.922279612223277</c:v>
                </c:pt>
                <c:pt idx="124">
                  <c:v>3.9625366210937307</c:v>
                </c:pt>
                <c:pt idx="125">
                  <c:v>3.9974871317545384</c:v>
                </c:pt>
                <c:pt idx="126">
                  <c:v>4.303320312499979</c:v>
                </c:pt>
                <c:pt idx="127">
                  <c:v>4.3163380940755003</c:v>
                </c:pt>
                <c:pt idx="128">
                  <c:v>3.1272959391275887</c:v>
                </c:pt>
                <c:pt idx="129">
                  <c:v>3.9602986653645638</c:v>
                </c:pt>
                <c:pt idx="130">
                  <c:v>3.328018188476547</c:v>
                </c:pt>
                <c:pt idx="131">
                  <c:v>3.1931106567382659</c:v>
                </c:pt>
                <c:pt idx="132">
                  <c:v>3.3429158528645671</c:v>
                </c:pt>
                <c:pt idx="133">
                  <c:v>5.5196207682291414</c:v>
                </c:pt>
                <c:pt idx="134">
                  <c:v>3.8334274291991903</c:v>
                </c:pt>
                <c:pt idx="135">
                  <c:v>3.4537302652994692</c:v>
                </c:pt>
                <c:pt idx="136">
                  <c:v>3.9736707051594862</c:v>
                </c:pt>
                <c:pt idx="137">
                  <c:v>4.0596471150716305</c:v>
                </c:pt>
                <c:pt idx="138">
                  <c:v>3.6375144958495942</c:v>
                </c:pt>
                <c:pt idx="139">
                  <c:v>3.9244941711425612</c:v>
                </c:pt>
                <c:pt idx="140">
                  <c:v>4.10182113647459</c:v>
                </c:pt>
                <c:pt idx="141">
                  <c:v>4.1030962626139065</c:v>
                </c:pt>
                <c:pt idx="142">
                  <c:v>4.2084788004557065</c:v>
                </c:pt>
                <c:pt idx="143">
                  <c:v>3.7419357299804603</c:v>
                </c:pt>
                <c:pt idx="144">
                  <c:v>4.0420809427896875</c:v>
                </c:pt>
                <c:pt idx="145">
                  <c:v>3.9502716064452938</c:v>
                </c:pt>
                <c:pt idx="146">
                  <c:v>3.9647562662760252</c:v>
                </c:pt>
                <c:pt idx="147">
                  <c:v>2.7479960123697866</c:v>
                </c:pt>
                <c:pt idx="148">
                  <c:v>5.2805348714192233</c:v>
                </c:pt>
                <c:pt idx="149">
                  <c:v>4.713784281412738</c:v>
                </c:pt>
                <c:pt idx="150">
                  <c:v>4.7221491495768007</c:v>
                </c:pt>
                <c:pt idx="151">
                  <c:v>4.6161071777343485</c:v>
                </c:pt>
                <c:pt idx="152">
                  <c:v>4.2953557332356569</c:v>
                </c:pt>
                <c:pt idx="153">
                  <c:v>4.4881159464517806</c:v>
                </c:pt>
                <c:pt idx="154">
                  <c:v>4.3495295206705515</c:v>
                </c:pt>
                <c:pt idx="155">
                  <c:v>4.5757191975911473</c:v>
                </c:pt>
                <c:pt idx="156">
                  <c:v>4.2342806498209375</c:v>
                </c:pt>
                <c:pt idx="157">
                  <c:v>4.5012710571288874</c:v>
                </c:pt>
                <c:pt idx="158">
                  <c:v>4.4493779500325434</c:v>
                </c:pt>
                <c:pt idx="159">
                  <c:v>4.3830032348632724</c:v>
                </c:pt>
                <c:pt idx="160">
                  <c:v>4.214503479003886</c:v>
                </c:pt>
                <c:pt idx="161">
                  <c:v>4.2064420064290164</c:v>
                </c:pt>
                <c:pt idx="162">
                  <c:v>4.350764465332011</c:v>
                </c:pt>
                <c:pt idx="163">
                  <c:v>4.2191528320312299</c:v>
                </c:pt>
                <c:pt idx="164">
                  <c:v>4.1061419169107856</c:v>
                </c:pt>
                <c:pt idx="165">
                  <c:v>4.1759516398111778</c:v>
                </c:pt>
                <c:pt idx="166">
                  <c:v>4.0755391438801913</c:v>
                </c:pt>
                <c:pt idx="167">
                  <c:v>4.1132896423339664</c:v>
                </c:pt>
                <c:pt idx="168">
                  <c:v>4.1946678161620845</c:v>
                </c:pt>
                <c:pt idx="169">
                  <c:v>4.0129478454589655</c:v>
                </c:pt>
                <c:pt idx="170">
                  <c:v>4.0797706604003734</c:v>
                </c:pt>
                <c:pt idx="171">
                  <c:v>4.1812204996744819</c:v>
                </c:pt>
                <c:pt idx="172">
                  <c:v>4.3968673706054355</c:v>
                </c:pt>
                <c:pt idx="173">
                  <c:v>3.9175109863281063</c:v>
                </c:pt>
                <c:pt idx="174">
                  <c:v>4.0500216166178165</c:v>
                </c:pt>
                <c:pt idx="175">
                  <c:v>3.8014945983886541</c:v>
                </c:pt>
                <c:pt idx="176">
                  <c:v>5.5777837117512794</c:v>
                </c:pt>
                <c:pt idx="177">
                  <c:v>5.0082784016927073</c:v>
                </c:pt>
                <c:pt idx="178">
                  <c:v>4.9656580607096119</c:v>
                </c:pt>
                <c:pt idx="179">
                  <c:v>4.9165934244791689</c:v>
                </c:pt>
                <c:pt idx="180">
                  <c:v>5.0269999186197678</c:v>
                </c:pt>
                <c:pt idx="181">
                  <c:v>4.9888031005859137</c:v>
                </c:pt>
                <c:pt idx="182">
                  <c:v>4.5875264485676865</c:v>
                </c:pt>
                <c:pt idx="183">
                  <c:v>3.5245702107747232</c:v>
                </c:pt>
                <c:pt idx="184">
                  <c:v>3.1651799519856652</c:v>
                </c:pt>
                <c:pt idx="185">
                  <c:v>3.4711720784505049</c:v>
                </c:pt>
                <c:pt idx="186">
                  <c:v>3.7160504659016738</c:v>
                </c:pt>
                <c:pt idx="187">
                  <c:v>3.6143585205077953</c:v>
                </c:pt>
                <c:pt idx="188">
                  <c:v>3.4829243977864452</c:v>
                </c:pt>
                <c:pt idx="189">
                  <c:v>3.2833727518717462</c:v>
                </c:pt>
                <c:pt idx="190">
                  <c:v>3.1996871948241967</c:v>
                </c:pt>
                <c:pt idx="191">
                  <c:v>2.8797983805338307</c:v>
                </c:pt>
                <c:pt idx="192">
                  <c:v>3.6554334004719875</c:v>
                </c:pt>
                <c:pt idx="193">
                  <c:v>3.5835800170898282</c:v>
                </c:pt>
                <c:pt idx="194">
                  <c:v>3.6341473897297987</c:v>
                </c:pt>
                <c:pt idx="195">
                  <c:v>4.9521825154622165</c:v>
                </c:pt>
                <c:pt idx="196">
                  <c:v>4.4604298909504996</c:v>
                </c:pt>
                <c:pt idx="197">
                  <c:v>2.5391787211100141</c:v>
                </c:pt>
                <c:pt idx="198">
                  <c:v>4.4160878499348764</c:v>
                </c:pt>
                <c:pt idx="199">
                  <c:v>4.0729771931965963</c:v>
                </c:pt>
                <c:pt idx="200">
                  <c:v>3.9049158732096165</c:v>
                </c:pt>
                <c:pt idx="201">
                  <c:v>4.3536931355794124</c:v>
                </c:pt>
                <c:pt idx="202">
                  <c:v>4.4210545857747183</c:v>
                </c:pt>
                <c:pt idx="203">
                  <c:v>4.1767308553059665</c:v>
                </c:pt>
                <c:pt idx="204">
                  <c:v>4.2962041219075324</c:v>
                </c:pt>
                <c:pt idx="205">
                  <c:v>4.1851852416991751</c:v>
                </c:pt>
                <c:pt idx="206">
                  <c:v>4.6755345662434298</c:v>
                </c:pt>
                <c:pt idx="207">
                  <c:v>3.1580691019693861</c:v>
                </c:pt>
                <c:pt idx="208">
                  <c:v>5.6076197306314786</c:v>
                </c:pt>
                <c:pt idx="209">
                  <c:v>3.0480888366699075</c:v>
                </c:pt>
                <c:pt idx="210">
                  <c:v>3.4145843505859212</c:v>
                </c:pt>
                <c:pt idx="211">
                  <c:v>2.8328699747721107</c:v>
                </c:pt>
                <c:pt idx="212">
                  <c:v>3.0958147684732942</c:v>
                </c:pt>
                <c:pt idx="213">
                  <c:v>2.8708246866861837</c:v>
                </c:pt>
                <c:pt idx="214">
                  <c:v>2.8221537272135278</c:v>
                </c:pt>
                <c:pt idx="215">
                  <c:v>2.9705574035644378</c:v>
                </c:pt>
                <c:pt idx="216">
                  <c:v>3.0234484354654767</c:v>
                </c:pt>
                <c:pt idx="217">
                  <c:v>2.8396553039550492</c:v>
                </c:pt>
                <c:pt idx="218">
                  <c:v>2.8585375467936092</c:v>
                </c:pt>
                <c:pt idx="219">
                  <c:v>3.2602236429850269</c:v>
                </c:pt>
                <c:pt idx="220">
                  <c:v>2.9060323079426946</c:v>
                </c:pt>
                <c:pt idx="221">
                  <c:v>3.1977928161621012</c:v>
                </c:pt>
                <c:pt idx="222">
                  <c:v>3.2241999308268081</c:v>
                </c:pt>
                <c:pt idx="223">
                  <c:v>4.8110422770181955</c:v>
                </c:pt>
                <c:pt idx="224">
                  <c:v>4.3467102050781063</c:v>
                </c:pt>
                <c:pt idx="225">
                  <c:v>4.1940200805663865</c:v>
                </c:pt>
                <c:pt idx="226">
                  <c:v>5.0208424886067471</c:v>
                </c:pt>
                <c:pt idx="227">
                  <c:v>4.9223765055338324</c:v>
                </c:pt>
                <c:pt idx="228">
                  <c:v>4.7189132690429281</c:v>
                </c:pt>
                <c:pt idx="229">
                  <c:v>4.4594650268554465</c:v>
                </c:pt>
                <c:pt idx="230">
                  <c:v>3.5291163126627452</c:v>
                </c:pt>
                <c:pt idx="231">
                  <c:v>3.3162317911783687</c:v>
                </c:pt>
                <c:pt idx="232">
                  <c:v>3.4057225545247234</c:v>
                </c:pt>
                <c:pt idx="233">
                  <c:v>3.4184043884277182</c:v>
                </c:pt>
                <c:pt idx="234">
                  <c:v>3.7690800984700412</c:v>
                </c:pt>
                <c:pt idx="235">
                  <c:v>3.5270762125650892</c:v>
                </c:pt>
                <c:pt idx="236">
                  <c:v>3.1574521382649587</c:v>
                </c:pt>
                <c:pt idx="237">
                  <c:v>3.892741139729782</c:v>
                </c:pt>
                <c:pt idx="238">
                  <c:v>3.4063962300618331</c:v>
                </c:pt>
                <c:pt idx="239">
                  <c:v>3.0817601521809812</c:v>
                </c:pt>
                <c:pt idx="240">
                  <c:v>3.0988825480143092</c:v>
                </c:pt>
                <c:pt idx="241">
                  <c:v>4.6636184692382399</c:v>
                </c:pt>
                <c:pt idx="242">
                  <c:v>4.6409428914387805</c:v>
                </c:pt>
                <c:pt idx="243">
                  <c:v>2.2300056457519442</c:v>
                </c:pt>
                <c:pt idx="244">
                  <c:v>5.0303126017252371</c:v>
                </c:pt>
                <c:pt idx="245">
                  <c:v>4.2877568562825275</c:v>
                </c:pt>
                <c:pt idx="246">
                  <c:v>4.2119143168131306</c:v>
                </c:pt>
                <c:pt idx="247">
                  <c:v>4.4519353230794056</c:v>
                </c:pt>
                <c:pt idx="248">
                  <c:v>4.0496411641438961</c:v>
                </c:pt>
                <c:pt idx="249">
                  <c:v>4.3252354939778463</c:v>
                </c:pt>
                <c:pt idx="250">
                  <c:v>4.2769582112630014</c:v>
                </c:pt>
                <c:pt idx="251">
                  <c:v>4.1850690205891734</c:v>
                </c:pt>
                <c:pt idx="252">
                  <c:v>4.1081601460774344</c:v>
                </c:pt>
                <c:pt idx="253">
                  <c:v>3.7858573913574052</c:v>
                </c:pt>
                <c:pt idx="254">
                  <c:v>4.3252400716145631</c:v>
                </c:pt>
                <c:pt idx="255">
                  <c:v>4.2826944986978974</c:v>
                </c:pt>
                <c:pt idx="256">
                  <c:v>4.0272575378417645</c:v>
                </c:pt>
                <c:pt idx="257">
                  <c:v>4.1549708048502207</c:v>
                </c:pt>
                <c:pt idx="258">
                  <c:v>4.2925715128580455</c:v>
                </c:pt>
                <c:pt idx="259">
                  <c:v>4.2040061950683434</c:v>
                </c:pt>
                <c:pt idx="260">
                  <c:v>3.7659197489420611</c:v>
                </c:pt>
                <c:pt idx="261">
                  <c:v>3.7089571634928213</c:v>
                </c:pt>
                <c:pt idx="262">
                  <c:v>5.4586420694986888</c:v>
                </c:pt>
                <c:pt idx="263">
                  <c:v>5.2573140462239119</c:v>
                </c:pt>
                <c:pt idx="264">
                  <c:v>5.2275060017903385</c:v>
                </c:pt>
                <c:pt idx="265">
                  <c:v>5.1133931477864341</c:v>
                </c:pt>
                <c:pt idx="266">
                  <c:v>5.0719492594400801</c:v>
                </c:pt>
                <c:pt idx="267">
                  <c:v>5.0359064737955475</c:v>
                </c:pt>
                <c:pt idx="268">
                  <c:v>5.0026407877603933</c:v>
                </c:pt>
                <c:pt idx="269">
                  <c:v>4.9349889119465855</c:v>
                </c:pt>
                <c:pt idx="270">
                  <c:v>4.9016403198242182</c:v>
                </c:pt>
                <c:pt idx="271">
                  <c:v>4.888936360677036</c:v>
                </c:pt>
                <c:pt idx="272">
                  <c:v>4.8212046305338312</c:v>
                </c:pt>
                <c:pt idx="273">
                  <c:v>4.7590672810872174</c:v>
                </c:pt>
                <c:pt idx="274">
                  <c:v>4.7291432698567455</c:v>
                </c:pt>
                <c:pt idx="275">
                  <c:v>4.6678492228189699</c:v>
                </c:pt>
                <c:pt idx="276">
                  <c:v>4.7351338704426862</c:v>
                </c:pt>
                <c:pt idx="277">
                  <c:v>4.6677149454752032</c:v>
                </c:pt>
                <c:pt idx="278">
                  <c:v>4.6462565104166442</c:v>
                </c:pt>
                <c:pt idx="279">
                  <c:v>4.6206151326497045</c:v>
                </c:pt>
                <c:pt idx="280">
                  <c:v>4.5178990681965745</c:v>
                </c:pt>
                <c:pt idx="281">
                  <c:v>4.4968968709309687</c:v>
                </c:pt>
                <c:pt idx="282">
                  <c:v>4.4245366414387597</c:v>
                </c:pt>
                <c:pt idx="283">
                  <c:v>4.3570704142252366</c:v>
                </c:pt>
                <c:pt idx="284">
                  <c:v>4.1006052652994445</c:v>
                </c:pt>
                <c:pt idx="285">
                  <c:v>3.8976793924967237</c:v>
                </c:pt>
                <c:pt idx="286">
                  <c:v>3.3279159545898267</c:v>
                </c:pt>
                <c:pt idx="287">
                  <c:v>3.2894399007161312</c:v>
                </c:pt>
                <c:pt idx="288">
                  <c:v>2.858960469563776</c:v>
                </c:pt>
                <c:pt idx="289">
                  <c:v>3.2026260375976414</c:v>
                </c:pt>
                <c:pt idx="290">
                  <c:v>3.5213480631510237</c:v>
                </c:pt>
                <c:pt idx="291">
                  <c:v>3.3752497355142963</c:v>
                </c:pt>
                <c:pt idx="292">
                  <c:v>3.415731811523421</c:v>
                </c:pt>
                <c:pt idx="293">
                  <c:v>3.4251396179199056</c:v>
                </c:pt>
                <c:pt idx="294">
                  <c:v>3.3910039265950327</c:v>
                </c:pt>
                <c:pt idx="295">
                  <c:v>3.7236821492512844</c:v>
                </c:pt>
                <c:pt idx="296">
                  <c:v>3.4077250162760282</c:v>
                </c:pt>
                <c:pt idx="297">
                  <c:v>3.3119158426920414</c:v>
                </c:pt>
                <c:pt idx="298">
                  <c:v>3.6106165568033681</c:v>
                </c:pt>
                <c:pt idx="299">
                  <c:v>3.3649518330891768</c:v>
                </c:pt>
                <c:pt idx="300">
                  <c:v>3.6201161702473881</c:v>
                </c:pt>
                <c:pt idx="301">
                  <c:v>3.1384676615396989</c:v>
                </c:pt>
                <c:pt idx="302">
                  <c:v>2.9323972066243402</c:v>
                </c:pt>
                <c:pt idx="303">
                  <c:v>2.9824864705403504</c:v>
                </c:pt>
                <c:pt idx="304">
                  <c:v>3.4207962036132638</c:v>
                </c:pt>
                <c:pt idx="305">
                  <c:v>2.8339103698730335</c:v>
                </c:pt>
                <c:pt idx="306">
                  <c:v>3.1111267089843704</c:v>
                </c:pt>
                <c:pt idx="307">
                  <c:v>3.0404980977376201</c:v>
                </c:pt>
                <c:pt idx="308">
                  <c:v>3.2423871358235532</c:v>
                </c:pt>
                <c:pt idx="309">
                  <c:v>3.3925636291503727</c:v>
                </c:pt>
                <c:pt idx="310">
                  <c:v>3.6319249471028492</c:v>
                </c:pt>
                <c:pt idx="311">
                  <c:v>3.543346150716129</c:v>
                </c:pt>
                <c:pt idx="312">
                  <c:v>4.5450124104817489</c:v>
                </c:pt>
                <c:pt idx="313">
                  <c:v>4.5934082031249783</c:v>
                </c:pt>
                <c:pt idx="314">
                  <c:v>4.5663223266601394</c:v>
                </c:pt>
                <c:pt idx="315">
                  <c:v>4.707700602213519</c:v>
                </c:pt>
                <c:pt idx="316">
                  <c:v>4.4526224772135334</c:v>
                </c:pt>
                <c:pt idx="317">
                  <c:v>4.3981725056965875</c:v>
                </c:pt>
                <c:pt idx="318">
                  <c:v>4.2707138061523304</c:v>
                </c:pt>
                <c:pt idx="319">
                  <c:v>4.5233083089192485</c:v>
                </c:pt>
                <c:pt idx="320">
                  <c:v>4.462592061360656</c:v>
                </c:pt>
                <c:pt idx="321">
                  <c:v>4.2407994588215994</c:v>
                </c:pt>
                <c:pt idx="322">
                  <c:v>3.8996248881021951</c:v>
                </c:pt>
                <c:pt idx="323">
                  <c:v>4.0147099812825333</c:v>
                </c:pt>
                <c:pt idx="324">
                  <c:v>3.7756828308105277</c:v>
                </c:pt>
                <c:pt idx="325">
                  <c:v>4.197857666015568</c:v>
                </c:pt>
                <c:pt idx="326">
                  <c:v>4.0872998555501114</c:v>
                </c:pt>
                <c:pt idx="327">
                  <c:v>3.8060020446777165</c:v>
                </c:pt>
                <c:pt idx="328">
                  <c:v>3.743398284912105</c:v>
                </c:pt>
                <c:pt idx="329">
                  <c:v>3.8495328267415192</c:v>
                </c:pt>
                <c:pt idx="330">
                  <c:v>3.7218744913736788</c:v>
                </c:pt>
                <c:pt idx="331">
                  <c:v>3.603800201416008</c:v>
                </c:pt>
                <c:pt idx="332">
                  <c:v>3.8768084208170248</c:v>
                </c:pt>
                <c:pt idx="333">
                  <c:v>3.472186024983698</c:v>
                </c:pt>
                <c:pt idx="334">
                  <c:v>3.4909075419107998</c:v>
                </c:pt>
                <c:pt idx="335">
                  <c:v>4.5791219075520724</c:v>
                </c:pt>
                <c:pt idx="336">
                  <c:v>4.4775960286458085</c:v>
                </c:pt>
                <c:pt idx="337">
                  <c:v>4.0613398234049294</c:v>
                </c:pt>
                <c:pt idx="338">
                  <c:v>2.5481424967447777</c:v>
                </c:pt>
                <c:pt idx="339">
                  <c:v>3.971621958414695</c:v>
                </c:pt>
                <c:pt idx="340">
                  <c:v>2.5128679911295357</c:v>
                </c:pt>
                <c:pt idx="341">
                  <c:v>2.2792058308919172</c:v>
                </c:pt>
                <c:pt idx="342">
                  <c:v>2.0822240193684798</c:v>
                </c:pt>
                <c:pt idx="343">
                  <c:v>2.2954566955566267</c:v>
                </c:pt>
                <c:pt idx="344">
                  <c:v>3.82718709309894</c:v>
                </c:pt>
                <c:pt idx="345">
                  <c:v>3.5456535339355217</c:v>
                </c:pt>
                <c:pt idx="346">
                  <c:v>3.8669840494791488</c:v>
                </c:pt>
                <c:pt idx="347">
                  <c:v>3.5291969299316235</c:v>
                </c:pt>
                <c:pt idx="348">
                  <c:v>3.3132603963215987</c:v>
                </c:pt>
                <c:pt idx="349">
                  <c:v>3.6009447733561042</c:v>
                </c:pt>
                <c:pt idx="350">
                  <c:v>3.6289911905924437</c:v>
                </c:pt>
                <c:pt idx="351">
                  <c:v>3.4726837158202963</c:v>
                </c:pt>
                <c:pt idx="352">
                  <c:v>3.6302207946777192</c:v>
                </c:pt>
                <c:pt idx="353">
                  <c:v>3.5494575500488108</c:v>
                </c:pt>
                <c:pt idx="354">
                  <c:v>3.4402254740396967</c:v>
                </c:pt>
                <c:pt idx="355">
                  <c:v>3.582099405924462</c:v>
                </c:pt>
                <c:pt idx="356">
                  <c:v>2.979143269856757</c:v>
                </c:pt>
                <c:pt idx="357">
                  <c:v>3.5842587788899611</c:v>
                </c:pt>
                <c:pt idx="358">
                  <c:v>3.4990842183430821</c:v>
                </c:pt>
                <c:pt idx="359">
                  <c:v>3.8615636189778462</c:v>
                </c:pt>
                <c:pt idx="360">
                  <c:v>3.1802665710449092</c:v>
                </c:pt>
                <c:pt idx="361">
                  <c:v>3.6168146769205558</c:v>
                </c:pt>
                <c:pt idx="362">
                  <c:v>3.6529057820637827</c:v>
                </c:pt>
                <c:pt idx="363">
                  <c:v>2.9457255045572781</c:v>
                </c:pt>
                <c:pt idx="364">
                  <c:v>3.0085810343424435</c:v>
                </c:pt>
                <c:pt idx="365">
                  <c:v>3.8557393391926822</c:v>
                </c:pt>
                <c:pt idx="366">
                  <c:v>3.6613764444986807</c:v>
                </c:pt>
                <c:pt idx="367">
                  <c:v>3.9423606872558397</c:v>
                </c:pt>
                <c:pt idx="368">
                  <c:v>3.7773155212402192</c:v>
                </c:pt>
                <c:pt idx="369">
                  <c:v>3.5382428487141757</c:v>
                </c:pt>
                <c:pt idx="370">
                  <c:v>3.6753888448079342</c:v>
                </c:pt>
                <c:pt idx="371">
                  <c:v>3.7261792500813762</c:v>
                </c:pt>
                <c:pt idx="372">
                  <c:v>3.4595174153645667</c:v>
                </c:pt>
                <c:pt idx="373">
                  <c:v>3.1623296101887868</c:v>
                </c:pt>
                <c:pt idx="374">
                  <c:v>3.730343373616519</c:v>
                </c:pt>
                <c:pt idx="375">
                  <c:v>5.0279266357421637</c:v>
                </c:pt>
                <c:pt idx="376">
                  <c:v>4.9041661580403417</c:v>
                </c:pt>
                <c:pt idx="377">
                  <c:v>4.4333750406900831</c:v>
                </c:pt>
                <c:pt idx="378">
                  <c:v>4.3568099975585728</c:v>
                </c:pt>
                <c:pt idx="379">
                  <c:v>3.9831901550292792</c:v>
                </c:pt>
                <c:pt idx="380">
                  <c:v>4.3495254516601394</c:v>
                </c:pt>
                <c:pt idx="381">
                  <c:v>4.2519233703613084</c:v>
                </c:pt>
                <c:pt idx="382">
                  <c:v>4.2247746785481342</c:v>
                </c:pt>
                <c:pt idx="383">
                  <c:v>3.8627398173014202</c:v>
                </c:pt>
                <c:pt idx="384">
                  <c:v>3.9648956298827938</c:v>
                </c:pt>
                <c:pt idx="385">
                  <c:v>4.1289507548013944</c:v>
                </c:pt>
                <c:pt idx="386">
                  <c:v>3.9060053507486767</c:v>
                </c:pt>
                <c:pt idx="387">
                  <c:v>3.7997624715169089</c:v>
                </c:pt>
                <c:pt idx="388">
                  <c:v>3.7606623331705538</c:v>
                </c:pt>
                <c:pt idx="389">
                  <c:v>4.1338513692219845</c:v>
                </c:pt>
                <c:pt idx="390">
                  <c:v>3.8521667480468582</c:v>
                </c:pt>
                <c:pt idx="391">
                  <c:v>3.7472173055012852</c:v>
                </c:pt>
                <c:pt idx="392">
                  <c:v>3.6605911254882644</c:v>
                </c:pt>
                <c:pt idx="393">
                  <c:v>3.5271092732747231</c:v>
                </c:pt>
                <c:pt idx="394">
                  <c:v>3.6258015950520659</c:v>
                </c:pt>
                <c:pt idx="395">
                  <c:v>3.5916725158691167</c:v>
                </c:pt>
                <c:pt idx="396">
                  <c:v>3.813835144042951</c:v>
                </c:pt>
                <c:pt idx="397">
                  <c:v>3.4498644510904781</c:v>
                </c:pt>
                <c:pt idx="398">
                  <c:v>3.4826011657714679</c:v>
                </c:pt>
                <c:pt idx="399">
                  <c:v>3.7475105285644514</c:v>
                </c:pt>
                <c:pt idx="400">
                  <c:v>3.3908546447753745</c:v>
                </c:pt>
                <c:pt idx="401">
                  <c:v>3.3991462707519382</c:v>
                </c:pt>
                <c:pt idx="402">
                  <c:v>2.645833587646484</c:v>
                </c:pt>
                <c:pt idx="403">
                  <c:v>2.6103113810221252</c:v>
                </c:pt>
                <c:pt idx="404">
                  <c:v>2.6555979410807202</c:v>
                </c:pt>
                <c:pt idx="405">
                  <c:v>2.5464886983235537</c:v>
                </c:pt>
                <c:pt idx="406">
                  <c:v>2.3419998168945204</c:v>
                </c:pt>
                <c:pt idx="407">
                  <c:v>2.4246075948079393</c:v>
                </c:pt>
                <c:pt idx="408">
                  <c:v>2.4506922403971236</c:v>
                </c:pt>
                <c:pt idx="409">
                  <c:v>2.1932535807291562</c:v>
                </c:pt>
                <c:pt idx="410">
                  <c:v>2.4154134114583177</c:v>
                </c:pt>
                <c:pt idx="411">
                  <c:v>2.3171208699544192</c:v>
                </c:pt>
                <c:pt idx="412">
                  <c:v>2.3051139831542762</c:v>
                </c:pt>
                <c:pt idx="413">
                  <c:v>2.4669581095377384</c:v>
                </c:pt>
                <c:pt idx="414">
                  <c:v>2.2040351867675692</c:v>
                </c:pt>
                <c:pt idx="415">
                  <c:v>2.2578336079915369</c:v>
                </c:pt>
                <c:pt idx="416">
                  <c:v>2.4584576924641777</c:v>
                </c:pt>
                <c:pt idx="417">
                  <c:v>2.292144012451161</c:v>
                </c:pt>
                <c:pt idx="418">
                  <c:v>2.1804046630859282</c:v>
                </c:pt>
                <c:pt idx="419">
                  <c:v>2.0968832651773992</c:v>
                </c:pt>
                <c:pt idx="420">
                  <c:v>2.1789787292480365</c:v>
                </c:pt>
                <c:pt idx="421">
                  <c:v>2.1061187744140542</c:v>
                </c:pt>
                <c:pt idx="422">
                  <c:v>2.059042485554992</c:v>
                </c:pt>
                <c:pt idx="423">
                  <c:v>2.0659812927246075</c:v>
                </c:pt>
                <c:pt idx="424">
                  <c:v>2.0504870096842347</c:v>
                </c:pt>
                <c:pt idx="425">
                  <c:v>2.1322989145914577</c:v>
                </c:pt>
                <c:pt idx="426">
                  <c:v>1.9432621002197181</c:v>
                </c:pt>
                <c:pt idx="427">
                  <c:v>1.8869121551513601</c:v>
                </c:pt>
                <c:pt idx="428">
                  <c:v>3.7911376953124916</c:v>
                </c:pt>
                <c:pt idx="429">
                  <c:v>3.5523895263671705</c:v>
                </c:pt>
                <c:pt idx="430">
                  <c:v>3.6498914082844882</c:v>
                </c:pt>
                <c:pt idx="431">
                  <c:v>2.9059885660807154</c:v>
                </c:pt>
                <c:pt idx="432">
                  <c:v>2.9276120503743392</c:v>
                </c:pt>
                <c:pt idx="433">
                  <c:v>2.977094014485663</c:v>
                </c:pt>
                <c:pt idx="434">
                  <c:v>2.9154869079589707</c:v>
                </c:pt>
                <c:pt idx="435">
                  <c:v>2.8704132080077991</c:v>
                </c:pt>
                <c:pt idx="436">
                  <c:v>3.0201154073079381</c:v>
                </c:pt>
                <c:pt idx="437">
                  <c:v>2.9000058492024605</c:v>
                </c:pt>
                <c:pt idx="438">
                  <c:v>3.1004137674967418</c:v>
                </c:pt>
                <c:pt idx="439">
                  <c:v>2.8587661743163926</c:v>
                </c:pt>
                <c:pt idx="440">
                  <c:v>2.889487711588528</c:v>
                </c:pt>
                <c:pt idx="441">
                  <c:v>2.9436810811360612</c:v>
                </c:pt>
                <c:pt idx="442">
                  <c:v>2.3962643941243367</c:v>
                </c:pt>
                <c:pt idx="443">
                  <c:v>2.0712991078694571</c:v>
                </c:pt>
                <c:pt idx="444">
                  <c:v>2.5134284973144387</c:v>
                </c:pt>
                <c:pt idx="445">
                  <c:v>4.4420776367187287</c:v>
                </c:pt>
                <c:pt idx="446">
                  <c:v>4.4726623535156289</c:v>
                </c:pt>
                <c:pt idx="447">
                  <c:v>4.5449427286783637</c:v>
                </c:pt>
                <c:pt idx="448">
                  <c:v>4.4705535888671823</c:v>
                </c:pt>
                <c:pt idx="449">
                  <c:v>4.4520421346028671</c:v>
                </c:pt>
                <c:pt idx="450">
                  <c:v>4.2751358032226374</c:v>
                </c:pt>
                <c:pt idx="451">
                  <c:v>4.2941406249999785</c:v>
                </c:pt>
                <c:pt idx="452">
                  <c:v>4.0287068684895413</c:v>
                </c:pt>
                <c:pt idx="453">
                  <c:v>3.6261601765950346</c:v>
                </c:pt>
                <c:pt idx="454">
                  <c:v>3.9934878031412575</c:v>
                </c:pt>
                <c:pt idx="455">
                  <c:v>2.5578926086425682</c:v>
                </c:pt>
                <c:pt idx="456">
                  <c:v>3.6787648518880052</c:v>
                </c:pt>
                <c:pt idx="457">
                  <c:v>3.5227022806803219</c:v>
                </c:pt>
                <c:pt idx="458">
                  <c:v>3.3237983703613212</c:v>
                </c:pt>
                <c:pt idx="459">
                  <c:v>3.2952924092610525</c:v>
                </c:pt>
                <c:pt idx="460">
                  <c:v>3.5503738403320235</c:v>
                </c:pt>
                <c:pt idx="461">
                  <c:v>4.3094329833984171</c:v>
                </c:pt>
                <c:pt idx="462">
                  <c:v>4.5859944661457837</c:v>
                </c:pt>
                <c:pt idx="463">
                  <c:v>4.1867162068684465</c:v>
                </c:pt>
                <c:pt idx="464">
                  <c:v>3.6326179504394362</c:v>
                </c:pt>
                <c:pt idx="465">
                  <c:v>3.4993171691894371</c:v>
                </c:pt>
                <c:pt idx="466">
                  <c:v>3.5642822265624852</c:v>
                </c:pt>
                <c:pt idx="467">
                  <c:v>3.5624682108561028</c:v>
                </c:pt>
                <c:pt idx="468">
                  <c:v>3.7657844543456855</c:v>
                </c:pt>
                <c:pt idx="469">
                  <c:v>3.7911682128906072</c:v>
                </c:pt>
                <c:pt idx="470">
                  <c:v>3.5672345479329506</c:v>
                </c:pt>
                <c:pt idx="471">
                  <c:v>3.5956275939941227</c:v>
                </c:pt>
                <c:pt idx="472">
                  <c:v>3.6908124287923001</c:v>
                </c:pt>
                <c:pt idx="473">
                  <c:v>3.7941083272297993</c:v>
                </c:pt>
                <c:pt idx="474">
                  <c:v>3.7769259134928177</c:v>
                </c:pt>
                <c:pt idx="475">
                  <c:v>3.8146072387695136</c:v>
                </c:pt>
                <c:pt idx="476">
                  <c:v>3.7739885965982887</c:v>
                </c:pt>
                <c:pt idx="477">
                  <c:v>3.6118565877278477</c:v>
                </c:pt>
                <c:pt idx="478">
                  <c:v>3.9082397460937397</c:v>
                </c:pt>
                <c:pt idx="479">
                  <c:v>3.8262524922688406</c:v>
                </c:pt>
                <c:pt idx="480">
                  <c:v>3.5375584920247167</c:v>
                </c:pt>
                <c:pt idx="481">
                  <c:v>3.572363281249983</c:v>
                </c:pt>
                <c:pt idx="482">
                  <c:v>3.5365959167480203</c:v>
                </c:pt>
                <c:pt idx="483">
                  <c:v>3.5238349914550642</c:v>
                </c:pt>
                <c:pt idx="484">
                  <c:v>2.8980438232421619</c:v>
                </c:pt>
                <c:pt idx="485">
                  <c:v>2.7126902262369672</c:v>
                </c:pt>
                <c:pt idx="486">
                  <c:v>3.1116778055826675</c:v>
                </c:pt>
                <c:pt idx="487">
                  <c:v>2.3655616760253801</c:v>
                </c:pt>
                <c:pt idx="488">
                  <c:v>2.2291961669921871</c:v>
                </c:pt>
                <c:pt idx="489">
                  <c:v>2.1586346944173092</c:v>
                </c:pt>
                <c:pt idx="490">
                  <c:v>2.0998146057128797</c:v>
                </c:pt>
                <c:pt idx="491">
                  <c:v>2.2508417765299402</c:v>
                </c:pt>
                <c:pt idx="492">
                  <c:v>2.2196708679199193</c:v>
                </c:pt>
                <c:pt idx="493">
                  <c:v>2.0601603190104072</c:v>
                </c:pt>
                <c:pt idx="494">
                  <c:v>1.9393708546956301</c:v>
                </c:pt>
                <c:pt idx="495">
                  <c:v>1.9079748789469311</c:v>
                </c:pt>
                <c:pt idx="496">
                  <c:v>2.3090418497721243</c:v>
                </c:pt>
                <c:pt idx="497">
                  <c:v>2.2553421020507707</c:v>
                </c:pt>
                <c:pt idx="498">
                  <c:v>2.1199808756510352</c:v>
                </c:pt>
                <c:pt idx="499">
                  <c:v>2.0098038991292135</c:v>
                </c:pt>
                <c:pt idx="500">
                  <c:v>1.8238910675048692</c:v>
                </c:pt>
                <c:pt idx="501">
                  <c:v>1.7146495819091716</c:v>
                </c:pt>
                <c:pt idx="502">
                  <c:v>2.0617174784342351</c:v>
                </c:pt>
                <c:pt idx="503">
                  <c:v>1.8481141408284421</c:v>
                </c:pt>
                <c:pt idx="504">
                  <c:v>4.3859456380208055</c:v>
                </c:pt>
                <c:pt idx="505">
                  <c:v>2.9363164265950377</c:v>
                </c:pt>
                <c:pt idx="506">
                  <c:v>2.9161305745442569</c:v>
                </c:pt>
                <c:pt idx="507">
                  <c:v>2.7498641967773394</c:v>
                </c:pt>
                <c:pt idx="508">
                  <c:v>2.8926328023274603</c:v>
                </c:pt>
                <c:pt idx="509">
                  <c:v>2.8737876892089709</c:v>
                </c:pt>
                <c:pt idx="510">
                  <c:v>2.7839210510254011</c:v>
                </c:pt>
                <c:pt idx="511">
                  <c:v>2.8848551432291401</c:v>
                </c:pt>
                <c:pt idx="512">
                  <c:v>2.7908760070800649</c:v>
                </c:pt>
                <c:pt idx="513">
                  <c:v>2.6280993143717342</c:v>
                </c:pt>
                <c:pt idx="514">
                  <c:v>2.7100674947102728</c:v>
                </c:pt>
                <c:pt idx="515">
                  <c:v>2.6907872517903688</c:v>
                </c:pt>
                <c:pt idx="516">
                  <c:v>2.5697827657063801</c:v>
                </c:pt>
                <c:pt idx="517">
                  <c:v>2.6661926269531122</c:v>
                </c:pt>
                <c:pt idx="518">
                  <c:v>2.7209604899088387</c:v>
                </c:pt>
                <c:pt idx="519">
                  <c:v>2.6466672261555866</c:v>
                </c:pt>
                <c:pt idx="520">
                  <c:v>2.6732159932454267</c:v>
                </c:pt>
                <c:pt idx="521">
                  <c:v>2.4566205342610563</c:v>
                </c:pt>
                <c:pt idx="522">
                  <c:v>2.4852455139159977</c:v>
                </c:pt>
                <c:pt idx="523">
                  <c:v>2.7060943603515595</c:v>
                </c:pt>
                <c:pt idx="524">
                  <c:v>4.6641036987304281</c:v>
                </c:pt>
                <c:pt idx="525">
                  <c:v>4.3906351725260206</c:v>
                </c:pt>
                <c:pt idx="526">
                  <c:v>3.206034342447921</c:v>
                </c:pt>
                <c:pt idx="527">
                  <c:v>3.6563285827636549</c:v>
                </c:pt>
                <c:pt idx="528">
                  <c:v>3.145349629720037</c:v>
                </c:pt>
                <c:pt idx="529">
                  <c:v>2.9823369344075381</c:v>
                </c:pt>
                <c:pt idx="530">
                  <c:v>3.0554494222004966</c:v>
                </c:pt>
                <c:pt idx="531">
                  <c:v>3.0742078145344904</c:v>
                </c:pt>
                <c:pt idx="532">
                  <c:v>3.0070960998535008</c:v>
                </c:pt>
                <c:pt idx="533">
                  <c:v>3.0812558492024591</c:v>
                </c:pt>
                <c:pt idx="534">
                  <c:v>3.5282869974771982</c:v>
                </c:pt>
                <c:pt idx="535">
                  <c:v>3.4170435587565002</c:v>
                </c:pt>
                <c:pt idx="536">
                  <c:v>3.3847190856933431</c:v>
                </c:pt>
                <c:pt idx="537">
                  <c:v>3.4349840799967284</c:v>
                </c:pt>
                <c:pt idx="538">
                  <c:v>3.1967536926269382</c:v>
                </c:pt>
                <c:pt idx="539">
                  <c:v>3.272953796386703</c:v>
                </c:pt>
                <c:pt idx="540">
                  <c:v>3.1875841776529987</c:v>
                </c:pt>
                <c:pt idx="541">
                  <c:v>2.5949078877766811</c:v>
                </c:pt>
                <c:pt idx="542">
                  <c:v>2.2675125122070363</c:v>
                </c:pt>
                <c:pt idx="543">
                  <c:v>2.3207750956217339</c:v>
                </c:pt>
                <c:pt idx="544">
                  <c:v>2.3139450073241989</c:v>
                </c:pt>
                <c:pt idx="545">
                  <c:v>2.2219889322916559</c:v>
                </c:pt>
                <c:pt idx="546">
                  <c:v>2.2591430664062395</c:v>
                </c:pt>
                <c:pt idx="547">
                  <c:v>2.170263163248678</c:v>
                </c:pt>
                <c:pt idx="548">
                  <c:v>2.0907850901285707</c:v>
                </c:pt>
                <c:pt idx="549">
                  <c:v>2.1671323140462202</c:v>
                </c:pt>
                <c:pt idx="550">
                  <c:v>2.1807973225911463</c:v>
                </c:pt>
                <c:pt idx="551">
                  <c:v>2.2556716918945208</c:v>
                </c:pt>
                <c:pt idx="552">
                  <c:v>2.103329594930011</c:v>
                </c:pt>
                <c:pt idx="553">
                  <c:v>2.1647191365559801</c:v>
                </c:pt>
                <c:pt idx="554">
                  <c:v>2.221718343098948</c:v>
                </c:pt>
                <c:pt idx="555">
                  <c:v>2.0879229227701752</c:v>
                </c:pt>
                <c:pt idx="556">
                  <c:v>2.1220391591389873</c:v>
                </c:pt>
                <c:pt idx="557">
                  <c:v>2.4977177937825412</c:v>
                </c:pt>
                <c:pt idx="558">
                  <c:v>2.05071283976236</c:v>
                </c:pt>
                <c:pt idx="559">
                  <c:v>2.0443274180094408</c:v>
                </c:pt>
                <c:pt idx="560">
                  <c:v>2.1050378163655585</c:v>
                </c:pt>
                <c:pt idx="561">
                  <c:v>2.0677640279134097</c:v>
                </c:pt>
                <c:pt idx="562">
                  <c:v>2.1424349466959645</c:v>
                </c:pt>
                <c:pt idx="563">
                  <c:v>2.0764968872070213</c:v>
                </c:pt>
                <c:pt idx="564">
                  <c:v>1.9368389129638581</c:v>
                </c:pt>
                <c:pt idx="565">
                  <c:v>2.0370524088541573</c:v>
                </c:pt>
                <c:pt idx="566">
                  <c:v>1.9475065867106029</c:v>
                </c:pt>
                <c:pt idx="567">
                  <c:v>1.839792760213208</c:v>
                </c:pt>
                <c:pt idx="568">
                  <c:v>4.2494593302408834</c:v>
                </c:pt>
                <c:pt idx="569">
                  <c:v>4.8521820068358839</c:v>
                </c:pt>
                <c:pt idx="570">
                  <c:v>4.6131368001301745</c:v>
                </c:pt>
                <c:pt idx="571">
                  <c:v>4.5710281372070103</c:v>
                </c:pt>
                <c:pt idx="572">
                  <c:v>4.5842458089192455</c:v>
                </c:pt>
                <c:pt idx="573">
                  <c:v>4.4349294026692494</c:v>
                </c:pt>
                <c:pt idx="574">
                  <c:v>4.4591888427734165</c:v>
                </c:pt>
                <c:pt idx="575">
                  <c:v>4.3509521484374645</c:v>
                </c:pt>
                <c:pt idx="576">
                  <c:v>3.4929354349771882</c:v>
                </c:pt>
                <c:pt idx="577">
                  <c:v>4.1252934773762755</c:v>
                </c:pt>
                <c:pt idx="578">
                  <c:v>4.2168904622395633</c:v>
                </c:pt>
                <c:pt idx="579">
                  <c:v>4.1838236490885219</c:v>
                </c:pt>
                <c:pt idx="580">
                  <c:v>4.1791903177896925</c:v>
                </c:pt>
                <c:pt idx="581">
                  <c:v>3.5775400797525871</c:v>
                </c:pt>
                <c:pt idx="582">
                  <c:v>3.6787961324055813</c:v>
                </c:pt>
                <c:pt idx="583">
                  <c:v>4.0199577331542784</c:v>
                </c:pt>
                <c:pt idx="584">
                  <c:v>3.9205215454101476</c:v>
                </c:pt>
                <c:pt idx="585">
                  <c:v>3.6627639770507643</c:v>
                </c:pt>
                <c:pt idx="586">
                  <c:v>3.5556612650553219</c:v>
                </c:pt>
                <c:pt idx="587">
                  <c:v>3.5597551981607807</c:v>
                </c:pt>
                <c:pt idx="588">
                  <c:v>3.3460825602213382</c:v>
                </c:pt>
                <c:pt idx="589">
                  <c:v>3.2254330952962085</c:v>
                </c:pt>
                <c:pt idx="590">
                  <c:v>3.4816988627115752</c:v>
                </c:pt>
                <c:pt idx="591">
                  <c:v>3.1515594482421752</c:v>
                </c:pt>
                <c:pt idx="592">
                  <c:v>3.0680903116861842</c:v>
                </c:pt>
                <c:pt idx="593">
                  <c:v>2.7676897684733066</c:v>
                </c:pt>
                <c:pt idx="594">
                  <c:v>3.431061553955062</c:v>
                </c:pt>
                <c:pt idx="595">
                  <c:v>3.4556617736816237</c:v>
                </c:pt>
                <c:pt idx="596">
                  <c:v>3.3372286478678226</c:v>
                </c:pt>
                <c:pt idx="597">
                  <c:v>4.0320393880208174</c:v>
                </c:pt>
                <c:pt idx="598">
                  <c:v>3.2776718139648278</c:v>
                </c:pt>
                <c:pt idx="599">
                  <c:v>4.524746704101541</c:v>
                </c:pt>
                <c:pt idx="600">
                  <c:v>2.246367390950518</c:v>
                </c:pt>
                <c:pt idx="601">
                  <c:v>2.228925832112628</c:v>
                </c:pt>
                <c:pt idx="602">
                  <c:v>2.7660130818684792</c:v>
                </c:pt>
                <c:pt idx="603">
                  <c:v>2.2259559631347527</c:v>
                </c:pt>
                <c:pt idx="604">
                  <c:v>2.6770390828450412</c:v>
                </c:pt>
                <c:pt idx="605">
                  <c:v>2.4609102884928387</c:v>
                </c:pt>
                <c:pt idx="606">
                  <c:v>2.5191523234049327</c:v>
                </c:pt>
                <c:pt idx="607">
                  <c:v>2.7837076822916687</c:v>
                </c:pt>
                <c:pt idx="608">
                  <c:v>2.8011044820149609</c:v>
                </c:pt>
                <c:pt idx="609">
                  <c:v>3.4031804402669237</c:v>
                </c:pt>
                <c:pt idx="610">
                  <c:v>3.2948547363281087</c:v>
                </c:pt>
                <c:pt idx="611">
                  <c:v>3.6284561157226394</c:v>
                </c:pt>
                <c:pt idx="612">
                  <c:v>3.3864692687988107</c:v>
                </c:pt>
                <c:pt idx="613">
                  <c:v>3.5501706441243392</c:v>
                </c:pt>
                <c:pt idx="614">
                  <c:v>3.3759892781575402</c:v>
                </c:pt>
                <c:pt idx="615">
                  <c:v>2.8494557698567573</c:v>
                </c:pt>
                <c:pt idx="616">
                  <c:v>1.7929339090983001</c:v>
                </c:pt>
                <c:pt idx="617">
                  <c:v>1.7157730102538942</c:v>
                </c:pt>
                <c:pt idx="618">
                  <c:v>1.6122275034586551</c:v>
                </c:pt>
                <c:pt idx="619">
                  <c:v>3.6000630696614415</c:v>
                </c:pt>
                <c:pt idx="620">
                  <c:v>3.3755098978678229</c:v>
                </c:pt>
                <c:pt idx="621">
                  <c:v>3.2015469868977711</c:v>
                </c:pt>
                <c:pt idx="622">
                  <c:v>2.9423464457193869</c:v>
                </c:pt>
                <c:pt idx="623">
                  <c:v>3.1202774047851407</c:v>
                </c:pt>
                <c:pt idx="624">
                  <c:v>3.1235171000162611</c:v>
                </c:pt>
                <c:pt idx="625">
                  <c:v>3.2720319112141771</c:v>
                </c:pt>
                <c:pt idx="626">
                  <c:v>3.3258221944172925</c:v>
                </c:pt>
                <c:pt idx="627">
                  <c:v>2.8149968465169235</c:v>
                </c:pt>
                <c:pt idx="628">
                  <c:v>2.7441858927408802</c:v>
                </c:pt>
                <c:pt idx="629">
                  <c:v>3.0603052775065063</c:v>
                </c:pt>
                <c:pt idx="630">
                  <c:v>3.0435407002766812</c:v>
                </c:pt>
                <c:pt idx="631">
                  <c:v>3.2401163736979131</c:v>
                </c:pt>
                <c:pt idx="632">
                  <c:v>3.0440561930338239</c:v>
                </c:pt>
                <c:pt idx="633">
                  <c:v>2.2741986592610592</c:v>
                </c:pt>
                <c:pt idx="634">
                  <c:v>2.3861612955729052</c:v>
                </c:pt>
                <c:pt idx="635">
                  <c:v>2.914288838704413</c:v>
                </c:pt>
                <c:pt idx="636">
                  <c:v>2.6636828104654819</c:v>
                </c:pt>
                <c:pt idx="637">
                  <c:v>3.3859204610188627</c:v>
                </c:pt>
                <c:pt idx="638">
                  <c:v>3.3472376505533696</c:v>
                </c:pt>
                <c:pt idx="639">
                  <c:v>2.8308265686035021</c:v>
                </c:pt>
                <c:pt idx="640">
                  <c:v>2.9561106363932059</c:v>
                </c:pt>
                <c:pt idx="641">
                  <c:v>2.5076443990071478</c:v>
                </c:pt>
                <c:pt idx="642">
                  <c:v>4.2223360697428145</c:v>
                </c:pt>
                <c:pt idx="643">
                  <c:v>1.7393460591634018</c:v>
                </c:pt>
                <c:pt idx="644">
                  <c:v>1.7210580190022704</c:v>
                </c:pt>
                <c:pt idx="645">
                  <c:v>1.6425097147623622</c:v>
                </c:pt>
                <c:pt idx="646">
                  <c:v>1.7233052571614429</c:v>
                </c:pt>
                <c:pt idx="647">
                  <c:v>1.614845657348625</c:v>
                </c:pt>
                <c:pt idx="648">
                  <c:v>1.5967999776204338</c:v>
                </c:pt>
                <c:pt idx="649">
                  <c:v>2.9607393900553252</c:v>
                </c:pt>
                <c:pt idx="650">
                  <c:v>2.6870099385579422</c:v>
                </c:pt>
                <c:pt idx="651">
                  <c:v>2.5215677897135298</c:v>
                </c:pt>
                <c:pt idx="652">
                  <c:v>2.6682022094726436</c:v>
                </c:pt>
                <c:pt idx="653">
                  <c:v>3.0173212687174571</c:v>
                </c:pt>
                <c:pt idx="654">
                  <c:v>2.9350832621256382</c:v>
                </c:pt>
                <c:pt idx="655">
                  <c:v>2.8467046101887794</c:v>
                </c:pt>
                <c:pt idx="656">
                  <c:v>2.8014300028482939</c:v>
                </c:pt>
                <c:pt idx="657">
                  <c:v>2.8317644755045377</c:v>
                </c:pt>
                <c:pt idx="658">
                  <c:v>2.1501332600911458</c:v>
                </c:pt>
                <c:pt idx="659">
                  <c:v>2.6428403218587015</c:v>
                </c:pt>
                <c:pt idx="660">
                  <c:v>2.6856488545735537</c:v>
                </c:pt>
                <c:pt idx="661">
                  <c:v>2.4656840006510299</c:v>
                </c:pt>
                <c:pt idx="662">
                  <c:v>2.3440722147623592</c:v>
                </c:pt>
                <c:pt idx="663">
                  <c:v>2.0808401743570863</c:v>
                </c:pt>
                <c:pt idx="664">
                  <c:v>2.1084550221760971</c:v>
                </c:pt>
                <c:pt idx="665">
                  <c:v>2.0514433542887147</c:v>
                </c:pt>
                <c:pt idx="666">
                  <c:v>1.9844495137532518</c:v>
                </c:pt>
                <c:pt idx="667">
                  <c:v>1.9628804524739489</c:v>
                </c:pt>
                <c:pt idx="668">
                  <c:v>1.9828174591064409</c:v>
                </c:pt>
                <c:pt idx="669">
                  <c:v>2.2165184020995987</c:v>
                </c:pt>
                <c:pt idx="670">
                  <c:v>1.9541447957356677</c:v>
                </c:pt>
                <c:pt idx="671">
                  <c:v>1.865969212849917</c:v>
                </c:pt>
                <c:pt idx="672">
                  <c:v>1.8392686208089106</c:v>
                </c:pt>
                <c:pt idx="673">
                  <c:v>2.0357288360595587</c:v>
                </c:pt>
                <c:pt idx="674">
                  <c:v>1.8610090891520095</c:v>
                </c:pt>
                <c:pt idx="675">
                  <c:v>1.8217829386393141</c:v>
                </c:pt>
                <c:pt idx="676">
                  <c:v>1.8553882598876859</c:v>
                </c:pt>
                <c:pt idx="677">
                  <c:v>1.8874062856038318</c:v>
                </c:pt>
                <c:pt idx="678">
                  <c:v>1.9711743672688709</c:v>
                </c:pt>
                <c:pt idx="679">
                  <c:v>2.0149955749511621</c:v>
                </c:pt>
                <c:pt idx="680">
                  <c:v>2.0409695943196517</c:v>
                </c:pt>
                <c:pt idx="681">
                  <c:v>1.9869300842285114</c:v>
                </c:pt>
                <c:pt idx="682">
                  <c:v>3.2668591817219887</c:v>
                </c:pt>
                <c:pt idx="683">
                  <c:v>3.335529836018853</c:v>
                </c:pt>
                <c:pt idx="684">
                  <c:v>3.1634300231933445</c:v>
                </c:pt>
                <c:pt idx="685">
                  <c:v>3.3738657633463385</c:v>
                </c:pt>
                <c:pt idx="686">
                  <c:v>3.4846801757812336</c:v>
                </c:pt>
                <c:pt idx="687">
                  <c:v>3.0787124633788778</c:v>
                </c:pt>
                <c:pt idx="688">
                  <c:v>3.3586626688639165</c:v>
                </c:pt>
                <c:pt idx="689">
                  <c:v>3.3761233011881338</c:v>
                </c:pt>
                <c:pt idx="690">
                  <c:v>3.180896759033188</c:v>
                </c:pt>
                <c:pt idx="691">
                  <c:v>2.8502484639485348</c:v>
                </c:pt>
                <c:pt idx="692">
                  <c:v>2.8246228535969919</c:v>
                </c:pt>
                <c:pt idx="693">
                  <c:v>2.8533615112304602</c:v>
                </c:pt>
                <c:pt idx="694">
                  <c:v>1.6287686665852801</c:v>
                </c:pt>
                <c:pt idx="695">
                  <c:v>3.5613637288411386</c:v>
                </c:pt>
                <c:pt idx="696">
                  <c:v>3.7172770182291495</c:v>
                </c:pt>
                <c:pt idx="697">
                  <c:v>3.5620012919107906</c:v>
                </c:pt>
                <c:pt idx="698">
                  <c:v>3.6658813476562431</c:v>
                </c:pt>
                <c:pt idx="699">
                  <c:v>3.6035746256510324</c:v>
                </c:pt>
                <c:pt idx="700">
                  <c:v>3.4661109924316245</c:v>
                </c:pt>
                <c:pt idx="701">
                  <c:v>3.4012087504068838</c:v>
                </c:pt>
                <c:pt idx="702">
                  <c:v>3.2799674987792797</c:v>
                </c:pt>
                <c:pt idx="703">
                  <c:v>3.1887359619140492</c:v>
                </c:pt>
                <c:pt idx="704">
                  <c:v>3.1180157979329373</c:v>
                </c:pt>
                <c:pt idx="705">
                  <c:v>3.1652938842773386</c:v>
                </c:pt>
                <c:pt idx="706">
                  <c:v>3.170342763264959</c:v>
                </c:pt>
                <c:pt idx="707">
                  <c:v>3.1661682128906099</c:v>
                </c:pt>
                <c:pt idx="708">
                  <c:v>2.9900708516438637</c:v>
                </c:pt>
                <c:pt idx="709">
                  <c:v>2.9818878173827992</c:v>
                </c:pt>
                <c:pt idx="710">
                  <c:v>2.2492464701334529</c:v>
                </c:pt>
                <c:pt idx="711">
                  <c:v>2.3594868977864474</c:v>
                </c:pt>
                <c:pt idx="712">
                  <c:v>2.1869074503580626</c:v>
                </c:pt>
                <c:pt idx="713">
                  <c:v>1.8635505676269482</c:v>
                </c:pt>
                <c:pt idx="714">
                  <c:v>2.0513543446858629</c:v>
                </c:pt>
                <c:pt idx="715">
                  <c:v>1.9679389953613189</c:v>
                </c:pt>
                <c:pt idx="716">
                  <c:v>1.9329367319742747</c:v>
                </c:pt>
                <c:pt idx="717">
                  <c:v>1.9043275197346921</c:v>
                </c:pt>
                <c:pt idx="718">
                  <c:v>1.8467348734537681</c:v>
                </c:pt>
                <c:pt idx="719">
                  <c:v>2.0787883758544821</c:v>
                </c:pt>
                <c:pt idx="720">
                  <c:v>2.0264186859130673</c:v>
                </c:pt>
                <c:pt idx="721">
                  <c:v>1.9985622406005763</c:v>
                </c:pt>
                <c:pt idx="722">
                  <c:v>2.1342872619628812</c:v>
                </c:pt>
                <c:pt idx="723">
                  <c:v>2.0711510976155512</c:v>
                </c:pt>
                <c:pt idx="724">
                  <c:v>2.9270797729492051</c:v>
                </c:pt>
                <c:pt idx="725">
                  <c:v>3.2669916788736852</c:v>
                </c:pt>
                <c:pt idx="726">
                  <c:v>3.3312705993652099</c:v>
                </c:pt>
                <c:pt idx="727">
                  <c:v>3.0023747762044231</c:v>
                </c:pt>
                <c:pt idx="728">
                  <c:v>3.1893091837564951</c:v>
                </c:pt>
                <c:pt idx="729">
                  <c:v>3.4401947021484358</c:v>
                </c:pt>
                <c:pt idx="730">
                  <c:v>3.3057813008626202</c:v>
                </c:pt>
                <c:pt idx="731">
                  <c:v>3.6621452331542703</c:v>
                </c:pt>
                <c:pt idx="732">
                  <c:v>3.6549387613932152</c:v>
                </c:pt>
                <c:pt idx="733">
                  <c:v>3.4982025146484177</c:v>
                </c:pt>
                <c:pt idx="734">
                  <c:v>2.2173199971516842</c:v>
                </c:pt>
                <c:pt idx="735">
                  <c:v>1.9701045989990142</c:v>
                </c:pt>
                <c:pt idx="736">
                  <c:v>1.6959603627522708</c:v>
                </c:pt>
                <c:pt idx="737">
                  <c:v>1.5184749603271412</c:v>
                </c:pt>
                <c:pt idx="738">
                  <c:v>1.4280244191487559</c:v>
                </c:pt>
                <c:pt idx="739">
                  <c:v>3.250203196207667</c:v>
                </c:pt>
                <c:pt idx="740">
                  <c:v>3.0100822448730331</c:v>
                </c:pt>
                <c:pt idx="741">
                  <c:v>2.7164156595865747</c:v>
                </c:pt>
                <c:pt idx="742">
                  <c:v>3.7393544514973875</c:v>
                </c:pt>
                <c:pt idx="743">
                  <c:v>3.6363461812336944</c:v>
                </c:pt>
                <c:pt idx="744">
                  <c:v>3.7691073099772012</c:v>
                </c:pt>
                <c:pt idx="745">
                  <c:v>3.6044835408528573</c:v>
                </c:pt>
                <c:pt idx="746">
                  <c:v>3.6033312479655026</c:v>
                </c:pt>
                <c:pt idx="747">
                  <c:v>2.3925079345702915</c:v>
                </c:pt>
                <c:pt idx="748">
                  <c:v>2.2575584411620992</c:v>
                </c:pt>
                <c:pt idx="749">
                  <c:v>2.4291547139485572</c:v>
                </c:pt>
                <c:pt idx="750">
                  <c:v>2.1937573750813795</c:v>
                </c:pt>
                <c:pt idx="751">
                  <c:v>2.3560048421223851</c:v>
                </c:pt>
                <c:pt idx="752">
                  <c:v>2.4352193196614467</c:v>
                </c:pt>
                <c:pt idx="753">
                  <c:v>2.587520090738928</c:v>
                </c:pt>
                <c:pt idx="754">
                  <c:v>2.4976900736490766</c:v>
                </c:pt>
                <c:pt idx="755">
                  <c:v>2.6339159647623602</c:v>
                </c:pt>
                <c:pt idx="756">
                  <c:v>2.4288538614908739</c:v>
                </c:pt>
                <c:pt idx="757">
                  <c:v>2.6882497151692579</c:v>
                </c:pt>
                <c:pt idx="758">
                  <c:v>2.5257387797037643</c:v>
                </c:pt>
                <c:pt idx="759">
                  <c:v>2.3490201314290227</c:v>
                </c:pt>
                <c:pt idx="760">
                  <c:v>2.4867884318033737</c:v>
                </c:pt>
                <c:pt idx="761">
                  <c:v>2.4613156636555873</c:v>
                </c:pt>
                <c:pt idx="762">
                  <c:v>2.5637802124023521</c:v>
                </c:pt>
                <c:pt idx="763">
                  <c:v>2.2969429016113172</c:v>
                </c:pt>
                <c:pt idx="764">
                  <c:v>2.5997718811035031</c:v>
                </c:pt>
                <c:pt idx="765">
                  <c:v>2.6765055338541419</c:v>
                </c:pt>
                <c:pt idx="766">
                  <c:v>2.4897293090820196</c:v>
                </c:pt>
                <c:pt idx="767">
                  <c:v>2.3828776041666537</c:v>
                </c:pt>
                <c:pt idx="768">
                  <c:v>2.5115613301594935</c:v>
                </c:pt>
                <c:pt idx="769">
                  <c:v>2.8071367899576809</c:v>
                </c:pt>
                <c:pt idx="770">
                  <c:v>2.3345715840657437</c:v>
                </c:pt>
                <c:pt idx="771">
                  <c:v>2.1599934895833233</c:v>
                </c:pt>
                <c:pt idx="772">
                  <c:v>2.3478721618652227</c:v>
                </c:pt>
                <c:pt idx="773">
                  <c:v>4.5952214558919104</c:v>
                </c:pt>
                <c:pt idx="774">
                  <c:v>4.3214894612630008</c:v>
                </c:pt>
                <c:pt idx="775">
                  <c:v>4.2179794311523304</c:v>
                </c:pt>
                <c:pt idx="776">
                  <c:v>4.0675923665364078</c:v>
                </c:pt>
                <c:pt idx="777">
                  <c:v>3.9777862548828002</c:v>
                </c:pt>
                <c:pt idx="778">
                  <c:v>3.644441223144514</c:v>
                </c:pt>
                <c:pt idx="779">
                  <c:v>3.9871737162272054</c:v>
                </c:pt>
                <c:pt idx="780">
                  <c:v>3.831190490722638</c:v>
                </c:pt>
                <c:pt idx="781">
                  <c:v>3.6991546630859196</c:v>
                </c:pt>
                <c:pt idx="782">
                  <c:v>3.5877683003743392</c:v>
                </c:pt>
                <c:pt idx="783">
                  <c:v>3.4673609415690012</c:v>
                </c:pt>
                <c:pt idx="784">
                  <c:v>3.2843958536783795</c:v>
                </c:pt>
                <c:pt idx="785">
                  <c:v>3.7904164632161277</c:v>
                </c:pt>
                <c:pt idx="786">
                  <c:v>3.7236869812011602</c:v>
                </c:pt>
                <c:pt idx="787">
                  <c:v>3.6709053039550597</c:v>
                </c:pt>
                <c:pt idx="788">
                  <c:v>3.626827748616535</c:v>
                </c:pt>
                <c:pt idx="789">
                  <c:v>3.692217254638654</c:v>
                </c:pt>
                <c:pt idx="790">
                  <c:v>3.6057187398274602</c:v>
                </c:pt>
                <c:pt idx="791">
                  <c:v>3.5379430135090977</c:v>
                </c:pt>
                <c:pt idx="792">
                  <c:v>3.4896982828775882</c:v>
                </c:pt>
                <c:pt idx="793">
                  <c:v>3.4053576151529792</c:v>
                </c:pt>
                <c:pt idx="794">
                  <c:v>3.3066406249999725</c:v>
                </c:pt>
                <c:pt idx="795">
                  <c:v>3.3561899820963381</c:v>
                </c:pt>
                <c:pt idx="796">
                  <c:v>3.2249794006347505</c:v>
                </c:pt>
                <c:pt idx="797">
                  <c:v>3.4423655192057128</c:v>
                </c:pt>
                <c:pt idx="798">
                  <c:v>3.0518737792968587</c:v>
                </c:pt>
                <c:pt idx="799">
                  <c:v>2.820522816975898</c:v>
                </c:pt>
                <c:pt idx="800">
                  <c:v>2.7549275716145822</c:v>
                </c:pt>
                <c:pt idx="801">
                  <c:v>3.3510457356770575</c:v>
                </c:pt>
                <c:pt idx="802">
                  <c:v>3.5991416931152167</c:v>
                </c:pt>
                <c:pt idx="803">
                  <c:v>3.515512339274061</c:v>
                </c:pt>
                <c:pt idx="804">
                  <c:v>3.5817759195963372</c:v>
                </c:pt>
                <c:pt idx="805">
                  <c:v>3.5080767313639156</c:v>
                </c:pt>
                <c:pt idx="806">
                  <c:v>3.4767354329426907</c:v>
                </c:pt>
                <c:pt idx="807">
                  <c:v>3.3328994750976322</c:v>
                </c:pt>
                <c:pt idx="808">
                  <c:v>3.4286781311034913</c:v>
                </c:pt>
                <c:pt idx="809">
                  <c:v>3.3751864115396977</c:v>
                </c:pt>
                <c:pt idx="810">
                  <c:v>3.2081598917643173</c:v>
                </c:pt>
                <c:pt idx="811">
                  <c:v>3.0073588053385274</c:v>
                </c:pt>
                <c:pt idx="812">
                  <c:v>3.1943069458007658</c:v>
                </c:pt>
                <c:pt idx="813">
                  <c:v>3.164774576822921</c:v>
                </c:pt>
                <c:pt idx="814">
                  <c:v>3.2048085530598787</c:v>
                </c:pt>
                <c:pt idx="815">
                  <c:v>3.2049710591634053</c:v>
                </c:pt>
                <c:pt idx="816">
                  <c:v>2.9813718159993412</c:v>
                </c:pt>
                <c:pt idx="817">
                  <c:v>2.6176582336425627</c:v>
                </c:pt>
                <c:pt idx="818">
                  <c:v>2.7115956624348829</c:v>
                </c:pt>
                <c:pt idx="819">
                  <c:v>2.4609349568684862</c:v>
                </c:pt>
                <c:pt idx="820">
                  <c:v>2.3489682515462142</c:v>
                </c:pt>
                <c:pt idx="821">
                  <c:v>2.3358128865559777</c:v>
                </c:pt>
                <c:pt idx="822">
                  <c:v>2.2519666035969945</c:v>
                </c:pt>
                <c:pt idx="823">
                  <c:v>2.1461891174316312</c:v>
                </c:pt>
                <c:pt idx="824">
                  <c:v>1.9751847585042224</c:v>
                </c:pt>
                <c:pt idx="825">
                  <c:v>2.1661142985026096</c:v>
                </c:pt>
                <c:pt idx="826">
                  <c:v>2.1109237670898402</c:v>
                </c:pt>
                <c:pt idx="827">
                  <c:v>1.5875250498453699</c:v>
                </c:pt>
                <c:pt idx="828">
                  <c:v>1.9899511973063055</c:v>
                </c:pt>
                <c:pt idx="829">
                  <c:v>1.9724442799886015</c:v>
                </c:pt>
                <c:pt idx="830">
                  <c:v>1.5449415842691978</c:v>
                </c:pt>
                <c:pt idx="831">
                  <c:v>2.6327023824055864</c:v>
                </c:pt>
                <c:pt idx="832">
                  <c:v>2.2620920817057186</c:v>
                </c:pt>
                <c:pt idx="833">
                  <c:v>2.1657559712727759</c:v>
                </c:pt>
                <c:pt idx="834">
                  <c:v>2.1817039489746071</c:v>
                </c:pt>
                <c:pt idx="835">
                  <c:v>2.2500330607096251</c:v>
                </c:pt>
                <c:pt idx="836">
                  <c:v>2.2830210367838442</c:v>
                </c:pt>
                <c:pt idx="837">
                  <c:v>2.3795270284016814</c:v>
                </c:pt>
                <c:pt idx="838">
                  <c:v>2.4200136820475202</c:v>
                </c:pt>
                <c:pt idx="839">
                  <c:v>2.3772524515787534</c:v>
                </c:pt>
                <c:pt idx="840">
                  <c:v>2.5291714986165252</c:v>
                </c:pt>
                <c:pt idx="841">
                  <c:v>2.6353754679361847</c:v>
                </c:pt>
                <c:pt idx="842">
                  <c:v>2.3433072408040361</c:v>
                </c:pt>
                <c:pt idx="843">
                  <c:v>2.4432174682617092</c:v>
                </c:pt>
                <c:pt idx="844">
                  <c:v>2.2720830281575415</c:v>
                </c:pt>
                <c:pt idx="845">
                  <c:v>2.3681732177734292</c:v>
                </c:pt>
                <c:pt idx="846">
                  <c:v>2.131924565633128</c:v>
                </c:pt>
                <c:pt idx="847">
                  <c:v>2.2813433329264212</c:v>
                </c:pt>
                <c:pt idx="848">
                  <c:v>2.1019036610921202</c:v>
                </c:pt>
                <c:pt idx="849">
                  <c:v>2.016695912679018</c:v>
                </c:pt>
              </c:numCache>
            </c:numRef>
          </c:yVal>
        </c:ser>
        <c:axId val="131834624"/>
        <c:axId val="131899776"/>
      </c:scatterChart>
      <c:valAx>
        <c:axId val="131834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zh-CN">
                    <a:latin typeface="Times New Roman" pitchFamily="18" charset="0"/>
                    <a:cs typeface="Times New Roman" pitchFamily="18" charset="0"/>
                  </a:rPr>
                  <a:t>TOU </a:t>
                </a:r>
                <a:r>
                  <a:rPr lang="en-US" altLang="zh-CN" sz="10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(μW/cm</a:t>
                </a:r>
                <a:r>
                  <a:rPr lang="en-US" altLang="zh-CN" sz="1000" b="1" i="0" u="none" strike="noStrike" baseline="30000"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CN" sz="10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/nm/sr)</a:t>
                </a:r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defRPr>
            </a:pPr>
            <a:endParaRPr lang="zh-CN"/>
          </a:p>
        </c:txPr>
        <c:crossAx val="131899776"/>
        <c:crosses val="autoZero"/>
        <c:crossBetween val="midCat"/>
      </c:valAx>
      <c:valAx>
        <c:axId val="13189977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zh-CN">
                    <a:latin typeface="Times New Roman" pitchFamily="18" charset="0"/>
                    <a:cs typeface="Times New Roman" pitchFamily="18" charset="0"/>
                  </a:rPr>
                  <a:t>OMP </a:t>
                </a:r>
                <a:r>
                  <a:rPr lang="en-US" altLang="zh-CN" sz="10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(μW/cm</a:t>
                </a:r>
                <a:r>
                  <a:rPr lang="en-US" altLang="zh-CN" sz="1000" b="1" i="0" u="none" strike="noStrike" baseline="30000"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CN" sz="10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/nm/sr)</a:t>
                </a:r>
                <a:r>
                  <a:rPr lang="en-US" altLang="zh-CN"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131834624"/>
        <c:crosses val="autoZero"/>
        <c:crossBetween val="midCat"/>
      </c:valAx>
    </c:plotArea>
    <c:plotVisOnly val="1"/>
    <c:dispBlanksAs val="gap"/>
  </c:chart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C00000"/>
              </a:solidFill>
              <a:ln>
                <a:noFill/>
              </a:ln>
            </c:spPr>
          </c:marker>
          <c:trendline>
            <c:trendlineType val="linear"/>
            <c:dispRSqr val="1"/>
            <c:dispEq val="1"/>
            <c:trendlineLbl>
              <c:numFmt formatCode="General" sourceLinked="0"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筛选数据1!$L$2:$L$851</c:f>
              <c:numCache>
                <c:formatCode>General</c:formatCode>
                <c:ptCount val="850"/>
                <c:pt idx="0">
                  <c:v>4.74355364</c:v>
                </c:pt>
                <c:pt idx="1">
                  <c:v>4.74355364</c:v>
                </c:pt>
                <c:pt idx="2">
                  <c:v>4.3028864899999855</c:v>
                </c:pt>
                <c:pt idx="3">
                  <c:v>4.7860894199999997</c:v>
                </c:pt>
                <c:pt idx="4">
                  <c:v>5.1842212699999788</c:v>
                </c:pt>
                <c:pt idx="5">
                  <c:v>5.4007706600000001</c:v>
                </c:pt>
                <c:pt idx="6">
                  <c:v>5.0242876999999835</c:v>
                </c:pt>
                <c:pt idx="7">
                  <c:v>5.0242876999999835</c:v>
                </c:pt>
                <c:pt idx="8">
                  <c:v>5.4177541699999807</c:v>
                </c:pt>
                <c:pt idx="9">
                  <c:v>5.7149667699999807</c:v>
                </c:pt>
                <c:pt idx="10">
                  <c:v>5.4517211900000255</c:v>
                </c:pt>
                <c:pt idx="11">
                  <c:v>6.1905059799999655</c:v>
                </c:pt>
                <c:pt idx="12">
                  <c:v>5.8338513399999945</c:v>
                </c:pt>
                <c:pt idx="13">
                  <c:v>5.2818861000000004</c:v>
                </c:pt>
                <c:pt idx="14">
                  <c:v>5.8848018599999703</c:v>
                </c:pt>
                <c:pt idx="15">
                  <c:v>3.7584326299999997</c:v>
                </c:pt>
                <c:pt idx="16">
                  <c:v>3.3296751999999907</c:v>
                </c:pt>
                <c:pt idx="17">
                  <c:v>3.87072635</c:v>
                </c:pt>
                <c:pt idx="18">
                  <c:v>3.2718269799999997</c:v>
                </c:pt>
                <c:pt idx="19">
                  <c:v>3.2718269799999997</c:v>
                </c:pt>
                <c:pt idx="20">
                  <c:v>3.3483908200000001</c:v>
                </c:pt>
                <c:pt idx="21">
                  <c:v>3.3483908200000001</c:v>
                </c:pt>
                <c:pt idx="22">
                  <c:v>3.283736940000014</c:v>
                </c:pt>
                <c:pt idx="23">
                  <c:v>3.3722107399999977</c:v>
                </c:pt>
                <c:pt idx="24">
                  <c:v>3.17654777</c:v>
                </c:pt>
                <c:pt idx="25">
                  <c:v>3.5236370600000084</c:v>
                </c:pt>
                <c:pt idx="26">
                  <c:v>3.5457553899999987</c:v>
                </c:pt>
                <c:pt idx="27">
                  <c:v>2.9876902100000002</c:v>
                </c:pt>
                <c:pt idx="28">
                  <c:v>2.6320939099999987</c:v>
                </c:pt>
                <c:pt idx="29">
                  <c:v>6.6235866499999636</c:v>
                </c:pt>
                <c:pt idx="32">
                  <c:v>6.9972248099999845</c:v>
                </c:pt>
                <c:pt idx="34">
                  <c:v>6.7254881900000001</c:v>
                </c:pt>
                <c:pt idx="35">
                  <c:v>6.7254881900000001</c:v>
                </c:pt>
                <c:pt idx="36">
                  <c:v>6.283915519999975</c:v>
                </c:pt>
                <c:pt idx="37">
                  <c:v>6.283915519999975</c:v>
                </c:pt>
                <c:pt idx="38">
                  <c:v>5.6640157699999607</c:v>
                </c:pt>
                <c:pt idx="39">
                  <c:v>5.9782118799999955</c:v>
                </c:pt>
                <c:pt idx="56">
                  <c:v>6.5811281199999998</c:v>
                </c:pt>
                <c:pt idx="57">
                  <c:v>6.7849307099999807</c:v>
                </c:pt>
                <c:pt idx="58">
                  <c:v>6.6405701599999807</c:v>
                </c:pt>
                <c:pt idx="59">
                  <c:v>6.42827606</c:v>
                </c:pt>
                <c:pt idx="60">
                  <c:v>6.2499485000000004</c:v>
                </c:pt>
                <c:pt idx="61">
                  <c:v>5.89329386</c:v>
                </c:pt>
                <c:pt idx="62">
                  <c:v>6.5047020900000003</c:v>
                </c:pt>
                <c:pt idx="63">
                  <c:v>6.4028005599999807</c:v>
                </c:pt>
                <c:pt idx="64">
                  <c:v>6.7000126800000004</c:v>
                </c:pt>
                <c:pt idx="65">
                  <c:v>4.7792835199999999</c:v>
                </c:pt>
                <c:pt idx="66">
                  <c:v>4.9528284100000004</c:v>
                </c:pt>
                <c:pt idx="67">
                  <c:v>4.144654749999976</c:v>
                </c:pt>
                <c:pt idx="68">
                  <c:v>3.2599172600000079</c:v>
                </c:pt>
                <c:pt idx="69">
                  <c:v>3.0659553999999987</c:v>
                </c:pt>
                <c:pt idx="70">
                  <c:v>2.8311598299999967</c:v>
                </c:pt>
                <c:pt idx="71">
                  <c:v>2.8583824599999987</c:v>
                </c:pt>
                <c:pt idx="72">
                  <c:v>2.9383490099999987</c:v>
                </c:pt>
                <c:pt idx="73">
                  <c:v>2.8192498699999917</c:v>
                </c:pt>
                <c:pt idx="74">
                  <c:v>3.1918604399999913</c:v>
                </c:pt>
                <c:pt idx="75">
                  <c:v>4.8813686399999998</c:v>
                </c:pt>
                <c:pt idx="76">
                  <c:v>5.8338513399999945</c:v>
                </c:pt>
                <c:pt idx="77">
                  <c:v>5.0140790900000001</c:v>
                </c:pt>
                <c:pt idx="78">
                  <c:v>5.621556759999975</c:v>
                </c:pt>
                <c:pt idx="79">
                  <c:v>6.1905059799999655</c:v>
                </c:pt>
                <c:pt idx="80">
                  <c:v>5.9442443799999856</c:v>
                </c:pt>
                <c:pt idx="81">
                  <c:v>5.9442443799999856</c:v>
                </c:pt>
                <c:pt idx="82">
                  <c:v>5.5281472199999797</c:v>
                </c:pt>
                <c:pt idx="83">
                  <c:v>6.1225719499999656</c:v>
                </c:pt>
                <c:pt idx="84">
                  <c:v>4.9664397200000003</c:v>
                </c:pt>
                <c:pt idx="85">
                  <c:v>6.4112925499999998</c:v>
                </c:pt>
                <c:pt idx="86">
                  <c:v>4.9341125499999778</c:v>
                </c:pt>
                <c:pt idx="87">
                  <c:v>4.9341125499999778</c:v>
                </c:pt>
                <c:pt idx="88">
                  <c:v>5.4941801999999855</c:v>
                </c:pt>
                <c:pt idx="89">
                  <c:v>5.1630010599999778</c:v>
                </c:pt>
                <c:pt idx="90">
                  <c:v>5.1630010599999778</c:v>
                </c:pt>
                <c:pt idx="91">
                  <c:v>5.6725077599999807</c:v>
                </c:pt>
                <c:pt idx="92">
                  <c:v>5.4687051799999855</c:v>
                </c:pt>
                <c:pt idx="93">
                  <c:v>5.7234582899999955</c:v>
                </c:pt>
                <c:pt idx="94">
                  <c:v>5.7064747799999855</c:v>
                </c:pt>
                <c:pt idx="95">
                  <c:v>5.4856886899999999</c:v>
                </c:pt>
                <c:pt idx="96">
                  <c:v>5.4602131800000171</c:v>
                </c:pt>
                <c:pt idx="97">
                  <c:v>5.0344963099999855</c:v>
                </c:pt>
                <c:pt idx="98">
                  <c:v>4.5768146499999807</c:v>
                </c:pt>
                <c:pt idx="99">
                  <c:v>4.2739625000000014</c:v>
                </c:pt>
                <c:pt idx="100">
                  <c:v>4.7707762699999945</c:v>
                </c:pt>
                <c:pt idx="101">
                  <c:v>5.1569981599999855</c:v>
                </c:pt>
                <c:pt idx="102">
                  <c:v>5.2224435800000002</c:v>
                </c:pt>
                <c:pt idx="103">
                  <c:v>5.1995339399999807</c:v>
                </c:pt>
                <c:pt idx="104">
                  <c:v>4.7452549900000003</c:v>
                </c:pt>
                <c:pt idx="105">
                  <c:v>4.4645214099999855</c:v>
                </c:pt>
                <c:pt idx="106">
                  <c:v>4.8184161199999807</c:v>
                </c:pt>
                <c:pt idx="107">
                  <c:v>3.8690247500000012</c:v>
                </c:pt>
                <c:pt idx="108">
                  <c:v>5.8168678299999845</c:v>
                </c:pt>
                <c:pt idx="109">
                  <c:v>4.49514675</c:v>
                </c:pt>
                <c:pt idx="110">
                  <c:v>4.04937506</c:v>
                </c:pt>
                <c:pt idx="111">
                  <c:v>4.2569479899999996</c:v>
                </c:pt>
                <c:pt idx="112">
                  <c:v>4.49514675</c:v>
                </c:pt>
                <c:pt idx="113">
                  <c:v>4.2586498300000004</c:v>
                </c:pt>
                <c:pt idx="114">
                  <c:v>4.4100756599999835</c:v>
                </c:pt>
                <c:pt idx="115">
                  <c:v>3.6291248800000089</c:v>
                </c:pt>
                <c:pt idx="116">
                  <c:v>4.20250273</c:v>
                </c:pt>
                <c:pt idx="117">
                  <c:v>4.7061223999999999</c:v>
                </c:pt>
                <c:pt idx="118">
                  <c:v>4.7061223999999999</c:v>
                </c:pt>
                <c:pt idx="119">
                  <c:v>3.4181489899999917</c:v>
                </c:pt>
                <c:pt idx="120">
                  <c:v>4.1701760299999835</c:v>
                </c:pt>
                <c:pt idx="121">
                  <c:v>4.2059054399999845</c:v>
                </c:pt>
                <c:pt idx="122">
                  <c:v>3.2003674500000012</c:v>
                </c:pt>
                <c:pt idx="123">
                  <c:v>5.0532116900000004</c:v>
                </c:pt>
                <c:pt idx="124">
                  <c:v>5.3583116499999779</c:v>
                </c:pt>
                <c:pt idx="125">
                  <c:v>5.3668036499999845</c:v>
                </c:pt>
                <c:pt idx="126">
                  <c:v>5.9612278900000124</c:v>
                </c:pt>
                <c:pt idx="127">
                  <c:v>5.89329386</c:v>
                </c:pt>
                <c:pt idx="128">
                  <c:v>3.8877403699999999</c:v>
                </c:pt>
                <c:pt idx="129">
                  <c:v>5.4326281500000171</c:v>
                </c:pt>
                <c:pt idx="130">
                  <c:v>4.2484412200000001</c:v>
                </c:pt>
                <c:pt idx="131">
                  <c:v>4.2875738099999845</c:v>
                </c:pt>
                <c:pt idx="132">
                  <c:v>4.5546965599999778</c:v>
                </c:pt>
                <c:pt idx="133">
                  <c:v>6.9972248099999845</c:v>
                </c:pt>
                <c:pt idx="134">
                  <c:v>4.7503595399999945</c:v>
                </c:pt>
                <c:pt idx="135">
                  <c:v>4.3335118299999769</c:v>
                </c:pt>
                <c:pt idx="136">
                  <c:v>4.7248382599999665</c:v>
                </c:pt>
                <c:pt idx="137">
                  <c:v>4.8201174699999703</c:v>
                </c:pt>
                <c:pt idx="138">
                  <c:v>4.5768146499999807</c:v>
                </c:pt>
                <c:pt idx="139">
                  <c:v>4.187190059999975</c:v>
                </c:pt>
                <c:pt idx="140">
                  <c:v>5.2318606399999998</c:v>
                </c:pt>
                <c:pt idx="141">
                  <c:v>5.1969680800000004</c:v>
                </c:pt>
                <c:pt idx="142">
                  <c:v>5.4432296800000319</c:v>
                </c:pt>
                <c:pt idx="143">
                  <c:v>4.5240707399999769</c:v>
                </c:pt>
                <c:pt idx="144">
                  <c:v>5.0651216499999778</c:v>
                </c:pt>
                <c:pt idx="145">
                  <c:v>5.2641878099999646</c:v>
                </c:pt>
                <c:pt idx="146">
                  <c:v>5.0780830400000001</c:v>
                </c:pt>
                <c:pt idx="147">
                  <c:v>3.99492979</c:v>
                </c:pt>
                <c:pt idx="148">
                  <c:v>6.6066031499999998</c:v>
                </c:pt>
                <c:pt idx="149">
                  <c:v>6.3603415499999807</c:v>
                </c:pt>
                <c:pt idx="150">
                  <c:v>5.8423433300000003</c:v>
                </c:pt>
                <c:pt idx="151">
                  <c:v>5.8168678299999845</c:v>
                </c:pt>
                <c:pt idx="152">
                  <c:v>5.6045732499999703</c:v>
                </c:pt>
                <c:pt idx="153">
                  <c:v>5.6045732499999703</c:v>
                </c:pt>
                <c:pt idx="154">
                  <c:v>5.4870734199999998</c:v>
                </c:pt>
                <c:pt idx="155">
                  <c:v>5.6725077599999807</c:v>
                </c:pt>
                <c:pt idx="156">
                  <c:v>5.4432296800000319</c:v>
                </c:pt>
                <c:pt idx="157">
                  <c:v>5.5026722000000001</c:v>
                </c:pt>
                <c:pt idx="158">
                  <c:v>5.6979827899999806</c:v>
                </c:pt>
                <c:pt idx="159">
                  <c:v>5.6725077599999807</c:v>
                </c:pt>
                <c:pt idx="160">
                  <c:v>5.6725077599999807</c:v>
                </c:pt>
                <c:pt idx="161">
                  <c:v>5.4870734199999998</c:v>
                </c:pt>
                <c:pt idx="162">
                  <c:v>5.5196557000000004</c:v>
                </c:pt>
                <c:pt idx="163">
                  <c:v>5.2216520300000004</c:v>
                </c:pt>
                <c:pt idx="164">
                  <c:v>5.2318606399999998</c:v>
                </c:pt>
                <c:pt idx="165">
                  <c:v>5.3837871599999945</c:v>
                </c:pt>
                <c:pt idx="166">
                  <c:v>5.3837871599999945</c:v>
                </c:pt>
                <c:pt idx="167">
                  <c:v>5.262486459999975</c:v>
                </c:pt>
                <c:pt idx="168">
                  <c:v>5.2863063800000134</c:v>
                </c:pt>
                <c:pt idx="169">
                  <c:v>5.2692918799999955</c:v>
                </c:pt>
                <c:pt idx="170">
                  <c:v>5.1621026999999797</c:v>
                </c:pt>
                <c:pt idx="171">
                  <c:v>5.3985996199999855</c:v>
                </c:pt>
                <c:pt idx="172">
                  <c:v>5.2903776200000001</c:v>
                </c:pt>
                <c:pt idx="173">
                  <c:v>5.1042542499999684</c:v>
                </c:pt>
                <c:pt idx="174">
                  <c:v>5.2046380000000001</c:v>
                </c:pt>
                <c:pt idx="175">
                  <c:v>4.9392166099999999</c:v>
                </c:pt>
                <c:pt idx="176">
                  <c:v>7.0906343499999807</c:v>
                </c:pt>
                <c:pt idx="177">
                  <c:v>6.55565262</c:v>
                </c:pt>
                <c:pt idx="178">
                  <c:v>6.1395554499999845</c:v>
                </c:pt>
                <c:pt idx="179">
                  <c:v>6.4792265900000219</c:v>
                </c:pt>
                <c:pt idx="180">
                  <c:v>6.4792265900000219</c:v>
                </c:pt>
                <c:pt idx="181">
                  <c:v>6.14804745</c:v>
                </c:pt>
                <c:pt idx="182">
                  <c:v>5.6045732499999703</c:v>
                </c:pt>
                <c:pt idx="183">
                  <c:v>4.3947629900000003</c:v>
                </c:pt>
                <c:pt idx="184">
                  <c:v>3.8877403699999999</c:v>
                </c:pt>
                <c:pt idx="185">
                  <c:v>4.2365312599999845</c:v>
                </c:pt>
                <c:pt idx="186">
                  <c:v>4.3879575699999656</c:v>
                </c:pt>
                <c:pt idx="187">
                  <c:v>4.4747295400000002</c:v>
                </c:pt>
                <c:pt idx="188">
                  <c:v>4.37094307</c:v>
                </c:pt>
                <c:pt idx="189">
                  <c:v>4.2994837800000134</c:v>
                </c:pt>
                <c:pt idx="190">
                  <c:v>3.9966311499999998</c:v>
                </c:pt>
                <c:pt idx="191">
                  <c:v>3.54065108</c:v>
                </c:pt>
                <c:pt idx="192">
                  <c:v>4.3011851299999835</c:v>
                </c:pt>
                <c:pt idx="193">
                  <c:v>4.5734119399999855</c:v>
                </c:pt>
                <c:pt idx="194">
                  <c:v>4.5734119399999855</c:v>
                </c:pt>
                <c:pt idx="195">
                  <c:v>6.462243080000019</c:v>
                </c:pt>
                <c:pt idx="196">
                  <c:v>5.7744088199999855</c:v>
                </c:pt>
                <c:pt idx="197">
                  <c:v>3.0693583499999999</c:v>
                </c:pt>
                <c:pt idx="198">
                  <c:v>5.8083763099999945</c:v>
                </c:pt>
                <c:pt idx="199">
                  <c:v>5.3243446399999703</c:v>
                </c:pt>
                <c:pt idx="200">
                  <c:v>5.2394270900000199</c:v>
                </c:pt>
                <c:pt idx="201">
                  <c:v>5.6130652399999779</c:v>
                </c:pt>
                <c:pt idx="202">
                  <c:v>6.1055884399999778</c:v>
                </c:pt>
                <c:pt idx="203">
                  <c:v>5.4517211900000255</c:v>
                </c:pt>
                <c:pt idx="204">
                  <c:v>5.7829008099999788</c:v>
                </c:pt>
                <c:pt idx="205">
                  <c:v>5.5536227199999999</c:v>
                </c:pt>
                <c:pt idx="206">
                  <c:v>6.3518500299999845</c:v>
                </c:pt>
                <c:pt idx="207">
                  <c:v>4.3403177299999856</c:v>
                </c:pt>
                <c:pt idx="208">
                  <c:v>7.7105345699999637</c:v>
                </c:pt>
                <c:pt idx="209">
                  <c:v>3.697181700000014</c:v>
                </c:pt>
                <c:pt idx="210">
                  <c:v>4.2280240099999835</c:v>
                </c:pt>
                <c:pt idx="211">
                  <c:v>3.5423526799999987</c:v>
                </c:pt>
                <c:pt idx="212">
                  <c:v>3.8911433199999967</c:v>
                </c:pt>
                <c:pt idx="213">
                  <c:v>3.4691915500000099</c:v>
                </c:pt>
                <c:pt idx="214">
                  <c:v>3.3551964799999987</c:v>
                </c:pt>
                <c:pt idx="215">
                  <c:v>3.896247629999988</c:v>
                </c:pt>
                <c:pt idx="216">
                  <c:v>3.896247629999988</c:v>
                </c:pt>
                <c:pt idx="217">
                  <c:v>3.1459221799999999</c:v>
                </c:pt>
                <c:pt idx="218">
                  <c:v>3.60020089</c:v>
                </c:pt>
                <c:pt idx="219">
                  <c:v>3.8213851499999998</c:v>
                </c:pt>
                <c:pt idx="220">
                  <c:v>3.7618355800000001</c:v>
                </c:pt>
                <c:pt idx="221">
                  <c:v>4.3590331100000004</c:v>
                </c:pt>
                <c:pt idx="222">
                  <c:v>4.4049715999999846</c:v>
                </c:pt>
                <c:pt idx="223">
                  <c:v>6.0121788999999817</c:v>
                </c:pt>
                <c:pt idx="224">
                  <c:v>5.2649021099999835</c:v>
                </c:pt>
                <c:pt idx="225">
                  <c:v>5.2649021099999835</c:v>
                </c:pt>
                <c:pt idx="226">
                  <c:v>6.3518500299999845</c:v>
                </c:pt>
                <c:pt idx="227">
                  <c:v>6.4028005599999807</c:v>
                </c:pt>
                <c:pt idx="228">
                  <c:v>5.8168678299999845</c:v>
                </c:pt>
                <c:pt idx="229">
                  <c:v>5.6045732499999703</c:v>
                </c:pt>
                <c:pt idx="230">
                  <c:v>4.5121607800000003</c:v>
                </c:pt>
                <c:pt idx="231">
                  <c:v>4.1310434300000134</c:v>
                </c:pt>
                <c:pt idx="232">
                  <c:v>4.1310434300000134</c:v>
                </c:pt>
                <c:pt idx="233">
                  <c:v>4.2365312599999845</c:v>
                </c:pt>
                <c:pt idx="234">
                  <c:v>4.8932786000000004</c:v>
                </c:pt>
                <c:pt idx="235">
                  <c:v>4.5461893099999955</c:v>
                </c:pt>
                <c:pt idx="236">
                  <c:v>4.04937506</c:v>
                </c:pt>
                <c:pt idx="237">
                  <c:v>5.2743964200000004</c:v>
                </c:pt>
                <c:pt idx="238">
                  <c:v>4.439000130000017</c:v>
                </c:pt>
                <c:pt idx="239">
                  <c:v>3.9898254899999968</c:v>
                </c:pt>
                <c:pt idx="240">
                  <c:v>3.8928446799999903</c:v>
                </c:pt>
                <c:pt idx="241">
                  <c:v>5.9102773700000002</c:v>
                </c:pt>
                <c:pt idx="242">
                  <c:v>5.9272608800000004</c:v>
                </c:pt>
                <c:pt idx="243">
                  <c:v>2.7494916900000002</c:v>
                </c:pt>
                <c:pt idx="244">
                  <c:v>6.4962100999999999</c:v>
                </c:pt>
                <c:pt idx="245">
                  <c:v>5.1638040499999684</c:v>
                </c:pt>
                <c:pt idx="246">
                  <c:v>5.1416854900000004</c:v>
                </c:pt>
                <c:pt idx="247">
                  <c:v>5.3498201400000003</c:v>
                </c:pt>
                <c:pt idx="248">
                  <c:v>5.2556805599999779</c:v>
                </c:pt>
                <c:pt idx="249">
                  <c:v>5.1161642099999769</c:v>
                </c:pt>
                <c:pt idx="250">
                  <c:v>4.9868564600000003</c:v>
                </c:pt>
                <c:pt idx="251">
                  <c:v>5.0481076199999855</c:v>
                </c:pt>
                <c:pt idx="252">
                  <c:v>5.0481076199999855</c:v>
                </c:pt>
                <c:pt idx="253">
                  <c:v>4.5053553599999807</c:v>
                </c:pt>
                <c:pt idx="254">
                  <c:v>5.5536227199999999</c:v>
                </c:pt>
                <c:pt idx="255">
                  <c:v>5.4173154800000001</c:v>
                </c:pt>
                <c:pt idx="256">
                  <c:v>4.8439373999999855</c:v>
                </c:pt>
                <c:pt idx="257">
                  <c:v>5.1331787100000001</c:v>
                </c:pt>
                <c:pt idx="258">
                  <c:v>5.384988309999974</c:v>
                </c:pt>
                <c:pt idx="259">
                  <c:v>5.3922791500000002</c:v>
                </c:pt>
                <c:pt idx="260">
                  <c:v>4.7265396099999855</c:v>
                </c:pt>
                <c:pt idx="261">
                  <c:v>5.1127614999999995</c:v>
                </c:pt>
                <c:pt idx="266">
                  <c:v>6.6830291700000002</c:v>
                </c:pt>
                <c:pt idx="267">
                  <c:v>6.6830291700000002</c:v>
                </c:pt>
                <c:pt idx="268">
                  <c:v>6.6066031499999998</c:v>
                </c:pt>
                <c:pt idx="269">
                  <c:v>6.42827606</c:v>
                </c:pt>
                <c:pt idx="270">
                  <c:v>6.5047020900000003</c:v>
                </c:pt>
                <c:pt idx="271">
                  <c:v>6.5047020900000003</c:v>
                </c:pt>
                <c:pt idx="272">
                  <c:v>6.4792265900000219</c:v>
                </c:pt>
                <c:pt idx="273">
                  <c:v>6.283915519999975</c:v>
                </c:pt>
                <c:pt idx="274">
                  <c:v>6.2414569899999996</c:v>
                </c:pt>
                <c:pt idx="275">
                  <c:v>6.14804745</c:v>
                </c:pt>
                <c:pt idx="276">
                  <c:v>6.215981479999976</c:v>
                </c:pt>
                <c:pt idx="277">
                  <c:v>6.3093910199999996</c:v>
                </c:pt>
                <c:pt idx="278">
                  <c:v>6.14804745</c:v>
                </c:pt>
                <c:pt idx="279">
                  <c:v>6.1905059799999655</c:v>
                </c:pt>
                <c:pt idx="280">
                  <c:v>6.0291624099999996</c:v>
                </c:pt>
                <c:pt idx="281">
                  <c:v>6.0291624099999996</c:v>
                </c:pt>
                <c:pt idx="282">
                  <c:v>5.9951953900000001</c:v>
                </c:pt>
                <c:pt idx="283">
                  <c:v>5.7744088199999855</c:v>
                </c:pt>
                <c:pt idx="284">
                  <c:v>5.5621147199999665</c:v>
                </c:pt>
                <c:pt idx="285">
                  <c:v>5.2846045499999779</c:v>
                </c:pt>
                <c:pt idx="286">
                  <c:v>3.9728114599999977</c:v>
                </c:pt>
                <c:pt idx="287">
                  <c:v>4.216114039999975</c:v>
                </c:pt>
                <c:pt idx="288">
                  <c:v>3.4657888400000001</c:v>
                </c:pt>
                <c:pt idx="289">
                  <c:v>3.8979489799999967</c:v>
                </c:pt>
                <c:pt idx="290">
                  <c:v>3.8979489799999967</c:v>
                </c:pt>
                <c:pt idx="291">
                  <c:v>4.4458055499999807</c:v>
                </c:pt>
                <c:pt idx="292">
                  <c:v>4.1633701299999855</c:v>
                </c:pt>
                <c:pt idx="293">
                  <c:v>4.4968481100000171</c:v>
                </c:pt>
                <c:pt idx="294">
                  <c:v>4.3505263299999788</c:v>
                </c:pt>
                <c:pt idx="295">
                  <c:v>4.6976156199999703</c:v>
                </c:pt>
                <c:pt idx="296">
                  <c:v>4.5649046899999703</c:v>
                </c:pt>
                <c:pt idx="297">
                  <c:v>4.1480574599999835</c:v>
                </c:pt>
                <c:pt idx="298">
                  <c:v>4.7299423200000001</c:v>
                </c:pt>
                <c:pt idx="299">
                  <c:v>4.2858724600000002</c:v>
                </c:pt>
                <c:pt idx="300">
                  <c:v>4.5410852399999797</c:v>
                </c:pt>
                <c:pt idx="301">
                  <c:v>4.2943792299999846</c:v>
                </c:pt>
                <c:pt idx="302">
                  <c:v>4.1157302899999797</c:v>
                </c:pt>
                <c:pt idx="303">
                  <c:v>3.70909142</c:v>
                </c:pt>
                <c:pt idx="304">
                  <c:v>4.5955305099999721</c:v>
                </c:pt>
                <c:pt idx="305">
                  <c:v>3.6546461599999978</c:v>
                </c:pt>
                <c:pt idx="306">
                  <c:v>3.9711098699999998</c:v>
                </c:pt>
                <c:pt idx="307">
                  <c:v>3.9574985499999999</c:v>
                </c:pt>
                <c:pt idx="308">
                  <c:v>4.3641376499999636</c:v>
                </c:pt>
                <c:pt idx="309">
                  <c:v>4.5989332199999797</c:v>
                </c:pt>
                <c:pt idx="310">
                  <c:v>4.9222025900000004</c:v>
                </c:pt>
                <c:pt idx="311">
                  <c:v>4.9119939800000134</c:v>
                </c:pt>
                <c:pt idx="312">
                  <c:v>6.1055884399999778</c:v>
                </c:pt>
                <c:pt idx="313">
                  <c:v>6.1905059799999655</c:v>
                </c:pt>
                <c:pt idx="314">
                  <c:v>5.9527363800000002</c:v>
                </c:pt>
                <c:pt idx="315">
                  <c:v>5.9442443799999856</c:v>
                </c:pt>
                <c:pt idx="316">
                  <c:v>6.17352247</c:v>
                </c:pt>
                <c:pt idx="317">
                  <c:v>5.6555242499999636</c:v>
                </c:pt>
                <c:pt idx="318">
                  <c:v>5.5706062300000001</c:v>
                </c:pt>
                <c:pt idx="319">
                  <c:v>5.9017858499999845</c:v>
                </c:pt>
                <c:pt idx="320">
                  <c:v>6.0801129299999808</c:v>
                </c:pt>
                <c:pt idx="321">
                  <c:v>5.4771966900000004</c:v>
                </c:pt>
                <c:pt idx="322">
                  <c:v>5.4771966900000004</c:v>
                </c:pt>
                <c:pt idx="323">
                  <c:v>5.1655054099999731</c:v>
                </c:pt>
                <c:pt idx="324">
                  <c:v>4.8371319799999721</c:v>
                </c:pt>
                <c:pt idx="325">
                  <c:v>5.470059390000019</c:v>
                </c:pt>
                <c:pt idx="326">
                  <c:v>5.470059390000019</c:v>
                </c:pt>
                <c:pt idx="327">
                  <c:v>4.7979993800000003</c:v>
                </c:pt>
                <c:pt idx="328">
                  <c:v>5.0038709599999835</c:v>
                </c:pt>
                <c:pt idx="329">
                  <c:v>5.0038709599999835</c:v>
                </c:pt>
                <c:pt idx="330">
                  <c:v>5.1314768800000001</c:v>
                </c:pt>
                <c:pt idx="331">
                  <c:v>4.5104594200000001</c:v>
                </c:pt>
                <c:pt idx="332">
                  <c:v>5.146017549999975</c:v>
                </c:pt>
                <c:pt idx="333">
                  <c:v>4.3199005099999779</c:v>
                </c:pt>
                <c:pt idx="334">
                  <c:v>4.5478906599999807</c:v>
                </c:pt>
                <c:pt idx="335">
                  <c:v>5.9017858499999845</c:v>
                </c:pt>
                <c:pt idx="336">
                  <c:v>5.8423433300000003</c:v>
                </c:pt>
                <c:pt idx="337">
                  <c:v>5.3243446399999703</c:v>
                </c:pt>
                <c:pt idx="338">
                  <c:v>3.1952631499999997</c:v>
                </c:pt>
                <c:pt idx="339">
                  <c:v>5.1348800699999684</c:v>
                </c:pt>
                <c:pt idx="340">
                  <c:v>2.76990867</c:v>
                </c:pt>
                <c:pt idx="341">
                  <c:v>2.8413681999999967</c:v>
                </c:pt>
                <c:pt idx="342">
                  <c:v>2.3989996899999997</c:v>
                </c:pt>
                <c:pt idx="343">
                  <c:v>2.5044875100000001</c:v>
                </c:pt>
                <c:pt idx="344">
                  <c:v>4.8694586800000002</c:v>
                </c:pt>
                <c:pt idx="345">
                  <c:v>4.6550798399999769</c:v>
                </c:pt>
                <c:pt idx="346">
                  <c:v>4.6125445399999636</c:v>
                </c:pt>
                <c:pt idx="347">
                  <c:v>4.6125445399999636</c:v>
                </c:pt>
                <c:pt idx="348">
                  <c:v>4.5257720900000002</c:v>
                </c:pt>
                <c:pt idx="349">
                  <c:v>4.7248382599999665</c:v>
                </c:pt>
                <c:pt idx="350">
                  <c:v>4.7078237500000002</c:v>
                </c:pt>
                <c:pt idx="351">
                  <c:v>4.7078237500000002</c:v>
                </c:pt>
                <c:pt idx="352">
                  <c:v>4.6278572099999646</c:v>
                </c:pt>
                <c:pt idx="353">
                  <c:v>4.6346631100000124</c:v>
                </c:pt>
                <c:pt idx="354">
                  <c:v>4.39306164</c:v>
                </c:pt>
                <c:pt idx="355">
                  <c:v>4.39306164</c:v>
                </c:pt>
                <c:pt idx="356">
                  <c:v>3.7397170100000001</c:v>
                </c:pt>
                <c:pt idx="357">
                  <c:v>4.58362055</c:v>
                </c:pt>
                <c:pt idx="358">
                  <c:v>4.4134788499999855</c:v>
                </c:pt>
                <c:pt idx="359">
                  <c:v>4.4134788499999855</c:v>
                </c:pt>
                <c:pt idx="360">
                  <c:v>4.5802178399999836</c:v>
                </c:pt>
                <c:pt idx="361">
                  <c:v>4.3590331100000004</c:v>
                </c:pt>
                <c:pt idx="362">
                  <c:v>5.2139515899999855</c:v>
                </c:pt>
                <c:pt idx="363">
                  <c:v>3.9336786299999917</c:v>
                </c:pt>
                <c:pt idx="364">
                  <c:v>3.9336786299999917</c:v>
                </c:pt>
                <c:pt idx="365">
                  <c:v>5.0089750299999807</c:v>
                </c:pt>
                <c:pt idx="366">
                  <c:v>5.0089750299999807</c:v>
                </c:pt>
                <c:pt idx="367">
                  <c:v>5.2818861000000004</c:v>
                </c:pt>
                <c:pt idx="368">
                  <c:v>5.2818861000000004</c:v>
                </c:pt>
                <c:pt idx="369">
                  <c:v>4.7588663100000002</c:v>
                </c:pt>
                <c:pt idx="370">
                  <c:v>4.3437204400000002</c:v>
                </c:pt>
                <c:pt idx="371">
                  <c:v>4.8592500699999945</c:v>
                </c:pt>
                <c:pt idx="372">
                  <c:v>4.6942124399999807</c:v>
                </c:pt>
                <c:pt idx="373">
                  <c:v>4.0782990500000134</c:v>
                </c:pt>
                <c:pt idx="374">
                  <c:v>4.6431698800000003</c:v>
                </c:pt>
                <c:pt idx="375">
                  <c:v>6.7594551999999997</c:v>
                </c:pt>
                <c:pt idx="376">
                  <c:v>6.2499485000000004</c:v>
                </c:pt>
                <c:pt idx="377">
                  <c:v>5.8848018599999703</c:v>
                </c:pt>
                <c:pt idx="378">
                  <c:v>5.621556759999975</c:v>
                </c:pt>
                <c:pt idx="379">
                  <c:v>5.1025528899999797</c:v>
                </c:pt>
                <c:pt idx="380">
                  <c:v>5.6640157699999607</c:v>
                </c:pt>
                <c:pt idx="381">
                  <c:v>5.6555242499999636</c:v>
                </c:pt>
                <c:pt idx="382">
                  <c:v>5.5451312099999779</c:v>
                </c:pt>
                <c:pt idx="383">
                  <c:v>5.2335619900000134</c:v>
                </c:pt>
                <c:pt idx="384">
                  <c:v>5.03619766</c:v>
                </c:pt>
                <c:pt idx="385">
                  <c:v>5.0685248399999665</c:v>
                </c:pt>
                <c:pt idx="386">
                  <c:v>5.1433868399999749</c:v>
                </c:pt>
                <c:pt idx="387">
                  <c:v>5.1433868399999749</c:v>
                </c:pt>
                <c:pt idx="388">
                  <c:v>4.8371319799999721</c:v>
                </c:pt>
                <c:pt idx="389">
                  <c:v>5.7744088199999855</c:v>
                </c:pt>
                <c:pt idx="390">
                  <c:v>5.0940461199999945</c:v>
                </c:pt>
                <c:pt idx="391">
                  <c:v>4.9375152599999703</c:v>
                </c:pt>
                <c:pt idx="392">
                  <c:v>4.9375152599999703</c:v>
                </c:pt>
                <c:pt idx="393">
                  <c:v>4.4696254700000004</c:v>
                </c:pt>
                <c:pt idx="394">
                  <c:v>4.5870232599999845</c:v>
                </c:pt>
                <c:pt idx="395">
                  <c:v>4.7044210399999855</c:v>
                </c:pt>
                <c:pt idx="396">
                  <c:v>4.98175240000002</c:v>
                </c:pt>
                <c:pt idx="397">
                  <c:v>4.7061223999999999</c:v>
                </c:pt>
                <c:pt idx="398">
                  <c:v>4.4168815599999807</c:v>
                </c:pt>
                <c:pt idx="399">
                  <c:v>5.020884989999975</c:v>
                </c:pt>
                <c:pt idx="400">
                  <c:v>4.37094307</c:v>
                </c:pt>
                <c:pt idx="401">
                  <c:v>4.1021189699999665</c:v>
                </c:pt>
                <c:pt idx="402">
                  <c:v>3.1578321499999999</c:v>
                </c:pt>
                <c:pt idx="403">
                  <c:v>3.1799504799999987</c:v>
                </c:pt>
                <c:pt idx="404">
                  <c:v>2.8039372000000089</c:v>
                </c:pt>
                <c:pt idx="405">
                  <c:v>3.1493248900000079</c:v>
                </c:pt>
                <c:pt idx="406">
                  <c:v>2.9910931599999997</c:v>
                </c:pt>
                <c:pt idx="407">
                  <c:v>2.8090412599999999</c:v>
                </c:pt>
                <c:pt idx="408">
                  <c:v>2.7290747200000012</c:v>
                </c:pt>
                <c:pt idx="409">
                  <c:v>2.7290747200000012</c:v>
                </c:pt>
                <c:pt idx="410">
                  <c:v>2.56914139</c:v>
                </c:pt>
                <c:pt idx="411">
                  <c:v>2.7426860299999998</c:v>
                </c:pt>
                <c:pt idx="412">
                  <c:v>2.7137620400000002</c:v>
                </c:pt>
                <c:pt idx="413">
                  <c:v>2.7971313000000135</c:v>
                </c:pt>
                <c:pt idx="414">
                  <c:v>2.7920272399999999</c:v>
                </c:pt>
                <c:pt idx="415">
                  <c:v>2.6865391700000001</c:v>
                </c:pt>
                <c:pt idx="416">
                  <c:v>3.08467102</c:v>
                </c:pt>
                <c:pt idx="417">
                  <c:v>2.63889956</c:v>
                </c:pt>
                <c:pt idx="418">
                  <c:v>2.5759470499999999</c:v>
                </c:pt>
                <c:pt idx="419">
                  <c:v>2.5198001899999967</c:v>
                </c:pt>
                <c:pt idx="420">
                  <c:v>2.6150796399999967</c:v>
                </c:pt>
                <c:pt idx="421">
                  <c:v>2.6763308000000001</c:v>
                </c:pt>
                <c:pt idx="422">
                  <c:v>2.4976818600000001</c:v>
                </c:pt>
                <c:pt idx="423">
                  <c:v>2.36837411</c:v>
                </c:pt>
                <c:pt idx="424">
                  <c:v>2.4619519699999999</c:v>
                </c:pt>
                <c:pt idx="425">
                  <c:v>2.4857718900000001</c:v>
                </c:pt>
                <c:pt idx="426">
                  <c:v>2.4075066999999999</c:v>
                </c:pt>
                <c:pt idx="427">
                  <c:v>2.283303020000008</c:v>
                </c:pt>
                <c:pt idx="428">
                  <c:v>4.4253883399999845</c:v>
                </c:pt>
                <c:pt idx="429">
                  <c:v>4.9579324699999807</c:v>
                </c:pt>
                <c:pt idx="430">
                  <c:v>4.8660559699999721</c:v>
                </c:pt>
                <c:pt idx="431">
                  <c:v>3.9336786299999917</c:v>
                </c:pt>
                <c:pt idx="432">
                  <c:v>3.9336786299999917</c:v>
                </c:pt>
                <c:pt idx="433">
                  <c:v>3.8094751799999917</c:v>
                </c:pt>
                <c:pt idx="434">
                  <c:v>3.8758304099999967</c:v>
                </c:pt>
                <c:pt idx="435">
                  <c:v>3.5423526799999987</c:v>
                </c:pt>
                <c:pt idx="436">
                  <c:v>3.5423526799999987</c:v>
                </c:pt>
                <c:pt idx="437">
                  <c:v>3.7924609199999977</c:v>
                </c:pt>
                <c:pt idx="438">
                  <c:v>4.1055221599999845</c:v>
                </c:pt>
                <c:pt idx="439">
                  <c:v>3.60020089</c:v>
                </c:pt>
                <c:pt idx="440">
                  <c:v>3.7737455400000002</c:v>
                </c:pt>
                <c:pt idx="441">
                  <c:v>3.9932284399999967</c:v>
                </c:pt>
                <c:pt idx="442">
                  <c:v>2.8192498699999917</c:v>
                </c:pt>
                <c:pt idx="443">
                  <c:v>2.4534449599999997</c:v>
                </c:pt>
                <c:pt idx="444">
                  <c:v>2.9009180099999998</c:v>
                </c:pt>
                <c:pt idx="445">
                  <c:v>5.7404418000000001</c:v>
                </c:pt>
                <c:pt idx="446">
                  <c:v>5.6894912699999836</c:v>
                </c:pt>
                <c:pt idx="447">
                  <c:v>5.8083763099999945</c:v>
                </c:pt>
                <c:pt idx="448">
                  <c:v>5.8083763099999945</c:v>
                </c:pt>
                <c:pt idx="449">
                  <c:v>5.765917299999975</c:v>
                </c:pt>
                <c:pt idx="450">
                  <c:v>5.68099928</c:v>
                </c:pt>
                <c:pt idx="451">
                  <c:v>5.5706062300000001</c:v>
                </c:pt>
                <c:pt idx="452">
                  <c:v>5.174012659999975</c:v>
                </c:pt>
                <c:pt idx="453">
                  <c:v>4.5104594200000001</c:v>
                </c:pt>
                <c:pt idx="454">
                  <c:v>5.5281472199999797</c:v>
                </c:pt>
                <c:pt idx="455">
                  <c:v>3.2905425999999998</c:v>
                </c:pt>
                <c:pt idx="456">
                  <c:v>5.0174822799999665</c:v>
                </c:pt>
                <c:pt idx="457">
                  <c:v>4.5138621299999997</c:v>
                </c:pt>
                <c:pt idx="458">
                  <c:v>4.4304928800000134</c:v>
                </c:pt>
                <c:pt idx="459">
                  <c:v>4.0782990500000134</c:v>
                </c:pt>
                <c:pt idx="460">
                  <c:v>4.7010183300000001</c:v>
                </c:pt>
                <c:pt idx="461">
                  <c:v>5.5451312099999779</c:v>
                </c:pt>
                <c:pt idx="462">
                  <c:v>5.9442443799999856</c:v>
                </c:pt>
                <c:pt idx="463">
                  <c:v>5.5281472199999797</c:v>
                </c:pt>
                <c:pt idx="464">
                  <c:v>4.9051885599999778</c:v>
                </c:pt>
                <c:pt idx="465">
                  <c:v>4.6142458899999808</c:v>
                </c:pt>
                <c:pt idx="466">
                  <c:v>4.4645214099999855</c:v>
                </c:pt>
                <c:pt idx="467">
                  <c:v>4.6244544999999722</c:v>
                </c:pt>
                <c:pt idx="468">
                  <c:v>4.9681410799999846</c:v>
                </c:pt>
                <c:pt idx="469">
                  <c:v>4.6959142699999523</c:v>
                </c:pt>
                <c:pt idx="470">
                  <c:v>4.6959142699999523</c:v>
                </c:pt>
                <c:pt idx="471">
                  <c:v>4.3641376499999636</c:v>
                </c:pt>
                <c:pt idx="472">
                  <c:v>4.6363644600000002</c:v>
                </c:pt>
                <c:pt idx="473">
                  <c:v>5.1706099500000002</c:v>
                </c:pt>
                <c:pt idx="474">
                  <c:v>4.87626457</c:v>
                </c:pt>
                <c:pt idx="475">
                  <c:v>4.87626457</c:v>
                </c:pt>
                <c:pt idx="476">
                  <c:v>4.8524446499999749</c:v>
                </c:pt>
                <c:pt idx="477">
                  <c:v>4.6550798399999769</c:v>
                </c:pt>
                <c:pt idx="478">
                  <c:v>5.2760977699999998</c:v>
                </c:pt>
                <c:pt idx="479">
                  <c:v>5.2046380000000001</c:v>
                </c:pt>
                <c:pt idx="480">
                  <c:v>4.7673735599999807</c:v>
                </c:pt>
                <c:pt idx="481">
                  <c:v>4.5819191899999998</c:v>
                </c:pt>
                <c:pt idx="482">
                  <c:v>4.5444879499999731</c:v>
                </c:pt>
                <c:pt idx="483">
                  <c:v>4.6516771300000004</c:v>
                </c:pt>
                <c:pt idx="484">
                  <c:v>3.9813184699999997</c:v>
                </c:pt>
                <c:pt idx="485">
                  <c:v>3.1578321499999999</c:v>
                </c:pt>
                <c:pt idx="486">
                  <c:v>3.9013516899999998</c:v>
                </c:pt>
                <c:pt idx="487">
                  <c:v>2.8685910700000012</c:v>
                </c:pt>
                <c:pt idx="488">
                  <c:v>2.7290747200000012</c:v>
                </c:pt>
                <c:pt idx="489">
                  <c:v>2.7290747200000012</c:v>
                </c:pt>
                <c:pt idx="490">
                  <c:v>2.6763308000000001</c:v>
                </c:pt>
                <c:pt idx="491">
                  <c:v>2.6627194899999997</c:v>
                </c:pt>
                <c:pt idx="492">
                  <c:v>2.7290747200000012</c:v>
                </c:pt>
                <c:pt idx="493">
                  <c:v>2.7290747200000012</c:v>
                </c:pt>
                <c:pt idx="494">
                  <c:v>2.3411512399999999</c:v>
                </c:pt>
                <c:pt idx="495">
                  <c:v>2.2033364800000079</c:v>
                </c:pt>
                <c:pt idx="496">
                  <c:v>3.0302257500000001</c:v>
                </c:pt>
                <c:pt idx="497">
                  <c:v>2.8311598299999967</c:v>
                </c:pt>
                <c:pt idx="498">
                  <c:v>2.747790340000015</c:v>
                </c:pt>
                <c:pt idx="499">
                  <c:v>2.6797335100000002</c:v>
                </c:pt>
                <c:pt idx="500">
                  <c:v>2.2339620600000001</c:v>
                </c:pt>
                <c:pt idx="501">
                  <c:v>2.0672230700000012</c:v>
                </c:pt>
                <c:pt idx="502">
                  <c:v>2.4024023999999917</c:v>
                </c:pt>
                <c:pt idx="503">
                  <c:v>2.2135450799999998</c:v>
                </c:pt>
                <c:pt idx="504">
                  <c:v>5.9867034000000219</c:v>
                </c:pt>
                <c:pt idx="505">
                  <c:v>3.6444375500000099</c:v>
                </c:pt>
                <c:pt idx="506">
                  <c:v>3.7448213100000012</c:v>
                </c:pt>
                <c:pt idx="507">
                  <c:v>3.7124943699999999</c:v>
                </c:pt>
                <c:pt idx="508">
                  <c:v>3.7039873600000099</c:v>
                </c:pt>
                <c:pt idx="509">
                  <c:v>3.61040926</c:v>
                </c:pt>
                <c:pt idx="510">
                  <c:v>3.6036036</c:v>
                </c:pt>
                <c:pt idx="511">
                  <c:v>3.727807040000009</c:v>
                </c:pt>
                <c:pt idx="512">
                  <c:v>3.6019022500000002</c:v>
                </c:pt>
                <c:pt idx="513">
                  <c:v>3.5440540299999999</c:v>
                </c:pt>
                <c:pt idx="514">
                  <c:v>3.4862058199999977</c:v>
                </c:pt>
                <c:pt idx="515">
                  <c:v>3.7686412300000001</c:v>
                </c:pt>
                <c:pt idx="516">
                  <c:v>3.3449881099999987</c:v>
                </c:pt>
                <c:pt idx="517">
                  <c:v>3.3449881099999987</c:v>
                </c:pt>
                <c:pt idx="518">
                  <c:v>3.3892250099999988</c:v>
                </c:pt>
                <c:pt idx="519">
                  <c:v>3.6172149199999999</c:v>
                </c:pt>
                <c:pt idx="520">
                  <c:v>3.4811015100000002</c:v>
                </c:pt>
                <c:pt idx="521">
                  <c:v>3.1050879999999998</c:v>
                </c:pt>
                <c:pt idx="522">
                  <c:v>3.1799504799999987</c:v>
                </c:pt>
                <c:pt idx="523">
                  <c:v>3.5389497299999997</c:v>
                </c:pt>
                <c:pt idx="524">
                  <c:v>5.9187693599999998</c:v>
                </c:pt>
                <c:pt idx="525">
                  <c:v>5.7744088199999855</c:v>
                </c:pt>
                <c:pt idx="526">
                  <c:v>4.0442709900000002</c:v>
                </c:pt>
                <c:pt idx="527">
                  <c:v>4.6227531399999835</c:v>
                </c:pt>
                <c:pt idx="528">
                  <c:v>4.20250273</c:v>
                </c:pt>
                <c:pt idx="529">
                  <c:v>3.92517161</c:v>
                </c:pt>
                <c:pt idx="530">
                  <c:v>3.8503091299999967</c:v>
                </c:pt>
                <c:pt idx="531">
                  <c:v>3.8503091299999967</c:v>
                </c:pt>
                <c:pt idx="532">
                  <c:v>4.04256964</c:v>
                </c:pt>
                <c:pt idx="533">
                  <c:v>4.0885076499999835</c:v>
                </c:pt>
                <c:pt idx="534">
                  <c:v>4.6686911599999945</c:v>
                </c:pt>
                <c:pt idx="535">
                  <c:v>4.5070567099999845</c:v>
                </c:pt>
                <c:pt idx="536">
                  <c:v>4.3726444200000003</c:v>
                </c:pt>
                <c:pt idx="537">
                  <c:v>4.4934453999999997</c:v>
                </c:pt>
                <c:pt idx="538">
                  <c:v>4.3011851299999835</c:v>
                </c:pt>
                <c:pt idx="539">
                  <c:v>4.457715509999975</c:v>
                </c:pt>
                <c:pt idx="540">
                  <c:v>4.193995479999975</c:v>
                </c:pt>
                <c:pt idx="541">
                  <c:v>3.3347794999999967</c:v>
                </c:pt>
                <c:pt idx="542">
                  <c:v>3.0659553999999987</c:v>
                </c:pt>
                <c:pt idx="543">
                  <c:v>2.9570646299999988</c:v>
                </c:pt>
                <c:pt idx="544">
                  <c:v>2.785221580000008</c:v>
                </c:pt>
                <c:pt idx="545">
                  <c:v>2.73417902</c:v>
                </c:pt>
                <c:pt idx="546">
                  <c:v>2.7426860299999998</c:v>
                </c:pt>
                <c:pt idx="547">
                  <c:v>2.7307760700000001</c:v>
                </c:pt>
                <c:pt idx="548">
                  <c:v>2.7307760700000001</c:v>
                </c:pt>
                <c:pt idx="549">
                  <c:v>2.6048712700000012</c:v>
                </c:pt>
                <c:pt idx="550">
                  <c:v>2.6576151799999987</c:v>
                </c:pt>
                <c:pt idx="551">
                  <c:v>2.9791832</c:v>
                </c:pt>
                <c:pt idx="552">
                  <c:v>2.6116769299999967</c:v>
                </c:pt>
                <c:pt idx="553">
                  <c:v>2.6116769299999967</c:v>
                </c:pt>
                <c:pt idx="554">
                  <c:v>2.727373360000009</c:v>
                </c:pt>
                <c:pt idx="555">
                  <c:v>2.6031696800000002</c:v>
                </c:pt>
                <c:pt idx="556">
                  <c:v>2.6269895999999999</c:v>
                </c:pt>
                <c:pt idx="557">
                  <c:v>3.2156803599999999</c:v>
                </c:pt>
                <c:pt idx="558">
                  <c:v>2.6048712700000012</c:v>
                </c:pt>
                <c:pt idx="559">
                  <c:v>2.5368144499999987</c:v>
                </c:pt>
                <c:pt idx="560">
                  <c:v>2.6337952600000012</c:v>
                </c:pt>
                <c:pt idx="561">
                  <c:v>2.5163974799999997</c:v>
                </c:pt>
                <c:pt idx="562">
                  <c:v>2.7971313000000135</c:v>
                </c:pt>
                <c:pt idx="563">
                  <c:v>2.6882407700000002</c:v>
                </c:pt>
                <c:pt idx="564">
                  <c:v>2.5010845700000002</c:v>
                </c:pt>
                <c:pt idx="565">
                  <c:v>2.5963640199999998</c:v>
                </c:pt>
                <c:pt idx="566">
                  <c:v>2.5589327800000001</c:v>
                </c:pt>
                <c:pt idx="567">
                  <c:v>2.4160137199999987</c:v>
                </c:pt>
                <c:pt idx="568">
                  <c:v>5.3033204100000004</c:v>
                </c:pt>
                <c:pt idx="569">
                  <c:v>6.2584404899999999</c:v>
                </c:pt>
                <c:pt idx="570">
                  <c:v>6.3348665199999807</c:v>
                </c:pt>
                <c:pt idx="571">
                  <c:v>5.9442443799999856</c:v>
                </c:pt>
                <c:pt idx="572">
                  <c:v>5.9442443799999856</c:v>
                </c:pt>
                <c:pt idx="573">
                  <c:v>5.9102773700000002</c:v>
                </c:pt>
                <c:pt idx="574">
                  <c:v>5.9102773700000002</c:v>
                </c:pt>
                <c:pt idx="575">
                  <c:v>5.6640157699999607</c:v>
                </c:pt>
                <c:pt idx="576">
                  <c:v>4.4253883399999845</c:v>
                </c:pt>
                <c:pt idx="577">
                  <c:v>5.3781828899999855</c:v>
                </c:pt>
                <c:pt idx="578">
                  <c:v>5.7998843199999808</c:v>
                </c:pt>
                <c:pt idx="579">
                  <c:v>5.4771966900000004</c:v>
                </c:pt>
                <c:pt idx="580">
                  <c:v>5.5790982199999997</c:v>
                </c:pt>
                <c:pt idx="581">
                  <c:v>4.1259388899999703</c:v>
                </c:pt>
                <c:pt idx="582">
                  <c:v>4.6448717099999808</c:v>
                </c:pt>
                <c:pt idx="583">
                  <c:v>5.0838375099999835</c:v>
                </c:pt>
                <c:pt idx="584">
                  <c:v>4.9987664199999999</c:v>
                </c:pt>
                <c:pt idx="585">
                  <c:v>4.8558473599999807</c:v>
                </c:pt>
                <c:pt idx="586">
                  <c:v>4.7112269400000004</c:v>
                </c:pt>
                <c:pt idx="587">
                  <c:v>4.7588663100000002</c:v>
                </c:pt>
                <c:pt idx="588">
                  <c:v>4.4985494600000004</c:v>
                </c:pt>
                <c:pt idx="589">
                  <c:v>4.4134788499999855</c:v>
                </c:pt>
                <c:pt idx="590">
                  <c:v>4.4287915199999945</c:v>
                </c:pt>
                <c:pt idx="591">
                  <c:v>4.2195167499999835</c:v>
                </c:pt>
                <c:pt idx="592">
                  <c:v>4.2195167499999835</c:v>
                </c:pt>
                <c:pt idx="593">
                  <c:v>3.5950965899999998</c:v>
                </c:pt>
                <c:pt idx="594">
                  <c:v>4.384554389999975</c:v>
                </c:pt>
                <c:pt idx="595">
                  <c:v>4.5904259699999779</c:v>
                </c:pt>
                <c:pt idx="596">
                  <c:v>4.3250050499999722</c:v>
                </c:pt>
                <c:pt idx="597">
                  <c:v>5.4432296800000319</c:v>
                </c:pt>
                <c:pt idx="598">
                  <c:v>3.9302759199999917</c:v>
                </c:pt>
                <c:pt idx="599">
                  <c:v>6.3858170499999769</c:v>
                </c:pt>
                <c:pt idx="600">
                  <c:v>2.7835199800000012</c:v>
                </c:pt>
                <c:pt idx="601">
                  <c:v>2.6729278600000002</c:v>
                </c:pt>
                <c:pt idx="602">
                  <c:v>3.6444375500000099</c:v>
                </c:pt>
                <c:pt idx="603">
                  <c:v>2.8005342500000099</c:v>
                </c:pt>
                <c:pt idx="604">
                  <c:v>3.4028363199999987</c:v>
                </c:pt>
                <c:pt idx="605">
                  <c:v>3.2139787700000002</c:v>
                </c:pt>
                <c:pt idx="606">
                  <c:v>3.3858220599999997</c:v>
                </c:pt>
                <c:pt idx="607">
                  <c:v>3.7039873600000099</c:v>
                </c:pt>
                <c:pt idx="608">
                  <c:v>3.7465226700000001</c:v>
                </c:pt>
                <c:pt idx="609">
                  <c:v>4.4270901699999845</c:v>
                </c:pt>
                <c:pt idx="610">
                  <c:v>4.2195167499999835</c:v>
                </c:pt>
                <c:pt idx="611">
                  <c:v>4.4594168699999779</c:v>
                </c:pt>
                <c:pt idx="612">
                  <c:v>4.2382326099999998</c:v>
                </c:pt>
                <c:pt idx="613">
                  <c:v>4.5955305099999721</c:v>
                </c:pt>
                <c:pt idx="614">
                  <c:v>4.5649046899999703</c:v>
                </c:pt>
                <c:pt idx="615">
                  <c:v>3.7363143000000001</c:v>
                </c:pt>
                <c:pt idx="616">
                  <c:v>2.2407677200000089</c:v>
                </c:pt>
                <c:pt idx="617">
                  <c:v>2.1505925700000001</c:v>
                </c:pt>
                <c:pt idx="618">
                  <c:v>2.0076735000000001</c:v>
                </c:pt>
                <c:pt idx="619">
                  <c:v>4.7588663100000002</c:v>
                </c:pt>
                <c:pt idx="620">
                  <c:v>4.3828530299999855</c:v>
                </c:pt>
                <c:pt idx="621">
                  <c:v>4.0323610299999997</c:v>
                </c:pt>
                <c:pt idx="622">
                  <c:v>3.8775320099999999</c:v>
                </c:pt>
                <c:pt idx="623">
                  <c:v>4.3454217899999996</c:v>
                </c:pt>
                <c:pt idx="624">
                  <c:v>4.348824979999975</c:v>
                </c:pt>
                <c:pt idx="625">
                  <c:v>4.2059054399999845</c:v>
                </c:pt>
                <c:pt idx="626">
                  <c:v>4.4236869800000003</c:v>
                </c:pt>
                <c:pt idx="627">
                  <c:v>3.7414185999999998</c:v>
                </c:pt>
                <c:pt idx="628">
                  <c:v>3.2735285800000002</c:v>
                </c:pt>
                <c:pt idx="629">
                  <c:v>4.035763740000017</c:v>
                </c:pt>
                <c:pt idx="630">
                  <c:v>4.0102424599999997</c:v>
                </c:pt>
                <c:pt idx="631">
                  <c:v>4.2858724600000002</c:v>
                </c:pt>
                <c:pt idx="632">
                  <c:v>4.027256969999975</c:v>
                </c:pt>
                <c:pt idx="633">
                  <c:v>2.8175485099999977</c:v>
                </c:pt>
                <c:pt idx="634">
                  <c:v>3.0251214500000012</c:v>
                </c:pt>
                <c:pt idx="635">
                  <c:v>3.8332951099999977</c:v>
                </c:pt>
                <c:pt idx="636">
                  <c:v>3.5202341100000001</c:v>
                </c:pt>
                <c:pt idx="637">
                  <c:v>4.2637538900000003</c:v>
                </c:pt>
                <c:pt idx="638">
                  <c:v>4.1072235099999945</c:v>
                </c:pt>
                <c:pt idx="639">
                  <c:v>3.5678737200000001</c:v>
                </c:pt>
                <c:pt idx="640">
                  <c:v>3.5678737200000001</c:v>
                </c:pt>
                <c:pt idx="641">
                  <c:v>3.1101923</c:v>
                </c:pt>
                <c:pt idx="642">
                  <c:v>5.5960817299999945</c:v>
                </c:pt>
                <c:pt idx="643">
                  <c:v>2.0723273799999999</c:v>
                </c:pt>
                <c:pt idx="644">
                  <c:v>2.0042705500000002</c:v>
                </c:pt>
                <c:pt idx="645">
                  <c:v>1.9702421400000059</c:v>
                </c:pt>
                <c:pt idx="646">
                  <c:v>2.1369812500000012</c:v>
                </c:pt>
                <c:pt idx="647">
                  <c:v>1.9872564100000001</c:v>
                </c:pt>
                <c:pt idx="648">
                  <c:v>1.8902756000000001</c:v>
                </c:pt>
                <c:pt idx="649">
                  <c:v>4.0204510699999778</c:v>
                </c:pt>
                <c:pt idx="650">
                  <c:v>3.6053049600000002</c:v>
                </c:pt>
                <c:pt idx="651">
                  <c:v>3.2326943899999998</c:v>
                </c:pt>
                <c:pt idx="652">
                  <c:v>3.3892250099999988</c:v>
                </c:pt>
                <c:pt idx="653">
                  <c:v>3.9098589399999839</c:v>
                </c:pt>
                <c:pt idx="654">
                  <c:v>4.1463561100000002</c:v>
                </c:pt>
                <c:pt idx="655">
                  <c:v>3.8111765399999977</c:v>
                </c:pt>
                <c:pt idx="656">
                  <c:v>3.9183659599999987</c:v>
                </c:pt>
                <c:pt idx="657">
                  <c:v>3.7329113500000002</c:v>
                </c:pt>
                <c:pt idx="658">
                  <c:v>2.88730669</c:v>
                </c:pt>
                <c:pt idx="659">
                  <c:v>3.8060724699999917</c:v>
                </c:pt>
                <c:pt idx="660">
                  <c:v>3.71759868</c:v>
                </c:pt>
                <c:pt idx="661">
                  <c:v>3.0948796299999977</c:v>
                </c:pt>
                <c:pt idx="662">
                  <c:v>2.8992164099999918</c:v>
                </c:pt>
                <c:pt idx="663">
                  <c:v>2.5827526999999977</c:v>
                </c:pt>
                <c:pt idx="664">
                  <c:v>2.5827526999999977</c:v>
                </c:pt>
                <c:pt idx="665">
                  <c:v>2.5674400299999998</c:v>
                </c:pt>
                <c:pt idx="666">
                  <c:v>2.5674400299999998</c:v>
                </c:pt>
                <c:pt idx="667">
                  <c:v>2.5572314299999999</c:v>
                </c:pt>
                <c:pt idx="668">
                  <c:v>2.3615684499999987</c:v>
                </c:pt>
                <c:pt idx="669">
                  <c:v>2.8379654899999927</c:v>
                </c:pt>
                <c:pt idx="670">
                  <c:v>2.5334115000000001</c:v>
                </c:pt>
                <c:pt idx="671">
                  <c:v>2.3326442199999917</c:v>
                </c:pt>
                <c:pt idx="672">
                  <c:v>2.2526776799999997</c:v>
                </c:pt>
                <c:pt idx="673">
                  <c:v>2.5538287199999998</c:v>
                </c:pt>
                <c:pt idx="674">
                  <c:v>2.3921937899999999</c:v>
                </c:pt>
                <c:pt idx="675">
                  <c:v>2.3921937899999999</c:v>
                </c:pt>
                <c:pt idx="676">
                  <c:v>2.27649736</c:v>
                </c:pt>
                <c:pt idx="677">
                  <c:v>2.5844540600000001</c:v>
                </c:pt>
                <c:pt idx="678">
                  <c:v>2.5895583599999998</c:v>
                </c:pt>
                <c:pt idx="679">
                  <c:v>2.6320939099999987</c:v>
                </c:pt>
                <c:pt idx="680">
                  <c:v>2.7052547900000001</c:v>
                </c:pt>
                <c:pt idx="681">
                  <c:v>2.67462921</c:v>
                </c:pt>
                <c:pt idx="682">
                  <c:v>4.1582660699999945</c:v>
                </c:pt>
                <c:pt idx="683">
                  <c:v>4.5427865999999835</c:v>
                </c:pt>
                <c:pt idx="684">
                  <c:v>4.1157302899999797</c:v>
                </c:pt>
                <c:pt idx="685">
                  <c:v>4.1157302899999797</c:v>
                </c:pt>
                <c:pt idx="686">
                  <c:v>4.6142458899999808</c:v>
                </c:pt>
                <c:pt idx="687">
                  <c:v>3.9438872300000001</c:v>
                </c:pt>
                <c:pt idx="688">
                  <c:v>4.3794503200000001</c:v>
                </c:pt>
                <c:pt idx="689">
                  <c:v>4.5223693799999856</c:v>
                </c:pt>
                <c:pt idx="690">
                  <c:v>4.272261140000019</c:v>
                </c:pt>
                <c:pt idx="691">
                  <c:v>3.7601339800000084</c:v>
                </c:pt>
                <c:pt idx="692">
                  <c:v>3.7584326299999997</c:v>
                </c:pt>
                <c:pt idx="693">
                  <c:v>3.7584326299999997</c:v>
                </c:pt>
                <c:pt idx="694">
                  <c:v>1.982152100000008</c:v>
                </c:pt>
                <c:pt idx="695">
                  <c:v>4.4083743100000001</c:v>
                </c:pt>
                <c:pt idx="696">
                  <c:v>4.8201174699999703</c:v>
                </c:pt>
                <c:pt idx="697">
                  <c:v>4.5632033300000003</c:v>
                </c:pt>
                <c:pt idx="698">
                  <c:v>4.9307098399999996</c:v>
                </c:pt>
                <c:pt idx="699">
                  <c:v>4.6550798399999769</c:v>
                </c:pt>
                <c:pt idx="700">
                  <c:v>4.833728790000019</c:v>
                </c:pt>
                <c:pt idx="701">
                  <c:v>4.5751132999999955</c:v>
                </c:pt>
                <c:pt idx="702">
                  <c:v>4.3096919099999997</c:v>
                </c:pt>
                <c:pt idx="703">
                  <c:v>4.0885076499999835</c:v>
                </c:pt>
                <c:pt idx="704">
                  <c:v>4.1956973099999955</c:v>
                </c:pt>
                <c:pt idx="705">
                  <c:v>4.267156599999975</c:v>
                </c:pt>
                <c:pt idx="706">
                  <c:v>4.2280240099999835</c:v>
                </c:pt>
                <c:pt idx="707">
                  <c:v>4.2280240099999835</c:v>
                </c:pt>
                <c:pt idx="708">
                  <c:v>3.8656220399999977</c:v>
                </c:pt>
                <c:pt idx="709">
                  <c:v>3.9557972000000001</c:v>
                </c:pt>
                <c:pt idx="710">
                  <c:v>2.4806675899999999</c:v>
                </c:pt>
                <c:pt idx="711">
                  <c:v>3.2241873700000099</c:v>
                </c:pt>
                <c:pt idx="712">
                  <c:v>2.6576151799999987</c:v>
                </c:pt>
                <c:pt idx="713">
                  <c:v>2.2186491499999987</c:v>
                </c:pt>
                <c:pt idx="714">
                  <c:v>2.4704592199999977</c:v>
                </c:pt>
                <c:pt idx="715">
                  <c:v>2.4874732500000012</c:v>
                </c:pt>
                <c:pt idx="716">
                  <c:v>2.4262223199999977</c:v>
                </c:pt>
                <c:pt idx="717">
                  <c:v>2.2867059699999999</c:v>
                </c:pt>
                <c:pt idx="718">
                  <c:v>2.2867059699999999</c:v>
                </c:pt>
                <c:pt idx="719">
                  <c:v>2.4041037600000079</c:v>
                </c:pt>
                <c:pt idx="720">
                  <c:v>2.5317101499999999</c:v>
                </c:pt>
                <c:pt idx="721">
                  <c:v>2.49938321</c:v>
                </c:pt>
                <c:pt idx="722">
                  <c:v>2.64910793</c:v>
                </c:pt>
                <c:pt idx="723">
                  <c:v>2.8515768099999987</c:v>
                </c:pt>
                <c:pt idx="724">
                  <c:v>3.6478405</c:v>
                </c:pt>
                <c:pt idx="725">
                  <c:v>4.4594168699999779</c:v>
                </c:pt>
                <c:pt idx="726">
                  <c:v>4.0748963399999845</c:v>
                </c:pt>
                <c:pt idx="727">
                  <c:v>3.8009681699999978</c:v>
                </c:pt>
                <c:pt idx="728">
                  <c:v>4.20250273</c:v>
                </c:pt>
                <c:pt idx="729">
                  <c:v>4.4611182199999835</c:v>
                </c:pt>
                <c:pt idx="730">
                  <c:v>3.8418021199999903</c:v>
                </c:pt>
                <c:pt idx="731">
                  <c:v>4.6669897999999845</c:v>
                </c:pt>
                <c:pt idx="732">
                  <c:v>4.8167147599999769</c:v>
                </c:pt>
                <c:pt idx="733">
                  <c:v>4.8167147599999769</c:v>
                </c:pt>
                <c:pt idx="734">
                  <c:v>2.7818186299999987</c:v>
                </c:pt>
                <c:pt idx="735">
                  <c:v>2.6797335100000002</c:v>
                </c:pt>
                <c:pt idx="736">
                  <c:v>1.9617351300000001</c:v>
                </c:pt>
                <c:pt idx="737">
                  <c:v>1.7796833499999998</c:v>
                </c:pt>
                <c:pt idx="738">
                  <c:v>1.6997166899999998</c:v>
                </c:pt>
                <c:pt idx="739">
                  <c:v>4.3045878399999626</c:v>
                </c:pt>
                <c:pt idx="740">
                  <c:v>4.1701760299999835</c:v>
                </c:pt>
                <c:pt idx="741">
                  <c:v>3.8009681699999978</c:v>
                </c:pt>
                <c:pt idx="742">
                  <c:v>5.174012659999975</c:v>
                </c:pt>
                <c:pt idx="743">
                  <c:v>4.8609514199999797</c:v>
                </c:pt>
                <c:pt idx="744">
                  <c:v>5.0906429299999996</c:v>
                </c:pt>
                <c:pt idx="745">
                  <c:v>4.7877907799999955</c:v>
                </c:pt>
                <c:pt idx="746">
                  <c:v>4.7877907799999955</c:v>
                </c:pt>
                <c:pt idx="747">
                  <c:v>3.103386640000009</c:v>
                </c:pt>
                <c:pt idx="748">
                  <c:v>2.9706761799999977</c:v>
                </c:pt>
                <c:pt idx="749">
                  <c:v>2.9944958699999997</c:v>
                </c:pt>
                <c:pt idx="750">
                  <c:v>3.0999839299999987</c:v>
                </c:pt>
                <c:pt idx="751">
                  <c:v>3.1204009099999999</c:v>
                </c:pt>
                <c:pt idx="752">
                  <c:v>2.8651881199999987</c:v>
                </c:pt>
                <c:pt idx="753">
                  <c:v>3.28203559</c:v>
                </c:pt>
                <c:pt idx="754">
                  <c:v>2.9162306799999977</c:v>
                </c:pt>
                <c:pt idx="755">
                  <c:v>3.2343959799999999</c:v>
                </c:pt>
                <c:pt idx="756">
                  <c:v>3.1221022600000001</c:v>
                </c:pt>
                <c:pt idx="757">
                  <c:v>3.3620021299999903</c:v>
                </c:pt>
                <c:pt idx="758">
                  <c:v>3.2395000500000002</c:v>
                </c:pt>
                <c:pt idx="759">
                  <c:v>2.7137620400000002</c:v>
                </c:pt>
                <c:pt idx="760">
                  <c:v>3.0710596999999922</c:v>
                </c:pt>
                <c:pt idx="761">
                  <c:v>3.0710596999999922</c:v>
                </c:pt>
                <c:pt idx="762">
                  <c:v>3.3024525599999968</c:v>
                </c:pt>
                <c:pt idx="763">
                  <c:v>2.70015049</c:v>
                </c:pt>
                <c:pt idx="764">
                  <c:v>3.4130446899999987</c:v>
                </c:pt>
                <c:pt idx="765">
                  <c:v>3.4130446899999987</c:v>
                </c:pt>
                <c:pt idx="766">
                  <c:v>3.2275903200000089</c:v>
                </c:pt>
                <c:pt idx="767">
                  <c:v>3.0234201000000001</c:v>
                </c:pt>
                <c:pt idx="768">
                  <c:v>3.1952631499999997</c:v>
                </c:pt>
                <c:pt idx="769">
                  <c:v>3.5950965899999998</c:v>
                </c:pt>
                <c:pt idx="770">
                  <c:v>2.9672732399999999</c:v>
                </c:pt>
                <c:pt idx="771">
                  <c:v>2.6031696800000002</c:v>
                </c:pt>
                <c:pt idx="772">
                  <c:v>3.0336284599999987</c:v>
                </c:pt>
                <c:pt idx="773">
                  <c:v>5.8508348499999636</c:v>
                </c:pt>
                <c:pt idx="774">
                  <c:v>5.6300487500000003</c:v>
                </c:pt>
                <c:pt idx="775">
                  <c:v>5.3668036499999845</c:v>
                </c:pt>
                <c:pt idx="776">
                  <c:v>5.2437706000000004</c:v>
                </c:pt>
                <c:pt idx="777">
                  <c:v>5.2903776200000001</c:v>
                </c:pt>
                <c:pt idx="778">
                  <c:v>4.6942124399999807</c:v>
                </c:pt>
                <c:pt idx="779">
                  <c:v>5.2403678899999999</c:v>
                </c:pt>
                <c:pt idx="780">
                  <c:v>5.0259890599999721</c:v>
                </c:pt>
                <c:pt idx="781">
                  <c:v>4.6703929899999999</c:v>
                </c:pt>
                <c:pt idx="782">
                  <c:v>4.6703929899999999</c:v>
                </c:pt>
                <c:pt idx="783">
                  <c:v>4.5325779900000001</c:v>
                </c:pt>
                <c:pt idx="784">
                  <c:v>4.1701760299999835</c:v>
                </c:pt>
                <c:pt idx="785">
                  <c:v>5.0974488299999807</c:v>
                </c:pt>
                <c:pt idx="786">
                  <c:v>4.9715437900000357</c:v>
                </c:pt>
                <c:pt idx="787">
                  <c:v>4.7979993800000003</c:v>
                </c:pt>
                <c:pt idx="788">
                  <c:v>4.7979993800000003</c:v>
                </c:pt>
                <c:pt idx="789">
                  <c:v>4.9307098399999996</c:v>
                </c:pt>
                <c:pt idx="790">
                  <c:v>4.7367482200000124</c:v>
                </c:pt>
                <c:pt idx="791">
                  <c:v>4.6891083699999845</c:v>
                </c:pt>
                <c:pt idx="792">
                  <c:v>4.6891083699999845</c:v>
                </c:pt>
                <c:pt idx="793">
                  <c:v>4.5461893099999955</c:v>
                </c:pt>
                <c:pt idx="794">
                  <c:v>4.3181991599999945</c:v>
                </c:pt>
                <c:pt idx="795">
                  <c:v>4.5546965599999778</c:v>
                </c:pt>
                <c:pt idx="796">
                  <c:v>4.2127113299999808</c:v>
                </c:pt>
                <c:pt idx="797">
                  <c:v>4.6108431799999945</c:v>
                </c:pt>
                <c:pt idx="798">
                  <c:v>4.1208348299999571</c:v>
                </c:pt>
                <c:pt idx="799">
                  <c:v>3.8945460299999977</c:v>
                </c:pt>
                <c:pt idx="800">
                  <c:v>3.6767644899999987</c:v>
                </c:pt>
                <c:pt idx="801">
                  <c:v>4.187190059999975</c:v>
                </c:pt>
                <c:pt idx="802">
                  <c:v>4.7588663100000002</c:v>
                </c:pt>
                <c:pt idx="803">
                  <c:v>4.5904259699999779</c:v>
                </c:pt>
                <c:pt idx="804">
                  <c:v>4.6959142699999523</c:v>
                </c:pt>
                <c:pt idx="805">
                  <c:v>4.7401509299999836</c:v>
                </c:pt>
                <c:pt idx="806">
                  <c:v>4.6482744199999955</c:v>
                </c:pt>
                <c:pt idx="807">
                  <c:v>4.37094307</c:v>
                </c:pt>
                <c:pt idx="808">
                  <c:v>4.6925110799999654</c:v>
                </c:pt>
                <c:pt idx="809">
                  <c:v>4.6601843799999561</c:v>
                </c:pt>
                <c:pt idx="810">
                  <c:v>4.4287915199999945</c:v>
                </c:pt>
                <c:pt idx="811">
                  <c:v>4.0578823099999788</c:v>
                </c:pt>
                <c:pt idx="812">
                  <c:v>4.4934453999999997</c:v>
                </c:pt>
                <c:pt idx="813">
                  <c:v>4.3386163699999845</c:v>
                </c:pt>
                <c:pt idx="814">
                  <c:v>4.3386163699999845</c:v>
                </c:pt>
                <c:pt idx="815">
                  <c:v>4.4662227600000124</c:v>
                </c:pt>
                <c:pt idx="816">
                  <c:v>4.0527777699999845</c:v>
                </c:pt>
                <c:pt idx="817">
                  <c:v>3.5168313999999987</c:v>
                </c:pt>
                <c:pt idx="818">
                  <c:v>3.9421858799999998</c:v>
                </c:pt>
                <c:pt idx="819">
                  <c:v>3.0387327700000002</c:v>
                </c:pt>
                <c:pt idx="820">
                  <c:v>3.2752299299999987</c:v>
                </c:pt>
                <c:pt idx="821">
                  <c:v>2.8787994399999977</c:v>
                </c:pt>
                <c:pt idx="822">
                  <c:v>2.8243541699999999</c:v>
                </c:pt>
                <c:pt idx="823">
                  <c:v>2.8839037400000089</c:v>
                </c:pt>
                <c:pt idx="824">
                  <c:v>2.8839037400000089</c:v>
                </c:pt>
                <c:pt idx="825">
                  <c:v>2.7528946400000001</c:v>
                </c:pt>
                <c:pt idx="826">
                  <c:v>2.8005342500000099</c:v>
                </c:pt>
                <c:pt idx="827">
                  <c:v>1.89367843</c:v>
                </c:pt>
                <c:pt idx="828">
                  <c:v>2.5419187500000002</c:v>
                </c:pt>
                <c:pt idx="829">
                  <c:v>2.7035534399999999</c:v>
                </c:pt>
                <c:pt idx="830">
                  <c:v>1.85114288</c:v>
                </c:pt>
                <c:pt idx="831">
                  <c:v>3.2531113600000099</c:v>
                </c:pt>
                <c:pt idx="832">
                  <c:v>2.96387029</c:v>
                </c:pt>
                <c:pt idx="833">
                  <c:v>2.7307760700000001</c:v>
                </c:pt>
                <c:pt idx="834">
                  <c:v>2.7307760700000001</c:v>
                </c:pt>
                <c:pt idx="835">
                  <c:v>2.79542994</c:v>
                </c:pt>
                <c:pt idx="836">
                  <c:v>2.9876902100000002</c:v>
                </c:pt>
                <c:pt idx="837">
                  <c:v>2.9876902100000002</c:v>
                </c:pt>
                <c:pt idx="838">
                  <c:v>2.9655718800000002</c:v>
                </c:pt>
                <c:pt idx="839">
                  <c:v>3.1084909399999998</c:v>
                </c:pt>
                <c:pt idx="840">
                  <c:v>3.1084909399999998</c:v>
                </c:pt>
                <c:pt idx="841">
                  <c:v>3.5593667</c:v>
                </c:pt>
                <c:pt idx="842">
                  <c:v>3.2531113600000099</c:v>
                </c:pt>
                <c:pt idx="843">
                  <c:v>3.4487745800000011</c:v>
                </c:pt>
                <c:pt idx="844">
                  <c:v>3.1391165299999999</c:v>
                </c:pt>
                <c:pt idx="845">
                  <c:v>3.0965809799999997</c:v>
                </c:pt>
                <c:pt idx="846">
                  <c:v>3.0353300600000002</c:v>
                </c:pt>
                <c:pt idx="847">
                  <c:v>3.161234860000008</c:v>
                </c:pt>
                <c:pt idx="848">
                  <c:v>2.9570646299999988</c:v>
                </c:pt>
                <c:pt idx="849">
                  <c:v>2.6303925500000012</c:v>
                </c:pt>
              </c:numCache>
            </c:numRef>
          </c:xVal>
          <c:yVal>
            <c:numRef>
              <c:f>筛选数据1!$R$2:$R$851</c:f>
              <c:numCache>
                <c:formatCode>General</c:formatCode>
                <c:ptCount val="850"/>
                <c:pt idx="0">
                  <c:v>4.5246795654296363</c:v>
                </c:pt>
                <c:pt idx="1">
                  <c:v>4.5228444417317055</c:v>
                </c:pt>
                <c:pt idx="2">
                  <c:v>4.4682612101236661</c:v>
                </c:pt>
                <c:pt idx="3">
                  <c:v>4.6908533732095785</c:v>
                </c:pt>
                <c:pt idx="4">
                  <c:v>5.0836095174153044</c:v>
                </c:pt>
                <c:pt idx="5">
                  <c:v>5.3036224365233915</c:v>
                </c:pt>
                <c:pt idx="6">
                  <c:v>4.7927113850910894</c:v>
                </c:pt>
                <c:pt idx="7">
                  <c:v>5.1093226114908434</c:v>
                </c:pt>
                <c:pt idx="8">
                  <c:v>5.2591776529947314</c:v>
                </c:pt>
                <c:pt idx="9">
                  <c:v>5.6891250610350745</c:v>
                </c:pt>
                <c:pt idx="10">
                  <c:v>5.4335454305012414</c:v>
                </c:pt>
                <c:pt idx="11">
                  <c:v>5.7891250610350875</c:v>
                </c:pt>
                <c:pt idx="12">
                  <c:v>5.4271163940429048</c:v>
                </c:pt>
                <c:pt idx="13">
                  <c:v>5.2604288736978546</c:v>
                </c:pt>
                <c:pt idx="14">
                  <c:v>5.5701629638671379</c:v>
                </c:pt>
                <c:pt idx="15">
                  <c:v>3.5846117655435812</c:v>
                </c:pt>
                <c:pt idx="16">
                  <c:v>3.1376635233560828</c:v>
                </c:pt>
                <c:pt idx="17">
                  <c:v>3.4511845906575198</c:v>
                </c:pt>
                <c:pt idx="18">
                  <c:v>3.2399800618489212</c:v>
                </c:pt>
                <c:pt idx="19">
                  <c:v>3.2225471496581637</c:v>
                </c:pt>
                <c:pt idx="20">
                  <c:v>3.196391805012992</c:v>
                </c:pt>
                <c:pt idx="21">
                  <c:v>3.1418001810709262</c:v>
                </c:pt>
                <c:pt idx="22">
                  <c:v>3.5158612569172782</c:v>
                </c:pt>
                <c:pt idx="23">
                  <c:v>3.2340164184570002</c:v>
                </c:pt>
                <c:pt idx="24">
                  <c:v>3.0937754313150667</c:v>
                </c:pt>
                <c:pt idx="25">
                  <c:v>3.2319290161132428</c:v>
                </c:pt>
                <c:pt idx="26">
                  <c:v>3.294306182861289</c:v>
                </c:pt>
                <c:pt idx="27">
                  <c:v>2.8249008178710602</c:v>
                </c:pt>
                <c:pt idx="28">
                  <c:v>2.6334882100422865</c:v>
                </c:pt>
                <c:pt idx="29">
                  <c:v>6.6123891194660676</c:v>
                </c:pt>
                <c:pt idx="30">
                  <c:v>7.2281041463215265</c:v>
                </c:pt>
                <c:pt idx="31">
                  <c:v>6.9855005900064269</c:v>
                </c:pt>
                <c:pt idx="32">
                  <c:v>6.6663401285806501</c:v>
                </c:pt>
                <c:pt idx="33">
                  <c:v>6.5401728312173706</c:v>
                </c:pt>
                <c:pt idx="34">
                  <c:v>6.6142623901366404</c:v>
                </c:pt>
                <c:pt idx="35">
                  <c:v>6.2645278930663295</c:v>
                </c:pt>
                <c:pt idx="36">
                  <c:v>6.1486328124999279</c:v>
                </c:pt>
                <c:pt idx="37">
                  <c:v>5.8954925537108682</c:v>
                </c:pt>
                <c:pt idx="38">
                  <c:v>5.2654373168944675</c:v>
                </c:pt>
                <c:pt idx="39">
                  <c:v>5.6924585978189244</c:v>
                </c:pt>
                <c:pt idx="40">
                  <c:v>7.8320999145506924</c:v>
                </c:pt>
                <c:pt idx="41">
                  <c:v>7.4507349650064043</c:v>
                </c:pt>
                <c:pt idx="42">
                  <c:v>7.6057220458983483</c:v>
                </c:pt>
                <c:pt idx="43">
                  <c:v>7.4667327880858494</c:v>
                </c:pt>
                <c:pt idx="44">
                  <c:v>7.3809702555337662</c:v>
                </c:pt>
                <c:pt idx="45">
                  <c:v>6.8901707967121579</c:v>
                </c:pt>
                <c:pt idx="46">
                  <c:v>6.8494023640949724</c:v>
                </c:pt>
                <c:pt idx="47">
                  <c:v>6.8931823730467734</c:v>
                </c:pt>
                <c:pt idx="48">
                  <c:v>6.8688344319660404</c:v>
                </c:pt>
                <c:pt idx="49">
                  <c:v>6.9139205932616434</c:v>
                </c:pt>
                <c:pt idx="50">
                  <c:v>6.6848805745441755</c:v>
                </c:pt>
                <c:pt idx="51">
                  <c:v>6.7256042480467677</c:v>
                </c:pt>
                <c:pt idx="52">
                  <c:v>6.7882176717121592</c:v>
                </c:pt>
                <c:pt idx="53">
                  <c:v>6.6546361287433955</c:v>
                </c:pt>
                <c:pt idx="54">
                  <c:v>6.4846649169921111</c:v>
                </c:pt>
                <c:pt idx="55">
                  <c:v>6.4141255696613655</c:v>
                </c:pt>
                <c:pt idx="56">
                  <c:v>6.4648264567056364</c:v>
                </c:pt>
                <c:pt idx="57">
                  <c:v>6.5126810709634642</c:v>
                </c:pt>
                <c:pt idx="58">
                  <c:v>6.2644872029621652</c:v>
                </c:pt>
                <c:pt idx="59">
                  <c:v>6.1315668741861264</c:v>
                </c:pt>
                <c:pt idx="60">
                  <c:v>6.0040939331053975</c:v>
                </c:pt>
                <c:pt idx="61">
                  <c:v>5.7092285156249565</c:v>
                </c:pt>
                <c:pt idx="62">
                  <c:v>6.3570185343423695</c:v>
                </c:pt>
                <c:pt idx="63">
                  <c:v>6.3450129191079769</c:v>
                </c:pt>
                <c:pt idx="64">
                  <c:v>6.5114547729491417</c:v>
                </c:pt>
                <c:pt idx="65">
                  <c:v>4.3770477294921424</c:v>
                </c:pt>
                <c:pt idx="66">
                  <c:v>4.4779886881509885</c:v>
                </c:pt>
                <c:pt idx="67">
                  <c:v>4.2450823465982408</c:v>
                </c:pt>
                <c:pt idx="68">
                  <c:v>2.8342684427896767</c:v>
                </c:pt>
                <c:pt idx="69">
                  <c:v>2.8198974609374665</c:v>
                </c:pt>
                <c:pt idx="70">
                  <c:v>2.7260480244954022</c:v>
                </c:pt>
                <c:pt idx="71">
                  <c:v>2.5993085225422869</c:v>
                </c:pt>
                <c:pt idx="72">
                  <c:v>2.7478266398111653</c:v>
                </c:pt>
                <c:pt idx="73">
                  <c:v>2.8514353434244377</c:v>
                </c:pt>
                <c:pt idx="74">
                  <c:v>3.0439806620279737</c:v>
                </c:pt>
                <c:pt idx="75">
                  <c:v>4.8571858723957284</c:v>
                </c:pt>
                <c:pt idx="76">
                  <c:v>5.5241994222004545</c:v>
                </c:pt>
                <c:pt idx="77">
                  <c:v>5.0972539265949885</c:v>
                </c:pt>
                <c:pt idx="78">
                  <c:v>5.3403193155923914</c:v>
                </c:pt>
                <c:pt idx="79">
                  <c:v>5.9072738647460294</c:v>
                </c:pt>
                <c:pt idx="80">
                  <c:v>5.5337041219074861</c:v>
                </c:pt>
                <c:pt idx="81">
                  <c:v>5.5464370727538412</c:v>
                </c:pt>
                <c:pt idx="82">
                  <c:v>5.4892211914062177</c:v>
                </c:pt>
                <c:pt idx="83">
                  <c:v>5.9986714680988884</c:v>
                </c:pt>
                <c:pt idx="84">
                  <c:v>4.7695210774738985</c:v>
                </c:pt>
                <c:pt idx="85">
                  <c:v>6.1572738647460206</c:v>
                </c:pt>
                <c:pt idx="86">
                  <c:v>4.6586324055989028</c:v>
                </c:pt>
                <c:pt idx="87">
                  <c:v>5.0690531412759805</c:v>
                </c:pt>
                <c:pt idx="88">
                  <c:v>5.1806360880533324</c:v>
                </c:pt>
                <c:pt idx="89">
                  <c:v>5.2360880533853544</c:v>
                </c:pt>
                <c:pt idx="90">
                  <c:v>5.4075312296548841</c:v>
                </c:pt>
                <c:pt idx="91">
                  <c:v>5.5306828816731342</c:v>
                </c:pt>
                <c:pt idx="92">
                  <c:v>5.4058914184569673</c:v>
                </c:pt>
                <c:pt idx="93">
                  <c:v>5.4445098876952445</c:v>
                </c:pt>
                <c:pt idx="94">
                  <c:v>5.3872721354166124</c:v>
                </c:pt>
                <c:pt idx="95">
                  <c:v>5.4173339843749524</c:v>
                </c:pt>
                <c:pt idx="96">
                  <c:v>5.4114293416340695</c:v>
                </c:pt>
                <c:pt idx="97">
                  <c:v>4.7424336751301528</c:v>
                </c:pt>
                <c:pt idx="98">
                  <c:v>4.3616409301757297</c:v>
                </c:pt>
                <c:pt idx="99">
                  <c:v>4.2499577840168934</c:v>
                </c:pt>
                <c:pt idx="100">
                  <c:v>4.6714248657226012</c:v>
                </c:pt>
                <c:pt idx="101">
                  <c:v>4.8852055867512441</c:v>
                </c:pt>
                <c:pt idx="102">
                  <c:v>4.4019571940103921</c:v>
                </c:pt>
                <c:pt idx="103">
                  <c:v>4.6934432983397887</c:v>
                </c:pt>
                <c:pt idx="104">
                  <c:v>4.4067006429035933</c:v>
                </c:pt>
                <c:pt idx="105">
                  <c:v>4.134310404459586</c:v>
                </c:pt>
                <c:pt idx="106">
                  <c:v>4.6909505208332645</c:v>
                </c:pt>
                <c:pt idx="107">
                  <c:v>3.4508102416991782</c:v>
                </c:pt>
                <c:pt idx="108">
                  <c:v>5.7119338989257065</c:v>
                </c:pt>
                <c:pt idx="109">
                  <c:v>4.2324467976887519</c:v>
                </c:pt>
                <c:pt idx="110">
                  <c:v>3.9214096069335467</c:v>
                </c:pt>
                <c:pt idx="111">
                  <c:v>4.0827715555826334</c:v>
                </c:pt>
                <c:pt idx="112">
                  <c:v>4.2690022786457664</c:v>
                </c:pt>
                <c:pt idx="113">
                  <c:v>4.3583613077798962</c:v>
                </c:pt>
                <c:pt idx="114">
                  <c:v>4.3549392700194449</c:v>
                </c:pt>
                <c:pt idx="115">
                  <c:v>3.5641576131184474</c:v>
                </c:pt>
                <c:pt idx="116">
                  <c:v>4.0934674580891439</c:v>
                </c:pt>
                <c:pt idx="117">
                  <c:v>4.5654240926106233</c:v>
                </c:pt>
                <c:pt idx="118">
                  <c:v>4.1793100992838124</c:v>
                </c:pt>
                <c:pt idx="119">
                  <c:v>3.3983609517414992</c:v>
                </c:pt>
                <c:pt idx="120">
                  <c:v>3.7736145019530802</c:v>
                </c:pt>
                <c:pt idx="121">
                  <c:v>4.0565811157226124</c:v>
                </c:pt>
                <c:pt idx="122">
                  <c:v>3.0983167012532191</c:v>
                </c:pt>
                <c:pt idx="123">
                  <c:v>4.9171010335285876</c:v>
                </c:pt>
                <c:pt idx="124">
                  <c:v>5.0250045776366257</c:v>
                </c:pt>
                <c:pt idx="125">
                  <c:v>5.1132675170897786</c:v>
                </c:pt>
                <c:pt idx="126">
                  <c:v>5.6546401977538414</c:v>
                </c:pt>
                <c:pt idx="127">
                  <c:v>5.6943044026691965</c:v>
                </c:pt>
                <c:pt idx="128">
                  <c:v>3.8891298929849802</c:v>
                </c:pt>
                <c:pt idx="129">
                  <c:v>5.0690633138020464</c:v>
                </c:pt>
                <c:pt idx="130">
                  <c:v>4.2269874572753245</c:v>
                </c:pt>
                <c:pt idx="131">
                  <c:v>4.0198572794595755</c:v>
                </c:pt>
                <c:pt idx="132">
                  <c:v>4.2769775390624485</c:v>
                </c:pt>
                <c:pt idx="133">
                  <c:v>6.7039708455402849</c:v>
                </c:pt>
                <c:pt idx="134">
                  <c:v>4.6020314534504667</c:v>
                </c:pt>
                <c:pt idx="135">
                  <c:v>4.1012916564940927</c:v>
                </c:pt>
                <c:pt idx="136">
                  <c:v>4.8512140909830164</c:v>
                </c:pt>
                <c:pt idx="137">
                  <c:v>4.9946919759113992</c:v>
                </c:pt>
                <c:pt idx="138">
                  <c:v>4.4053192138671404</c:v>
                </c:pt>
                <c:pt idx="139">
                  <c:v>4.8265253702798745</c:v>
                </c:pt>
                <c:pt idx="140">
                  <c:v>5.0520177205403041</c:v>
                </c:pt>
                <c:pt idx="141">
                  <c:v>5.0885258992512385</c:v>
                </c:pt>
                <c:pt idx="142">
                  <c:v>5.2589060465493951</c:v>
                </c:pt>
                <c:pt idx="143">
                  <c:v>4.6039825439452313</c:v>
                </c:pt>
                <c:pt idx="144">
                  <c:v>5.0374018351236414</c:v>
                </c:pt>
                <c:pt idx="145">
                  <c:v>4.9171213785806707</c:v>
                </c:pt>
                <c:pt idx="146">
                  <c:v>4.9608678181965455</c:v>
                </c:pt>
                <c:pt idx="147">
                  <c:v>3.0417037963866842</c:v>
                </c:pt>
                <c:pt idx="148">
                  <c:v>6.3936747233072158</c:v>
                </c:pt>
                <c:pt idx="149">
                  <c:v>5.5992070515949894</c:v>
                </c:pt>
                <c:pt idx="150">
                  <c:v>5.6212224324543847</c:v>
                </c:pt>
                <c:pt idx="151">
                  <c:v>5.5775512695311775</c:v>
                </c:pt>
                <c:pt idx="152">
                  <c:v>5.1424606323241573</c:v>
                </c:pt>
                <c:pt idx="153">
                  <c:v>5.4217783610025414</c:v>
                </c:pt>
                <c:pt idx="154">
                  <c:v>5.2045135498046253</c:v>
                </c:pt>
                <c:pt idx="155">
                  <c:v>5.5779434204100902</c:v>
                </c:pt>
                <c:pt idx="156">
                  <c:v>5.22066141764319</c:v>
                </c:pt>
                <c:pt idx="157">
                  <c:v>5.5869995117186839</c:v>
                </c:pt>
                <c:pt idx="158">
                  <c:v>5.4391881306965502</c:v>
                </c:pt>
                <c:pt idx="159">
                  <c:v>5.3834869384764685</c:v>
                </c:pt>
                <c:pt idx="160">
                  <c:v>5.1743494669595744</c:v>
                </c:pt>
                <c:pt idx="161">
                  <c:v>5.2109975179035795</c:v>
                </c:pt>
                <c:pt idx="162">
                  <c:v>5.4258249918619148</c:v>
                </c:pt>
                <c:pt idx="163">
                  <c:v>5.1267140706379246</c:v>
                </c:pt>
                <c:pt idx="164">
                  <c:v>5.0018020629882223</c:v>
                </c:pt>
                <c:pt idx="165">
                  <c:v>5.1348785400389767</c:v>
                </c:pt>
                <c:pt idx="166">
                  <c:v>5.0028422037759785</c:v>
                </c:pt>
                <c:pt idx="167">
                  <c:v>5.102799479166606</c:v>
                </c:pt>
                <c:pt idx="168">
                  <c:v>5.2202855428059047</c:v>
                </c:pt>
                <c:pt idx="169">
                  <c:v>4.938690694173161</c:v>
                </c:pt>
                <c:pt idx="170">
                  <c:v>5.0848576863606167</c:v>
                </c:pt>
                <c:pt idx="171">
                  <c:v>5.2187459309895221</c:v>
                </c:pt>
                <c:pt idx="172">
                  <c:v>5.4926437377929034</c:v>
                </c:pt>
                <c:pt idx="173">
                  <c:v>4.8756693522134924</c:v>
                </c:pt>
                <c:pt idx="174">
                  <c:v>5.0797266642252001</c:v>
                </c:pt>
                <c:pt idx="175">
                  <c:v>4.7395863850910924</c:v>
                </c:pt>
                <c:pt idx="176">
                  <c:v>6.67505340576166</c:v>
                </c:pt>
                <c:pt idx="177">
                  <c:v>5.9516983032226154</c:v>
                </c:pt>
                <c:pt idx="178">
                  <c:v>5.8899749755858677</c:v>
                </c:pt>
                <c:pt idx="179">
                  <c:v>5.8693878173827345</c:v>
                </c:pt>
                <c:pt idx="180">
                  <c:v>6.0389444986978464</c:v>
                </c:pt>
                <c:pt idx="181">
                  <c:v>5.9908620198567002</c:v>
                </c:pt>
                <c:pt idx="182">
                  <c:v>5.4471410115559253</c:v>
                </c:pt>
                <c:pt idx="183">
                  <c:v>4.1057337443033424</c:v>
                </c:pt>
                <c:pt idx="184">
                  <c:v>3.5980033874511288</c:v>
                </c:pt>
                <c:pt idx="185">
                  <c:v>4.0569427490233894</c:v>
                </c:pt>
                <c:pt idx="186">
                  <c:v>4.4007553100585417</c:v>
                </c:pt>
                <c:pt idx="187">
                  <c:v>4.2396720886230304</c:v>
                </c:pt>
                <c:pt idx="188">
                  <c:v>4.1325391133625811</c:v>
                </c:pt>
                <c:pt idx="189">
                  <c:v>3.875898234049421</c:v>
                </c:pt>
                <c:pt idx="190">
                  <c:v>3.8005808512369459</c:v>
                </c:pt>
                <c:pt idx="191">
                  <c:v>3.3404146830240427</c:v>
                </c:pt>
                <c:pt idx="192">
                  <c:v>4.4146733601887496</c:v>
                </c:pt>
                <c:pt idx="193">
                  <c:v>4.319970703124949</c:v>
                </c:pt>
                <c:pt idx="194">
                  <c:v>4.4060099283853704</c:v>
                </c:pt>
                <c:pt idx="195">
                  <c:v>6.1837885538736304</c:v>
                </c:pt>
                <c:pt idx="196">
                  <c:v>5.6142628987629495</c:v>
                </c:pt>
                <c:pt idx="197">
                  <c:v>2.9083920796711893</c:v>
                </c:pt>
                <c:pt idx="198">
                  <c:v>5.5652231852213143</c:v>
                </c:pt>
                <c:pt idx="199">
                  <c:v>5.1751703898111394</c:v>
                </c:pt>
                <c:pt idx="200">
                  <c:v>4.9924006144205135</c:v>
                </c:pt>
                <c:pt idx="201">
                  <c:v>5.4601582845051437</c:v>
                </c:pt>
                <c:pt idx="202">
                  <c:v>5.5382359822590503</c:v>
                </c:pt>
                <c:pt idx="203">
                  <c:v>5.2539240519205075</c:v>
                </c:pt>
                <c:pt idx="204">
                  <c:v>5.4353017171223499</c:v>
                </c:pt>
                <c:pt idx="205">
                  <c:v>5.3387852986652815</c:v>
                </c:pt>
                <c:pt idx="206">
                  <c:v>6.0051803588866308</c:v>
                </c:pt>
                <c:pt idx="207">
                  <c:v>4.1008740743000756</c:v>
                </c:pt>
                <c:pt idx="208">
                  <c:v>7.003691101074172</c:v>
                </c:pt>
                <c:pt idx="209">
                  <c:v>3.6524040222167535</c:v>
                </c:pt>
                <c:pt idx="210">
                  <c:v>4.2048299153645434</c:v>
                </c:pt>
                <c:pt idx="211">
                  <c:v>3.3696993509927986</c:v>
                </c:pt>
                <c:pt idx="212">
                  <c:v>3.7697095235188347</c:v>
                </c:pt>
                <c:pt idx="213">
                  <c:v>3.4787999471028241</c:v>
                </c:pt>
                <c:pt idx="214">
                  <c:v>3.4206700642903245</c:v>
                </c:pt>
                <c:pt idx="215">
                  <c:v>3.6491409301757378</c:v>
                </c:pt>
                <c:pt idx="216">
                  <c:v>3.7121297200520402</c:v>
                </c:pt>
                <c:pt idx="217">
                  <c:v>3.4340418497720946</c:v>
                </c:pt>
                <c:pt idx="218">
                  <c:v>3.4838544209797768</c:v>
                </c:pt>
                <c:pt idx="219">
                  <c:v>4.1189921061197365</c:v>
                </c:pt>
                <c:pt idx="220">
                  <c:v>3.6417928059895401</c:v>
                </c:pt>
                <c:pt idx="221">
                  <c:v>3.9266502380370634</c:v>
                </c:pt>
                <c:pt idx="222">
                  <c:v>4.2429476420084065</c:v>
                </c:pt>
                <c:pt idx="223">
                  <c:v>5.8745305379230848</c:v>
                </c:pt>
                <c:pt idx="224">
                  <c:v>5.2895568847655623</c:v>
                </c:pt>
                <c:pt idx="225">
                  <c:v>5.0916468302408324</c:v>
                </c:pt>
                <c:pt idx="226">
                  <c:v>6.3069803873697055</c:v>
                </c:pt>
                <c:pt idx="227">
                  <c:v>6.1942031860350815</c:v>
                </c:pt>
                <c:pt idx="228">
                  <c:v>5.8474889119465345</c:v>
                </c:pt>
                <c:pt idx="229">
                  <c:v>5.5404907226561884</c:v>
                </c:pt>
                <c:pt idx="230">
                  <c:v>4.3484990437825024</c:v>
                </c:pt>
                <c:pt idx="231">
                  <c:v>4.0117922465006028</c:v>
                </c:pt>
                <c:pt idx="232">
                  <c:v>4.1520161946614085</c:v>
                </c:pt>
                <c:pt idx="233">
                  <c:v>4.2038998921711945</c:v>
                </c:pt>
                <c:pt idx="234">
                  <c:v>4.6684611002603624</c:v>
                </c:pt>
                <c:pt idx="235">
                  <c:v>4.3299250284830215</c:v>
                </c:pt>
                <c:pt idx="236">
                  <c:v>3.8497380574543842</c:v>
                </c:pt>
                <c:pt idx="237">
                  <c:v>4.8302693684895424</c:v>
                </c:pt>
                <c:pt idx="238">
                  <c:v>4.2461222330728834</c:v>
                </c:pt>
                <c:pt idx="239">
                  <c:v>3.8296284993489</c:v>
                </c:pt>
                <c:pt idx="240">
                  <c:v>3.8862683614094577</c:v>
                </c:pt>
                <c:pt idx="241">
                  <c:v>5.6241271972655351</c:v>
                </c:pt>
                <c:pt idx="242">
                  <c:v>5.6419423421223334</c:v>
                </c:pt>
                <c:pt idx="243">
                  <c:v>2.594693247477192</c:v>
                </c:pt>
                <c:pt idx="244">
                  <c:v>6.0359456380207615</c:v>
                </c:pt>
                <c:pt idx="245">
                  <c:v>4.9915150960285866</c:v>
                </c:pt>
                <c:pt idx="246">
                  <c:v>4.8928029378254339</c:v>
                </c:pt>
                <c:pt idx="247">
                  <c:v>5.3836558024087875</c:v>
                </c:pt>
                <c:pt idx="248">
                  <c:v>4.7387547810871924</c:v>
                </c:pt>
                <c:pt idx="249">
                  <c:v>5.1427983601887375</c:v>
                </c:pt>
                <c:pt idx="250">
                  <c:v>5.0469177246093153</c:v>
                </c:pt>
                <c:pt idx="251">
                  <c:v>4.9433471679686924</c:v>
                </c:pt>
                <c:pt idx="252">
                  <c:v>4.8357376098632239</c:v>
                </c:pt>
                <c:pt idx="253">
                  <c:v>4.4776438395181914</c:v>
                </c:pt>
                <c:pt idx="254">
                  <c:v>5.2315287272134814</c:v>
                </c:pt>
                <c:pt idx="255">
                  <c:v>5.1196640014647832</c:v>
                </c:pt>
                <c:pt idx="256">
                  <c:v>4.7985544840494221</c:v>
                </c:pt>
                <c:pt idx="257">
                  <c:v>5.0125330607095755</c:v>
                </c:pt>
                <c:pt idx="258">
                  <c:v>5.1722437540689494</c:v>
                </c:pt>
                <c:pt idx="259">
                  <c:v>5.0512975056965574</c:v>
                </c:pt>
                <c:pt idx="260">
                  <c:v>4.5078353881835405</c:v>
                </c:pt>
                <c:pt idx="261">
                  <c:v>4.3836588541666144</c:v>
                </c:pt>
                <c:pt idx="262">
                  <c:v>6.829804484049399</c:v>
                </c:pt>
                <c:pt idx="263">
                  <c:v>6.6154612223306515</c:v>
                </c:pt>
                <c:pt idx="264">
                  <c:v>6.5877105712889614</c:v>
                </c:pt>
                <c:pt idx="265">
                  <c:v>6.4575134277342965</c:v>
                </c:pt>
                <c:pt idx="266">
                  <c:v>6.4071619669595545</c:v>
                </c:pt>
                <c:pt idx="267">
                  <c:v>6.3701649983723199</c:v>
                </c:pt>
                <c:pt idx="268">
                  <c:v>6.3284703572590226</c:v>
                </c:pt>
                <c:pt idx="269">
                  <c:v>6.2411621093749492</c:v>
                </c:pt>
                <c:pt idx="270">
                  <c:v>6.1939346313475578</c:v>
                </c:pt>
                <c:pt idx="271">
                  <c:v>6.2001561482746714</c:v>
                </c:pt>
                <c:pt idx="272">
                  <c:v>6.1153488159178959</c:v>
                </c:pt>
                <c:pt idx="273">
                  <c:v>6.0478352864582368</c:v>
                </c:pt>
                <c:pt idx="274">
                  <c:v>6.0305628458658154</c:v>
                </c:pt>
                <c:pt idx="275">
                  <c:v>5.9132481892903277</c:v>
                </c:pt>
                <c:pt idx="276">
                  <c:v>6.0304616292317004</c:v>
                </c:pt>
                <c:pt idx="277">
                  <c:v>5.9248519897460215</c:v>
                </c:pt>
                <c:pt idx="278">
                  <c:v>5.9062718709309197</c:v>
                </c:pt>
                <c:pt idx="279">
                  <c:v>5.9260325113931591</c:v>
                </c:pt>
                <c:pt idx="280">
                  <c:v>5.7844909667967839</c:v>
                </c:pt>
                <c:pt idx="281">
                  <c:v>5.7637598673501875</c:v>
                </c:pt>
                <c:pt idx="282">
                  <c:v>5.6563842773436646</c:v>
                </c:pt>
                <c:pt idx="283">
                  <c:v>5.6265741984048816</c:v>
                </c:pt>
                <c:pt idx="284">
                  <c:v>5.2613082885741793</c:v>
                </c:pt>
                <c:pt idx="285">
                  <c:v>5.0373469034830132</c:v>
                </c:pt>
                <c:pt idx="286">
                  <c:v>4.0635035196939615</c:v>
                </c:pt>
                <c:pt idx="287">
                  <c:v>4.0110753377278145</c:v>
                </c:pt>
                <c:pt idx="288">
                  <c:v>3.3842844645181867</c:v>
                </c:pt>
                <c:pt idx="289">
                  <c:v>4.0337170918782084</c:v>
                </c:pt>
                <c:pt idx="290">
                  <c:v>4.5310511271158322</c:v>
                </c:pt>
                <c:pt idx="291">
                  <c:v>4.2752802530923972</c:v>
                </c:pt>
                <c:pt idx="292">
                  <c:v>4.2784825642903135</c:v>
                </c:pt>
                <c:pt idx="293">
                  <c:v>4.3102238972981324</c:v>
                </c:pt>
                <c:pt idx="294">
                  <c:v>4.345444234212188</c:v>
                </c:pt>
                <c:pt idx="295">
                  <c:v>4.6747980753580176</c:v>
                </c:pt>
                <c:pt idx="296">
                  <c:v>4.2132812499999455</c:v>
                </c:pt>
                <c:pt idx="297">
                  <c:v>4.0822537740071132</c:v>
                </c:pt>
                <c:pt idx="298">
                  <c:v>4.5222381591796363</c:v>
                </c:pt>
                <c:pt idx="299">
                  <c:v>4.1855110168456315</c:v>
                </c:pt>
                <c:pt idx="300">
                  <c:v>4.5754501342772897</c:v>
                </c:pt>
                <c:pt idx="301">
                  <c:v>3.8948699951171326</c:v>
                </c:pt>
                <c:pt idx="302">
                  <c:v>3.5935340881347311</c:v>
                </c:pt>
                <c:pt idx="303">
                  <c:v>3.6721171061197477</c:v>
                </c:pt>
                <c:pt idx="304">
                  <c:v>4.3171315511066837</c:v>
                </c:pt>
                <c:pt idx="305">
                  <c:v>3.4699368794758705</c:v>
                </c:pt>
                <c:pt idx="306">
                  <c:v>3.935942586262974</c:v>
                </c:pt>
                <c:pt idx="307">
                  <c:v>3.8130605061848426</c:v>
                </c:pt>
                <c:pt idx="308">
                  <c:v>4.0978375752766345</c:v>
                </c:pt>
                <c:pt idx="309">
                  <c:v>4.4061141967772866</c:v>
                </c:pt>
                <c:pt idx="310">
                  <c:v>4.8338811238606194</c:v>
                </c:pt>
                <c:pt idx="311">
                  <c:v>4.7293965657551515</c:v>
                </c:pt>
                <c:pt idx="312">
                  <c:v>5.7748484293619109</c:v>
                </c:pt>
                <c:pt idx="313">
                  <c:v>5.8428507486978445</c:v>
                </c:pt>
                <c:pt idx="314">
                  <c:v>5.7917897542317034</c:v>
                </c:pt>
                <c:pt idx="315">
                  <c:v>6.0447357177733654</c:v>
                </c:pt>
                <c:pt idx="316">
                  <c:v>5.6347478230793602</c:v>
                </c:pt>
                <c:pt idx="317">
                  <c:v>5.5217951456705094</c:v>
                </c:pt>
                <c:pt idx="318">
                  <c:v>5.4745279947916208</c:v>
                </c:pt>
                <c:pt idx="319">
                  <c:v>5.7751505533853456</c:v>
                </c:pt>
                <c:pt idx="320">
                  <c:v>5.6845520019530555</c:v>
                </c:pt>
                <c:pt idx="321">
                  <c:v>5.4003728230793806</c:v>
                </c:pt>
                <c:pt idx="322">
                  <c:v>4.9092208862304103</c:v>
                </c:pt>
                <c:pt idx="323">
                  <c:v>5.1303202311197307</c:v>
                </c:pt>
                <c:pt idx="324">
                  <c:v>4.7206476847330441</c:v>
                </c:pt>
                <c:pt idx="325">
                  <c:v>5.3304794311522814</c:v>
                </c:pt>
                <c:pt idx="326">
                  <c:v>5.2039621988931994</c:v>
                </c:pt>
                <c:pt idx="327">
                  <c:v>4.7856633504231523</c:v>
                </c:pt>
                <c:pt idx="328">
                  <c:v>4.7132573445637513</c:v>
                </c:pt>
                <c:pt idx="329">
                  <c:v>4.902709452311159</c:v>
                </c:pt>
                <c:pt idx="330">
                  <c:v>4.6751505533853406</c:v>
                </c:pt>
                <c:pt idx="331">
                  <c:v>4.5151184082030715</c:v>
                </c:pt>
                <c:pt idx="332">
                  <c:v>4.956140136718691</c:v>
                </c:pt>
                <c:pt idx="333">
                  <c:v>4.3658747355142715</c:v>
                </c:pt>
                <c:pt idx="334">
                  <c:v>4.4478363037108863</c:v>
                </c:pt>
                <c:pt idx="335">
                  <c:v>5.5834609985350898</c:v>
                </c:pt>
                <c:pt idx="336">
                  <c:v>5.5125935872395155</c:v>
                </c:pt>
                <c:pt idx="337">
                  <c:v>5.0262120564778048</c:v>
                </c:pt>
                <c:pt idx="338">
                  <c:v>2.8780158996581546</c:v>
                </c:pt>
                <c:pt idx="339">
                  <c:v>4.9224985758462845</c:v>
                </c:pt>
                <c:pt idx="340">
                  <c:v>2.8536654154459193</c:v>
                </c:pt>
                <c:pt idx="341">
                  <c:v>2.5915267944335634</c:v>
                </c:pt>
                <c:pt idx="342">
                  <c:v>2.3241406758626026</c:v>
                </c:pt>
                <c:pt idx="343">
                  <c:v>2.7010012308756202</c:v>
                </c:pt>
                <c:pt idx="344">
                  <c:v>4.6912160237629674</c:v>
                </c:pt>
                <c:pt idx="345">
                  <c:v>4.4067581176757304</c:v>
                </c:pt>
                <c:pt idx="346">
                  <c:v>4.7949330647785855</c:v>
                </c:pt>
                <c:pt idx="347">
                  <c:v>4.3054148356119084</c:v>
                </c:pt>
                <c:pt idx="348">
                  <c:v>4.0158289591470755</c:v>
                </c:pt>
                <c:pt idx="349">
                  <c:v>4.4662928263345822</c:v>
                </c:pt>
                <c:pt idx="350">
                  <c:v>4.489069620768201</c:v>
                </c:pt>
                <c:pt idx="351">
                  <c:v>4.2595100402831525</c:v>
                </c:pt>
                <c:pt idx="352">
                  <c:v>4.5475804646809355</c:v>
                </c:pt>
                <c:pt idx="353">
                  <c:v>4.3653330485025466</c:v>
                </c:pt>
                <c:pt idx="354">
                  <c:v>4.2898727416991891</c:v>
                </c:pt>
                <c:pt idx="355">
                  <c:v>4.5068262736002067</c:v>
                </c:pt>
                <c:pt idx="356">
                  <c:v>3.6095288594563462</c:v>
                </c:pt>
                <c:pt idx="357">
                  <c:v>4.5288111368814361</c:v>
                </c:pt>
                <c:pt idx="358">
                  <c:v>4.4142573038736534</c:v>
                </c:pt>
                <c:pt idx="359">
                  <c:v>5.0568186442056691</c:v>
                </c:pt>
                <c:pt idx="360">
                  <c:v>3.8701820373534677</c:v>
                </c:pt>
                <c:pt idx="361">
                  <c:v>4.6348271687824845</c:v>
                </c:pt>
                <c:pt idx="362">
                  <c:v>4.6620834350585385</c:v>
                </c:pt>
                <c:pt idx="363">
                  <c:v>3.654032389322873</c:v>
                </c:pt>
                <c:pt idx="364">
                  <c:v>3.8570531209309427</c:v>
                </c:pt>
                <c:pt idx="365">
                  <c:v>4.8775975545246819</c:v>
                </c:pt>
                <c:pt idx="366">
                  <c:v>4.5837936401366814</c:v>
                </c:pt>
                <c:pt idx="367">
                  <c:v>5.0281209309895241</c:v>
                </c:pt>
                <c:pt idx="368">
                  <c:v>4.8323811848957794</c:v>
                </c:pt>
                <c:pt idx="369">
                  <c:v>4.421413675943958</c:v>
                </c:pt>
                <c:pt idx="370">
                  <c:v>4.6685348510741367</c:v>
                </c:pt>
                <c:pt idx="371">
                  <c:v>4.6862813313801528</c:v>
                </c:pt>
                <c:pt idx="372">
                  <c:v>4.3752070109049024</c:v>
                </c:pt>
                <c:pt idx="373">
                  <c:v>3.9613444010416194</c:v>
                </c:pt>
                <c:pt idx="374">
                  <c:v>4.7107121785481212</c:v>
                </c:pt>
                <c:pt idx="375">
                  <c:v>6.3349945068358302</c:v>
                </c:pt>
                <c:pt idx="376">
                  <c:v>6.0712636311848662</c:v>
                </c:pt>
                <c:pt idx="377">
                  <c:v>5.4909657796223303</c:v>
                </c:pt>
                <c:pt idx="378">
                  <c:v>5.4395121256509924</c:v>
                </c:pt>
                <c:pt idx="379">
                  <c:v>5.0081130981444719</c:v>
                </c:pt>
                <c:pt idx="380">
                  <c:v>5.4906433105468295</c:v>
                </c:pt>
                <c:pt idx="381">
                  <c:v>5.3800903320311884</c:v>
                </c:pt>
                <c:pt idx="382">
                  <c:v>5.384256490071551</c:v>
                </c:pt>
                <c:pt idx="383">
                  <c:v>4.8688069661457405</c:v>
                </c:pt>
                <c:pt idx="384">
                  <c:v>5.0402725219725983</c:v>
                </c:pt>
                <c:pt idx="385">
                  <c:v>5.1612813313801471</c:v>
                </c:pt>
                <c:pt idx="386">
                  <c:v>4.8731750488280676</c:v>
                </c:pt>
                <c:pt idx="387">
                  <c:v>4.7417785644530834</c:v>
                </c:pt>
                <c:pt idx="388">
                  <c:v>4.7415903727212978</c:v>
                </c:pt>
                <c:pt idx="389">
                  <c:v>5.2045847574868809</c:v>
                </c:pt>
                <c:pt idx="390">
                  <c:v>4.8001266479491616</c:v>
                </c:pt>
                <c:pt idx="391">
                  <c:v>4.6934392293293685</c:v>
                </c:pt>
                <c:pt idx="392">
                  <c:v>4.5569864908853628</c:v>
                </c:pt>
                <c:pt idx="393">
                  <c:v>4.3888020833332924</c:v>
                </c:pt>
                <c:pt idx="394">
                  <c:v>4.5214187622069755</c:v>
                </c:pt>
                <c:pt idx="395">
                  <c:v>4.4726460774739074</c:v>
                </c:pt>
                <c:pt idx="396">
                  <c:v>4.7807968139647894</c:v>
                </c:pt>
                <c:pt idx="397">
                  <c:v>4.2628280639647915</c:v>
                </c:pt>
                <c:pt idx="398">
                  <c:v>4.360504659016847</c:v>
                </c:pt>
                <c:pt idx="399">
                  <c:v>4.7204503377277884</c:v>
                </c:pt>
                <c:pt idx="400">
                  <c:v>4.2954401652017724</c:v>
                </c:pt>
                <c:pt idx="401">
                  <c:v>4.3689264933267715</c:v>
                </c:pt>
                <c:pt idx="402">
                  <c:v>3.0036661783853811</c:v>
                </c:pt>
                <c:pt idx="403">
                  <c:v>2.9849731445312151</c:v>
                </c:pt>
                <c:pt idx="404">
                  <c:v>3.0715385437011355</c:v>
                </c:pt>
                <c:pt idx="405">
                  <c:v>2.9473261515299245</c:v>
                </c:pt>
                <c:pt idx="406">
                  <c:v>2.5925544738769224</c:v>
                </c:pt>
                <c:pt idx="407">
                  <c:v>2.7472918192545333</c:v>
                </c:pt>
                <c:pt idx="408">
                  <c:v>2.7954755147297767</c:v>
                </c:pt>
                <c:pt idx="409">
                  <c:v>2.4093793233235377</c:v>
                </c:pt>
                <c:pt idx="410">
                  <c:v>2.7918993631998368</c:v>
                </c:pt>
                <c:pt idx="411">
                  <c:v>2.64332682291665</c:v>
                </c:pt>
                <c:pt idx="412">
                  <c:v>2.5897822062174272</c:v>
                </c:pt>
                <c:pt idx="413">
                  <c:v>2.8919354756672777</c:v>
                </c:pt>
                <c:pt idx="414">
                  <c:v>2.4977544148762725</c:v>
                </c:pt>
                <c:pt idx="415">
                  <c:v>2.5934450785318703</c:v>
                </c:pt>
                <c:pt idx="416">
                  <c:v>2.8051264444986637</c:v>
                </c:pt>
                <c:pt idx="417">
                  <c:v>2.6058217366536152</c:v>
                </c:pt>
                <c:pt idx="418">
                  <c:v>2.4467048645019251</c:v>
                </c:pt>
                <c:pt idx="419">
                  <c:v>2.3554771423339562</c:v>
                </c:pt>
                <c:pt idx="420">
                  <c:v>2.5086380004882507</c:v>
                </c:pt>
                <c:pt idx="421">
                  <c:v>2.3696517944335627</c:v>
                </c:pt>
                <c:pt idx="422">
                  <c:v>2.3238527933756177</c:v>
                </c:pt>
                <c:pt idx="423">
                  <c:v>2.3642669677734087</c:v>
                </c:pt>
                <c:pt idx="424">
                  <c:v>2.3729108174641627</c:v>
                </c:pt>
                <c:pt idx="425">
                  <c:v>2.5152842203775752</c:v>
                </c:pt>
                <c:pt idx="426">
                  <c:v>2.2502052307128637</c:v>
                </c:pt>
                <c:pt idx="427">
                  <c:v>2.2156967163085675</c:v>
                </c:pt>
                <c:pt idx="428">
                  <c:v>4.6186798095702555</c:v>
                </c:pt>
                <c:pt idx="429">
                  <c:v>4.362053426106697</c:v>
                </c:pt>
                <c:pt idx="430">
                  <c:v>4.5385381062824965</c:v>
                </c:pt>
                <c:pt idx="431">
                  <c:v>3.5047119140624612</c:v>
                </c:pt>
                <c:pt idx="432">
                  <c:v>3.5777297973632392</c:v>
                </c:pt>
                <c:pt idx="433">
                  <c:v>3.6615656534830268</c:v>
                </c:pt>
                <c:pt idx="434">
                  <c:v>3.5862579345702565</c:v>
                </c:pt>
                <c:pt idx="435">
                  <c:v>3.5254890441894111</c:v>
                </c:pt>
                <c:pt idx="436">
                  <c:v>3.7552897135416226</c:v>
                </c:pt>
                <c:pt idx="437">
                  <c:v>3.5929822285969641</c:v>
                </c:pt>
                <c:pt idx="438">
                  <c:v>3.8994097391763827</c:v>
                </c:pt>
                <c:pt idx="439">
                  <c:v>3.5753117879231402</c:v>
                </c:pt>
                <c:pt idx="440">
                  <c:v>3.6182490030924037</c:v>
                </c:pt>
                <c:pt idx="441">
                  <c:v>3.7329943339029512</c:v>
                </c:pt>
                <c:pt idx="442">
                  <c:v>2.6502515157063486</c:v>
                </c:pt>
                <c:pt idx="443">
                  <c:v>2.2867802937825252</c:v>
                </c:pt>
                <c:pt idx="444">
                  <c:v>3.0442787170409802</c:v>
                </c:pt>
                <c:pt idx="445">
                  <c:v>5.4272272745767545</c:v>
                </c:pt>
                <c:pt idx="446">
                  <c:v>5.5531295776366445</c:v>
                </c:pt>
                <c:pt idx="447">
                  <c:v>5.6751897176106096</c:v>
                </c:pt>
                <c:pt idx="448">
                  <c:v>5.6059783935546399</c:v>
                </c:pt>
                <c:pt idx="449">
                  <c:v>5.5431274414061864</c:v>
                </c:pt>
                <c:pt idx="450">
                  <c:v>5.3494532267251955</c:v>
                </c:pt>
                <c:pt idx="451">
                  <c:v>5.3626505533853344</c:v>
                </c:pt>
                <c:pt idx="452">
                  <c:v>5.1012262980142724</c:v>
                </c:pt>
                <c:pt idx="453">
                  <c:v>4.4596964518228912</c:v>
                </c:pt>
                <c:pt idx="454">
                  <c:v>4.9751144409178965</c:v>
                </c:pt>
                <c:pt idx="455">
                  <c:v>3.1468897501627242</c:v>
                </c:pt>
                <c:pt idx="456">
                  <c:v>4.6357615152994294</c:v>
                </c:pt>
                <c:pt idx="457">
                  <c:v>4.4339691162109034</c:v>
                </c:pt>
                <c:pt idx="458">
                  <c:v>4.1898264567056795</c:v>
                </c:pt>
                <c:pt idx="459">
                  <c:v>4.1380289713541174</c:v>
                </c:pt>
                <c:pt idx="460">
                  <c:v>4.4655949910481239</c:v>
                </c:pt>
                <c:pt idx="461">
                  <c:v>5.3386845906574845</c:v>
                </c:pt>
                <c:pt idx="462">
                  <c:v>5.7539047241210284</c:v>
                </c:pt>
                <c:pt idx="463">
                  <c:v>5.1666249593098348</c:v>
                </c:pt>
                <c:pt idx="464">
                  <c:v>4.4805867513020301</c:v>
                </c:pt>
                <c:pt idx="465">
                  <c:v>4.3045522054035947</c:v>
                </c:pt>
                <c:pt idx="466">
                  <c:v>4.4036972045897924</c:v>
                </c:pt>
                <c:pt idx="467">
                  <c:v>4.409243774414052</c:v>
                </c:pt>
                <c:pt idx="468">
                  <c:v>4.6966634114582924</c:v>
                </c:pt>
                <c:pt idx="469">
                  <c:v>4.7358739217122006</c:v>
                </c:pt>
                <c:pt idx="470">
                  <c:v>4.4119455973306794</c:v>
                </c:pt>
                <c:pt idx="471">
                  <c:v>4.4610666910806982</c:v>
                </c:pt>
                <c:pt idx="472">
                  <c:v>4.6003229777017687</c:v>
                </c:pt>
                <c:pt idx="473">
                  <c:v>4.7302312215168714</c:v>
                </c:pt>
                <c:pt idx="474">
                  <c:v>4.7249420166015055</c:v>
                </c:pt>
                <c:pt idx="475">
                  <c:v>4.7853251139322523</c:v>
                </c:pt>
                <c:pt idx="476">
                  <c:v>4.7379740397134755</c:v>
                </c:pt>
                <c:pt idx="477">
                  <c:v>4.5184209187824855</c:v>
                </c:pt>
                <c:pt idx="478">
                  <c:v>4.9376841227212953</c:v>
                </c:pt>
                <c:pt idx="479">
                  <c:v>4.8640228271483608</c:v>
                </c:pt>
                <c:pt idx="480">
                  <c:v>4.4276662190754665</c:v>
                </c:pt>
                <c:pt idx="481">
                  <c:v>4.4795918782551549</c:v>
                </c:pt>
                <c:pt idx="482">
                  <c:v>4.4809672037759887</c:v>
                </c:pt>
                <c:pt idx="483">
                  <c:v>4.4312840779621894</c:v>
                </c:pt>
                <c:pt idx="484">
                  <c:v>3.66917317708329</c:v>
                </c:pt>
                <c:pt idx="485">
                  <c:v>3.4290105183918866</c:v>
                </c:pt>
                <c:pt idx="486">
                  <c:v>3.7368896484374612</c:v>
                </c:pt>
                <c:pt idx="487">
                  <c:v>2.7693204243977552</c:v>
                </c:pt>
                <c:pt idx="488">
                  <c:v>2.5779123942056987</c:v>
                </c:pt>
                <c:pt idx="489">
                  <c:v>2.4752154032388831</c:v>
                </c:pt>
                <c:pt idx="490">
                  <c:v>2.3905059814452767</c:v>
                </c:pt>
                <c:pt idx="491">
                  <c:v>2.6286722819010189</c:v>
                </c:pt>
                <c:pt idx="492">
                  <c:v>2.5836181640624694</c:v>
                </c:pt>
                <c:pt idx="493">
                  <c:v>2.3582669576008777</c:v>
                </c:pt>
                <c:pt idx="494">
                  <c:v>2.1829709370930734</c:v>
                </c:pt>
                <c:pt idx="495">
                  <c:v>2.1532020568847399</c:v>
                </c:pt>
                <c:pt idx="496">
                  <c:v>2.7730888366698867</c:v>
                </c:pt>
                <c:pt idx="497">
                  <c:v>2.7303067525227696</c:v>
                </c:pt>
                <c:pt idx="498">
                  <c:v>2.5524688720702731</c:v>
                </c:pt>
                <c:pt idx="499">
                  <c:v>2.3937230428059721</c:v>
                </c:pt>
                <c:pt idx="500">
                  <c:v>2.1489362080891787</c:v>
                </c:pt>
                <c:pt idx="501">
                  <c:v>2.0430606842040775</c:v>
                </c:pt>
                <c:pt idx="502">
                  <c:v>2.2633445739745852</c:v>
                </c:pt>
                <c:pt idx="503">
                  <c:v>2.0786478678385172</c:v>
                </c:pt>
                <c:pt idx="504">
                  <c:v>5.6818430582681634</c:v>
                </c:pt>
                <c:pt idx="505">
                  <c:v>3.6617589314778187</c:v>
                </c:pt>
                <c:pt idx="506">
                  <c:v>3.7119552612304245</c:v>
                </c:pt>
                <c:pt idx="507">
                  <c:v>3.4472910563150729</c:v>
                </c:pt>
                <c:pt idx="508">
                  <c:v>3.7068008422851202</c:v>
                </c:pt>
                <c:pt idx="509">
                  <c:v>3.6652300516764047</c:v>
                </c:pt>
                <c:pt idx="510">
                  <c:v>3.5475776672362955</c:v>
                </c:pt>
                <c:pt idx="511">
                  <c:v>3.7301752726236552</c:v>
                </c:pt>
                <c:pt idx="512">
                  <c:v>3.5550229390461716</c:v>
                </c:pt>
                <c:pt idx="513">
                  <c:v>3.3371910095214452</c:v>
                </c:pt>
                <c:pt idx="514">
                  <c:v>3.4623250325520432</c:v>
                </c:pt>
                <c:pt idx="515">
                  <c:v>3.4252690633137517</c:v>
                </c:pt>
                <c:pt idx="516">
                  <c:v>3.2284111022948836</c:v>
                </c:pt>
                <c:pt idx="517">
                  <c:v>3.3913731892903227</c:v>
                </c:pt>
                <c:pt idx="518">
                  <c:v>3.4590728759765197</c:v>
                </c:pt>
                <c:pt idx="519">
                  <c:v>3.3870386759439706</c:v>
                </c:pt>
                <c:pt idx="520">
                  <c:v>3.3834609985351172</c:v>
                </c:pt>
                <c:pt idx="521">
                  <c:v>3.0849594116210572</c:v>
                </c:pt>
                <c:pt idx="522">
                  <c:v>3.1424395243326453</c:v>
                </c:pt>
                <c:pt idx="523">
                  <c:v>3.5384740193684467</c:v>
                </c:pt>
                <c:pt idx="524">
                  <c:v>5.8188161214191965</c:v>
                </c:pt>
                <c:pt idx="525">
                  <c:v>5.6373845418293378</c:v>
                </c:pt>
                <c:pt idx="526">
                  <c:v>3.9625879923502132</c:v>
                </c:pt>
                <c:pt idx="527">
                  <c:v>4.738840230305934</c:v>
                </c:pt>
                <c:pt idx="528">
                  <c:v>3.9331268310546408</c:v>
                </c:pt>
                <c:pt idx="529">
                  <c:v>3.7043970743814829</c:v>
                </c:pt>
                <c:pt idx="530">
                  <c:v>3.8387568155924021</c:v>
                </c:pt>
                <c:pt idx="531">
                  <c:v>3.8800394694009959</c:v>
                </c:pt>
                <c:pt idx="532">
                  <c:v>3.7965680440266474</c:v>
                </c:pt>
                <c:pt idx="533">
                  <c:v>3.9141316731770401</c:v>
                </c:pt>
                <c:pt idx="534">
                  <c:v>4.481788126627551</c:v>
                </c:pt>
                <c:pt idx="535">
                  <c:v>4.3521286010741704</c:v>
                </c:pt>
                <c:pt idx="536">
                  <c:v>4.3594314575194755</c:v>
                </c:pt>
                <c:pt idx="537">
                  <c:v>4.4365631103515435</c:v>
                </c:pt>
                <c:pt idx="538">
                  <c:v>4.1386922200520404</c:v>
                </c:pt>
                <c:pt idx="539">
                  <c:v>4.2025133768716945</c:v>
                </c:pt>
                <c:pt idx="540">
                  <c:v>4.1399325052896714</c:v>
                </c:pt>
                <c:pt idx="541">
                  <c:v>3.073116048177063</c:v>
                </c:pt>
                <c:pt idx="542">
                  <c:v>2.6372606913248378</c:v>
                </c:pt>
                <c:pt idx="543">
                  <c:v>2.7399447123209413</c:v>
                </c:pt>
                <c:pt idx="544">
                  <c:v>2.744994354248024</c:v>
                </c:pt>
                <c:pt idx="545">
                  <c:v>2.6181574503580407</c:v>
                </c:pt>
                <c:pt idx="546">
                  <c:v>2.6800486246744395</c:v>
                </c:pt>
                <c:pt idx="547">
                  <c:v>2.5637481689452821</c:v>
                </c:pt>
                <c:pt idx="548">
                  <c:v>2.4450670878092158</c:v>
                </c:pt>
                <c:pt idx="549">
                  <c:v>2.577225494384725</c:v>
                </c:pt>
                <c:pt idx="550">
                  <c:v>2.6142664591471028</c:v>
                </c:pt>
                <c:pt idx="551">
                  <c:v>2.7097348531087002</c:v>
                </c:pt>
                <c:pt idx="552">
                  <c:v>2.4832234700520552</c:v>
                </c:pt>
                <c:pt idx="553">
                  <c:v>2.5950894673665057</c:v>
                </c:pt>
                <c:pt idx="554">
                  <c:v>2.6945368448892912</c:v>
                </c:pt>
                <c:pt idx="555">
                  <c:v>2.4968643188476269</c:v>
                </c:pt>
                <c:pt idx="556">
                  <c:v>2.5654225667317405</c:v>
                </c:pt>
                <c:pt idx="557">
                  <c:v>3.0853609720865602</c:v>
                </c:pt>
                <c:pt idx="558">
                  <c:v>2.427959442138643</c:v>
                </c:pt>
                <c:pt idx="559">
                  <c:v>2.431886291503869</c:v>
                </c:pt>
                <c:pt idx="560">
                  <c:v>2.5461390177408552</c:v>
                </c:pt>
                <c:pt idx="561">
                  <c:v>2.5033281962076552</c:v>
                </c:pt>
                <c:pt idx="562">
                  <c:v>2.6140345255533552</c:v>
                </c:pt>
                <c:pt idx="563">
                  <c:v>2.5403676350911182</c:v>
                </c:pt>
                <c:pt idx="564">
                  <c:v>2.3551155090331632</c:v>
                </c:pt>
                <c:pt idx="565">
                  <c:v>2.5614504496256187</c:v>
                </c:pt>
                <c:pt idx="566">
                  <c:v>2.4275797526041476</c:v>
                </c:pt>
                <c:pt idx="567">
                  <c:v>2.343485260009738</c:v>
                </c:pt>
                <c:pt idx="568">
                  <c:v>5.3127624511718121</c:v>
                </c:pt>
                <c:pt idx="569">
                  <c:v>6.0971450805663325</c:v>
                </c:pt>
                <c:pt idx="570">
                  <c:v>5.7982721964517738</c:v>
                </c:pt>
                <c:pt idx="571">
                  <c:v>5.7479354858397764</c:v>
                </c:pt>
                <c:pt idx="572">
                  <c:v>5.7829391479491505</c:v>
                </c:pt>
                <c:pt idx="573">
                  <c:v>5.6051890055337878</c:v>
                </c:pt>
                <c:pt idx="574">
                  <c:v>5.6783086140949894</c:v>
                </c:pt>
                <c:pt idx="575">
                  <c:v>5.5368199666340487</c:v>
                </c:pt>
                <c:pt idx="576">
                  <c:v>4.3523646036783337</c:v>
                </c:pt>
                <c:pt idx="577">
                  <c:v>5.2186233520507193</c:v>
                </c:pt>
                <c:pt idx="578">
                  <c:v>5.3702809651692069</c:v>
                </c:pt>
                <c:pt idx="579">
                  <c:v>5.3541758219400197</c:v>
                </c:pt>
                <c:pt idx="580">
                  <c:v>5.3989542643228345</c:v>
                </c:pt>
                <c:pt idx="581">
                  <c:v>4.441645304361951</c:v>
                </c:pt>
                <c:pt idx="582">
                  <c:v>4.5911702473957599</c:v>
                </c:pt>
                <c:pt idx="583">
                  <c:v>5.1129730224608769</c:v>
                </c:pt>
                <c:pt idx="584">
                  <c:v>4.9481338500975856</c:v>
                </c:pt>
                <c:pt idx="585">
                  <c:v>4.6271677652994052</c:v>
                </c:pt>
                <c:pt idx="586">
                  <c:v>4.4392440795897912</c:v>
                </c:pt>
                <c:pt idx="587">
                  <c:v>4.6983108520507049</c:v>
                </c:pt>
                <c:pt idx="588">
                  <c:v>4.3864903767903085</c:v>
                </c:pt>
                <c:pt idx="589">
                  <c:v>4.3177118937173855</c:v>
                </c:pt>
                <c:pt idx="590">
                  <c:v>4.2976730346679179</c:v>
                </c:pt>
                <c:pt idx="591">
                  <c:v>3.8768338521321155</c:v>
                </c:pt>
                <c:pt idx="592">
                  <c:v>3.7937858581542612</c:v>
                </c:pt>
                <c:pt idx="593">
                  <c:v>3.3870913187662448</c:v>
                </c:pt>
                <c:pt idx="594">
                  <c:v>4.3497375488280685</c:v>
                </c:pt>
                <c:pt idx="595">
                  <c:v>4.3727244059244414</c:v>
                </c:pt>
                <c:pt idx="596">
                  <c:v>4.1968930562336784</c:v>
                </c:pt>
                <c:pt idx="597">
                  <c:v>5.2675282796223275</c:v>
                </c:pt>
                <c:pt idx="598">
                  <c:v>4.148571014404248</c:v>
                </c:pt>
                <c:pt idx="599">
                  <c:v>5.9735824584960229</c:v>
                </c:pt>
                <c:pt idx="600">
                  <c:v>2.7378433227538737</c:v>
                </c:pt>
                <c:pt idx="601">
                  <c:v>2.7318293253580377</c:v>
                </c:pt>
                <c:pt idx="602">
                  <c:v>3.5299652099608947</c:v>
                </c:pt>
                <c:pt idx="603">
                  <c:v>2.772904713948535</c:v>
                </c:pt>
                <c:pt idx="604">
                  <c:v>3.4553332010904612</c:v>
                </c:pt>
                <c:pt idx="605">
                  <c:v>3.167940266927062</c:v>
                </c:pt>
                <c:pt idx="606">
                  <c:v>3.3042477925618101</c:v>
                </c:pt>
                <c:pt idx="607">
                  <c:v>3.7162829081216997</c:v>
                </c:pt>
                <c:pt idx="608">
                  <c:v>3.7607475280761387</c:v>
                </c:pt>
                <c:pt idx="609">
                  <c:v>4.2272834777831525</c:v>
                </c:pt>
                <c:pt idx="610">
                  <c:v>4.0608533223469445</c:v>
                </c:pt>
                <c:pt idx="611">
                  <c:v>4.5638437906900524</c:v>
                </c:pt>
                <c:pt idx="612">
                  <c:v>4.2652053833007324</c:v>
                </c:pt>
                <c:pt idx="613">
                  <c:v>4.5366953531900513</c:v>
                </c:pt>
                <c:pt idx="614">
                  <c:v>4.3057744344075015</c:v>
                </c:pt>
                <c:pt idx="615">
                  <c:v>3.6132629394530706</c:v>
                </c:pt>
                <c:pt idx="616">
                  <c:v>2.1747731526692453</c:v>
                </c:pt>
                <c:pt idx="617">
                  <c:v>2.0851762135823426</c:v>
                </c:pt>
                <c:pt idx="618">
                  <c:v>1.9827955881754324</c:v>
                </c:pt>
                <c:pt idx="619">
                  <c:v>4.5102071126301748</c:v>
                </c:pt>
                <c:pt idx="620">
                  <c:v>4.2077247619628411</c:v>
                </c:pt>
                <c:pt idx="621">
                  <c:v>3.9768150329589367</c:v>
                </c:pt>
                <c:pt idx="622">
                  <c:v>3.6192746480305602</c:v>
                </c:pt>
                <c:pt idx="623">
                  <c:v>3.8945195515950082</c:v>
                </c:pt>
                <c:pt idx="624">
                  <c:v>3.9586629231770258</c:v>
                </c:pt>
                <c:pt idx="625">
                  <c:v>4.1471738179524245</c:v>
                </c:pt>
                <c:pt idx="626">
                  <c:v>4.2600318908690875</c:v>
                </c:pt>
                <c:pt idx="627">
                  <c:v>3.5399434407551627</c:v>
                </c:pt>
                <c:pt idx="628">
                  <c:v>3.4260253906249587</c:v>
                </c:pt>
                <c:pt idx="629">
                  <c:v>3.8017326354979999</c:v>
                </c:pt>
                <c:pt idx="630">
                  <c:v>3.8599784851073764</c:v>
                </c:pt>
                <c:pt idx="631">
                  <c:v>4.1551592508951245</c:v>
                </c:pt>
                <c:pt idx="632">
                  <c:v>3.9241488138834173</c:v>
                </c:pt>
                <c:pt idx="633">
                  <c:v>2.7821584065754879</c:v>
                </c:pt>
                <c:pt idx="634">
                  <c:v>2.9974695841470997</c:v>
                </c:pt>
                <c:pt idx="635">
                  <c:v>3.7910878499348506</c:v>
                </c:pt>
                <c:pt idx="636">
                  <c:v>3.5102114359537255</c:v>
                </c:pt>
                <c:pt idx="637">
                  <c:v>4.0991752624511237</c:v>
                </c:pt>
                <c:pt idx="638">
                  <c:v>4.0932985941568534</c:v>
                </c:pt>
                <c:pt idx="639">
                  <c:v>3.4692876180012613</c:v>
                </c:pt>
                <c:pt idx="640">
                  <c:v>3.6657391866047746</c:v>
                </c:pt>
                <c:pt idx="641">
                  <c:v>3.0389732360839483</c:v>
                </c:pt>
                <c:pt idx="642">
                  <c:v>5.3630681355793817</c:v>
                </c:pt>
                <c:pt idx="643">
                  <c:v>1.9620919545491304</c:v>
                </c:pt>
                <c:pt idx="644">
                  <c:v>1.9421970367431463</c:v>
                </c:pt>
                <c:pt idx="645">
                  <c:v>1.8545794169107861</c:v>
                </c:pt>
                <c:pt idx="646">
                  <c:v>2.003294118245428</c:v>
                </c:pt>
                <c:pt idx="647">
                  <c:v>1.8672402699788235</c:v>
                </c:pt>
                <c:pt idx="648">
                  <c:v>1.8491308848062973</c:v>
                </c:pt>
                <c:pt idx="649">
                  <c:v>3.7796946207681827</c:v>
                </c:pt>
                <c:pt idx="650">
                  <c:v>3.4154266357421381</c:v>
                </c:pt>
                <c:pt idx="651">
                  <c:v>3.1793444315591985</c:v>
                </c:pt>
                <c:pt idx="652">
                  <c:v>3.4113189697265187</c:v>
                </c:pt>
                <c:pt idx="653">
                  <c:v>3.9363324483235207</c:v>
                </c:pt>
                <c:pt idx="654">
                  <c:v>3.8436525980631027</c:v>
                </c:pt>
                <c:pt idx="655">
                  <c:v>3.7240119934081588</c:v>
                </c:pt>
                <c:pt idx="656">
                  <c:v>3.7387743631998247</c:v>
                </c:pt>
                <c:pt idx="657">
                  <c:v>3.8087364196776887</c:v>
                </c:pt>
                <c:pt idx="658">
                  <c:v>2.6693000793456716</c:v>
                </c:pt>
                <c:pt idx="659">
                  <c:v>3.4980082194009987</c:v>
                </c:pt>
                <c:pt idx="660">
                  <c:v>3.6106897989908426</c:v>
                </c:pt>
                <c:pt idx="661">
                  <c:v>2.9971061706542597</c:v>
                </c:pt>
                <c:pt idx="662">
                  <c:v>2.8544715881347318</c:v>
                </c:pt>
                <c:pt idx="663">
                  <c:v>2.4675501505533592</c:v>
                </c:pt>
                <c:pt idx="664">
                  <c:v>2.5454332987467212</c:v>
                </c:pt>
                <c:pt idx="665">
                  <c:v>2.4623191833495777</c:v>
                </c:pt>
                <c:pt idx="666">
                  <c:v>2.3721254984537357</c:v>
                </c:pt>
                <c:pt idx="667">
                  <c:v>2.3545522054036168</c:v>
                </c:pt>
                <c:pt idx="668">
                  <c:v>2.3910748799641577</c:v>
                </c:pt>
                <c:pt idx="669">
                  <c:v>2.7440099080403426</c:v>
                </c:pt>
                <c:pt idx="670">
                  <c:v>2.3547536214192335</c:v>
                </c:pt>
                <c:pt idx="671">
                  <c:v>2.2352460225422908</c:v>
                </c:pt>
                <c:pt idx="672">
                  <c:v>2.2014137268066212</c:v>
                </c:pt>
                <c:pt idx="673">
                  <c:v>2.4919817606607801</c:v>
                </c:pt>
                <c:pt idx="674">
                  <c:v>2.2604891459146872</c:v>
                </c:pt>
                <c:pt idx="675">
                  <c:v>2.2099390665689929</c:v>
                </c:pt>
                <c:pt idx="676">
                  <c:v>2.2729062398274471</c:v>
                </c:pt>
                <c:pt idx="677">
                  <c:v>2.3217862447102591</c:v>
                </c:pt>
                <c:pt idx="678">
                  <c:v>2.5084164937336828</c:v>
                </c:pt>
                <c:pt idx="679">
                  <c:v>2.5885894775390352</c:v>
                </c:pt>
                <c:pt idx="680">
                  <c:v>2.6597450256347233</c:v>
                </c:pt>
                <c:pt idx="681">
                  <c:v>2.6605954488118262</c:v>
                </c:pt>
                <c:pt idx="682">
                  <c:v>4.0868787129719584</c:v>
                </c:pt>
                <c:pt idx="683">
                  <c:v>4.2237515767414671</c:v>
                </c:pt>
                <c:pt idx="684">
                  <c:v>3.9490689595539803</c:v>
                </c:pt>
                <c:pt idx="685">
                  <c:v>4.3016743977864076</c:v>
                </c:pt>
                <c:pt idx="686">
                  <c:v>4.4734436035155918</c:v>
                </c:pt>
                <c:pt idx="687">
                  <c:v>3.8893203735351101</c:v>
                </c:pt>
                <c:pt idx="688">
                  <c:v>4.3322245279947396</c:v>
                </c:pt>
                <c:pt idx="689">
                  <c:v>4.3577616373697365</c:v>
                </c:pt>
                <c:pt idx="690">
                  <c:v>4.0820432027180509</c:v>
                </c:pt>
                <c:pt idx="691">
                  <c:v>3.6672973632812091</c:v>
                </c:pt>
                <c:pt idx="692">
                  <c:v>3.6299252827961812</c:v>
                </c:pt>
                <c:pt idx="693">
                  <c:v>3.6931500752766491</c:v>
                </c:pt>
                <c:pt idx="694">
                  <c:v>1.9493946075439175</c:v>
                </c:pt>
                <c:pt idx="695">
                  <c:v>4.5078343709309125</c:v>
                </c:pt>
                <c:pt idx="696">
                  <c:v>4.7411717732747025</c:v>
                </c:pt>
                <c:pt idx="697">
                  <c:v>4.5388610839843579</c:v>
                </c:pt>
                <c:pt idx="698">
                  <c:v>4.6923060099283296</c:v>
                </c:pt>
                <c:pt idx="699">
                  <c:v>4.6046910603840603</c:v>
                </c:pt>
                <c:pt idx="700">
                  <c:v>4.4563079833984034</c:v>
                </c:pt>
                <c:pt idx="701">
                  <c:v>4.3738545735676455</c:v>
                </c:pt>
                <c:pt idx="702">
                  <c:v>4.2169921874999501</c:v>
                </c:pt>
                <c:pt idx="703">
                  <c:v>4.1078440348306806</c:v>
                </c:pt>
                <c:pt idx="704">
                  <c:v>4.0024027506509947</c:v>
                </c:pt>
                <c:pt idx="705">
                  <c:v>4.0934580485025558</c:v>
                </c:pt>
                <c:pt idx="706">
                  <c:v>4.0692588806151884</c:v>
                </c:pt>
                <c:pt idx="707">
                  <c:v>4.1036160786946105</c:v>
                </c:pt>
                <c:pt idx="708">
                  <c:v>3.8618314107258627</c:v>
                </c:pt>
                <c:pt idx="709">
                  <c:v>3.8835657755533401</c:v>
                </c:pt>
                <c:pt idx="710">
                  <c:v>2.6487823486327913</c:v>
                </c:pt>
                <c:pt idx="711">
                  <c:v>2.8577077229817411</c:v>
                </c:pt>
                <c:pt idx="712">
                  <c:v>2.6403521219889008</c:v>
                </c:pt>
                <c:pt idx="713">
                  <c:v>2.1401273091633892</c:v>
                </c:pt>
                <c:pt idx="714">
                  <c:v>2.4648999532063511</c:v>
                </c:pt>
                <c:pt idx="715">
                  <c:v>2.3149655659993207</c:v>
                </c:pt>
                <c:pt idx="716">
                  <c:v>2.2773511250813612</c:v>
                </c:pt>
                <c:pt idx="717">
                  <c:v>2.2383049011230201</c:v>
                </c:pt>
                <c:pt idx="718">
                  <c:v>2.1547810872395612</c:v>
                </c:pt>
                <c:pt idx="719">
                  <c:v>2.5585179646809602</c:v>
                </c:pt>
                <c:pt idx="720">
                  <c:v>2.4710016886392934</c:v>
                </c:pt>
                <c:pt idx="721">
                  <c:v>2.4394783020019237</c:v>
                </c:pt>
                <c:pt idx="722">
                  <c:v>2.6805104573567471</c:v>
                </c:pt>
                <c:pt idx="723">
                  <c:v>2.6268379211425472</c:v>
                </c:pt>
                <c:pt idx="724">
                  <c:v>3.4478658040364172</c:v>
                </c:pt>
                <c:pt idx="725">
                  <c:v>3.9577156066894061</c:v>
                </c:pt>
                <c:pt idx="726">
                  <c:v>4.1436828613280756</c:v>
                </c:pt>
                <c:pt idx="727">
                  <c:v>3.5805295308430591</c:v>
                </c:pt>
                <c:pt idx="728">
                  <c:v>3.9215222676594612</c:v>
                </c:pt>
                <c:pt idx="729">
                  <c:v>4.3185114542642715</c:v>
                </c:pt>
                <c:pt idx="730">
                  <c:v>4.1287279764810645</c:v>
                </c:pt>
                <c:pt idx="731">
                  <c:v>4.6286885579426373</c:v>
                </c:pt>
                <c:pt idx="732">
                  <c:v>4.6092188517251955</c:v>
                </c:pt>
                <c:pt idx="733">
                  <c:v>4.3819076538085415</c:v>
                </c:pt>
                <c:pt idx="734">
                  <c:v>2.6866872151692389</c:v>
                </c:pt>
                <c:pt idx="735">
                  <c:v>2.4143361409505002</c:v>
                </c:pt>
                <c:pt idx="736">
                  <c:v>1.9239715576171594</c:v>
                </c:pt>
                <c:pt idx="737">
                  <c:v>1.7016212463378624</c:v>
                </c:pt>
                <c:pt idx="738">
                  <c:v>1.6089847564697073</c:v>
                </c:pt>
                <c:pt idx="739">
                  <c:v>4.289486185709606</c:v>
                </c:pt>
                <c:pt idx="740">
                  <c:v>3.9645205179849881</c:v>
                </c:pt>
                <c:pt idx="741">
                  <c:v>3.6769973754882379</c:v>
                </c:pt>
                <c:pt idx="742">
                  <c:v>4.8197621663410883</c:v>
                </c:pt>
                <c:pt idx="743">
                  <c:v>4.6252212524413485</c:v>
                </c:pt>
                <c:pt idx="744">
                  <c:v>4.9015660603840594</c:v>
                </c:pt>
                <c:pt idx="745">
                  <c:v>4.7293223063150487</c:v>
                </c:pt>
                <c:pt idx="746">
                  <c:v>4.7163859049478614</c:v>
                </c:pt>
                <c:pt idx="747">
                  <c:v>3.0076591491698776</c:v>
                </c:pt>
                <c:pt idx="748">
                  <c:v>2.8107345581054473</c:v>
                </c:pt>
                <c:pt idx="749">
                  <c:v>3.1464057922362909</c:v>
                </c:pt>
                <c:pt idx="750">
                  <c:v>2.8236152648925446</c:v>
                </c:pt>
                <c:pt idx="751">
                  <c:v>2.7153124491373402</c:v>
                </c:pt>
                <c:pt idx="752">
                  <c:v>2.8986066182454087</c:v>
                </c:pt>
                <c:pt idx="753">
                  <c:v>3.147213490803999</c:v>
                </c:pt>
                <c:pt idx="754">
                  <c:v>2.9539515177408502</c:v>
                </c:pt>
                <c:pt idx="755">
                  <c:v>3.1709442138671498</c:v>
                </c:pt>
                <c:pt idx="756">
                  <c:v>2.9449048360188437</c:v>
                </c:pt>
                <c:pt idx="757">
                  <c:v>3.3167544047037212</c:v>
                </c:pt>
                <c:pt idx="758">
                  <c:v>3.0580935160318647</c:v>
                </c:pt>
                <c:pt idx="759">
                  <c:v>2.7769671122232737</c:v>
                </c:pt>
                <c:pt idx="760">
                  <c:v>3.0778615315754845</c:v>
                </c:pt>
                <c:pt idx="761">
                  <c:v>3.0284993489582992</c:v>
                </c:pt>
                <c:pt idx="762">
                  <c:v>3.1621129353840773</c:v>
                </c:pt>
                <c:pt idx="763">
                  <c:v>2.7292643229166402</c:v>
                </c:pt>
                <c:pt idx="764">
                  <c:v>3.2465947469075385</c:v>
                </c:pt>
                <c:pt idx="765">
                  <c:v>3.3666852315266533</c:v>
                </c:pt>
                <c:pt idx="766">
                  <c:v>3.0759216308593382</c:v>
                </c:pt>
                <c:pt idx="767">
                  <c:v>2.9049766540527</c:v>
                </c:pt>
                <c:pt idx="768">
                  <c:v>3.1170534769693643</c:v>
                </c:pt>
                <c:pt idx="769">
                  <c:v>3.5976277669270558</c:v>
                </c:pt>
                <c:pt idx="770">
                  <c:v>2.8596204121907167</c:v>
                </c:pt>
                <c:pt idx="771">
                  <c:v>2.5479283650715852</c:v>
                </c:pt>
                <c:pt idx="772">
                  <c:v>2.9408009847004837</c:v>
                </c:pt>
                <c:pt idx="773">
                  <c:v>5.6144521077473275</c:v>
                </c:pt>
                <c:pt idx="774">
                  <c:v>5.2985936482746814</c:v>
                </c:pt>
                <c:pt idx="775">
                  <c:v>5.1844665527343095</c:v>
                </c:pt>
                <c:pt idx="776">
                  <c:v>5.0175099690754266</c:v>
                </c:pt>
                <c:pt idx="777">
                  <c:v>5.0048405965168676</c:v>
                </c:pt>
                <c:pt idx="778">
                  <c:v>4.5269531249999471</c:v>
                </c:pt>
                <c:pt idx="779">
                  <c:v>4.9786443074543909</c:v>
                </c:pt>
                <c:pt idx="780">
                  <c:v>4.7618835449218189</c:v>
                </c:pt>
                <c:pt idx="781">
                  <c:v>4.5481531778970785</c:v>
                </c:pt>
                <c:pt idx="782">
                  <c:v>4.4713211059570037</c:v>
                </c:pt>
                <c:pt idx="783">
                  <c:v>4.3758433024088124</c:v>
                </c:pt>
                <c:pt idx="784">
                  <c:v>4.0749158223469237</c:v>
                </c:pt>
                <c:pt idx="785">
                  <c:v>4.7721537272134853</c:v>
                </c:pt>
                <c:pt idx="786">
                  <c:v>4.6790552775064267</c:v>
                </c:pt>
                <c:pt idx="787">
                  <c:v>4.6131790161132269</c:v>
                </c:pt>
                <c:pt idx="788">
                  <c:v>4.5574605305988873</c:v>
                </c:pt>
                <c:pt idx="789">
                  <c:v>4.673390706380153</c:v>
                </c:pt>
                <c:pt idx="790">
                  <c:v>4.5801294962564558</c:v>
                </c:pt>
                <c:pt idx="791">
                  <c:v>4.4984975179035915</c:v>
                </c:pt>
                <c:pt idx="792">
                  <c:v>4.4405364990233904</c:v>
                </c:pt>
                <c:pt idx="793">
                  <c:v>4.3278889973957551</c:v>
                </c:pt>
                <c:pt idx="794">
                  <c:v>4.192018636067635</c:v>
                </c:pt>
                <c:pt idx="795">
                  <c:v>4.2872833251952622</c:v>
                </c:pt>
                <c:pt idx="796">
                  <c:v>4.1343940734862645</c:v>
                </c:pt>
                <c:pt idx="797">
                  <c:v>4.3409952799478431</c:v>
                </c:pt>
                <c:pt idx="798">
                  <c:v>3.9418685913085381</c:v>
                </c:pt>
                <c:pt idx="799">
                  <c:v>3.6691864013671442</c:v>
                </c:pt>
                <c:pt idx="800">
                  <c:v>3.5962989807128389</c:v>
                </c:pt>
                <c:pt idx="801">
                  <c:v>4.2245943705240245</c:v>
                </c:pt>
                <c:pt idx="802">
                  <c:v>4.5292597452799024</c:v>
                </c:pt>
                <c:pt idx="803">
                  <c:v>4.4200215657551558</c:v>
                </c:pt>
                <c:pt idx="804">
                  <c:v>4.6472218831379664</c:v>
                </c:pt>
                <c:pt idx="805">
                  <c:v>4.5403310139973421</c:v>
                </c:pt>
                <c:pt idx="806">
                  <c:v>4.5230443318684355</c:v>
                </c:pt>
                <c:pt idx="807">
                  <c:v>4.2955190022785947</c:v>
                </c:pt>
                <c:pt idx="808">
                  <c:v>4.5039927164713003</c:v>
                </c:pt>
                <c:pt idx="809">
                  <c:v>4.4784255981444794</c:v>
                </c:pt>
                <c:pt idx="810">
                  <c:v>4.22898508707675</c:v>
                </c:pt>
                <c:pt idx="811">
                  <c:v>3.9376032511392771</c:v>
                </c:pt>
                <c:pt idx="812">
                  <c:v>4.2370681762694806</c:v>
                </c:pt>
                <c:pt idx="813">
                  <c:v>4.1940030415852245</c:v>
                </c:pt>
                <c:pt idx="814">
                  <c:v>4.2513084411620801</c:v>
                </c:pt>
                <c:pt idx="815">
                  <c:v>4.2371215820311994</c:v>
                </c:pt>
                <c:pt idx="816">
                  <c:v>3.9540102640787267</c:v>
                </c:pt>
                <c:pt idx="817">
                  <c:v>3.4482510884602453</c:v>
                </c:pt>
                <c:pt idx="818">
                  <c:v>3.6031079610188392</c:v>
                </c:pt>
                <c:pt idx="819">
                  <c:v>3.0194780985513971</c:v>
                </c:pt>
                <c:pt idx="820">
                  <c:v>2.8092330932616827</c:v>
                </c:pt>
                <c:pt idx="821">
                  <c:v>2.8571851094563465</c:v>
                </c:pt>
                <c:pt idx="822">
                  <c:v>2.7308820088704193</c:v>
                </c:pt>
                <c:pt idx="823">
                  <c:v>2.6311312357584402</c:v>
                </c:pt>
                <c:pt idx="824">
                  <c:v>2.3771052042642937</c:v>
                </c:pt>
                <c:pt idx="825">
                  <c:v>2.662672170003213</c:v>
                </c:pt>
                <c:pt idx="826">
                  <c:v>2.6167956034342024</c:v>
                </c:pt>
                <c:pt idx="827">
                  <c:v>1.861392084757465</c:v>
                </c:pt>
                <c:pt idx="828">
                  <c:v>2.4203699747721066</c:v>
                </c:pt>
                <c:pt idx="829">
                  <c:v>2.4476249694824026</c:v>
                </c:pt>
                <c:pt idx="830">
                  <c:v>1.8258972167968532</c:v>
                </c:pt>
                <c:pt idx="831">
                  <c:v>3.2568583170572527</c:v>
                </c:pt>
                <c:pt idx="832">
                  <c:v>2.7761482238769197</c:v>
                </c:pt>
                <c:pt idx="833">
                  <c:v>2.6289652506510204</c:v>
                </c:pt>
                <c:pt idx="834">
                  <c:v>2.6646392822265437</c:v>
                </c:pt>
                <c:pt idx="835">
                  <c:v>2.7972638448079219</c:v>
                </c:pt>
                <c:pt idx="836">
                  <c:v>2.8511726379394187</c:v>
                </c:pt>
                <c:pt idx="837">
                  <c:v>3.0060335795084279</c:v>
                </c:pt>
                <c:pt idx="838">
                  <c:v>3.0912381490071237</c:v>
                </c:pt>
                <c:pt idx="839">
                  <c:v>3.0218126932779588</c:v>
                </c:pt>
                <c:pt idx="840">
                  <c:v>3.2760589599608867</c:v>
                </c:pt>
                <c:pt idx="841">
                  <c:v>3.4257100423176801</c:v>
                </c:pt>
                <c:pt idx="842">
                  <c:v>3.0071556091308227</c:v>
                </c:pt>
                <c:pt idx="843">
                  <c:v>3.1703989664713212</c:v>
                </c:pt>
                <c:pt idx="844">
                  <c:v>2.9399826049804338</c:v>
                </c:pt>
                <c:pt idx="845">
                  <c:v>3.0917821248371977</c:v>
                </c:pt>
                <c:pt idx="846">
                  <c:v>2.7738039652506181</c:v>
                </c:pt>
                <c:pt idx="847">
                  <c:v>3.0105201721191053</c:v>
                </c:pt>
                <c:pt idx="848">
                  <c:v>2.7997629801431927</c:v>
                </c:pt>
                <c:pt idx="849">
                  <c:v>2.7330131530761395</c:v>
                </c:pt>
              </c:numCache>
            </c:numRef>
          </c:yVal>
        </c:ser>
        <c:axId val="131928448"/>
        <c:axId val="131930368"/>
      </c:scatterChart>
      <c:valAx>
        <c:axId val="131928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zh-CN">
                    <a:latin typeface="Times New Roman" pitchFamily="18" charset="0"/>
                    <a:cs typeface="Times New Roman" pitchFamily="18" charset="0"/>
                  </a:rPr>
                  <a:t>TOU </a:t>
                </a:r>
                <a:r>
                  <a:rPr lang="en-US" altLang="zh-CN" sz="10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(μW/cm</a:t>
                </a:r>
                <a:r>
                  <a:rPr lang="en-US" altLang="zh-CN" sz="1000" b="1" i="0" u="none" strike="noStrike" baseline="30000"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CN" sz="10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/nm/sr)</a:t>
                </a:r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defRPr>
            </a:pPr>
            <a:endParaRPr lang="zh-CN"/>
          </a:p>
        </c:txPr>
        <c:crossAx val="131930368"/>
        <c:crosses val="autoZero"/>
        <c:crossBetween val="midCat"/>
      </c:valAx>
      <c:valAx>
        <c:axId val="131930368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zh-CN">
                    <a:latin typeface="Times New Roman" pitchFamily="18" charset="0"/>
                    <a:cs typeface="Times New Roman" pitchFamily="18" charset="0"/>
                  </a:rPr>
                  <a:t>OMPS </a:t>
                </a:r>
                <a:r>
                  <a:rPr lang="en-US" altLang="zh-CN" sz="10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(μW/cm</a:t>
                </a:r>
                <a:r>
                  <a:rPr lang="en-US" altLang="zh-CN" sz="1000" b="1" i="0" u="none" strike="noStrike" baseline="30000"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CN" sz="10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/nm/sr)</a:t>
                </a:r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131928448"/>
        <c:crosses val="autoZero"/>
        <c:crossBetween val="midCat"/>
      </c:valAx>
    </c:plotArea>
    <c:plotVisOnly val="1"/>
    <c:dispBlanksAs val="gap"/>
  </c:chart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20028848523177117"/>
          <c:y val="6.8332472451791096E-2"/>
          <c:w val="0.72858850987280788"/>
          <c:h val="0.6834780690426995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C00000"/>
              </a:solidFill>
              <a:ln>
                <a:noFill/>
              </a:ln>
            </c:spPr>
          </c:marker>
          <c:trendline>
            <c:spPr>
              <a:ln w="12700"/>
            </c:spPr>
            <c:trendlineType val="linear"/>
            <c:dispRSqr val="1"/>
            <c:dispEq val="1"/>
            <c:trendlineLbl>
              <c:layout>
                <c:manualLayout>
                  <c:x val="-9.1272648613962032E-2"/>
                  <c:y val="1.8427959662936902E-3"/>
                </c:manualLayout>
              </c:layout>
              <c:numFmt formatCode="General" sourceLinked="0"/>
            </c:trendlineLbl>
          </c:trendline>
          <c:xVal>
            <c:numRef>
              <c:f>筛减数据!$T$2:$T$335</c:f>
              <c:numCache>
                <c:formatCode>General</c:formatCode>
                <c:ptCount val="334"/>
                <c:pt idx="0">
                  <c:v>0.67415676272043079</c:v>
                </c:pt>
                <c:pt idx="1">
                  <c:v>0.66930552199989746</c:v>
                </c:pt>
                <c:pt idx="2">
                  <c:v>0.66080660425367466</c:v>
                </c:pt>
                <c:pt idx="3">
                  <c:v>0.6458832644187279</c:v>
                </c:pt>
                <c:pt idx="4">
                  <c:v>0.64018971674034564</c:v>
                </c:pt>
                <c:pt idx="5">
                  <c:v>0.56142257147033947</c:v>
                </c:pt>
                <c:pt idx="6">
                  <c:v>0.55463112758058886</c:v>
                </c:pt>
                <c:pt idx="7">
                  <c:v>0.54601787316810224</c:v>
                </c:pt>
                <c:pt idx="8">
                  <c:v>0.53344688245800664</c:v>
                </c:pt>
                <c:pt idx="9">
                  <c:v>0.52392467564666978</c:v>
                </c:pt>
                <c:pt idx="10">
                  <c:v>1.0874800698742386</c:v>
                </c:pt>
                <c:pt idx="11">
                  <c:v>1.0527640227771715</c:v>
                </c:pt>
                <c:pt idx="12">
                  <c:v>1.0335601003970658</c:v>
                </c:pt>
                <c:pt idx="13">
                  <c:v>1.164531198483814</c:v>
                </c:pt>
                <c:pt idx="14">
                  <c:v>1.1438758407242624</c:v>
                </c:pt>
                <c:pt idx="15">
                  <c:v>1.12077692306474</c:v>
                </c:pt>
                <c:pt idx="16">
                  <c:v>1.0733387269513501</c:v>
                </c:pt>
                <c:pt idx="17">
                  <c:v>0.88965260664883539</c:v>
                </c:pt>
                <c:pt idx="18">
                  <c:v>0.85896536010986824</c:v>
                </c:pt>
                <c:pt idx="19">
                  <c:v>0.81819808661821758</c:v>
                </c:pt>
                <c:pt idx="20">
                  <c:v>0.80118987464997993</c:v>
                </c:pt>
                <c:pt idx="21">
                  <c:v>0.78467134217262924</c:v>
                </c:pt>
                <c:pt idx="22">
                  <c:v>0.74048129775102023</c:v>
                </c:pt>
                <c:pt idx="23">
                  <c:v>0.72035532706224259</c:v>
                </c:pt>
                <c:pt idx="24">
                  <c:v>0.69060834588243747</c:v>
                </c:pt>
                <c:pt idx="25">
                  <c:v>0.65831276228988711</c:v>
                </c:pt>
                <c:pt idx="26">
                  <c:v>0.6380822659173252</c:v>
                </c:pt>
                <c:pt idx="27">
                  <c:v>0.60674599909638138</c:v>
                </c:pt>
                <c:pt idx="28">
                  <c:v>0.58950455610191943</c:v>
                </c:pt>
                <c:pt idx="29">
                  <c:v>0.5572797405027049</c:v>
                </c:pt>
                <c:pt idx="30">
                  <c:v>0.98003724516809154</c:v>
                </c:pt>
                <c:pt idx="31">
                  <c:v>0.96426767316930762</c:v>
                </c:pt>
                <c:pt idx="32">
                  <c:v>0.94332425478192217</c:v>
                </c:pt>
                <c:pt idx="33">
                  <c:v>0.92501508398734256</c:v>
                </c:pt>
                <c:pt idx="34">
                  <c:v>0.90907031172134156</c:v>
                </c:pt>
                <c:pt idx="35">
                  <c:v>0.88254665102458363</c:v>
                </c:pt>
                <c:pt idx="36">
                  <c:v>0.72349733129054383</c:v>
                </c:pt>
                <c:pt idx="37">
                  <c:v>0.70731385484223785</c:v>
                </c:pt>
                <c:pt idx="38">
                  <c:v>0.67913938901370963</c:v>
                </c:pt>
                <c:pt idx="39">
                  <c:v>0.6253968975114792</c:v>
                </c:pt>
                <c:pt idx="40">
                  <c:v>0.6018543895933498</c:v>
                </c:pt>
                <c:pt idx="41">
                  <c:v>1.0513495705128104</c:v>
                </c:pt>
                <c:pt idx="42">
                  <c:v>1.0327790250749578</c:v>
                </c:pt>
                <c:pt idx="43">
                  <c:v>1.0148789155014788</c:v>
                </c:pt>
                <c:pt idx="44">
                  <c:v>1.1766735019434167</c:v>
                </c:pt>
                <c:pt idx="45">
                  <c:v>1.157513761980494</c:v>
                </c:pt>
                <c:pt idx="46">
                  <c:v>1.1491891629621025</c:v>
                </c:pt>
                <c:pt idx="47">
                  <c:v>1.1269685683832087</c:v>
                </c:pt>
                <c:pt idx="48">
                  <c:v>1.1045157446092444</c:v>
                </c:pt>
                <c:pt idx="49">
                  <c:v>1.1159925102808679</c:v>
                </c:pt>
                <c:pt idx="50">
                  <c:v>0.98007423668063465</c:v>
                </c:pt>
                <c:pt idx="51">
                  <c:v>0.95420477722302333</c:v>
                </c:pt>
                <c:pt idx="52">
                  <c:v>0.94130870290145419</c:v>
                </c:pt>
                <c:pt idx="53">
                  <c:v>0.9288045154404666</c:v>
                </c:pt>
                <c:pt idx="54">
                  <c:v>0.90292928501406811</c:v>
                </c:pt>
                <c:pt idx="55">
                  <c:v>0.75378939867311101</c:v>
                </c:pt>
                <c:pt idx="56">
                  <c:v>0.75777658674618664</c:v>
                </c:pt>
                <c:pt idx="57">
                  <c:v>0.72365546920234469</c:v>
                </c:pt>
                <c:pt idx="58">
                  <c:v>0.67481503360997552</c:v>
                </c:pt>
                <c:pt idx="59">
                  <c:v>0.65030009327507898</c:v>
                </c:pt>
                <c:pt idx="60">
                  <c:v>0.66336229019504389</c:v>
                </c:pt>
                <c:pt idx="61">
                  <c:v>0.62462197547882092</c:v>
                </c:pt>
                <c:pt idx="62">
                  <c:v>0.58610565372269752</c:v>
                </c:pt>
                <c:pt idx="63">
                  <c:v>0.86175794471654843</c:v>
                </c:pt>
                <c:pt idx="64">
                  <c:v>0.84222656254594586</c:v>
                </c:pt>
                <c:pt idx="65">
                  <c:v>0.81365587504172265</c:v>
                </c:pt>
                <c:pt idx="66">
                  <c:v>0.78209409272450048</c:v>
                </c:pt>
                <c:pt idx="67">
                  <c:v>0.75289868630142909</c:v>
                </c:pt>
                <c:pt idx="68">
                  <c:v>0.58917035517990557</c:v>
                </c:pt>
                <c:pt idx="69">
                  <c:v>0.56934454715300964</c:v>
                </c:pt>
                <c:pt idx="70">
                  <c:v>0.5429628261015027</c:v>
                </c:pt>
                <c:pt idx="71">
                  <c:v>0.51943434285116463</c:v>
                </c:pt>
                <c:pt idx="72">
                  <c:v>0.43827586001680985</c:v>
                </c:pt>
                <c:pt idx="73">
                  <c:v>0.43946775565868207</c:v>
                </c:pt>
                <c:pt idx="74">
                  <c:v>1.206061755982242</c:v>
                </c:pt>
                <c:pt idx="75">
                  <c:v>1.1928937273211646</c:v>
                </c:pt>
                <c:pt idx="76">
                  <c:v>1.169201027972137</c:v>
                </c:pt>
                <c:pt idx="77">
                  <c:v>1.1218478202588436</c:v>
                </c:pt>
                <c:pt idx="78">
                  <c:v>1.1080862748947236</c:v>
                </c:pt>
                <c:pt idx="79">
                  <c:v>1.2651212870391413</c:v>
                </c:pt>
                <c:pt idx="80">
                  <c:v>1.2328550336556621</c:v>
                </c:pt>
                <c:pt idx="81">
                  <c:v>1.1450258983794657</c:v>
                </c:pt>
                <c:pt idx="82">
                  <c:v>1.1476847838578679</c:v>
                </c:pt>
                <c:pt idx="83">
                  <c:v>1.1449293392661131</c:v>
                </c:pt>
                <c:pt idx="84">
                  <c:v>0.94199594657443331</c:v>
                </c:pt>
                <c:pt idx="85">
                  <c:v>0.91940876753739176</c:v>
                </c:pt>
                <c:pt idx="86">
                  <c:v>0.88196480906028718</c:v>
                </c:pt>
                <c:pt idx="87">
                  <c:v>0.85869219562491172</c:v>
                </c:pt>
                <c:pt idx="88">
                  <c:v>0.77486963731619796</c:v>
                </c:pt>
                <c:pt idx="89">
                  <c:v>0.74605907760216517</c:v>
                </c:pt>
                <c:pt idx="90">
                  <c:v>0.67865330898299825</c:v>
                </c:pt>
                <c:pt idx="91">
                  <c:v>0.66063611427227364</c:v>
                </c:pt>
                <c:pt idx="92">
                  <c:v>0.63456451795860169</c:v>
                </c:pt>
                <c:pt idx="93">
                  <c:v>0.61341549485989133</c:v>
                </c:pt>
                <c:pt idx="94">
                  <c:v>0.59547589066789464</c:v>
                </c:pt>
                <c:pt idx="95">
                  <c:v>0.86778772933753701</c:v>
                </c:pt>
                <c:pt idx="96">
                  <c:v>0.84496196237655263</c:v>
                </c:pt>
                <c:pt idx="97">
                  <c:v>0.82226729443584379</c:v>
                </c:pt>
                <c:pt idx="98">
                  <c:v>0.79753885887310882</c:v>
                </c:pt>
                <c:pt idx="99">
                  <c:v>0.75996858619384244</c:v>
                </c:pt>
                <c:pt idx="100">
                  <c:v>0.7447023975236946</c:v>
                </c:pt>
                <c:pt idx="101">
                  <c:v>0.54152956345069192</c:v>
                </c:pt>
                <c:pt idx="102">
                  <c:v>0.51772511764868789</c:v>
                </c:pt>
                <c:pt idx="103">
                  <c:v>0.49558314762584293</c:v>
                </c:pt>
                <c:pt idx="104">
                  <c:v>0.39099013021893542</c:v>
                </c:pt>
                <c:pt idx="105">
                  <c:v>0.35324890302514972</c:v>
                </c:pt>
                <c:pt idx="106">
                  <c:v>0.32856743178167863</c:v>
                </c:pt>
                <c:pt idx="107">
                  <c:v>0.31596419202088366</c:v>
                </c:pt>
                <c:pt idx="108">
                  <c:v>0.30556791877440137</c:v>
                </c:pt>
                <c:pt idx="109">
                  <c:v>0.29437068669704769</c:v>
                </c:pt>
                <c:pt idx="110">
                  <c:v>0.28284498063437624</c:v>
                </c:pt>
                <c:pt idx="111">
                  <c:v>0.25276115178135372</c:v>
                </c:pt>
                <c:pt idx="112">
                  <c:v>0.23808292488134677</c:v>
                </c:pt>
                <c:pt idx="113">
                  <c:v>0.22575618320135671</c:v>
                </c:pt>
                <c:pt idx="114">
                  <c:v>0.22226487588699942</c:v>
                </c:pt>
                <c:pt idx="115">
                  <c:v>0.21240152551341671</c:v>
                </c:pt>
                <c:pt idx="116">
                  <c:v>0.20617089630143459</c:v>
                </c:pt>
                <c:pt idx="117">
                  <c:v>0.19879718044512495</c:v>
                </c:pt>
                <c:pt idx="118">
                  <c:v>0.190328877022967</c:v>
                </c:pt>
                <c:pt idx="119">
                  <c:v>0.18048295648094487</c:v>
                </c:pt>
                <c:pt idx="120">
                  <c:v>0.18696323384614827</c:v>
                </c:pt>
                <c:pt idx="121">
                  <c:v>0.18345850655911922</c:v>
                </c:pt>
                <c:pt idx="122">
                  <c:v>0.18087391486323742</c:v>
                </c:pt>
                <c:pt idx="123">
                  <c:v>0.16339573372781041</c:v>
                </c:pt>
                <c:pt idx="124">
                  <c:v>0.1958725874590618</c:v>
                </c:pt>
                <c:pt idx="125">
                  <c:v>0.15756499340436525</c:v>
                </c:pt>
                <c:pt idx="126">
                  <c:v>0.19396883464145673</c:v>
                </c:pt>
                <c:pt idx="127">
                  <c:v>0.17179019299407441</c:v>
                </c:pt>
                <c:pt idx="128">
                  <c:v>0.13817221351127804</c:v>
                </c:pt>
                <c:pt idx="129">
                  <c:v>0.16855699594558088</c:v>
                </c:pt>
                <c:pt idx="130">
                  <c:v>0.15041614136745393</c:v>
                </c:pt>
                <c:pt idx="131">
                  <c:v>0.18488602715789773</c:v>
                </c:pt>
                <c:pt idx="132">
                  <c:v>0.14719310928064883</c:v>
                </c:pt>
                <c:pt idx="133">
                  <c:v>0.12813487414869038</c:v>
                </c:pt>
                <c:pt idx="134">
                  <c:v>0.81548333708235576</c:v>
                </c:pt>
                <c:pt idx="135">
                  <c:v>0.81538012790039449</c:v>
                </c:pt>
                <c:pt idx="136">
                  <c:v>0.81553582733833663</c:v>
                </c:pt>
                <c:pt idx="137">
                  <c:v>0.81214634838146749</c:v>
                </c:pt>
                <c:pt idx="138">
                  <c:v>0.80170392548272329</c:v>
                </c:pt>
                <c:pt idx="139">
                  <c:v>0.77147389309178083</c:v>
                </c:pt>
                <c:pt idx="140">
                  <c:v>0.76311809039881273</c:v>
                </c:pt>
                <c:pt idx="141">
                  <c:v>0.7494036252440246</c:v>
                </c:pt>
                <c:pt idx="142">
                  <c:v>0.74199883913715803</c:v>
                </c:pt>
                <c:pt idx="143">
                  <c:v>0.73599912802541689</c:v>
                </c:pt>
                <c:pt idx="144">
                  <c:v>0.64404695439605364</c:v>
                </c:pt>
                <c:pt idx="145">
                  <c:v>0.63131202165988565</c:v>
                </c:pt>
                <c:pt idx="146">
                  <c:v>0.61002199324944573</c:v>
                </c:pt>
                <c:pt idx="147">
                  <c:v>0.61642427158324664</c:v>
                </c:pt>
                <c:pt idx="148">
                  <c:v>0.59264756581118649</c:v>
                </c:pt>
                <c:pt idx="149">
                  <c:v>0.59899553565335861</c:v>
                </c:pt>
                <c:pt idx="150">
                  <c:v>0.57411885613020064</c:v>
                </c:pt>
                <c:pt idx="151">
                  <c:v>0.58200088533509131</c:v>
                </c:pt>
                <c:pt idx="152">
                  <c:v>0.55926325599328941</c:v>
                </c:pt>
                <c:pt idx="153">
                  <c:v>0.56495106394233341</c:v>
                </c:pt>
                <c:pt idx="154">
                  <c:v>0.5562846916021017</c:v>
                </c:pt>
                <c:pt idx="155">
                  <c:v>0.54260850862685872</c:v>
                </c:pt>
                <c:pt idx="156">
                  <c:v>0.52289046018054264</c:v>
                </c:pt>
                <c:pt idx="157">
                  <c:v>0.50324992258561663</c:v>
                </c:pt>
                <c:pt idx="158">
                  <c:v>1.4688812038060666</c:v>
                </c:pt>
                <c:pt idx="159">
                  <c:v>1.3870689751907141</c:v>
                </c:pt>
                <c:pt idx="160">
                  <c:v>1.3528624494089627</c:v>
                </c:pt>
                <c:pt idx="161">
                  <c:v>1.328066496016804</c:v>
                </c:pt>
                <c:pt idx="162">
                  <c:v>1.2575120195701293</c:v>
                </c:pt>
                <c:pt idx="163">
                  <c:v>1.1065927870694678</c:v>
                </c:pt>
                <c:pt idx="164">
                  <c:v>1.06744843673516</c:v>
                </c:pt>
                <c:pt idx="165">
                  <c:v>1.0008492793200952</c:v>
                </c:pt>
                <c:pt idx="166">
                  <c:v>0.95465222133656769</c:v>
                </c:pt>
                <c:pt idx="167">
                  <c:v>0.92141703920039786</c:v>
                </c:pt>
                <c:pt idx="168">
                  <c:v>0.83583650381567076</c:v>
                </c:pt>
                <c:pt idx="169">
                  <c:v>0.85429097855554248</c:v>
                </c:pt>
                <c:pt idx="170">
                  <c:v>0.82759724586242767</c:v>
                </c:pt>
                <c:pt idx="171">
                  <c:v>0.75535257506167053</c:v>
                </c:pt>
                <c:pt idx="172">
                  <c:v>0.71609689152572964</c:v>
                </c:pt>
                <c:pt idx="173">
                  <c:v>0.6711031573179167</c:v>
                </c:pt>
                <c:pt idx="174">
                  <c:v>0.57618704863079895</c:v>
                </c:pt>
                <c:pt idx="175">
                  <c:v>0.54051426019800053</c:v>
                </c:pt>
                <c:pt idx="176">
                  <c:v>0.50329319943675133</c:v>
                </c:pt>
                <c:pt idx="177">
                  <c:v>0.47002004101167055</c:v>
                </c:pt>
                <c:pt idx="178">
                  <c:v>0.44111510085862926</c:v>
                </c:pt>
                <c:pt idx="179">
                  <c:v>0.41315472780377088</c:v>
                </c:pt>
                <c:pt idx="180">
                  <c:v>0.38562363848857606</c:v>
                </c:pt>
                <c:pt idx="181">
                  <c:v>0.38657379938450076</c:v>
                </c:pt>
                <c:pt idx="182">
                  <c:v>0.33386919163898543</c:v>
                </c:pt>
                <c:pt idx="183">
                  <c:v>0.30983748123572674</c:v>
                </c:pt>
                <c:pt idx="184">
                  <c:v>0.30929533012819377</c:v>
                </c:pt>
                <c:pt idx="185">
                  <c:v>0.29097588365460886</c:v>
                </c:pt>
                <c:pt idx="186">
                  <c:v>0.28297025255501634</c:v>
                </c:pt>
                <c:pt idx="187">
                  <c:v>0.26810729087801793</c:v>
                </c:pt>
                <c:pt idx="188">
                  <c:v>0.25124481709084939</c:v>
                </c:pt>
                <c:pt idx="189">
                  <c:v>0.26802052161564988</c:v>
                </c:pt>
                <c:pt idx="190">
                  <c:v>0.23785114780760699</c:v>
                </c:pt>
                <c:pt idx="191">
                  <c:v>0.21870247877093082</c:v>
                </c:pt>
                <c:pt idx="192">
                  <c:v>0.25274853045265283</c:v>
                </c:pt>
                <c:pt idx="193">
                  <c:v>0.23860915110063571</c:v>
                </c:pt>
                <c:pt idx="194">
                  <c:v>0.23850150862126041</c:v>
                </c:pt>
                <c:pt idx="195">
                  <c:v>0.22110484400205388</c:v>
                </c:pt>
                <c:pt idx="196">
                  <c:v>0.20498893128179313</c:v>
                </c:pt>
                <c:pt idx="197">
                  <c:v>0.22229788310374649</c:v>
                </c:pt>
                <c:pt idx="198">
                  <c:v>0.18932040025269525</c:v>
                </c:pt>
                <c:pt idx="199">
                  <c:v>0.20371244362723034</c:v>
                </c:pt>
                <c:pt idx="200">
                  <c:v>0.17391720346306203</c:v>
                </c:pt>
                <c:pt idx="201">
                  <c:v>0.16487651612711537</c:v>
                </c:pt>
                <c:pt idx="202">
                  <c:v>0.19153877787836895</c:v>
                </c:pt>
                <c:pt idx="203">
                  <c:v>0.17699020637756499</c:v>
                </c:pt>
                <c:pt idx="204">
                  <c:v>0.15059478238434046</c:v>
                </c:pt>
                <c:pt idx="205">
                  <c:v>0.16531817694578357</c:v>
                </c:pt>
                <c:pt idx="206">
                  <c:v>0.13997486577806181</c:v>
                </c:pt>
                <c:pt idx="207">
                  <c:v>0.15353298988967501</c:v>
                </c:pt>
                <c:pt idx="208">
                  <c:v>0.13996776830446891</c:v>
                </c:pt>
                <c:pt idx="209">
                  <c:v>0.13034378075298056</c:v>
                </c:pt>
                <c:pt idx="210">
                  <c:v>0.30152170635076941</c:v>
                </c:pt>
                <c:pt idx="211">
                  <c:v>0.28980996980714846</c:v>
                </c:pt>
                <c:pt idx="212">
                  <c:v>0.27738585923943365</c:v>
                </c:pt>
                <c:pt idx="213">
                  <c:v>0.28195687656122581</c:v>
                </c:pt>
                <c:pt idx="214">
                  <c:v>0.28845203010783332</c:v>
                </c:pt>
                <c:pt idx="215">
                  <c:v>0.28103069521939339</c:v>
                </c:pt>
                <c:pt idx="216">
                  <c:v>0.28599590956605581</c:v>
                </c:pt>
                <c:pt idx="217">
                  <c:v>0.29379617735332081</c:v>
                </c:pt>
                <c:pt idx="218">
                  <c:v>0.28582339008297925</c:v>
                </c:pt>
                <c:pt idx="219">
                  <c:v>0.29013037072213677</c:v>
                </c:pt>
                <c:pt idx="220">
                  <c:v>0.27879440198164906</c:v>
                </c:pt>
                <c:pt idx="221">
                  <c:v>0.27496129579949624</c:v>
                </c:pt>
                <c:pt idx="222">
                  <c:v>0.27878017620792517</c:v>
                </c:pt>
                <c:pt idx="223">
                  <c:v>0.29177486421169924</c:v>
                </c:pt>
                <c:pt idx="224">
                  <c:v>0.29699176449040182</c:v>
                </c:pt>
                <c:pt idx="225">
                  <c:v>0.29705669699624643</c:v>
                </c:pt>
                <c:pt idx="226">
                  <c:v>0.28330093630629588</c:v>
                </c:pt>
                <c:pt idx="227">
                  <c:v>0.30841041952227743</c:v>
                </c:pt>
                <c:pt idx="228">
                  <c:v>0.29552140926403048</c:v>
                </c:pt>
                <c:pt idx="229">
                  <c:v>0.28290682185950033</c:v>
                </c:pt>
                <c:pt idx="230">
                  <c:v>0.30844632039620601</c:v>
                </c:pt>
                <c:pt idx="231">
                  <c:v>0.29545302590229017</c:v>
                </c:pt>
                <c:pt idx="232">
                  <c:v>0.2833877124974965</c:v>
                </c:pt>
                <c:pt idx="233">
                  <c:v>0.30753479745228296</c:v>
                </c:pt>
                <c:pt idx="234">
                  <c:v>0.28285545362139275</c:v>
                </c:pt>
                <c:pt idx="235">
                  <c:v>0.30588392889360938</c:v>
                </c:pt>
                <c:pt idx="236">
                  <c:v>0.2802128550393353</c:v>
                </c:pt>
                <c:pt idx="237">
                  <c:v>0.26331704040282661</c:v>
                </c:pt>
                <c:pt idx="238">
                  <c:v>0.30030901049175884</c:v>
                </c:pt>
                <c:pt idx="239">
                  <c:v>0.28778028667325367</c:v>
                </c:pt>
                <c:pt idx="240">
                  <c:v>0.26010318101199165</c:v>
                </c:pt>
                <c:pt idx="241">
                  <c:v>0.28021838189949955</c:v>
                </c:pt>
                <c:pt idx="242">
                  <c:v>0.26446845231716398</c:v>
                </c:pt>
                <c:pt idx="243">
                  <c:v>0.27349888157805302</c:v>
                </c:pt>
                <c:pt idx="244">
                  <c:v>0.24861757574071261</c:v>
                </c:pt>
                <c:pt idx="245">
                  <c:v>0.26912527994196067</c:v>
                </c:pt>
                <c:pt idx="246">
                  <c:v>0.24127527920371319</c:v>
                </c:pt>
                <c:pt idx="247">
                  <c:v>0.26610938045634025</c:v>
                </c:pt>
                <c:pt idx="248">
                  <c:v>0.23759956371936575</c:v>
                </c:pt>
                <c:pt idx="249">
                  <c:v>0.25415361188412477</c:v>
                </c:pt>
                <c:pt idx="250">
                  <c:v>0.24119131675513536</c:v>
                </c:pt>
                <c:pt idx="251">
                  <c:v>0.23272510293863116</c:v>
                </c:pt>
                <c:pt idx="252">
                  <c:v>0.22448069733511128</c:v>
                </c:pt>
                <c:pt idx="253">
                  <c:v>0.21448263946253363</c:v>
                </c:pt>
                <c:pt idx="254">
                  <c:v>0.21639268636183434</c:v>
                </c:pt>
                <c:pt idx="255">
                  <c:v>0.20318761439234623</c:v>
                </c:pt>
                <c:pt idx="256">
                  <c:v>0.20967744674649738</c:v>
                </c:pt>
                <c:pt idx="257">
                  <c:v>0.20076865742583438</c:v>
                </c:pt>
                <c:pt idx="258">
                  <c:v>0.92905966092326753</c:v>
                </c:pt>
                <c:pt idx="259">
                  <c:v>0.92674780821325664</c:v>
                </c:pt>
                <c:pt idx="260">
                  <c:v>0.91082472451916885</c:v>
                </c:pt>
                <c:pt idx="261">
                  <c:v>0.88251892135218646</c:v>
                </c:pt>
                <c:pt idx="262">
                  <c:v>0.86609601303369976</c:v>
                </c:pt>
                <c:pt idx="263">
                  <c:v>0.78831753739040211</c:v>
                </c:pt>
                <c:pt idx="264">
                  <c:v>0.78674941242835117</c:v>
                </c:pt>
                <c:pt idx="265">
                  <c:v>0.77773278352638164</c:v>
                </c:pt>
                <c:pt idx="266">
                  <c:v>0.76391899586999745</c:v>
                </c:pt>
                <c:pt idx="267">
                  <c:v>0.72097420315308236</c:v>
                </c:pt>
                <c:pt idx="268">
                  <c:v>0.70547530906797618</c:v>
                </c:pt>
                <c:pt idx="269">
                  <c:v>0.69295324513474854</c:v>
                </c:pt>
                <c:pt idx="270">
                  <c:v>0.6850107187258514</c:v>
                </c:pt>
                <c:pt idx="271">
                  <c:v>0.66835563817271948</c:v>
                </c:pt>
                <c:pt idx="272">
                  <c:v>0.65949467311090781</c:v>
                </c:pt>
                <c:pt idx="273">
                  <c:v>0.64515466156768364</c:v>
                </c:pt>
                <c:pt idx="274">
                  <c:v>0.63558013551329962</c:v>
                </c:pt>
                <c:pt idx="275">
                  <c:v>0.61432820750670136</c:v>
                </c:pt>
                <c:pt idx="276">
                  <c:v>0.58665593601318977</c:v>
                </c:pt>
                <c:pt idx="277">
                  <c:v>0.58035307985413631</c:v>
                </c:pt>
                <c:pt idx="278">
                  <c:v>0.56881744532337164</c:v>
                </c:pt>
                <c:pt idx="279">
                  <c:v>0.56464332096342662</c:v>
                </c:pt>
                <c:pt idx="280">
                  <c:v>0.54854843621671678</c:v>
                </c:pt>
                <c:pt idx="281">
                  <c:v>0.87301464861142664</c:v>
                </c:pt>
                <c:pt idx="282">
                  <c:v>0.80085292711360045</c:v>
                </c:pt>
                <c:pt idx="283">
                  <c:v>0.79262514864107159</c:v>
                </c:pt>
                <c:pt idx="284">
                  <c:v>0.79323040658883748</c:v>
                </c:pt>
                <c:pt idx="285">
                  <c:v>0.77245021909834177</c:v>
                </c:pt>
                <c:pt idx="286">
                  <c:v>0.76299497360791302</c:v>
                </c:pt>
                <c:pt idx="287">
                  <c:v>0.74638736739675959</c:v>
                </c:pt>
                <c:pt idx="288">
                  <c:v>0.71741941625772054</c:v>
                </c:pt>
                <c:pt idx="289">
                  <c:v>0.68925036965697151</c:v>
                </c:pt>
                <c:pt idx="290">
                  <c:v>0.69034244311598192</c:v>
                </c:pt>
                <c:pt idx="291">
                  <c:v>0.65625113165846993</c:v>
                </c:pt>
                <c:pt idx="292">
                  <c:v>0.6314238933572236</c:v>
                </c:pt>
                <c:pt idx="293">
                  <c:v>0.64168328090203552</c:v>
                </c:pt>
                <c:pt idx="294">
                  <c:v>0.59274057048276441</c:v>
                </c:pt>
                <c:pt idx="295">
                  <c:v>0.59775017827496058</c:v>
                </c:pt>
                <c:pt idx="296">
                  <c:v>0.58562870280438661</c:v>
                </c:pt>
                <c:pt idx="297">
                  <c:v>0.57063109279665769</c:v>
                </c:pt>
                <c:pt idx="298">
                  <c:v>0.54804171220734355</c:v>
                </c:pt>
                <c:pt idx="299">
                  <c:v>0.53183186211139932</c:v>
                </c:pt>
                <c:pt idx="300">
                  <c:v>0.52721844768344661</c:v>
                </c:pt>
                <c:pt idx="301">
                  <c:v>0.50506341674433919</c:v>
                </c:pt>
                <c:pt idx="302">
                  <c:v>0.50536008671727373</c:v>
                </c:pt>
                <c:pt idx="303">
                  <c:v>0.48659485330476837</c:v>
                </c:pt>
                <c:pt idx="304">
                  <c:v>0.48551660006608532</c:v>
                </c:pt>
                <c:pt idx="305">
                  <c:v>0.46169838004540281</c:v>
                </c:pt>
                <c:pt idx="306">
                  <c:v>0.44863144111024394</c:v>
                </c:pt>
                <c:pt idx="307">
                  <c:v>0.43080392016232738</c:v>
                </c:pt>
                <c:pt idx="308">
                  <c:v>0.42112915396313355</c:v>
                </c:pt>
                <c:pt idx="309">
                  <c:v>0.41763553943261505</c:v>
                </c:pt>
                <c:pt idx="310">
                  <c:v>0.41205039736530746</c:v>
                </c:pt>
                <c:pt idx="311">
                  <c:v>0.393502607317949</c:v>
                </c:pt>
                <c:pt idx="312">
                  <c:v>0.38713057026535708</c:v>
                </c:pt>
                <c:pt idx="313">
                  <c:v>0.35691587041267786</c:v>
                </c:pt>
                <c:pt idx="314">
                  <c:v>0.34672006629274527</c:v>
                </c:pt>
                <c:pt idx="315">
                  <c:v>0.33460307780154885</c:v>
                </c:pt>
                <c:pt idx="316">
                  <c:v>0.32805480110596019</c:v>
                </c:pt>
                <c:pt idx="317">
                  <c:v>0.30770544727254651</c:v>
                </c:pt>
                <c:pt idx="318">
                  <c:v>0.30659178911808138</c:v>
                </c:pt>
                <c:pt idx="319">
                  <c:v>0.28120557117809447</c:v>
                </c:pt>
                <c:pt idx="320">
                  <c:v>0.26385577250317399</c:v>
                </c:pt>
                <c:pt idx="321">
                  <c:v>0.24173469244447798</c:v>
                </c:pt>
                <c:pt idx="322">
                  <c:v>0.22318074071397337</c:v>
                </c:pt>
                <c:pt idx="323">
                  <c:v>0.21685583672455327</c:v>
                </c:pt>
                <c:pt idx="324">
                  <c:v>0.20715142597221375</c:v>
                </c:pt>
                <c:pt idx="325">
                  <c:v>0.19990737355245869</c:v>
                </c:pt>
                <c:pt idx="326">
                  <c:v>0.19073338495885842</c:v>
                </c:pt>
                <c:pt idx="327">
                  <c:v>0.17534412809041749</c:v>
                </c:pt>
                <c:pt idx="328">
                  <c:v>0.17175701777634791</c:v>
                </c:pt>
                <c:pt idx="329">
                  <c:v>0.16215054427544995</c:v>
                </c:pt>
                <c:pt idx="330">
                  <c:v>0.15360185461816878</c:v>
                </c:pt>
                <c:pt idx="331">
                  <c:v>0.31861273153760578</c:v>
                </c:pt>
                <c:pt idx="332">
                  <c:v>0.24175409372598924</c:v>
                </c:pt>
                <c:pt idx="333">
                  <c:v>0.21783643494087804</c:v>
                </c:pt>
              </c:numCache>
            </c:numRef>
          </c:xVal>
          <c:yVal>
            <c:numRef>
              <c:f>筛减数据!$H$2:$H$335</c:f>
              <c:numCache>
                <c:formatCode>General</c:formatCode>
                <c:ptCount val="334"/>
                <c:pt idx="0">
                  <c:v>1.0541131500000001</c:v>
                </c:pt>
                <c:pt idx="1">
                  <c:v>1.0740773700000001</c:v>
                </c:pt>
                <c:pt idx="2">
                  <c:v>1.0022060899999998</c:v>
                </c:pt>
                <c:pt idx="3">
                  <c:v>0.99422037999999957</c:v>
                </c:pt>
                <c:pt idx="4">
                  <c:v>0.98623465999999949</c:v>
                </c:pt>
                <c:pt idx="5">
                  <c:v>0.86245620000000001</c:v>
                </c:pt>
                <c:pt idx="6">
                  <c:v>0.8305134199999995</c:v>
                </c:pt>
                <c:pt idx="7">
                  <c:v>0.8305134199999995</c:v>
                </c:pt>
                <c:pt idx="8">
                  <c:v>0.7905848599999995</c:v>
                </c:pt>
                <c:pt idx="9">
                  <c:v>0.77398378000000001</c:v>
                </c:pt>
                <c:pt idx="10">
                  <c:v>1.6210982799999998</c:v>
                </c:pt>
                <c:pt idx="11">
                  <c:v>1.6051268599999984</c:v>
                </c:pt>
                <c:pt idx="12">
                  <c:v>1.5532197999999984</c:v>
                </c:pt>
                <c:pt idx="13">
                  <c:v>1.7648409599999999</c:v>
                </c:pt>
                <c:pt idx="14">
                  <c:v>1.7368910299999998</c:v>
                </c:pt>
                <c:pt idx="15">
                  <c:v>1.66501963</c:v>
                </c:pt>
                <c:pt idx="16">
                  <c:v>1.62908399</c:v>
                </c:pt>
                <c:pt idx="17">
                  <c:v>1.3495842199999983</c:v>
                </c:pt>
                <c:pt idx="18">
                  <c:v>1.3056628699999999</c:v>
                </c:pt>
                <c:pt idx="19">
                  <c:v>1.2497630099999983</c:v>
                </c:pt>
                <c:pt idx="20">
                  <c:v>1.1539344799999998</c:v>
                </c:pt>
                <c:pt idx="21">
                  <c:v>1.1339702599999983</c:v>
                </c:pt>
                <c:pt idx="22">
                  <c:v>1.1346124400000015</c:v>
                </c:pt>
                <c:pt idx="23">
                  <c:v>1.0946612399999998</c:v>
                </c:pt>
                <c:pt idx="24">
                  <c:v>1.0067686999999983</c:v>
                </c:pt>
                <c:pt idx="25">
                  <c:v>1.0067686999999983</c:v>
                </c:pt>
                <c:pt idx="26">
                  <c:v>0.93086159000000002</c:v>
                </c:pt>
                <c:pt idx="27">
                  <c:v>0.91037047000000004</c:v>
                </c:pt>
                <c:pt idx="28">
                  <c:v>0.89439904999999997</c:v>
                </c:pt>
                <c:pt idx="29">
                  <c:v>0.81853485000000004</c:v>
                </c:pt>
                <c:pt idx="30">
                  <c:v>1.56120551</c:v>
                </c:pt>
                <c:pt idx="31">
                  <c:v>1.4813483999999983</c:v>
                </c:pt>
                <c:pt idx="32">
                  <c:v>1.4813483999999983</c:v>
                </c:pt>
                <c:pt idx="33">
                  <c:v>1.4893341099999984</c:v>
                </c:pt>
                <c:pt idx="34">
                  <c:v>1.3935056899999998</c:v>
                </c:pt>
                <c:pt idx="35">
                  <c:v>1.3495842199999983</c:v>
                </c:pt>
                <c:pt idx="36">
                  <c:v>1.1339702599999983</c:v>
                </c:pt>
                <c:pt idx="37">
                  <c:v>1.0940417099999999</c:v>
                </c:pt>
                <c:pt idx="38">
                  <c:v>1.04612744</c:v>
                </c:pt>
                <c:pt idx="39">
                  <c:v>1.0221703099999999</c:v>
                </c:pt>
                <c:pt idx="40">
                  <c:v>0.92234903999999995</c:v>
                </c:pt>
                <c:pt idx="41">
                  <c:v>1.6370696999999983</c:v>
                </c:pt>
                <c:pt idx="42">
                  <c:v>1.5691912199999976</c:v>
                </c:pt>
                <c:pt idx="43">
                  <c:v>1.50131273</c:v>
                </c:pt>
                <c:pt idx="44">
                  <c:v>1.8167480199999999</c:v>
                </c:pt>
                <c:pt idx="45">
                  <c:v>1.7448767399999998</c:v>
                </c:pt>
                <c:pt idx="46">
                  <c:v>1.74088383</c:v>
                </c:pt>
                <c:pt idx="47">
                  <c:v>1.67699826</c:v>
                </c:pt>
                <c:pt idx="48">
                  <c:v>1.67699826</c:v>
                </c:pt>
                <c:pt idx="49">
                  <c:v>1.6969624800000001</c:v>
                </c:pt>
                <c:pt idx="50">
                  <c:v>1.50530553</c:v>
                </c:pt>
                <c:pt idx="51">
                  <c:v>1.4054841999999979</c:v>
                </c:pt>
                <c:pt idx="52">
                  <c:v>1.4054841999999979</c:v>
                </c:pt>
                <c:pt idx="53">
                  <c:v>1.36555564</c:v>
                </c:pt>
                <c:pt idx="54">
                  <c:v>1.3455914299999998</c:v>
                </c:pt>
                <c:pt idx="55">
                  <c:v>1.1785585900000015</c:v>
                </c:pt>
                <c:pt idx="56">
                  <c:v>1.14659774</c:v>
                </c:pt>
                <c:pt idx="57">
                  <c:v>1.14659774</c:v>
                </c:pt>
                <c:pt idx="58">
                  <c:v>1.04671991</c:v>
                </c:pt>
                <c:pt idx="59">
                  <c:v>0.96282250000000003</c:v>
                </c:pt>
                <c:pt idx="60">
                  <c:v>0.99821322999999895</c:v>
                </c:pt>
                <c:pt idx="61">
                  <c:v>0.93033474999999921</c:v>
                </c:pt>
                <c:pt idx="62">
                  <c:v>0.89040618999999832</c:v>
                </c:pt>
                <c:pt idx="63">
                  <c:v>1.3695485599999999</c:v>
                </c:pt>
                <c:pt idx="64">
                  <c:v>1.3056628699999999</c:v>
                </c:pt>
                <c:pt idx="65">
                  <c:v>1.2218129600000001</c:v>
                </c:pt>
                <c:pt idx="66">
                  <c:v>1.2218129600000001</c:v>
                </c:pt>
                <c:pt idx="67">
                  <c:v>1.16591299</c:v>
                </c:pt>
                <c:pt idx="68">
                  <c:v>0.92234903999999995</c:v>
                </c:pt>
                <c:pt idx="69">
                  <c:v>0.88242047999999951</c:v>
                </c:pt>
                <c:pt idx="70">
                  <c:v>0.88242047999999951</c:v>
                </c:pt>
                <c:pt idx="71">
                  <c:v>0.80655627999999957</c:v>
                </c:pt>
                <c:pt idx="72">
                  <c:v>0.67516874999999998</c:v>
                </c:pt>
                <c:pt idx="73">
                  <c:v>0.66145563000000118</c:v>
                </c:pt>
                <c:pt idx="74">
                  <c:v>1.8726480000000001</c:v>
                </c:pt>
                <c:pt idx="75">
                  <c:v>1.8007765999999998</c:v>
                </c:pt>
                <c:pt idx="76">
                  <c:v>1.7608481600000001</c:v>
                </c:pt>
                <c:pt idx="77">
                  <c:v>1.6849839700000016</c:v>
                </c:pt>
                <c:pt idx="78">
                  <c:v>1.6690125500000015</c:v>
                </c:pt>
                <c:pt idx="79">
                  <c:v>1.9644836200000015</c:v>
                </c:pt>
                <c:pt idx="80">
                  <c:v>1.9604908200000015</c:v>
                </c:pt>
                <c:pt idx="81">
                  <c:v>1.84469807</c:v>
                </c:pt>
                <c:pt idx="82">
                  <c:v>1.7568552499999999</c:v>
                </c:pt>
                <c:pt idx="83">
                  <c:v>1.7967838</c:v>
                </c:pt>
                <c:pt idx="84">
                  <c:v>1.4254485399999999</c:v>
                </c:pt>
                <c:pt idx="85">
                  <c:v>1.38951278</c:v>
                </c:pt>
                <c:pt idx="86">
                  <c:v>1.36555564</c:v>
                </c:pt>
                <c:pt idx="87">
                  <c:v>1.3016700699999999</c:v>
                </c:pt>
                <c:pt idx="88">
                  <c:v>1.1785585900000015</c:v>
                </c:pt>
                <c:pt idx="89">
                  <c:v>1.1066465400000001</c:v>
                </c:pt>
                <c:pt idx="90">
                  <c:v>1.0746856899999999</c:v>
                </c:pt>
                <c:pt idx="91">
                  <c:v>1.0227491899999999</c:v>
                </c:pt>
                <c:pt idx="92">
                  <c:v>0.99022751999999958</c:v>
                </c:pt>
                <c:pt idx="93">
                  <c:v>0.93432760000000004</c:v>
                </c:pt>
                <c:pt idx="94">
                  <c:v>0.86245620000000001</c:v>
                </c:pt>
                <c:pt idx="95">
                  <c:v>1.4014913999999963</c:v>
                </c:pt>
                <c:pt idx="96">
                  <c:v>1.3336129200000015</c:v>
                </c:pt>
                <c:pt idx="97">
                  <c:v>1.2737200299999998</c:v>
                </c:pt>
                <c:pt idx="98">
                  <c:v>1.2737200299999998</c:v>
                </c:pt>
                <c:pt idx="99">
                  <c:v>1.1699059000000001</c:v>
                </c:pt>
                <c:pt idx="100">
                  <c:v>1.1619201899999998</c:v>
                </c:pt>
                <c:pt idx="101">
                  <c:v>0.87443477000000003</c:v>
                </c:pt>
                <c:pt idx="102">
                  <c:v>0.7905848599999995</c:v>
                </c:pt>
                <c:pt idx="103">
                  <c:v>0.75864208000000077</c:v>
                </c:pt>
                <c:pt idx="104">
                  <c:v>0.61063652999999996</c:v>
                </c:pt>
                <c:pt idx="105">
                  <c:v>0.54166764000000001</c:v>
                </c:pt>
                <c:pt idx="106">
                  <c:v>0.50173831000000002</c:v>
                </c:pt>
                <c:pt idx="107">
                  <c:v>0.48883188000000038</c:v>
                </c:pt>
                <c:pt idx="108">
                  <c:v>0.45979234999999996</c:v>
                </c:pt>
                <c:pt idx="109">
                  <c:v>0.45979234999999996</c:v>
                </c:pt>
                <c:pt idx="110">
                  <c:v>0.42873621000000001</c:v>
                </c:pt>
                <c:pt idx="111">
                  <c:v>0.39064127000000032</c:v>
                </c:pt>
                <c:pt idx="112">
                  <c:v>0.36723506</c:v>
                </c:pt>
                <c:pt idx="113">
                  <c:v>0.32889736000000064</c:v>
                </c:pt>
                <c:pt idx="114">
                  <c:v>0.32871118000000032</c:v>
                </c:pt>
                <c:pt idx="115">
                  <c:v>0.30894819000000046</c:v>
                </c:pt>
                <c:pt idx="116">
                  <c:v>0.32445824000000045</c:v>
                </c:pt>
                <c:pt idx="117">
                  <c:v>0.30894819000000046</c:v>
                </c:pt>
                <c:pt idx="118">
                  <c:v>0.28434527000000032</c:v>
                </c:pt>
                <c:pt idx="119">
                  <c:v>0.26901886000000064</c:v>
                </c:pt>
                <c:pt idx="120">
                  <c:v>0.31398377000000077</c:v>
                </c:pt>
                <c:pt idx="121">
                  <c:v>0.28488874000000053</c:v>
                </c:pt>
                <c:pt idx="122">
                  <c:v>0.27640271000000038</c:v>
                </c:pt>
                <c:pt idx="123">
                  <c:v>0.25020411999999997</c:v>
                </c:pt>
                <c:pt idx="124">
                  <c:v>0.31150666000000066</c:v>
                </c:pt>
                <c:pt idx="125">
                  <c:v>0.23850103000000022</c:v>
                </c:pt>
                <c:pt idx="126">
                  <c:v>0.30460232000000032</c:v>
                </c:pt>
                <c:pt idx="127">
                  <c:v>0.26064292</c:v>
                </c:pt>
                <c:pt idx="128">
                  <c:v>0.20210903999999999</c:v>
                </c:pt>
                <c:pt idx="129">
                  <c:v>0.26670434999999998</c:v>
                </c:pt>
                <c:pt idx="130">
                  <c:v>0.24213302</c:v>
                </c:pt>
                <c:pt idx="131">
                  <c:v>0.29038757000000065</c:v>
                </c:pt>
                <c:pt idx="132">
                  <c:v>0.22195527000000001</c:v>
                </c:pt>
                <c:pt idx="133">
                  <c:v>0.20730989000000019</c:v>
                </c:pt>
                <c:pt idx="134">
                  <c:v>1.2337915899999976</c:v>
                </c:pt>
                <c:pt idx="135">
                  <c:v>1.2697272299999998</c:v>
                </c:pt>
                <c:pt idx="136">
                  <c:v>1.2577485999999998</c:v>
                </c:pt>
                <c:pt idx="137">
                  <c:v>1.2417772999999985</c:v>
                </c:pt>
                <c:pt idx="138">
                  <c:v>1.2417772999999985</c:v>
                </c:pt>
                <c:pt idx="139">
                  <c:v>1.1499416799999984</c:v>
                </c:pt>
                <c:pt idx="140">
                  <c:v>1.1579273899999998</c:v>
                </c:pt>
                <c:pt idx="141">
                  <c:v>1.1579273899999998</c:v>
                </c:pt>
                <c:pt idx="142">
                  <c:v>1.1140059200000023</c:v>
                </c:pt>
                <c:pt idx="143">
                  <c:v>1.1060202099999998</c:v>
                </c:pt>
                <c:pt idx="144">
                  <c:v>1.0067686999999983</c:v>
                </c:pt>
                <c:pt idx="145">
                  <c:v>0.96681762000000004</c:v>
                </c:pt>
                <c:pt idx="146">
                  <c:v>0.93885176999999997</c:v>
                </c:pt>
                <c:pt idx="147">
                  <c:v>0.92634189000000089</c:v>
                </c:pt>
                <c:pt idx="148">
                  <c:v>0.88691533</c:v>
                </c:pt>
                <c:pt idx="149">
                  <c:v>0.89839190000000002</c:v>
                </c:pt>
                <c:pt idx="150">
                  <c:v>0.88691533</c:v>
                </c:pt>
                <c:pt idx="151">
                  <c:v>0.85447048999999997</c:v>
                </c:pt>
                <c:pt idx="152">
                  <c:v>0.8589495400000009</c:v>
                </c:pt>
                <c:pt idx="153">
                  <c:v>0.85447048999999997</c:v>
                </c:pt>
                <c:pt idx="154">
                  <c:v>0.85447048999999997</c:v>
                </c:pt>
                <c:pt idx="155">
                  <c:v>0.81853485000000004</c:v>
                </c:pt>
                <c:pt idx="156">
                  <c:v>0.80009693000000004</c:v>
                </c:pt>
                <c:pt idx="157">
                  <c:v>0.75364190000000131</c:v>
                </c:pt>
                <c:pt idx="158">
                  <c:v>2.2799189099999997</c:v>
                </c:pt>
                <c:pt idx="159">
                  <c:v>2.1761047800000002</c:v>
                </c:pt>
                <c:pt idx="160">
                  <c:v>2.1361763499999999</c:v>
                </c:pt>
                <c:pt idx="161">
                  <c:v>2.0044121699999997</c:v>
                </c:pt>
                <c:pt idx="162">
                  <c:v>1.9445193999999999</c:v>
                </c:pt>
                <c:pt idx="163">
                  <c:v>1.66501963</c:v>
                </c:pt>
                <c:pt idx="164">
                  <c:v>1.5971411499999999</c:v>
                </c:pt>
                <c:pt idx="165">
                  <c:v>1.5252697499999981</c:v>
                </c:pt>
                <c:pt idx="166">
                  <c:v>1.4014913999999963</c:v>
                </c:pt>
                <c:pt idx="167">
                  <c:v>1.3735413599999984</c:v>
                </c:pt>
                <c:pt idx="168">
                  <c:v>1.2976771600000001</c:v>
                </c:pt>
                <c:pt idx="169">
                  <c:v>1.3735413599999984</c:v>
                </c:pt>
                <c:pt idx="170">
                  <c:v>1.2657343099999976</c:v>
                </c:pt>
                <c:pt idx="171">
                  <c:v>1.2098344599999968</c:v>
                </c:pt>
                <c:pt idx="172">
                  <c:v>1.1140059200000023</c:v>
                </c:pt>
                <c:pt idx="173">
                  <c:v>1.0101917999999985</c:v>
                </c:pt>
                <c:pt idx="174">
                  <c:v>0.90289575000000077</c:v>
                </c:pt>
                <c:pt idx="175">
                  <c:v>0.85495442000000077</c:v>
                </c:pt>
                <c:pt idx="176">
                  <c:v>0.85495442000000077</c:v>
                </c:pt>
                <c:pt idx="177">
                  <c:v>0.75303370000000003</c:v>
                </c:pt>
                <c:pt idx="178">
                  <c:v>0.68563998000000004</c:v>
                </c:pt>
                <c:pt idx="179">
                  <c:v>0.64169264000000104</c:v>
                </c:pt>
                <c:pt idx="180">
                  <c:v>0.59087347999999951</c:v>
                </c:pt>
                <c:pt idx="181">
                  <c:v>0.61905342000000063</c:v>
                </c:pt>
                <c:pt idx="182">
                  <c:v>0.51383811000000001</c:v>
                </c:pt>
                <c:pt idx="183">
                  <c:v>0.46705222000000002</c:v>
                </c:pt>
                <c:pt idx="184">
                  <c:v>0.50188911000000003</c:v>
                </c:pt>
                <c:pt idx="185">
                  <c:v>0.42107299000000054</c:v>
                </c:pt>
                <c:pt idx="186">
                  <c:v>0.44693187000000001</c:v>
                </c:pt>
                <c:pt idx="187">
                  <c:v>0.40167293000000032</c:v>
                </c:pt>
                <c:pt idx="188">
                  <c:v>0.39508036000000091</c:v>
                </c:pt>
                <c:pt idx="189">
                  <c:v>0.42725554000000004</c:v>
                </c:pt>
                <c:pt idx="190">
                  <c:v>0.36360309000000002</c:v>
                </c:pt>
                <c:pt idx="191">
                  <c:v>0.33483133000000032</c:v>
                </c:pt>
                <c:pt idx="192">
                  <c:v>0.39882597000000097</c:v>
                </c:pt>
                <c:pt idx="193">
                  <c:v>0.37621480000000052</c:v>
                </c:pt>
                <c:pt idx="194">
                  <c:v>0.36552280000000065</c:v>
                </c:pt>
                <c:pt idx="195">
                  <c:v>0.34873617000000001</c:v>
                </c:pt>
                <c:pt idx="196">
                  <c:v>0.33616135000000008</c:v>
                </c:pt>
                <c:pt idx="197">
                  <c:v>0.36552280000000065</c:v>
                </c:pt>
                <c:pt idx="198">
                  <c:v>0.28490984000000008</c:v>
                </c:pt>
                <c:pt idx="199">
                  <c:v>0.32409689000000064</c:v>
                </c:pt>
                <c:pt idx="200">
                  <c:v>0.26432854000000039</c:v>
                </c:pt>
                <c:pt idx="201">
                  <c:v>0.24804588000000038</c:v>
                </c:pt>
                <c:pt idx="202">
                  <c:v>0.29566732000000001</c:v>
                </c:pt>
                <c:pt idx="203">
                  <c:v>0.28589940000000008</c:v>
                </c:pt>
                <c:pt idx="204">
                  <c:v>0.21900636000000029</c:v>
                </c:pt>
                <c:pt idx="205">
                  <c:v>0.25188303000000001</c:v>
                </c:pt>
                <c:pt idx="206">
                  <c:v>0.20166332000000001</c:v>
                </c:pt>
                <c:pt idx="207">
                  <c:v>0.22920546000000022</c:v>
                </c:pt>
                <c:pt idx="208">
                  <c:v>0.21578807999999999</c:v>
                </c:pt>
                <c:pt idx="209">
                  <c:v>0.20166332000000001</c:v>
                </c:pt>
                <c:pt idx="210">
                  <c:v>0.46785888000000053</c:v>
                </c:pt>
                <c:pt idx="211">
                  <c:v>0.44794607000000031</c:v>
                </c:pt>
                <c:pt idx="212">
                  <c:v>0.43099678000000052</c:v>
                </c:pt>
                <c:pt idx="213">
                  <c:v>0.42373279000000008</c:v>
                </c:pt>
                <c:pt idx="214">
                  <c:v>0.44956028000000031</c:v>
                </c:pt>
                <c:pt idx="215">
                  <c:v>0.42671958000000032</c:v>
                </c:pt>
                <c:pt idx="216">
                  <c:v>0.44809589</c:v>
                </c:pt>
                <c:pt idx="217">
                  <c:v>0.47821271000000032</c:v>
                </c:pt>
                <c:pt idx="218">
                  <c:v>0.43115616000000045</c:v>
                </c:pt>
                <c:pt idx="219">
                  <c:v>0.44027853</c:v>
                </c:pt>
                <c:pt idx="220">
                  <c:v>0.43115616000000045</c:v>
                </c:pt>
                <c:pt idx="221">
                  <c:v>0.43034950000000038</c:v>
                </c:pt>
                <c:pt idx="222">
                  <c:v>0.42792955000000032</c:v>
                </c:pt>
                <c:pt idx="223">
                  <c:v>0.45622611000000002</c:v>
                </c:pt>
                <c:pt idx="224">
                  <c:v>0.46754083000000002</c:v>
                </c:pt>
                <c:pt idx="225">
                  <c:v>0.47602689000000054</c:v>
                </c:pt>
                <c:pt idx="226">
                  <c:v>0.43826076000000064</c:v>
                </c:pt>
                <c:pt idx="227">
                  <c:v>0.50076621999999948</c:v>
                </c:pt>
                <c:pt idx="228">
                  <c:v>0.47602689000000054</c:v>
                </c:pt>
                <c:pt idx="229">
                  <c:v>0.43543586000000045</c:v>
                </c:pt>
                <c:pt idx="230">
                  <c:v>0.48858213000000045</c:v>
                </c:pt>
                <c:pt idx="231">
                  <c:v>0.44693187000000001</c:v>
                </c:pt>
                <c:pt idx="232">
                  <c:v>0.43543586000000045</c:v>
                </c:pt>
                <c:pt idx="233">
                  <c:v>0.48858213000000045</c:v>
                </c:pt>
                <c:pt idx="234">
                  <c:v>0.44027853</c:v>
                </c:pt>
                <c:pt idx="235">
                  <c:v>0.48533305999999998</c:v>
                </c:pt>
                <c:pt idx="236">
                  <c:v>0.43422520000000031</c:v>
                </c:pt>
                <c:pt idx="237">
                  <c:v>0.41986302000000031</c:v>
                </c:pt>
                <c:pt idx="238">
                  <c:v>0.46096486000000053</c:v>
                </c:pt>
                <c:pt idx="239">
                  <c:v>0.46772492000000032</c:v>
                </c:pt>
                <c:pt idx="240">
                  <c:v>0.39566341000000038</c:v>
                </c:pt>
                <c:pt idx="241">
                  <c:v>0.4393779600000009</c:v>
                </c:pt>
                <c:pt idx="242">
                  <c:v>0.41001192000000031</c:v>
                </c:pt>
                <c:pt idx="243">
                  <c:v>0.42034501000000002</c:v>
                </c:pt>
                <c:pt idx="244">
                  <c:v>0.37065718000000031</c:v>
                </c:pt>
                <c:pt idx="245">
                  <c:v>0.42034501000000002</c:v>
                </c:pt>
                <c:pt idx="246">
                  <c:v>0.36985052000000052</c:v>
                </c:pt>
                <c:pt idx="247">
                  <c:v>0.42277473000000032</c:v>
                </c:pt>
                <c:pt idx="248">
                  <c:v>0.35896069000000064</c:v>
                </c:pt>
                <c:pt idx="249">
                  <c:v>0.38916335000000002</c:v>
                </c:pt>
                <c:pt idx="250">
                  <c:v>0.38429675000000002</c:v>
                </c:pt>
                <c:pt idx="251">
                  <c:v>0.36005089000000046</c:v>
                </c:pt>
                <c:pt idx="252">
                  <c:v>0.36958417000000077</c:v>
                </c:pt>
                <c:pt idx="253">
                  <c:v>0.33984601000000053</c:v>
                </c:pt>
                <c:pt idx="254">
                  <c:v>0.34521598000000031</c:v>
                </c:pt>
                <c:pt idx="255">
                  <c:v>0.31883293000000051</c:v>
                </c:pt>
                <c:pt idx="256">
                  <c:v>0.34521598000000031</c:v>
                </c:pt>
                <c:pt idx="257">
                  <c:v>0.32328460000000053</c:v>
                </c:pt>
                <c:pt idx="258">
                  <c:v>1.4813483999999983</c:v>
                </c:pt>
                <c:pt idx="259">
                  <c:v>1.4294413299999984</c:v>
                </c:pt>
                <c:pt idx="260">
                  <c:v>1.4014913999999963</c:v>
                </c:pt>
                <c:pt idx="261">
                  <c:v>1.4014913999999963</c:v>
                </c:pt>
                <c:pt idx="262">
                  <c:v>1.3495842199999983</c:v>
                </c:pt>
                <c:pt idx="263">
                  <c:v>1.2297986699999981</c:v>
                </c:pt>
                <c:pt idx="264">
                  <c:v>1.2258058799999998</c:v>
                </c:pt>
                <c:pt idx="265">
                  <c:v>1.2138272499999976</c:v>
                </c:pt>
                <c:pt idx="266">
                  <c:v>1.1579273899999998</c:v>
                </c:pt>
                <c:pt idx="267">
                  <c:v>1.1146367799999999</c:v>
                </c:pt>
                <c:pt idx="268">
                  <c:v>1.0986564200000015</c:v>
                </c:pt>
                <c:pt idx="269">
                  <c:v>1.05071497</c:v>
                </c:pt>
                <c:pt idx="270">
                  <c:v>1.05071497</c:v>
                </c:pt>
                <c:pt idx="271">
                  <c:v>1.0267443699999999</c:v>
                </c:pt>
                <c:pt idx="272">
                  <c:v>1.03814173</c:v>
                </c:pt>
                <c:pt idx="273">
                  <c:v>0.99877852</c:v>
                </c:pt>
                <c:pt idx="274">
                  <c:v>0.98623465999999949</c:v>
                </c:pt>
                <c:pt idx="275">
                  <c:v>0.93033474999999921</c:v>
                </c:pt>
                <c:pt idx="276">
                  <c:v>0.9121105099999991</c:v>
                </c:pt>
                <c:pt idx="277">
                  <c:v>0.87443477000000003</c:v>
                </c:pt>
                <c:pt idx="278">
                  <c:v>0.86010419999999999</c:v>
                </c:pt>
                <c:pt idx="279">
                  <c:v>0.87842762000000063</c:v>
                </c:pt>
                <c:pt idx="280">
                  <c:v>0.86010419999999999</c:v>
                </c:pt>
                <c:pt idx="281">
                  <c:v>1.3183876300000001</c:v>
                </c:pt>
                <c:pt idx="282">
                  <c:v>1.2344902799999984</c:v>
                </c:pt>
                <c:pt idx="283">
                  <c:v>1.22650003</c:v>
                </c:pt>
                <c:pt idx="284">
                  <c:v>1.2058415399999998</c:v>
                </c:pt>
                <c:pt idx="285">
                  <c:v>1.1665732899999999</c:v>
                </c:pt>
                <c:pt idx="286">
                  <c:v>1.1699059000000001</c:v>
                </c:pt>
                <c:pt idx="287">
                  <c:v>1.1140059200000023</c:v>
                </c:pt>
                <c:pt idx="288">
                  <c:v>1.1140059200000023</c:v>
                </c:pt>
                <c:pt idx="289">
                  <c:v>1.0641288799999999</c:v>
                </c:pt>
                <c:pt idx="290">
                  <c:v>1.0780702799999999</c:v>
                </c:pt>
                <c:pt idx="291">
                  <c:v>1.0022060899999998</c:v>
                </c:pt>
                <c:pt idx="292">
                  <c:v>1.01612306</c:v>
                </c:pt>
                <c:pt idx="293">
                  <c:v>1.0041216599999978</c:v>
                </c:pt>
                <c:pt idx="294">
                  <c:v>0.84666240000000004</c:v>
                </c:pt>
                <c:pt idx="295">
                  <c:v>0.90811001999999996</c:v>
                </c:pt>
                <c:pt idx="296">
                  <c:v>0.90289575000000077</c:v>
                </c:pt>
                <c:pt idx="297">
                  <c:v>0.9046506300000009</c:v>
                </c:pt>
                <c:pt idx="298">
                  <c:v>0.82698864000000005</c:v>
                </c:pt>
                <c:pt idx="299">
                  <c:v>0.80413389000000002</c:v>
                </c:pt>
                <c:pt idx="300">
                  <c:v>0.82810032</c:v>
                </c:pt>
                <c:pt idx="301">
                  <c:v>0.75906903000000103</c:v>
                </c:pt>
                <c:pt idx="302">
                  <c:v>0.76809305000000105</c:v>
                </c:pt>
                <c:pt idx="303">
                  <c:v>0.78208964999999997</c:v>
                </c:pt>
                <c:pt idx="304">
                  <c:v>0.75906903000000103</c:v>
                </c:pt>
                <c:pt idx="305">
                  <c:v>0.69815022000000004</c:v>
                </c:pt>
                <c:pt idx="306">
                  <c:v>0.69936692999999905</c:v>
                </c:pt>
                <c:pt idx="307">
                  <c:v>0.61582500000000107</c:v>
                </c:pt>
                <c:pt idx="308">
                  <c:v>0.64572591000000179</c:v>
                </c:pt>
                <c:pt idx="309">
                  <c:v>0.63641577999999999</c:v>
                </c:pt>
                <c:pt idx="310">
                  <c:v>0.64833558000000002</c:v>
                </c:pt>
                <c:pt idx="311">
                  <c:v>0.59087347999999951</c:v>
                </c:pt>
                <c:pt idx="312">
                  <c:v>0.57787310999999997</c:v>
                </c:pt>
                <c:pt idx="313">
                  <c:v>0.5289636899999991</c:v>
                </c:pt>
                <c:pt idx="314">
                  <c:v>0.52835785999999996</c:v>
                </c:pt>
                <c:pt idx="315">
                  <c:v>0.53697251999999951</c:v>
                </c:pt>
                <c:pt idx="316">
                  <c:v>0.48036200000000046</c:v>
                </c:pt>
                <c:pt idx="317">
                  <c:v>0.46448529000000038</c:v>
                </c:pt>
                <c:pt idx="318">
                  <c:v>0.47279411999999998</c:v>
                </c:pt>
                <c:pt idx="319">
                  <c:v>0.43076795000000001</c:v>
                </c:pt>
                <c:pt idx="320">
                  <c:v>0.37863937000000031</c:v>
                </c:pt>
                <c:pt idx="321">
                  <c:v>0.37892529000000064</c:v>
                </c:pt>
                <c:pt idx="322">
                  <c:v>0.33790553000000045</c:v>
                </c:pt>
                <c:pt idx="323">
                  <c:v>0.34509927000000001</c:v>
                </c:pt>
                <c:pt idx="324">
                  <c:v>0.31475574000000001</c:v>
                </c:pt>
                <c:pt idx="325">
                  <c:v>0.30590183000000032</c:v>
                </c:pt>
                <c:pt idx="326">
                  <c:v>0.31475574000000001</c:v>
                </c:pt>
                <c:pt idx="327">
                  <c:v>0.27292368000000039</c:v>
                </c:pt>
                <c:pt idx="328">
                  <c:v>0.27132097000000077</c:v>
                </c:pt>
                <c:pt idx="329">
                  <c:v>0.25018004000000005</c:v>
                </c:pt>
                <c:pt idx="330">
                  <c:v>0.24216408000000023</c:v>
                </c:pt>
                <c:pt idx="331">
                  <c:v>0.52229148000000003</c:v>
                </c:pt>
                <c:pt idx="332">
                  <c:v>0.40694872000000032</c:v>
                </c:pt>
                <c:pt idx="333">
                  <c:v>0.34602824000000032</c:v>
                </c:pt>
              </c:numCache>
            </c:numRef>
          </c:yVal>
        </c:ser>
        <c:axId val="132020096"/>
        <c:axId val="132026368"/>
      </c:scatterChart>
      <c:valAx>
        <c:axId val="132020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sz="1050" b="1" i="0" baseline="0">
                    <a:effectLst/>
                  </a:rPr>
                  <a:t>MetopB/GOME-2 (μW/cm</a:t>
                </a:r>
                <a:r>
                  <a:rPr lang="en-US" altLang="zh-CN" sz="1050" b="1" i="0" baseline="30000">
                    <a:effectLst/>
                  </a:rPr>
                  <a:t>2</a:t>
                </a:r>
                <a:r>
                  <a:rPr lang="en-US" altLang="zh-CN" sz="1050" b="1" i="0" baseline="0">
                    <a:effectLst/>
                  </a:rPr>
                  <a:t>/nm/sr)</a:t>
                </a:r>
                <a:endParaRPr lang="zh-CN" altLang="zh-CN" sz="1050">
                  <a:effectLst/>
                </a:endParaRP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32026368"/>
        <c:crossesAt val="0"/>
        <c:crossBetween val="midCat"/>
      </c:valAx>
      <c:valAx>
        <c:axId val="1320263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 sz="1000" b="1" i="0" u="none" strike="noStrike" baseline="0">
                    <a:effectLst/>
                  </a:rPr>
                  <a:t>FY-3C/TOU</a:t>
                </a:r>
                <a:r>
                  <a:rPr lang="en-US" altLang="zh-CN" sz="1050" b="1" i="0" baseline="0">
                    <a:effectLst/>
                  </a:rPr>
                  <a:t>  (μW/cm</a:t>
                </a:r>
                <a:r>
                  <a:rPr lang="en-US" altLang="zh-CN" sz="1050" b="1" i="0" baseline="30000">
                    <a:effectLst/>
                  </a:rPr>
                  <a:t>2</a:t>
                </a:r>
                <a:r>
                  <a:rPr lang="en-US" altLang="zh-CN" sz="1050" b="1" i="0" baseline="0">
                    <a:effectLst/>
                  </a:rPr>
                  <a:t>/nm/sr)</a:t>
                </a:r>
                <a:endParaRPr lang="zh-CN" altLang="zh-CN" sz="1050">
                  <a:effectLst/>
                </a:endParaRPr>
              </a:p>
            </c:rich>
          </c:tx>
        </c:title>
        <c:numFmt formatCode="General" sourceLinked="1"/>
        <c:tickLblPos val="nextTo"/>
        <c:crossAx val="132020096"/>
        <c:crosses val="autoZero"/>
        <c:crossBetween val="midCat"/>
      </c:valAx>
      <c:spPr>
        <a:ln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zh-CN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20028848523177117"/>
          <c:y val="6.8332472451791096E-2"/>
          <c:w val="0.72858850987280788"/>
          <c:h val="0.6834780690426995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C00000"/>
              </a:solidFill>
              <a:ln>
                <a:noFill/>
              </a:ln>
            </c:spPr>
          </c:marker>
          <c:trendline>
            <c:spPr>
              <a:ln w="12700"/>
            </c:spPr>
            <c:trendlineType val="linear"/>
            <c:dispRSqr val="1"/>
            <c:dispEq val="1"/>
            <c:trendlineLbl>
              <c:layout>
                <c:manualLayout>
                  <c:x val="-0.11924951656721676"/>
                  <c:y val="2.7896345431408691E-4"/>
                </c:manualLayout>
              </c:layout>
              <c:numFmt formatCode="General" sourceLinked="0"/>
            </c:trendlineLbl>
          </c:trendline>
          <c:xVal>
            <c:numRef>
              <c:f>筛减数据!$U$2:$U$335</c:f>
              <c:numCache>
                <c:formatCode>General</c:formatCode>
                <c:ptCount val="334"/>
                <c:pt idx="0">
                  <c:v>1.5215428373039355</c:v>
                </c:pt>
                <c:pt idx="1">
                  <c:v>1.5045177014709801</c:v>
                </c:pt>
                <c:pt idx="2">
                  <c:v>1.4851025890811875</c:v>
                </c:pt>
                <c:pt idx="3">
                  <c:v>1.4433471911892084</c:v>
                </c:pt>
                <c:pt idx="4">
                  <c:v>1.4220222257429178</c:v>
                </c:pt>
                <c:pt idx="5">
                  <c:v>1.2602415593897769</c:v>
                </c:pt>
                <c:pt idx="6">
                  <c:v>1.2433100499141818</c:v>
                </c:pt>
                <c:pt idx="7">
                  <c:v>1.222987413576248</c:v>
                </c:pt>
                <c:pt idx="8">
                  <c:v>1.188661858483764</c:v>
                </c:pt>
                <c:pt idx="9">
                  <c:v>1.1697650508821902</c:v>
                </c:pt>
                <c:pt idx="10">
                  <c:v>1.9919517697833107</c:v>
                </c:pt>
                <c:pt idx="11">
                  <c:v>1.9273352862276059</c:v>
                </c:pt>
                <c:pt idx="12">
                  <c:v>1.8931519341471481</c:v>
                </c:pt>
                <c:pt idx="13">
                  <c:v>2.0447734179464776</c:v>
                </c:pt>
                <c:pt idx="14">
                  <c:v>2.0216886742707971</c:v>
                </c:pt>
                <c:pt idx="15">
                  <c:v>1.9959296747980899</c:v>
                </c:pt>
                <c:pt idx="16">
                  <c:v>1.920471161883532</c:v>
                </c:pt>
                <c:pt idx="17">
                  <c:v>1.6359396276442713</c:v>
                </c:pt>
                <c:pt idx="18">
                  <c:v>1.5925277786227241</c:v>
                </c:pt>
                <c:pt idx="19">
                  <c:v>1.5245487815697742</c:v>
                </c:pt>
                <c:pt idx="20">
                  <c:v>1.4910167582137144</c:v>
                </c:pt>
                <c:pt idx="21">
                  <c:v>1.4592333289609438</c:v>
                </c:pt>
                <c:pt idx="22">
                  <c:v>1.3882696967350718</c:v>
                </c:pt>
                <c:pt idx="23">
                  <c:v>1.3563685231854763</c:v>
                </c:pt>
                <c:pt idx="24">
                  <c:v>1.309650011356092</c:v>
                </c:pt>
                <c:pt idx="25">
                  <c:v>1.2493600695660247</c:v>
                </c:pt>
                <c:pt idx="26">
                  <c:v>1.2190921789602784</c:v>
                </c:pt>
                <c:pt idx="27">
                  <c:v>1.1755511757493673</c:v>
                </c:pt>
                <c:pt idx="28">
                  <c:v>1.1452721227248621</c:v>
                </c:pt>
                <c:pt idx="29">
                  <c:v>1.0895344846188759</c:v>
                </c:pt>
                <c:pt idx="30">
                  <c:v>1.8849960636941219</c:v>
                </c:pt>
                <c:pt idx="31">
                  <c:v>1.8525501090378766</c:v>
                </c:pt>
                <c:pt idx="32">
                  <c:v>1.8154761175338778</c:v>
                </c:pt>
                <c:pt idx="33">
                  <c:v>1.7833427179778758</c:v>
                </c:pt>
                <c:pt idx="34">
                  <c:v>1.7529160854512873</c:v>
                </c:pt>
                <c:pt idx="35">
                  <c:v>1.7074673201161397</c:v>
                </c:pt>
                <c:pt idx="36">
                  <c:v>1.450322839305173</c:v>
                </c:pt>
                <c:pt idx="37">
                  <c:v>1.4253345577133416</c:v>
                </c:pt>
                <c:pt idx="38">
                  <c:v>1.3767098242888842</c:v>
                </c:pt>
                <c:pt idx="39">
                  <c:v>1.4669810009090434</c:v>
                </c:pt>
                <c:pt idx="40">
                  <c:v>1.4242136727575618</c:v>
                </c:pt>
                <c:pt idx="41">
                  <c:v>1.973064589185956</c:v>
                </c:pt>
                <c:pt idx="42">
                  <c:v>1.9413116476006678</c:v>
                </c:pt>
                <c:pt idx="43">
                  <c:v>1.9069609771042355</c:v>
                </c:pt>
                <c:pt idx="44">
                  <c:v>2.0615274000586057</c:v>
                </c:pt>
                <c:pt idx="45">
                  <c:v>2.0310313612149766</c:v>
                </c:pt>
                <c:pt idx="46">
                  <c:v>2.0149151713666971</c:v>
                </c:pt>
                <c:pt idx="47">
                  <c:v>1.9753982246274686</c:v>
                </c:pt>
                <c:pt idx="48">
                  <c:v>1.9430881407721321</c:v>
                </c:pt>
                <c:pt idx="49">
                  <c:v>1.9681449644376945</c:v>
                </c:pt>
                <c:pt idx="50">
                  <c:v>1.7470649598703114</c:v>
                </c:pt>
                <c:pt idx="51">
                  <c:v>1.7012639053723837</c:v>
                </c:pt>
                <c:pt idx="52">
                  <c:v>1.6798497517745057</c:v>
                </c:pt>
                <c:pt idx="53">
                  <c:v>1.673973300739501</c:v>
                </c:pt>
                <c:pt idx="54">
                  <c:v>1.6419743706067504</c:v>
                </c:pt>
                <c:pt idx="55">
                  <c:v>1.3947657425138345</c:v>
                </c:pt>
                <c:pt idx="56">
                  <c:v>1.4150380280547836</c:v>
                </c:pt>
                <c:pt idx="57">
                  <c:v>1.3592864300335881</c:v>
                </c:pt>
                <c:pt idx="58">
                  <c:v>1.2779398041347014</c:v>
                </c:pt>
                <c:pt idx="59">
                  <c:v>1.2348501740300561</c:v>
                </c:pt>
                <c:pt idx="60">
                  <c:v>1.2787639546553524</c:v>
                </c:pt>
                <c:pt idx="61">
                  <c:v>1.2002400061051959</c:v>
                </c:pt>
                <c:pt idx="62">
                  <c:v>1.1323437065368611</c:v>
                </c:pt>
                <c:pt idx="63">
                  <c:v>1.7729499387100962</c:v>
                </c:pt>
                <c:pt idx="64">
                  <c:v>1.7404292746098837</c:v>
                </c:pt>
                <c:pt idx="65">
                  <c:v>1.6872472602063542</c:v>
                </c:pt>
                <c:pt idx="66">
                  <c:v>1.6363327473054459</c:v>
                </c:pt>
                <c:pt idx="67">
                  <c:v>1.5847510230345301</c:v>
                </c:pt>
                <c:pt idx="68">
                  <c:v>1.3188029220672293</c:v>
                </c:pt>
                <c:pt idx="69">
                  <c:v>1.2856835363887247</c:v>
                </c:pt>
                <c:pt idx="70">
                  <c:v>1.2408231519912369</c:v>
                </c:pt>
                <c:pt idx="71">
                  <c:v>1.1993603927224041</c:v>
                </c:pt>
                <c:pt idx="72">
                  <c:v>1.1797192268705841</c:v>
                </c:pt>
                <c:pt idx="73">
                  <c:v>1.1809798337791686</c:v>
                </c:pt>
                <c:pt idx="74">
                  <c:v>2.1876880692249072</c:v>
                </c:pt>
                <c:pt idx="75">
                  <c:v>2.1723127461305802</c:v>
                </c:pt>
                <c:pt idx="76">
                  <c:v>2.1334157335530177</c:v>
                </c:pt>
                <c:pt idx="77">
                  <c:v>2.0512072118299582</c:v>
                </c:pt>
                <c:pt idx="78">
                  <c:v>2.0291737455228085</c:v>
                </c:pt>
                <c:pt idx="79">
                  <c:v>2.1825474364869262</c:v>
                </c:pt>
                <c:pt idx="80">
                  <c:v>2.1327313693116645</c:v>
                </c:pt>
                <c:pt idx="81">
                  <c:v>1.986201099125475</c:v>
                </c:pt>
                <c:pt idx="82">
                  <c:v>2.0090921992523807</c:v>
                </c:pt>
                <c:pt idx="83">
                  <c:v>2.0135179288528797</c:v>
                </c:pt>
                <c:pt idx="84">
                  <c:v>1.712992576596184</c:v>
                </c:pt>
                <c:pt idx="85">
                  <c:v>1.6768237512516655</c:v>
                </c:pt>
                <c:pt idx="86">
                  <c:v>1.6179513813150639</c:v>
                </c:pt>
                <c:pt idx="87">
                  <c:v>1.5873649088838979</c:v>
                </c:pt>
                <c:pt idx="88">
                  <c:v>1.4584850104438489</c:v>
                </c:pt>
                <c:pt idx="89">
                  <c:v>1.4156235393893069</c:v>
                </c:pt>
                <c:pt idx="90">
                  <c:v>1.3184701615042838</c:v>
                </c:pt>
                <c:pt idx="91">
                  <c:v>1.2833720805527331</c:v>
                </c:pt>
                <c:pt idx="92">
                  <c:v>1.2462268624653818</c:v>
                </c:pt>
                <c:pt idx="93">
                  <c:v>1.2114740534843147</c:v>
                </c:pt>
                <c:pt idx="94">
                  <c:v>1.1764724398330422</c:v>
                </c:pt>
                <c:pt idx="95">
                  <c:v>1.8247136529610273</c:v>
                </c:pt>
                <c:pt idx="96">
                  <c:v>1.7887218005590741</c:v>
                </c:pt>
                <c:pt idx="97">
                  <c:v>1.7402405565575831</c:v>
                </c:pt>
                <c:pt idx="98">
                  <c:v>1.7071949058422498</c:v>
                </c:pt>
                <c:pt idx="99">
                  <c:v>1.6401178985780394</c:v>
                </c:pt>
                <c:pt idx="100">
                  <c:v>1.6147322354289435</c:v>
                </c:pt>
                <c:pt idx="101">
                  <c:v>1.2717870908052853</c:v>
                </c:pt>
                <c:pt idx="102">
                  <c:v>1.2302484535342355</c:v>
                </c:pt>
                <c:pt idx="103">
                  <c:v>1.1892199553990028</c:v>
                </c:pt>
                <c:pt idx="104">
                  <c:v>1.0634580913324339</c:v>
                </c:pt>
                <c:pt idx="105">
                  <c:v>0.99204086493829813</c:v>
                </c:pt>
                <c:pt idx="106">
                  <c:v>0.9352733583377415</c:v>
                </c:pt>
                <c:pt idx="107">
                  <c:v>0.90797455639981706</c:v>
                </c:pt>
                <c:pt idx="108">
                  <c:v>0.88044957265088886</c:v>
                </c:pt>
                <c:pt idx="109">
                  <c:v>0.85423436031369893</c:v>
                </c:pt>
                <c:pt idx="110">
                  <c:v>0.82587924035516724</c:v>
                </c:pt>
                <c:pt idx="111">
                  <c:v>0.74864382994184264</c:v>
                </c:pt>
                <c:pt idx="112">
                  <c:v>0.71547843502215069</c:v>
                </c:pt>
                <c:pt idx="113">
                  <c:v>0.68476210479804156</c:v>
                </c:pt>
                <c:pt idx="114">
                  <c:v>0.67452384083671968</c:v>
                </c:pt>
                <c:pt idx="115">
                  <c:v>0.64328890566095942</c:v>
                </c:pt>
                <c:pt idx="116">
                  <c:v>0.63324884168827311</c:v>
                </c:pt>
                <c:pt idx="117">
                  <c:v>0.61428067085637761</c:v>
                </c:pt>
                <c:pt idx="118">
                  <c:v>0.58795931445054772</c:v>
                </c:pt>
                <c:pt idx="119">
                  <c:v>0.5648329436163716</c:v>
                </c:pt>
                <c:pt idx="120">
                  <c:v>0.58102449705096759</c:v>
                </c:pt>
                <c:pt idx="121">
                  <c:v>0.56867940276756446</c:v>
                </c:pt>
                <c:pt idx="122">
                  <c:v>0.5542202767906016</c:v>
                </c:pt>
                <c:pt idx="123">
                  <c:v>0.51026157277844952</c:v>
                </c:pt>
                <c:pt idx="124">
                  <c:v>0.58936647330747616</c:v>
                </c:pt>
                <c:pt idx="125">
                  <c:v>0.49815542165277582</c:v>
                </c:pt>
                <c:pt idx="126">
                  <c:v>0.57833054756827162</c:v>
                </c:pt>
                <c:pt idx="127">
                  <c:v>0.52986315319694444</c:v>
                </c:pt>
                <c:pt idx="128">
                  <c:v>0.4438895593837574</c:v>
                </c:pt>
                <c:pt idx="129">
                  <c:v>0.51821135896801951</c:v>
                </c:pt>
                <c:pt idx="130">
                  <c:v>0.47322550898067101</c:v>
                </c:pt>
                <c:pt idx="131">
                  <c:v>0.54765962367403742</c:v>
                </c:pt>
                <c:pt idx="132">
                  <c:v>0.45823740343958053</c:v>
                </c:pt>
                <c:pt idx="133">
                  <c:v>0.41805467300879245</c:v>
                </c:pt>
                <c:pt idx="134">
                  <c:v>1.7710643783433118</c:v>
                </c:pt>
                <c:pt idx="135">
                  <c:v>1.7519801870684804</c:v>
                </c:pt>
                <c:pt idx="136">
                  <c:v>1.7436307227481338</c:v>
                </c:pt>
                <c:pt idx="137">
                  <c:v>1.7128760789673918</c:v>
                </c:pt>
                <c:pt idx="138">
                  <c:v>1.6946552033020463</c:v>
                </c:pt>
                <c:pt idx="139">
                  <c:v>1.5819310692478297</c:v>
                </c:pt>
                <c:pt idx="140">
                  <c:v>1.5575936620130095</c:v>
                </c:pt>
                <c:pt idx="141">
                  <c:v>1.5324440400829298</c:v>
                </c:pt>
                <c:pt idx="142">
                  <c:v>1.5134485797752781</c:v>
                </c:pt>
                <c:pt idx="143">
                  <c:v>1.4971918541067726</c:v>
                </c:pt>
                <c:pt idx="144">
                  <c:v>1.3214910337881558</c:v>
                </c:pt>
                <c:pt idx="145">
                  <c:v>1.2944306535431196</c:v>
                </c:pt>
                <c:pt idx="146">
                  <c:v>1.254754631412377</c:v>
                </c:pt>
                <c:pt idx="147">
                  <c:v>1.2572033089700232</c:v>
                </c:pt>
                <c:pt idx="148">
                  <c:v>1.2239094742648018</c:v>
                </c:pt>
                <c:pt idx="149">
                  <c:v>1.2227718930261866</c:v>
                </c:pt>
                <c:pt idx="150">
                  <c:v>1.194072283579128</c:v>
                </c:pt>
                <c:pt idx="151">
                  <c:v>1.1913390291729347</c:v>
                </c:pt>
                <c:pt idx="152">
                  <c:v>1.1632507386964701</c:v>
                </c:pt>
                <c:pt idx="153">
                  <c:v>1.1556585765642993</c:v>
                </c:pt>
                <c:pt idx="154">
                  <c:v>1.1346680305852341</c:v>
                </c:pt>
                <c:pt idx="155">
                  <c:v>1.1078619327061279</c:v>
                </c:pt>
                <c:pt idx="156">
                  <c:v>1.0828355663288689</c:v>
                </c:pt>
                <c:pt idx="157">
                  <c:v>1.0469255083244542</c:v>
                </c:pt>
                <c:pt idx="158">
                  <c:v>2.4718832517080913</c:v>
                </c:pt>
                <c:pt idx="159">
                  <c:v>2.3590204856216399</c:v>
                </c:pt>
                <c:pt idx="160">
                  <c:v>2.3171430588164377</c:v>
                </c:pt>
                <c:pt idx="161">
                  <c:v>2.2803404587439293</c:v>
                </c:pt>
                <c:pt idx="162">
                  <c:v>2.1771314730886981</c:v>
                </c:pt>
                <c:pt idx="163">
                  <c:v>1.946565935233594</c:v>
                </c:pt>
                <c:pt idx="164">
                  <c:v>1.8824466411719583</c:v>
                </c:pt>
                <c:pt idx="165">
                  <c:v>1.79319543891274</c:v>
                </c:pt>
                <c:pt idx="166">
                  <c:v>1.7274746180258216</c:v>
                </c:pt>
                <c:pt idx="167">
                  <c:v>1.6821922997073291</c:v>
                </c:pt>
                <c:pt idx="168">
                  <c:v>1.5519450639345369</c:v>
                </c:pt>
                <c:pt idx="169">
                  <c:v>1.6866203680632121</c:v>
                </c:pt>
                <c:pt idx="170">
                  <c:v>1.6484324938742183</c:v>
                </c:pt>
                <c:pt idx="171">
                  <c:v>1.5397059535572064</c:v>
                </c:pt>
                <c:pt idx="172">
                  <c:v>1.485523024920282</c:v>
                </c:pt>
                <c:pt idx="173">
                  <c:v>1.4108671489323832</c:v>
                </c:pt>
                <c:pt idx="174">
                  <c:v>1.265978358928127</c:v>
                </c:pt>
                <c:pt idx="175">
                  <c:v>1.2105416516198495</c:v>
                </c:pt>
                <c:pt idx="176">
                  <c:v>1.1472952289002853</c:v>
                </c:pt>
                <c:pt idx="177">
                  <c:v>1.0945819963510821</c:v>
                </c:pt>
                <c:pt idx="178">
                  <c:v>1.043515267685029</c:v>
                </c:pt>
                <c:pt idx="179">
                  <c:v>0.99926117697204453</c:v>
                </c:pt>
                <c:pt idx="180">
                  <c:v>0.95542922113383522</c:v>
                </c:pt>
                <c:pt idx="181">
                  <c:v>0.95013942224381065</c:v>
                </c:pt>
                <c:pt idx="182">
                  <c:v>0.8556888746143344</c:v>
                </c:pt>
                <c:pt idx="183">
                  <c:v>0.81409346343231004</c:v>
                </c:pt>
                <c:pt idx="184">
                  <c:v>0.80418057326620951</c:v>
                </c:pt>
                <c:pt idx="185">
                  <c:v>0.77778458741474565</c:v>
                </c:pt>
                <c:pt idx="186">
                  <c:v>0.74917058560636141</c:v>
                </c:pt>
                <c:pt idx="187">
                  <c:v>0.72100672733451565</c:v>
                </c:pt>
                <c:pt idx="188">
                  <c:v>0.68525250589956155</c:v>
                </c:pt>
                <c:pt idx="189">
                  <c:v>0.72724612804849564</c:v>
                </c:pt>
                <c:pt idx="190">
                  <c:v>0.65700559209323295</c:v>
                </c:pt>
                <c:pt idx="191">
                  <c:v>0.61758856109946936</c:v>
                </c:pt>
                <c:pt idx="192">
                  <c:v>0.69192575757764785</c:v>
                </c:pt>
                <c:pt idx="193">
                  <c:v>0.65719512655964141</c:v>
                </c:pt>
                <c:pt idx="194">
                  <c:v>0.65828385871426454</c:v>
                </c:pt>
                <c:pt idx="195">
                  <c:v>0.62344838435757854</c:v>
                </c:pt>
                <c:pt idx="196">
                  <c:v>0.58562260010306399</c:v>
                </c:pt>
                <c:pt idx="197">
                  <c:v>0.62489572552493711</c:v>
                </c:pt>
                <c:pt idx="198">
                  <c:v>0.55343348381440749</c:v>
                </c:pt>
                <c:pt idx="199">
                  <c:v>0.58473432566439554</c:v>
                </c:pt>
                <c:pt idx="200">
                  <c:v>0.51695117045906402</c:v>
                </c:pt>
                <c:pt idx="201">
                  <c:v>0.48631790348463588</c:v>
                </c:pt>
                <c:pt idx="202">
                  <c:v>0.5591812410353767</c:v>
                </c:pt>
                <c:pt idx="203">
                  <c:v>0.52156687940119972</c:v>
                </c:pt>
                <c:pt idx="204">
                  <c:v>0.45683327034292831</c:v>
                </c:pt>
                <c:pt idx="205">
                  <c:v>0.49105968634030261</c:v>
                </c:pt>
                <c:pt idx="206">
                  <c:v>0.42973831890054681</c:v>
                </c:pt>
                <c:pt idx="207">
                  <c:v>0.46076397071543512</c:v>
                </c:pt>
                <c:pt idx="208">
                  <c:v>0.4275266670356016</c:v>
                </c:pt>
                <c:pt idx="209">
                  <c:v>0.40220175117679663</c:v>
                </c:pt>
                <c:pt idx="210">
                  <c:v>0.87339045744342236</c:v>
                </c:pt>
                <c:pt idx="211">
                  <c:v>0.85103864089471071</c:v>
                </c:pt>
                <c:pt idx="212">
                  <c:v>0.81258938117750956</c:v>
                </c:pt>
                <c:pt idx="213">
                  <c:v>0.81216602267115734</c:v>
                </c:pt>
                <c:pt idx="214">
                  <c:v>0.82187938257204063</c:v>
                </c:pt>
                <c:pt idx="215">
                  <c:v>0.79988165234603448</c:v>
                </c:pt>
                <c:pt idx="216">
                  <c:v>0.80315649969968483</c:v>
                </c:pt>
                <c:pt idx="217">
                  <c:v>0.81973188082376403</c:v>
                </c:pt>
                <c:pt idx="218">
                  <c:v>0.79600122476518864</c:v>
                </c:pt>
                <c:pt idx="219">
                  <c:v>0.80055951051902263</c:v>
                </c:pt>
                <c:pt idx="220">
                  <c:v>0.77770106064418076</c:v>
                </c:pt>
                <c:pt idx="221">
                  <c:v>0.76448324386555055</c:v>
                </c:pt>
                <c:pt idx="222">
                  <c:v>0.7612543314674306</c:v>
                </c:pt>
                <c:pt idx="223">
                  <c:v>0.78172407148627165</c:v>
                </c:pt>
                <c:pt idx="224">
                  <c:v>0.78102327001169924</c:v>
                </c:pt>
                <c:pt idx="225">
                  <c:v>0.77625554546411091</c:v>
                </c:pt>
                <c:pt idx="226">
                  <c:v>0.74727213963817718</c:v>
                </c:pt>
                <c:pt idx="227">
                  <c:v>0.79352055367225116</c:v>
                </c:pt>
                <c:pt idx="228">
                  <c:v>0.76593812228311675</c:v>
                </c:pt>
                <c:pt idx="229">
                  <c:v>0.73802171691327989</c:v>
                </c:pt>
                <c:pt idx="230">
                  <c:v>0.78694311825617969</c:v>
                </c:pt>
                <c:pt idx="231">
                  <c:v>0.75869051217385086</c:v>
                </c:pt>
                <c:pt idx="232">
                  <c:v>0.73113651829668114</c:v>
                </c:pt>
                <c:pt idx="233">
                  <c:v>0.77831622452393867</c:v>
                </c:pt>
                <c:pt idx="234">
                  <c:v>0.72145700264627621</c:v>
                </c:pt>
                <c:pt idx="235">
                  <c:v>0.7638912758191998</c:v>
                </c:pt>
                <c:pt idx="236">
                  <c:v>0.70868038231065422</c:v>
                </c:pt>
                <c:pt idx="237">
                  <c:v>0.67439553255893092</c:v>
                </c:pt>
                <c:pt idx="238">
                  <c:v>0.74859865207831244</c:v>
                </c:pt>
                <c:pt idx="239">
                  <c:v>0.71945186848940934</c:v>
                </c:pt>
                <c:pt idx="240">
                  <c:v>0.65893467313609722</c:v>
                </c:pt>
                <c:pt idx="241">
                  <c:v>0.70112626688505297</c:v>
                </c:pt>
                <c:pt idx="242">
                  <c:v>0.67084612572932767</c:v>
                </c:pt>
                <c:pt idx="243">
                  <c:v>0.68377821069692246</c:v>
                </c:pt>
                <c:pt idx="244">
                  <c:v>0.62763052985559464</c:v>
                </c:pt>
                <c:pt idx="245">
                  <c:v>0.66948776045689262</c:v>
                </c:pt>
                <c:pt idx="246">
                  <c:v>0.60889223907203061</c:v>
                </c:pt>
                <c:pt idx="247">
                  <c:v>0.65042339465599763</c:v>
                </c:pt>
                <c:pt idx="248">
                  <c:v>0.59175977553138004</c:v>
                </c:pt>
                <c:pt idx="249">
                  <c:v>0.62885811296690264</c:v>
                </c:pt>
                <c:pt idx="250">
                  <c:v>0.59990460967287063</c:v>
                </c:pt>
                <c:pt idx="251">
                  <c:v>0.57766471716990175</c:v>
                </c:pt>
                <c:pt idx="252">
                  <c:v>0.56004592268274422</c:v>
                </c:pt>
                <c:pt idx="253">
                  <c:v>0.5327052590005249</c:v>
                </c:pt>
                <c:pt idx="254">
                  <c:v>0.53810812902157479</c:v>
                </c:pt>
                <c:pt idx="255">
                  <c:v>0.51062678430727348</c:v>
                </c:pt>
                <c:pt idx="256">
                  <c:v>0.51840179939428499</c:v>
                </c:pt>
                <c:pt idx="257">
                  <c:v>0.49937280545252494</c:v>
                </c:pt>
                <c:pt idx="258">
                  <c:v>1.9257078032232053</c:v>
                </c:pt>
                <c:pt idx="259">
                  <c:v>1.9161109939404923</c:v>
                </c:pt>
                <c:pt idx="260">
                  <c:v>1.8861041447542681</c:v>
                </c:pt>
                <c:pt idx="261">
                  <c:v>1.8317536458242138</c:v>
                </c:pt>
                <c:pt idx="262">
                  <c:v>1.800547318016734</c:v>
                </c:pt>
                <c:pt idx="263">
                  <c:v>1.6094325106268241</c:v>
                </c:pt>
                <c:pt idx="264">
                  <c:v>1.5936249699007503</c:v>
                </c:pt>
                <c:pt idx="265">
                  <c:v>1.5579146824946595</c:v>
                </c:pt>
                <c:pt idx="266">
                  <c:v>1.5308264294568525</c:v>
                </c:pt>
                <c:pt idx="267">
                  <c:v>1.4423079217625439</c:v>
                </c:pt>
                <c:pt idx="268">
                  <c:v>1.410519925564748</c:v>
                </c:pt>
                <c:pt idx="269">
                  <c:v>1.3836738698173507</c:v>
                </c:pt>
                <c:pt idx="270">
                  <c:v>1.3597004485601139</c:v>
                </c:pt>
                <c:pt idx="271">
                  <c:v>1.3319952039749809</c:v>
                </c:pt>
                <c:pt idx="272">
                  <c:v>1.3104736158100518</c:v>
                </c:pt>
                <c:pt idx="273">
                  <c:v>1.2934997919378026</c:v>
                </c:pt>
                <c:pt idx="274">
                  <c:v>1.2731194184337187</c:v>
                </c:pt>
                <c:pt idx="275">
                  <c:v>1.238349357469942</c:v>
                </c:pt>
                <c:pt idx="276">
                  <c:v>1.1875374791880717</c:v>
                </c:pt>
                <c:pt idx="277">
                  <c:v>1.1695051206882559</c:v>
                </c:pt>
                <c:pt idx="278">
                  <c:v>1.1528931925620978</c:v>
                </c:pt>
                <c:pt idx="279">
                  <c:v>1.1410258473781658</c:v>
                </c:pt>
                <c:pt idx="280">
                  <c:v>1.12008491261258</c:v>
                </c:pt>
                <c:pt idx="281">
                  <c:v>1.5933720250227021</c:v>
                </c:pt>
                <c:pt idx="282">
                  <c:v>1.4790246349527856</c:v>
                </c:pt>
                <c:pt idx="283">
                  <c:v>1.4699220524204795</c:v>
                </c:pt>
                <c:pt idx="284">
                  <c:v>1.4681604544739415</c:v>
                </c:pt>
                <c:pt idx="285">
                  <c:v>1.4425140387418864</c:v>
                </c:pt>
                <c:pt idx="286">
                  <c:v>1.4171883735457715</c:v>
                </c:pt>
                <c:pt idx="287">
                  <c:v>1.3966706551234018</c:v>
                </c:pt>
                <c:pt idx="288">
                  <c:v>1.3515327002421076</c:v>
                </c:pt>
                <c:pt idx="289">
                  <c:v>1.3138681210007201</c:v>
                </c:pt>
                <c:pt idx="290">
                  <c:v>1.3070755269085217</c:v>
                </c:pt>
                <c:pt idx="291">
                  <c:v>1.2538846189547534</c:v>
                </c:pt>
                <c:pt idx="292">
                  <c:v>1.2224207600660688</c:v>
                </c:pt>
                <c:pt idx="293">
                  <c:v>1.2624990962802018</c:v>
                </c:pt>
                <c:pt idx="294">
                  <c:v>1.1553145898441946</c:v>
                </c:pt>
                <c:pt idx="295">
                  <c:v>1.1687459546976107</c:v>
                </c:pt>
                <c:pt idx="296">
                  <c:v>1.1550223865643918</c:v>
                </c:pt>
                <c:pt idx="297">
                  <c:v>1.1292043947792858</c:v>
                </c:pt>
                <c:pt idx="298">
                  <c:v>1.0855983361248078</c:v>
                </c:pt>
                <c:pt idx="299">
                  <c:v>1.0662245813805851</c:v>
                </c:pt>
                <c:pt idx="300">
                  <c:v>1.0524960995476678</c:v>
                </c:pt>
                <c:pt idx="301">
                  <c:v>1.0232603578716686</c:v>
                </c:pt>
                <c:pt idx="302">
                  <c:v>1.0260299787162663</c:v>
                </c:pt>
                <c:pt idx="303">
                  <c:v>0.98571811440339774</c:v>
                </c:pt>
                <c:pt idx="304">
                  <c:v>1.0023026004639168</c:v>
                </c:pt>
                <c:pt idx="305">
                  <c:v>0.94735862322523201</c:v>
                </c:pt>
                <c:pt idx="306">
                  <c:v>0.93695604653980902</c:v>
                </c:pt>
                <c:pt idx="307">
                  <c:v>0.89275143524251965</c:v>
                </c:pt>
                <c:pt idx="308">
                  <c:v>0.87473750057589406</c:v>
                </c:pt>
                <c:pt idx="309">
                  <c:v>0.8927464676476502</c:v>
                </c:pt>
                <c:pt idx="310">
                  <c:v>0.86502236283466849</c:v>
                </c:pt>
                <c:pt idx="311">
                  <c:v>0.83077730088492707</c:v>
                </c:pt>
                <c:pt idx="312">
                  <c:v>0.82762710267681605</c:v>
                </c:pt>
                <c:pt idx="313">
                  <c:v>0.77606028810218564</c:v>
                </c:pt>
                <c:pt idx="314">
                  <c:v>0.75581741863252738</c:v>
                </c:pt>
                <c:pt idx="315">
                  <c:v>0.74250472463324602</c:v>
                </c:pt>
                <c:pt idx="316">
                  <c:v>0.72343297145896457</c:v>
                </c:pt>
                <c:pt idx="317">
                  <c:v>0.6958186184834787</c:v>
                </c:pt>
                <c:pt idx="318">
                  <c:v>0.68278164558706711</c:v>
                </c:pt>
                <c:pt idx="319">
                  <c:v>0.64317962230997072</c:v>
                </c:pt>
                <c:pt idx="320">
                  <c:v>0.60652430329361584</c:v>
                </c:pt>
                <c:pt idx="321">
                  <c:v>0.58285118470569186</c:v>
                </c:pt>
                <c:pt idx="322">
                  <c:v>0.5423815723283496</c:v>
                </c:pt>
                <c:pt idx="323">
                  <c:v>0.53458949530470734</c:v>
                </c:pt>
                <c:pt idx="324">
                  <c:v>0.51239817868156312</c:v>
                </c:pt>
                <c:pt idx="325">
                  <c:v>0.49165341197970486</c:v>
                </c:pt>
                <c:pt idx="326">
                  <c:v>0.48330055122978544</c:v>
                </c:pt>
                <c:pt idx="327">
                  <c:v>0.45405653989408323</c:v>
                </c:pt>
                <c:pt idx="328">
                  <c:v>0.43324377679058734</c:v>
                </c:pt>
                <c:pt idx="329">
                  <c:v>0.42129692967637561</c:v>
                </c:pt>
                <c:pt idx="330">
                  <c:v>0.40549179530112478</c:v>
                </c:pt>
                <c:pt idx="331">
                  <c:v>0.81518675015556952</c:v>
                </c:pt>
                <c:pt idx="332">
                  <c:v>0.66897218033078665</c:v>
                </c:pt>
                <c:pt idx="333">
                  <c:v>0.62035125203596364</c:v>
                </c:pt>
              </c:numCache>
            </c:numRef>
          </c:xVal>
          <c:yVal>
            <c:numRef>
              <c:f>筛减数据!$I$2:$I$335</c:f>
              <c:numCache>
                <c:formatCode>General</c:formatCode>
                <c:ptCount val="334"/>
                <c:pt idx="0">
                  <c:v>2.4980745299999998</c:v>
                </c:pt>
                <c:pt idx="1">
                  <c:v>2.4778962099999999</c:v>
                </c:pt>
                <c:pt idx="2">
                  <c:v>2.3931474699999997</c:v>
                </c:pt>
                <c:pt idx="3">
                  <c:v>2.2922558799999977</c:v>
                </c:pt>
                <c:pt idx="4">
                  <c:v>2.3205056199999987</c:v>
                </c:pt>
                <c:pt idx="5">
                  <c:v>1.9815099199999999</c:v>
                </c:pt>
                <c:pt idx="6">
                  <c:v>1.9330819800000001</c:v>
                </c:pt>
                <c:pt idx="7">
                  <c:v>1.9330819800000001</c:v>
                </c:pt>
                <c:pt idx="8">
                  <c:v>1.86851144</c:v>
                </c:pt>
                <c:pt idx="9">
                  <c:v>1.8160477900000001</c:v>
                </c:pt>
                <c:pt idx="10">
                  <c:v>3.1760659199999961</c:v>
                </c:pt>
                <c:pt idx="11">
                  <c:v>3.0953526499999997</c:v>
                </c:pt>
                <c:pt idx="12">
                  <c:v>3.0146393799999998</c:v>
                </c:pt>
                <c:pt idx="13">
                  <c:v>3.2406363500000031</c:v>
                </c:pt>
                <c:pt idx="14">
                  <c:v>3.2123868500000001</c:v>
                </c:pt>
                <c:pt idx="15">
                  <c:v>3.1195664399999967</c:v>
                </c:pt>
                <c:pt idx="16">
                  <c:v>3.0469245900000002</c:v>
                </c:pt>
                <c:pt idx="17">
                  <c:v>2.6272158600000002</c:v>
                </c:pt>
                <c:pt idx="18">
                  <c:v>2.5343956899999998</c:v>
                </c:pt>
                <c:pt idx="19">
                  <c:v>2.4254326799999997</c:v>
                </c:pt>
                <c:pt idx="20">
                  <c:v>2.3083984899999987</c:v>
                </c:pt>
                <c:pt idx="21">
                  <c:v>2.2317209199999999</c:v>
                </c:pt>
                <c:pt idx="22">
                  <c:v>2.2249088299999999</c:v>
                </c:pt>
                <c:pt idx="23">
                  <c:v>2.1158842999999998</c:v>
                </c:pt>
                <c:pt idx="24">
                  <c:v>1.9987838300000018</c:v>
                </c:pt>
                <c:pt idx="25">
                  <c:v>1.9987838300000018</c:v>
                </c:pt>
                <c:pt idx="26">
                  <c:v>1.9059110899999998</c:v>
                </c:pt>
                <c:pt idx="27">
                  <c:v>1.84429741</c:v>
                </c:pt>
                <c:pt idx="28">
                  <c:v>1.7999051799999999</c:v>
                </c:pt>
                <c:pt idx="29">
                  <c:v>1.67883527</c:v>
                </c:pt>
                <c:pt idx="30">
                  <c:v>3.1195664399999967</c:v>
                </c:pt>
                <c:pt idx="31">
                  <c:v>3.0106036699999987</c:v>
                </c:pt>
                <c:pt idx="32">
                  <c:v>3.0106036699999987</c:v>
                </c:pt>
                <c:pt idx="33">
                  <c:v>2.9621758499999999</c:v>
                </c:pt>
                <c:pt idx="34">
                  <c:v>2.82092762</c:v>
                </c:pt>
                <c:pt idx="35">
                  <c:v>2.7684640900000002</c:v>
                </c:pt>
                <c:pt idx="36">
                  <c:v>2.3608622599999998</c:v>
                </c:pt>
                <c:pt idx="37">
                  <c:v>2.2882201700000002</c:v>
                </c:pt>
                <c:pt idx="38">
                  <c:v>2.2115426099999977</c:v>
                </c:pt>
                <c:pt idx="39">
                  <c:v>2.36489773</c:v>
                </c:pt>
                <c:pt idx="40">
                  <c:v>2.3003273000000002</c:v>
                </c:pt>
                <c:pt idx="41">
                  <c:v>3.2527434799999977</c:v>
                </c:pt>
                <c:pt idx="42">
                  <c:v>3.1074595500000002</c:v>
                </c:pt>
                <c:pt idx="43">
                  <c:v>3.0469245900000002</c:v>
                </c:pt>
                <c:pt idx="44">
                  <c:v>3.3536348299999998</c:v>
                </c:pt>
                <c:pt idx="45">
                  <c:v>3.2204580299999988</c:v>
                </c:pt>
                <c:pt idx="46">
                  <c:v>3.1679945000000047</c:v>
                </c:pt>
                <c:pt idx="47">
                  <c:v>3.1397447600000001</c:v>
                </c:pt>
                <c:pt idx="48">
                  <c:v>3.1397447600000001</c:v>
                </c:pt>
                <c:pt idx="49">
                  <c:v>3.1518518899999997</c:v>
                </c:pt>
                <c:pt idx="50">
                  <c:v>2.8168919099999967</c:v>
                </c:pt>
                <c:pt idx="51">
                  <c:v>2.6998577099999999</c:v>
                </c:pt>
                <c:pt idx="52">
                  <c:v>2.6998577099999999</c:v>
                </c:pt>
                <c:pt idx="53">
                  <c:v>2.61107326</c:v>
                </c:pt>
                <c:pt idx="54">
                  <c:v>2.5908949400000001</c:v>
                </c:pt>
                <c:pt idx="55">
                  <c:v>2.3177816899999999</c:v>
                </c:pt>
                <c:pt idx="56">
                  <c:v>2.2006812100000031</c:v>
                </c:pt>
                <c:pt idx="57">
                  <c:v>2.2006812100000031</c:v>
                </c:pt>
                <c:pt idx="58">
                  <c:v>2.0593531099999987</c:v>
                </c:pt>
                <c:pt idx="59">
                  <c:v>1.9180249</c:v>
                </c:pt>
                <c:pt idx="60">
                  <c:v>1.9572960099999999</c:v>
                </c:pt>
                <c:pt idx="61">
                  <c:v>1.86851144</c:v>
                </c:pt>
                <c:pt idx="62">
                  <c:v>1.7676198499999998</c:v>
                </c:pt>
                <c:pt idx="63">
                  <c:v>2.9379618199999999</c:v>
                </c:pt>
                <c:pt idx="64">
                  <c:v>2.8168919099999967</c:v>
                </c:pt>
                <c:pt idx="65">
                  <c:v>2.70389342</c:v>
                </c:pt>
                <c:pt idx="66">
                  <c:v>2.70389342</c:v>
                </c:pt>
                <c:pt idx="67">
                  <c:v>2.53843117</c:v>
                </c:pt>
                <c:pt idx="68">
                  <c:v>2.1146867299999998</c:v>
                </c:pt>
                <c:pt idx="69">
                  <c:v>2.0945084099999987</c:v>
                </c:pt>
                <c:pt idx="70">
                  <c:v>2.0945084099999987</c:v>
                </c:pt>
                <c:pt idx="71">
                  <c:v>1.9330819800000001</c:v>
                </c:pt>
                <c:pt idx="72">
                  <c:v>1.9007966499999998</c:v>
                </c:pt>
                <c:pt idx="73">
                  <c:v>1.8806183300000001</c:v>
                </c:pt>
                <c:pt idx="74">
                  <c:v>3.6199886799999987</c:v>
                </c:pt>
                <c:pt idx="75">
                  <c:v>3.4908473499999997</c:v>
                </c:pt>
                <c:pt idx="76">
                  <c:v>3.3657419699999997</c:v>
                </c:pt>
                <c:pt idx="77">
                  <c:v>3.2931001200000001</c:v>
                </c:pt>
                <c:pt idx="78">
                  <c:v>3.2809929800000002</c:v>
                </c:pt>
                <c:pt idx="79">
                  <c:v>3.6240243900000002</c:v>
                </c:pt>
                <c:pt idx="80">
                  <c:v>3.5957746500000001</c:v>
                </c:pt>
                <c:pt idx="81">
                  <c:v>3.418205499999996</c:v>
                </c:pt>
                <c:pt idx="82">
                  <c:v>3.2325651599999987</c:v>
                </c:pt>
                <c:pt idx="83">
                  <c:v>3.2809929800000002</c:v>
                </c:pt>
                <c:pt idx="84">
                  <c:v>2.76442838</c:v>
                </c:pt>
                <c:pt idx="85">
                  <c:v>2.69178629</c:v>
                </c:pt>
                <c:pt idx="86">
                  <c:v>2.6231801500000036</c:v>
                </c:pt>
                <c:pt idx="87">
                  <c:v>2.5142173799999998</c:v>
                </c:pt>
                <c:pt idx="88">
                  <c:v>2.3258576399999971</c:v>
                </c:pt>
                <c:pt idx="89">
                  <c:v>2.2249088299999999</c:v>
                </c:pt>
                <c:pt idx="90">
                  <c:v>2.1239602600000036</c:v>
                </c:pt>
                <c:pt idx="91">
                  <c:v>2.0553150199999997</c:v>
                </c:pt>
                <c:pt idx="92">
                  <c:v>2.0339734599999999</c:v>
                </c:pt>
                <c:pt idx="93">
                  <c:v>1.9451890000000001</c:v>
                </c:pt>
                <c:pt idx="94">
                  <c:v>1.8160477900000001</c:v>
                </c:pt>
                <c:pt idx="95">
                  <c:v>3.0509602999999998</c:v>
                </c:pt>
                <c:pt idx="96">
                  <c:v>2.9500687099999987</c:v>
                </c:pt>
                <c:pt idx="97">
                  <c:v>2.8128561999999939</c:v>
                </c:pt>
                <c:pt idx="98">
                  <c:v>2.8128561999999939</c:v>
                </c:pt>
                <c:pt idx="99">
                  <c:v>2.6716082099999987</c:v>
                </c:pt>
                <c:pt idx="100">
                  <c:v>2.5989661199999987</c:v>
                </c:pt>
                <c:pt idx="101">
                  <c:v>2.1025798299999998</c:v>
                </c:pt>
                <c:pt idx="102">
                  <c:v>1.97343862</c:v>
                </c:pt>
                <c:pt idx="103">
                  <c:v>1.90886807</c:v>
                </c:pt>
                <c:pt idx="104">
                  <c:v>1.7232276199999983</c:v>
                </c:pt>
                <c:pt idx="105">
                  <c:v>1.61022902</c:v>
                </c:pt>
                <c:pt idx="106">
                  <c:v>1.5214444399999998</c:v>
                </c:pt>
                <c:pt idx="107">
                  <c:v>1.4488025899999999</c:v>
                </c:pt>
                <c:pt idx="108">
                  <c:v>1.4044102399999998</c:v>
                </c:pt>
                <c:pt idx="109">
                  <c:v>1.4044102399999998</c:v>
                </c:pt>
                <c:pt idx="110">
                  <c:v>1.3115900799999998</c:v>
                </c:pt>
                <c:pt idx="111">
                  <c:v>1.2194600099999984</c:v>
                </c:pt>
                <c:pt idx="112">
                  <c:v>1.1387010799999999</c:v>
                </c:pt>
                <c:pt idx="113">
                  <c:v>1.07813191</c:v>
                </c:pt>
                <c:pt idx="114">
                  <c:v>1.0452363499999984</c:v>
                </c:pt>
                <c:pt idx="115">
                  <c:v>1.0089154199999999</c:v>
                </c:pt>
                <c:pt idx="116">
                  <c:v>1.0175627499999984</c:v>
                </c:pt>
                <c:pt idx="117">
                  <c:v>1.0089154199999999</c:v>
                </c:pt>
                <c:pt idx="118">
                  <c:v>0.94434488000000005</c:v>
                </c:pt>
                <c:pt idx="119">
                  <c:v>0.89995258999999905</c:v>
                </c:pt>
                <c:pt idx="120">
                  <c:v>0.9906269899999991</c:v>
                </c:pt>
                <c:pt idx="121">
                  <c:v>0.92188959999999998</c:v>
                </c:pt>
                <c:pt idx="122">
                  <c:v>0.90167271999999998</c:v>
                </c:pt>
                <c:pt idx="123">
                  <c:v>0.83585507000000103</c:v>
                </c:pt>
                <c:pt idx="124">
                  <c:v>0.98749774999999895</c:v>
                </c:pt>
                <c:pt idx="125">
                  <c:v>0.80758940999999951</c:v>
                </c:pt>
                <c:pt idx="126">
                  <c:v>0.95092374000000002</c:v>
                </c:pt>
                <c:pt idx="127">
                  <c:v>0.86123896</c:v>
                </c:pt>
                <c:pt idx="128">
                  <c:v>0.6907054200000009</c:v>
                </c:pt>
                <c:pt idx="129">
                  <c:v>0.85315222000000002</c:v>
                </c:pt>
                <c:pt idx="130">
                  <c:v>0.79951351999999909</c:v>
                </c:pt>
                <c:pt idx="131">
                  <c:v>0.95905130999999999</c:v>
                </c:pt>
                <c:pt idx="132">
                  <c:v>0.74112104999999995</c:v>
                </c:pt>
                <c:pt idx="133">
                  <c:v>0.66610146000000103</c:v>
                </c:pt>
                <c:pt idx="134">
                  <c:v>2.8612842600000001</c:v>
                </c:pt>
                <c:pt idx="135">
                  <c:v>2.8491771199999998</c:v>
                </c:pt>
                <c:pt idx="136">
                  <c:v>2.8289987999999999</c:v>
                </c:pt>
                <c:pt idx="137">
                  <c:v>2.77249956</c:v>
                </c:pt>
                <c:pt idx="138">
                  <c:v>2.7442500600000002</c:v>
                </c:pt>
                <c:pt idx="139">
                  <c:v>2.5586094899999967</c:v>
                </c:pt>
                <c:pt idx="140">
                  <c:v>2.4738607400000001</c:v>
                </c:pt>
                <c:pt idx="141">
                  <c:v>2.4738607400000001</c:v>
                </c:pt>
                <c:pt idx="142">
                  <c:v>2.41332579</c:v>
                </c:pt>
                <c:pt idx="143">
                  <c:v>2.3931474699999997</c:v>
                </c:pt>
                <c:pt idx="144">
                  <c:v>2.1885674000000002</c:v>
                </c:pt>
                <c:pt idx="145">
                  <c:v>2.0916566799999967</c:v>
                </c:pt>
                <c:pt idx="146">
                  <c:v>1.9947458500000015</c:v>
                </c:pt>
                <c:pt idx="147">
                  <c:v>1.9976525300000023</c:v>
                </c:pt>
                <c:pt idx="148">
                  <c:v>1.9139869199999999</c:v>
                </c:pt>
                <c:pt idx="149">
                  <c:v>1.9330819800000001</c:v>
                </c:pt>
                <c:pt idx="150">
                  <c:v>1.9139869199999999</c:v>
                </c:pt>
                <c:pt idx="151">
                  <c:v>1.8806183300000001</c:v>
                </c:pt>
                <c:pt idx="152">
                  <c:v>1.8493797799999998</c:v>
                </c:pt>
                <c:pt idx="153">
                  <c:v>1.8806183300000001</c:v>
                </c:pt>
                <c:pt idx="154">
                  <c:v>1.7958694699999984</c:v>
                </c:pt>
                <c:pt idx="155">
                  <c:v>1.7474415299999999</c:v>
                </c:pt>
                <c:pt idx="156">
                  <c:v>1.75078154</c:v>
                </c:pt>
                <c:pt idx="157">
                  <c:v>1.6860874900000018</c:v>
                </c:pt>
                <c:pt idx="158">
                  <c:v>4.0760183300000001</c:v>
                </c:pt>
                <c:pt idx="159">
                  <c:v>3.9468772400000001</c:v>
                </c:pt>
                <c:pt idx="160">
                  <c:v>3.8217716199999998</c:v>
                </c:pt>
                <c:pt idx="161">
                  <c:v>3.6805236300000002</c:v>
                </c:pt>
                <c:pt idx="162">
                  <c:v>3.5877032300000002</c:v>
                </c:pt>
                <c:pt idx="163">
                  <c:v>3.1760659199999961</c:v>
                </c:pt>
                <c:pt idx="164">
                  <c:v>2.9823541599999999</c:v>
                </c:pt>
                <c:pt idx="165">
                  <c:v>2.8733911500000002</c:v>
                </c:pt>
                <c:pt idx="166">
                  <c:v>2.6796793899999987</c:v>
                </c:pt>
                <c:pt idx="167">
                  <c:v>2.6272158600000002</c:v>
                </c:pt>
                <c:pt idx="168">
                  <c:v>2.5222885599999998</c:v>
                </c:pt>
                <c:pt idx="169">
                  <c:v>2.7846066999999999</c:v>
                </c:pt>
                <c:pt idx="170">
                  <c:v>2.6312515699999999</c:v>
                </c:pt>
                <c:pt idx="171">
                  <c:v>2.5747523299999977</c:v>
                </c:pt>
                <c:pt idx="172">
                  <c:v>2.3689334400000002</c:v>
                </c:pt>
                <c:pt idx="173">
                  <c:v>2.2236497399999999</c:v>
                </c:pt>
                <c:pt idx="174">
                  <c:v>2.0553150199999997</c:v>
                </c:pt>
                <c:pt idx="175">
                  <c:v>1.9584044199999999</c:v>
                </c:pt>
                <c:pt idx="176">
                  <c:v>1.9584044199999999</c:v>
                </c:pt>
                <c:pt idx="177">
                  <c:v>1.8130382299999999</c:v>
                </c:pt>
                <c:pt idx="178">
                  <c:v>1.6595963199999983</c:v>
                </c:pt>
                <c:pt idx="179">
                  <c:v>1.6021577100000015</c:v>
                </c:pt>
                <c:pt idx="180">
                  <c:v>1.54565847</c:v>
                </c:pt>
                <c:pt idx="181">
                  <c:v>1.5707614399999998</c:v>
                </c:pt>
                <c:pt idx="182">
                  <c:v>1.38019633</c:v>
                </c:pt>
                <c:pt idx="183">
                  <c:v>1.3035187699999999</c:v>
                </c:pt>
                <c:pt idx="184">
                  <c:v>1.3787909700000001</c:v>
                </c:pt>
                <c:pt idx="185">
                  <c:v>1.1945558800000016</c:v>
                </c:pt>
                <c:pt idx="186">
                  <c:v>1.22918606</c:v>
                </c:pt>
                <c:pt idx="187">
                  <c:v>1.14831865</c:v>
                </c:pt>
                <c:pt idx="188">
                  <c:v>1.1306252499999998</c:v>
                </c:pt>
                <c:pt idx="189">
                  <c:v>1.2313243199999966</c:v>
                </c:pt>
                <c:pt idx="190">
                  <c:v>1.0579421499999999</c:v>
                </c:pt>
                <c:pt idx="191">
                  <c:v>0.99298107999999996</c:v>
                </c:pt>
                <c:pt idx="192">
                  <c:v>1.14598501</c:v>
                </c:pt>
                <c:pt idx="193">
                  <c:v>1.0836245999999976</c:v>
                </c:pt>
                <c:pt idx="194">
                  <c:v>1.0809645699999999</c:v>
                </c:pt>
                <c:pt idx="195">
                  <c:v>1.0310606999999981</c:v>
                </c:pt>
                <c:pt idx="196">
                  <c:v>0.98122113999999949</c:v>
                </c:pt>
                <c:pt idx="197">
                  <c:v>1.0809645699999999</c:v>
                </c:pt>
                <c:pt idx="198">
                  <c:v>0.89238631999999896</c:v>
                </c:pt>
                <c:pt idx="199">
                  <c:v>0.97124261000000089</c:v>
                </c:pt>
                <c:pt idx="200">
                  <c:v>0.81970328000000003</c:v>
                </c:pt>
                <c:pt idx="201">
                  <c:v>0.78695404999999996</c:v>
                </c:pt>
                <c:pt idx="202">
                  <c:v>0.93466866000000004</c:v>
                </c:pt>
                <c:pt idx="203">
                  <c:v>0.88738178999999895</c:v>
                </c:pt>
                <c:pt idx="204">
                  <c:v>0.72194964000000106</c:v>
                </c:pt>
                <c:pt idx="205">
                  <c:v>0.83470619000000001</c:v>
                </c:pt>
                <c:pt idx="206">
                  <c:v>0.65835613000000004</c:v>
                </c:pt>
                <c:pt idx="207">
                  <c:v>0.73182541000000156</c:v>
                </c:pt>
                <c:pt idx="208">
                  <c:v>0.69596475000000002</c:v>
                </c:pt>
                <c:pt idx="209">
                  <c:v>0.65835613000000004</c:v>
                </c:pt>
                <c:pt idx="210">
                  <c:v>1.4205529700000001</c:v>
                </c:pt>
                <c:pt idx="211">
                  <c:v>1.4173194199999986</c:v>
                </c:pt>
                <c:pt idx="212">
                  <c:v>1.3365604899999999</c:v>
                </c:pt>
                <c:pt idx="213">
                  <c:v>1.3002189400000015</c:v>
                </c:pt>
                <c:pt idx="214">
                  <c:v>1.3123328700000001</c:v>
                </c:pt>
                <c:pt idx="215">
                  <c:v>1.2793047399999984</c:v>
                </c:pt>
                <c:pt idx="216">
                  <c:v>1.2914117599999984</c:v>
                </c:pt>
                <c:pt idx="217">
                  <c:v>1.35271227</c:v>
                </c:pt>
                <c:pt idx="218">
                  <c:v>1.2631621399999999</c:v>
                </c:pt>
                <c:pt idx="219">
                  <c:v>1.3123328700000001</c:v>
                </c:pt>
                <c:pt idx="220">
                  <c:v>1.2631621399999999</c:v>
                </c:pt>
                <c:pt idx="221">
                  <c:v>1.23491251</c:v>
                </c:pt>
                <c:pt idx="222">
                  <c:v>1.2106984899999984</c:v>
                </c:pt>
                <c:pt idx="223">
                  <c:v>1.28174996</c:v>
                </c:pt>
                <c:pt idx="224">
                  <c:v>1.2857934199999983</c:v>
                </c:pt>
                <c:pt idx="225">
                  <c:v>1.2655764799999998</c:v>
                </c:pt>
                <c:pt idx="226">
                  <c:v>1.2315739399999999</c:v>
                </c:pt>
                <c:pt idx="227">
                  <c:v>1.3491739</c:v>
                </c:pt>
                <c:pt idx="228">
                  <c:v>1.2655764799999998</c:v>
                </c:pt>
                <c:pt idx="229">
                  <c:v>1.17908061</c:v>
                </c:pt>
                <c:pt idx="230">
                  <c:v>1.29634476</c:v>
                </c:pt>
                <c:pt idx="231">
                  <c:v>1.2049258899999984</c:v>
                </c:pt>
                <c:pt idx="232">
                  <c:v>1.17908061</c:v>
                </c:pt>
                <c:pt idx="233">
                  <c:v>1.29634476</c:v>
                </c:pt>
                <c:pt idx="234">
                  <c:v>1.1710046499999998</c:v>
                </c:pt>
                <c:pt idx="235">
                  <c:v>1.2678983199999978</c:v>
                </c:pt>
                <c:pt idx="236">
                  <c:v>1.1467770300000015</c:v>
                </c:pt>
                <c:pt idx="237">
                  <c:v>1.1380566400000001</c:v>
                </c:pt>
                <c:pt idx="238">
                  <c:v>1.2272605899999998</c:v>
                </c:pt>
                <c:pt idx="239">
                  <c:v>1.2277474399999999</c:v>
                </c:pt>
                <c:pt idx="240">
                  <c:v>1.0855929899999999</c:v>
                </c:pt>
                <c:pt idx="241">
                  <c:v>1.17507184</c:v>
                </c:pt>
                <c:pt idx="242">
                  <c:v>1.1144734599999999</c:v>
                </c:pt>
                <c:pt idx="243">
                  <c:v>1.1223961099999999</c:v>
                </c:pt>
                <c:pt idx="244">
                  <c:v>1.0290937399999998</c:v>
                </c:pt>
                <c:pt idx="245">
                  <c:v>1.1223961099999999</c:v>
                </c:pt>
                <c:pt idx="246">
                  <c:v>1.00084412</c:v>
                </c:pt>
                <c:pt idx="247">
                  <c:v>1.08998036</c:v>
                </c:pt>
                <c:pt idx="248">
                  <c:v>0.94030917000000003</c:v>
                </c:pt>
                <c:pt idx="249">
                  <c:v>1.02514887</c:v>
                </c:pt>
                <c:pt idx="250">
                  <c:v>1.0068004099999999</c:v>
                </c:pt>
                <c:pt idx="251">
                  <c:v>0.95019323000000078</c:v>
                </c:pt>
                <c:pt idx="252">
                  <c:v>0.95498753000000003</c:v>
                </c:pt>
                <c:pt idx="253">
                  <c:v>0.89358597999999956</c:v>
                </c:pt>
                <c:pt idx="254">
                  <c:v>0.91434972999999997</c:v>
                </c:pt>
                <c:pt idx="255">
                  <c:v>0.85315222000000002</c:v>
                </c:pt>
                <c:pt idx="256">
                  <c:v>0.91434972999999997</c:v>
                </c:pt>
                <c:pt idx="257">
                  <c:v>0.8696482200000013</c:v>
                </c:pt>
                <c:pt idx="258">
                  <c:v>3.2083511400000035</c:v>
                </c:pt>
                <c:pt idx="259">
                  <c:v>3.1397447600000001</c:v>
                </c:pt>
                <c:pt idx="260">
                  <c:v>3.0751743299999998</c:v>
                </c:pt>
                <c:pt idx="261">
                  <c:v>3.0751743299999998</c:v>
                </c:pt>
                <c:pt idx="262">
                  <c:v>2.9662113199999998</c:v>
                </c:pt>
                <c:pt idx="263">
                  <c:v>2.6473941800000036</c:v>
                </c:pt>
                <c:pt idx="264">
                  <c:v>2.6352870500000001</c:v>
                </c:pt>
                <c:pt idx="265">
                  <c:v>2.526324270000003</c:v>
                </c:pt>
                <c:pt idx="266">
                  <c:v>2.49403906</c:v>
                </c:pt>
                <c:pt idx="267">
                  <c:v>2.3743128799999997</c:v>
                </c:pt>
                <c:pt idx="268">
                  <c:v>2.2652883500000001</c:v>
                </c:pt>
                <c:pt idx="269">
                  <c:v>2.2329847800000002</c:v>
                </c:pt>
                <c:pt idx="270">
                  <c:v>2.2329847800000002</c:v>
                </c:pt>
                <c:pt idx="271">
                  <c:v>2.1764535899999977</c:v>
                </c:pt>
                <c:pt idx="272">
                  <c:v>2.1550433599999987</c:v>
                </c:pt>
                <c:pt idx="273">
                  <c:v>2.10377049</c:v>
                </c:pt>
                <c:pt idx="274">
                  <c:v>2.02590227</c:v>
                </c:pt>
                <c:pt idx="275">
                  <c:v>1.9694029100000001</c:v>
                </c:pt>
                <c:pt idx="276">
                  <c:v>1.92869008</c:v>
                </c:pt>
                <c:pt idx="277">
                  <c:v>1.8886897600000001</c:v>
                </c:pt>
                <c:pt idx="278">
                  <c:v>1.8356924099999998</c:v>
                </c:pt>
                <c:pt idx="279">
                  <c:v>1.8321903899999998</c:v>
                </c:pt>
                <c:pt idx="280">
                  <c:v>1.8356924099999998</c:v>
                </c:pt>
                <c:pt idx="281">
                  <c:v>2.5277550199999999</c:v>
                </c:pt>
                <c:pt idx="282">
                  <c:v>2.4187302600000002</c:v>
                </c:pt>
                <c:pt idx="283">
                  <c:v>2.3864266899999977</c:v>
                </c:pt>
                <c:pt idx="284">
                  <c:v>2.3810403299999967</c:v>
                </c:pt>
                <c:pt idx="285">
                  <c:v>2.2975919200000012</c:v>
                </c:pt>
                <c:pt idx="286">
                  <c:v>2.3003273000000002</c:v>
                </c:pt>
                <c:pt idx="287">
                  <c:v>2.1752216799999999</c:v>
                </c:pt>
                <c:pt idx="288">
                  <c:v>2.1752216799999999</c:v>
                </c:pt>
                <c:pt idx="289">
                  <c:v>2.1268155599999998</c:v>
                </c:pt>
                <c:pt idx="290">
                  <c:v>2.1308293299999987</c:v>
                </c:pt>
                <c:pt idx="291">
                  <c:v>1.9936169400000001</c:v>
                </c:pt>
                <c:pt idx="292">
                  <c:v>2.0338177700000002</c:v>
                </c:pt>
                <c:pt idx="293">
                  <c:v>2.0216877500000012</c:v>
                </c:pt>
                <c:pt idx="294">
                  <c:v>1.7437716699999983</c:v>
                </c:pt>
                <c:pt idx="295">
                  <c:v>1.8316490699999999</c:v>
                </c:pt>
                <c:pt idx="296">
                  <c:v>1.85341775</c:v>
                </c:pt>
                <c:pt idx="297">
                  <c:v>1.8652734799999999</c:v>
                </c:pt>
                <c:pt idx="298">
                  <c:v>1.68786192</c:v>
                </c:pt>
                <c:pt idx="299">
                  <c:v>1.7067861600000001</c:v>
                </c:pt>
                <c:pt idx="300">
                  <c:v>1.70226097</c:v>
                </c:pt>
                <c:pt idx="301">
                  <c:v>1.6255106899999998</c:v>
                </c:pt>
                <c:pt idx="302">
                  <c:v>1.6456537200000001</c:v>
                </c:pt>
                <c:pt idx="303">
                  <c:v>1.6192168</c:v>
                </c:pt>
                <c:pt idx="304">
                  <c:v>1.6255106899999998</c:v>
                </c:pt>
                <c:pt idx="305">
                  <c:v>1.4980783499999999</c:v>
                </c:pt>
                <c:pt idx="306">
                  <c:v>1.5239162399999984</c:v>
                </c:pt>
                <c:pt idx="307">
                  <c:v>1.37694001</c:v>
                </c:pt>
                <c:pt idx="308">
                  <c:v>1.4044102399999998</c:v>
                </c:pt>
                <c:pt idx="309">
                  <c:v>1.4426406599999984</c:v>
                </c:pt>
                <c:pt idx="310">
                  <c:v>1.4425018999999983</c:v>
                </c:pt>
                <c:pt idx="311">
                  <c:v>1.3035187699999999</c:v>
                </c:pt>
                <c:pt idx="312">
                  <c:v>1.3371506899999999</c:v>
                </c:pt>
                <c:pt idx="313">
                  <c:v>1.2170560399999999</c:v>
                </c:pt>
                <c:pt idx="314">
                  <c:v>1.2268412099999983</c:v>
                </c:pt>
                <c:pt idx="315">
                  <c:v>1.2277474399999999</c:v>
                </c:pt>
                <c:pt idx="316">
                  <c:v>1.1380566400000001</c:v>
                </c:pt>
                <c:pt idx="317">
                  <c:v>1.1223961099999999</c:v>
                </c:pt>
                <c:pt idx="318">
                  <c:v>1.1321450500000001</c:v>
                </c:pt>
                <c:pt idx="319">
                  <c:v>1.0351040399999998</c:v>
                </c:pt>
                <c:pt idx="320">
                  <c:v>0.97445345000000005</c:v>
                </c:pt>
                <c:pt idx="321">
                  <c:v>0.9631151</c:v>
                </c:pt>
                <c:pt idx="322">
                  <c:v>0.90622221999999997</c:v>
                </c:pt>
                <c:pt idx="323">
                  <c:v>0.87741243999999996</c:v>
                </c:pt>
                <c:pt idx="324">
                  <c:v>0.84120178000000001</c:v>
                </c:pt>
                <c:pt idx="325">
                  <c:v>0.78377717999999996</c:v>
                </c:pt>
                <c:pt idx="326">
                  <c:v>0.84120178000000001</c:v>
                </c:pt>
                <c:pt idx="327">
                  <c:v>0.74668276</c:v>
                </c:pt>
                <c:pt idx="328">
                  <c:v>0.71913718999999909</c:v>
                </c:pt>
                <c:pt idx="329">
                  <c:v>0.67689931000000181</c:v>
                </c:pt>
                <c:pt idx="330">
                  <c:v>0.66388190000000102</c:v>
                </c:pt>
                <c:pt idx="331">
                  <c:v>1.4141942299999983</c:v>
                </c:pt>
                <c:pt idx="332">
                  <c:v>1.1541125800000021</c:v>
                </c:pt>
                <c:pt idx="333">
                  <c:v>1.0606457</c:v>
                </c:pt>
              </c:numCache>
            </c:numRef>
          </c:yVal>
        </c:ser>
        <c:axId val="132055040"/>
        <c:axId val="132056960"/>
      </c:scatterChart>
      <c:valAx>
        <c:axId val="132055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sz="1050" b="1" i="0" baseline="0">
                    <a:effectLst/>
                  </a:rPr>
                  <a:t>MetopB/GOME-2 (μW/cm</a:t>
                </a:r>
                <a:r>
                  <a:rPr lang="en-US" altLang="zh-CN" sz="1050" b="1" i="0" baseline="30000">
                    <a:effectLst/>
                  </a:rPr>
                  <a:t>2</a:t>
                </a:r>
                <a:r>
                  <a:rPr lang="en-US" altLang="zh-CN" sz="1050" b="1" i="0" baseline="0">
                    <a:effectLst/>
                  </a:rPr>
                  <a:t>/nm/sr)</a:t>
                </a:r>
                <a:endParaRPr lang="zh-CN" altLang="zh-CN" sz="1050">
                  <a:effectLst/>
                </a:endParaRP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32056960"/>
        <c:crossesAt val="0"/>
        <c:crossBetween val="midCat"/>
      </c:valAx>
      <c:valAx>
        <c:axId val="1320569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 sz="1000" b="1" i="0" u="none" strike="noStrike" baseline="0">
                    <a:effectLst/>
                  </a:rPr>
                  <a:t>FY-3C/TOU</a:t>
                </a:r>
                <a:r>
                  <a:rPr lang="en-US" altLang="zh-CN" sz="1050" b="1" i="0" baseline="0">
                    <a:effectLst/>
                  </a:rPr>
                  <a:t>  (μW/cm</a:t>
                </a:r>
                <a:r>
                  <a:rPr lang="en-US" altLang="zh-CN" sz="1050" b="1" i="0" baseline="30000">
                    <a:effectLst/>
                  </a:rPr>
                  <a:t>2</a:t>
                </a:r>
                <a:r>
                  <a:rPr lang="en-US" altLang="zh-CN" sz="1050" b="1" i="0" baseline="0">
                    <a:effectLst/>
                  </a:rPr>
                  <a:t>/nm/sr)</a:t>
                </a:r>
                <a:endParaRPr lang="zh-CN" altLang="zh-CN" sz="1050">
                  <a:effectLst/>
                </a:endParaRPr>
              </a:p>
            </c:rich>
          </c:tx>
        </c:title>
        <c:numFmt formatCode="General" sourceLinked="1"/>
        <c:tickLblPos val="nextTo"/>
        <c:crossAx val="132055040"/>
        <c:crosses val="autoZero"/>
        <c:crossBetween val="midCat"/>
      </c:valAx>
      <c:spPr>
        <a:ln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zh-CN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20028848523177117"/>
          <c:y val="6.8332472451791096E-2"/>
          <c:w val="0.72858850987280788"/>
          <c:h val="0.6834780690426995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C00000"/>
              </a:solidFill>
              <a:ln>
                <a:noFill/>
              </a:ln>
            </c:spPr>
          </c:marker>
          <c:trendline>
            <c:spPr>
              <a:ln w="12700"/>
            </c:spPr>
            <c:trendlineType val="linear"/>
            <c:dispRSqr val="1"/>
            <c:dispEq val="1"/>
            <c:trendlineLbl>
              <c:layout>
                <c:manualLayout>
                  <c:x val="-8.1555521608710227E-2"/>
                  <c:y val="1.3363263802550996E-2"/>
                </c:manualLayout>
              </c:layout>
              <c:numFmt formatCode="General" sourceLinked="0"/>
            </c:trendlineLbl>
          </c:trendline>
          <c:xVal>
            <c:numRef>
              <c:f>筛减数据!$V$2:$V$335</c:f>
              <c:numCache>
                <c:formatCode>General</c:formatCode>
                <c:ptCount val="334"/>
                <c:pt idx="0">
                  <c:v>2.0864583426230197</c:v>
                </c:pt>
                <c:pt idx="1">
                  <c:v>2.0568466971247723</c:v>
                </c:pt>
                <c:pt idx="2">
                  <c:v>2.0264724354904367</c:v>
                </c:pt>
                <c:pt idx="3">
                  <c:v>1.9657815268461218</c:v>
                </c:pt>
                <c:pt idx="4">
                  <c:v>1.936159442844094</c:v>
                </c:pt>
                <c:pt idx="5">
                  <c:v>1.7239443917242256</c:v>
                </c:pt>
                <c:pt idx="6">
                  <c:v>1.6990148076150549</c:v>
                </c:pt>
                <c:pt idx="7">
                  <c:v>1.6746891026233441</c:v>
                </c:pt>
                <c:pt idx="8">
                  <c:v>1.6260468055222941</c:v>
                </c:pt>
                <c:pt idx="9">
                  <c:v>1.5979754651935241</c:v>
                </c:pt>
                <c:pt idx="10">
                  <c:v>2.4252277754046951</c:v>
                </c:pt>
                <c:pt idx="11">
                  <c:v>2.3461703536025036</c:v>
                </c:pt>
                <c:pt idx="12">
                  <c:v>2.302392084890398</c:v>
                </c:pt>
                <c:pt idx="13">
                  <c:v>2.4407094434079295</c:v>
                </c:pt>
                <c:pt idx="14">
                  <c:v>2.4223666977894238</c:v>
                </c:pt>
                <c:pt idx="15">
                  <c:v>2.4003633720556792</c:v>
                </c:pt>
                <c:pt idx="16">
                  <c:v>2.3175052673537593</c:v>
                </c:pt>
                <c:pt idx="17">
                  <c:v>2.0097277718184032</c:v>
                </c:pt>
                <c:pt idx="18">
                  <c:v>1.9603109443567279</c:v>
                </c:pt>
                <c:pt idx="19">
                  <c:v>1.8818872065015115</c:v>
                </c:pt>
                <c:pt idx="20">
                  <c:v>1.8424976749451207</c:v>
                </c:pt>
                <c:pt idx="21">
                  <c:v>1.8013738634993215</c:v>
                </c:pt>
                <c:pt idx="22">
                  <c:v>1.7225102877548815</c:v>
                </c:pt>
                <c:pt idx="23">
                  <c:v>1.6865632406487661</c:v>
                </c:pt>
                <c:pt idx="24">
                  <c:v>1.6335328380457361</c:v>
                </c:pt>
                <c:pt idx="25">
                  <c:v>1.5601097575289598</c:v>
                </c:pt>
                <c:pt idx="26">
                  <c:v>1.5263295541919295</c:v>
                </c:pt>
                <c:pt idx="27">
                  <c:v>1.4832016754250783</c:v>
                </c:pt>
                <c:pt idx="28">
                  <c:v>1.4539932717854278</c:v>
                </c:pt>
                <c:pt idx="29">
                  <c:v>1.3822275115237217</c:v>
                </c:pt>
                <c:pt idx="30">
                  <c:v>2.367045424180235</c:v>
                </c:pt>
                <c:pt idx="31">
                  <c:v>2.3263339694521048</c:v>
                </c:pt>
                <c:pt idx="32">
                  <c:v>2.2784591460028389</c:v>
                </c:pt>
                <c:pt idx="33">
                  <c:v>2.2371137835908086</c:v>
                </c:pt>
                <c:pt idx="34">
                  <c:v>2.1985664985119397</c:v>
                </c:pt>
                <c:pt idx="35">
                  <c:v>2.1518061218512727</c:v>
                </c:pt>
                <c:pt idx="36">
                  <c:v>1.8680952153161912</c:v>
                </c:pt>
                <c:pt idx="37">
                  <c:v>1.8480790467541128</c:v>
                </c:pt>
                <c:pt idx="38">
                  <c:v>1.7857276836012959</c:v>
                </c:pt>
                <c:pt idx="39">
                  <c:v>2.0578768745912175</c:v>
                </c:pt>
                <c:pt idx="40">
                  <c:v>2.0082117151255492</c:v>
                </c:pt>
                <c:pt idx="41">
                  <c:v>2.4378724063384856</c:v>
                </c:pt>
                <c:pt idx="42">
                  <c:v>2.3974867470955092</c:v>
                </c:pt>
                <c:pt idx="43">
                  <c:v>2.356140691472393</c:v>
                </c:pt>
                <c:pt idx="44">
                  <c:v>2.461562376129359</c:v>
                </c:pt>
                <c:pt idx="45">
                  <c:v>2.4225833678523032</c:v>
                </c:pt>
                <c:pt idx="46">
                  <c:v>2.4026423901452549</c:v>
                </c:pt>
                <c:pt idx="47">
                  <c:v>2.3611556389110429</c:v>
                </c:pt>
                <c:pt idx="48">
                  <c:v>2.3194263903594767</c:v>
                </c:pt>
                <c:pt idx="49">
                  <c:v>2.3570721681811957</c:v>
                </c:pt>
                <c:pt idx="50">
                  <c:v>2.1106069889264591</c:v>
                </c:pt>
                <c:pt idx="51">
                  <c:v>2.0514057592976314</c:v>
                </c:pt>
                <c:pt idx="52">
                  <c:v>2.0290789639073199</c:v>
                </c:pt>
                <c:pt idx="53">
                  <c:v>2.0312358316209647</c:v>
                </c:pt>
                <c:pt idx="54">
                  <c:v>2.0036245463709359</c:v>
                </c:pt>
                <c:pt idx="55">
                  <c:v>1.7197173471348854</c:v>
                </c:pt>
                <c:pt idx="56">
                  <c:v>1.7534975599570706</c:v>
                </c:pt>
                <c:pt idx="57">
                  <c:v>1.6877071488397493</c:v>
                </c:pt>
                <c:pt idx="58">
                  <c:v>1.5922646778193517</c:v>
                </c:pt>
                <c:pt idx="59">
                  <c:v>1.5416223656712467</c:v>
                </c:pt>
                <c:pt idx="60">
                  <c:v>1.6158929472554078</c:v>
                </c:pt>
                <c:pt idx="61">
                  <c:v>1.513152078553976</c:v>
                </c:pt>
                <c:pt idx="62">
                  <c:v>1.4244315782570918</c:v>
                </c:pt>
                <c:pt idx="63">
                  <c:v>2.3091204369032399</c:v>
                </c:pt>
                <c:pt idx="64">
                  <c:v>2.2738011620679219</c:v>
                </c:pt>
                <c:pt idx="65">
                  <c:v>2.2058664737392348</c:v>
                </c:pt>
                <c:pt idx="66">
                  <c:v>2.1484376692554594</c:v>
                </c:pt>
                <c:pt idx="67">
                  <c:v>2.0886539986178518</c:v>
                </c:pt>
                <c:pt idx="68">
                  <c:v>1.8041484068999907</c:v>
                </c:pt>
                <c:pt idx="69">
                  <c:v>1.7714152631031637</c:v>
                </c:pt>
                <c:pt idx="70">
                  <c:v>1.7159624866248944</c:v>
                </c:pt>
                <c:pt idx="71">
                  <c:v>1.6715644600054618</c:v>
                </c:pt>
                <c:pt idx="72">
                  <c:v>1.8093535698277583</c:v>
                </c:pt>
                <c:pt idx="73">
                  <c:v>1.8048494834635926</c:v>
                </c:pt>
                <c:pt idx="74">
                  <c:v>2.6511797928095842</c:v>
                </c:pt>
                <c:pt idx="75">
                  <c:v>2.6379219386274189</c:v>
                </c:pt>
                <c:pt idx="76">
                  <c:v>2.5892784622091778</c:v>
                </c:pt>
                <c:pt idx="77">
                  <c:v>2.4934953531318227</c:v>
                </c:pt>
                <c:pt idx="78">
                  <c:v>2.4689034281548627</c:v>
                </c:pt>
                <c:pt idx="79">
                  <c:v>2.5824763830651642</c:v>
                </c:pt>
                <c:pt idx="80">
                  <c:v>2.525811984260717</c:v>
                </c:pt>
                <c:pt idx="81">
                  <c:v>2.3529553773876208</c:v>
                </c:pt>
                <c:pt idx="82">
                  <c:v>2.3920676818966178</c:v>
                </c:pt>
                <c:pt idx="83">
                  <c:v>2.4123673777939234</c:v>
                </c:pt>
                <c:pt idx="84">
                  <c:v>2.0894799647308866</c:v>
                </c:pt>
                <c:pt idx="85">
                  <c:v>2.0452857412308592</c:v>
                </c:pt>
                <c:pt idx="86">
                  <c:v>1.9835311874570918</c:v>
                </c:pt>
                <c:pt idx="87">
                  <c:v>1.953846412288315</c:v>
                </c:pt>
                <c:pt idx="88">
                  <c:v>1.8154293906661856</c:v>
                </c:pt>
                <c:pt idx="89">
                  <c:v>1.7676554568706366</c:v>
                </c:pt>
                <c:pt idx="90">
                  <c:v>1.6678837594356777</c:v>
                </c:pt>
                <c:pt idx="91">
                  <c:v>1.6269637827458818</c:v>
                </c:pt>
                <c:pt idx="92">
                  <c:v>1.5892836941236879</c:v>
                </c:pt>
                <c:pt idx="93">
                  <c:v>1.5486022759808555</c:v>
                </c:pt>
                <c:pt idx="94">
                  <c:v>1.5053852440857645</c:v>
                </c:pt>
                <c:pt idx="95">
                  <c:v>2.4072041381091265</c:v>
                </c:pt>
                <c:pt idx="96">
                  <c:v>2.3694104665589961</c:v>
                </c:pt>
                <c:pt idx="97">
                  <c:v>2.3124941189249135</c:v>
                </c:pt>
                <c:pt idx="98">
                  <c:v>2.2760111464463457</c:v>
                </c:pt>
                <c:pt idx="99">
                  <c:v>2.1934097811835582</c:v>
                </c:pt>
                <c:pt idx="100">
                  <c:v>2.1678686753598186</c:v>
                </c:pt>
                <c:pt idx="101">
                  <c:v>1.7928488680240067</c:v>
                </c:pt>
                <c:pt idx="102">
                  <c:v>1.7436514727042958</c:v>
                </c:pt>
                <c:pt idx="103">
                  <c:v>1.6956540071872479</c:v>
                </c:pt>
                <c:pt idx="104">
                  <c:v>1.6537223708973359</c:v>
                </c:pt>
                <c:pt idx="105">
                  <c:v>1.5709204802164356</c:v>
                </c:pt>
                <c:pt idx="106">
                  <c:v>1.4938370844330993</c:v>
                </c:pt>
                <c:pt idx="107">
                  <c:v>1.4552344052050517</c:v>
                </c:pt>
                <c:pt idx="108">
                  <c:v>1.4218320795415933</c:v>
                </c:pt>
                <c:pt idx="109">
                  <c:v>1.3827989938926204</c:v>
                </c:pt>
                <c:pt idx="110">
                  <c:v>1.3451565173905706</c:v>
                </c:pt>
                <c:pt idx="111">
                  <c:v>1.2374217127678677</c:v>
                </c:pt>
                <c:pt idx="112">
                  <c:v>1.1973949401406774</c:v>
                </c:pt>
                <c:pt idx="113">
                  <c:v>1.1560669455076726</c:v>
                </c:pt>
                <c:pt idx="114">
                  <c:v>1.1381891624563247</c:v>
                </c:pt>
                <c:pt idx="115">
                  <c:v>1.0965675431503501</c:v>
                </c:pt>
                <c:pt idx="116">
                  <c:v>1.0838445283261231</c:v>
                </c:pt>
                <c:pt idx="117">
                  <c:v>1.055087707540973</c:v>
                </c:pt>
                <c:pt idx="118">
                  <c:v>1.0177216841996837</c:v>
                </c:pt>
                <c:pt idx="119">
                  <c:v>0.98386763414578871</c:v>
                </c:pt>
                <c:pt idx="120">
                  <c:v>1.0000603954106642</c:v>
                </c:pt>
                <c:pt idx="121">
                  <c:v>0.97350314405011051</c:v>
                </c:pt>
                <c:pt idx="122">
                  <c:v>0.9545245167492219</c:v>
                </c:pt>
                <c:pt idx="123">
                  <c:v>0.89963256747790776</c:v>
                </c:pt>
                <c:pt idx="124">
                  <c:v>0.99015287573525468</c:v>
                </c:pt>
                <c:pt idx="125">
                  <c:v>0.87754154579488963</c:v>
                </c:pt>
                <c:pt idx="126">
                  <c:v>0.96679576640633968</c:v>
                </c:pt>
                <c:pt idx="127">
                  <c:v>0.91051993673806919</c:v>
                </c:pt>
                <c:pt idx="128">
                  <c:v>0.80317354038935618</c:v>
                </c:pt>
                <c:pt idx="129">
                  <c:v>0.88811255447751458</c:v>
                </c:pt>
                <c:pt idx="130">
                  <c:v>0.82947929510962992</c:v>
                </c:pt>
                <c:pt idx="131">
                  <c:v>0.91956802210883593</c:v>
                </c:pt>
                <c:pt idx="132">
                  <c:v>0.80728313392092077</c:v>
                </c:pt>
                <c:pt idx="133">
                  <c:v>0.75477612975546249</c:v>
                </c:pt>
                <c:pt idx="134">
                  <c:v>2.380130663648877</c:v>
                </c:pt>
                <c:pt idx="135">
                  <c:v>2.3391389373485327</c:v>
                </c:pt>
                <c:pt idx="136">
                  <c:v>2.3191705435784278</c:v>
                </c:pt>
                <c:pt idx="137">
                  <c:v>2.2674570713324695</c:v>
                </c:pt>
                <c:pt idx="138">
                  <c:v>2.2337889433835594</c:v>
                </c:pt>
                <c:pt idx="139">
                  <c:v>2.0557235695091531</c:v>
                </c:pt>
                <c:pt idx="140">
                  <c:v>2.0246767266594432</c:v>
                </c:pt>
                <c:pt idx="141">
                  <c:v>1.9872768124741438</c:v>
                </c:pt>
                <c:pt idx="142">
                  <c:v>1.9585954239385119</c:v>
                </c:pt>
                <c:pt idx="143">
                  <c:v>1.9367499548741121</c:v>
                </c:pt>
                <c:pt idx="144">
                  <c:v>1.7194720547221718</c:v>
                </c:pt>
                <c:pt idx="145">
                  <c:v>1.6852216648004958</c:v>
                </c:pt>
                <c:pt idx="146">
                  <c:v>1.6419383519109418</c:v>
                </c:pt>
                <c:pt idx="147">
                  <c:v>1.6314719501715849</c:v>
                </c:pt>
                <c:pt idx="148">
                  <c:v>1.6061409564631641</c:v>
                </c:pt>
                <c:pt idx="149">
                  <c:v>1.5893815781874192</c:v>
                </c:pt>
                <c:pt idx="150">
                  <c:v>1.5665007085410261</c:v>
                </c:pt>
                <c:pt idx="151">
                  <c:v>1.5520723266585621</c:v>
                </c:pt>
                <c:pt idx="152">
                  <c:v>1.5298231701409741</c:v>
                </c:pt>
                <c:pt idx="153">
                  <c:v>1.505888131160134</c:v>
                </c:pt>
                <c:pt idx="154">
                  <c:v>1.4768667109048002</c:v>
                </c:pt>
                <c:pt idx="155">
                  <c:v>1.4424424467001107</c:v>
                </c:pt>
                <c:pt idx="156">
                  <c:v>1.4190015339598578</c:v>
                </c:pt>
                <c:pt idx="157">
                  <c:v>1.3752562069846404</c:v>
                </c:pt>
                <c:pt idx="158">
                  <c:v>2.8816407415611915</c:v>
                </c:pt>
                <c:pt idx="159">
                  <c:v>2.7685092036897552</c:v>
                </c:pt>
                <c:pt idx="160">
                  <c:v>2.7256223975136198</c:v>
                </c:pt>
                <c:pt idx="161">
                  <c:v>2.6912961561651629</c:v>
                </c:pt>
                <c:pt idx="162">
                  <c:v>2.5827547175545496</c:v>
                </c:pt>
                <c:pt idx="163">
                  <c:v>2.3185915656253377</c:v>
                </c:pt>
                <c:pt idx="164">
                  <c:v>2.2516591953054195</c:v>
                </c:pt>
                <c:pt idx="165">
                  <c:v>2.1682992481688892</c:v>
                </c:pt>
                <c:pt idx="166">
                  <c:v>2.0998641813515997</c:v>
                </c:pt>
                <c:pt idx="167">
                  <c:v>2.0591603495118007</c:v>
                </c:pt>
                <c:pt idx="168">
                  <c:v>1.9185402127391278</c:v>
                </c:pt>
                <c:pt idx="169">
                  <c:v>2.1474026474214916</c:v>
                </c:pt>
                <c:pt idx="170">
                  <c:v>2.1059215726086213</c:v>
                </c:pt>
                <c:pt idx="171">
                  <c:v>1.9954771542087364</c:v>
                </c:pt>
                <c:pt idx="172">
                  <c:v>1.9384221293315633</c:v>
                </c:pt>
                <c:pt idx="173">
                  <c:v>1.8585276306891794</c:v>
                </c:pt>
                <c:pt idx="174">
                  <c:v>1.7152609968620738</c:v>
                </c:pt>
                <c:pt idx="175">
                  <c:v>1.6570800870307729</c:v>
                </c:pt>
                <c:pt idx="176">
                  <c:v>1.584066679406948</c:v>
                </c:pt>
                <c:pt idx="177">
                  <c:v>1.5326101255279241</c:v>
                </c:pt>
                <c:pt idx="178">
                  <c:v>1.4763722014218601</c:v>
                </c:pt>
                <c:pt idx="179">
                  <c:v>1.4360985954036074</c:v>
                </c:pt>
                <c:pt idx="180">
                  <c:v>1.3835907074827838</c:v>
                </c:pt>
                <c:pt idx="181">
                  <c:v>1.3752922077008538</c:v>
                </c:pt>
                <c:pt idx="182">
                  <c:v>1.2761569343451897</c:v>
                </c:pt>
                <c:pt idx="183">
                  <c:v>1.2266871607640641</c:v>
                </c:pt>
                <c:pt idx="184">
                  <c:v>1.2117846690555008</c:v>
                </c:pt>
                <c:pt idx="185">
                  <c:v>1.1877398529984418</c:v>
                </c:pt>
                <c:pt idx="186">
                  <c:v>1.1426441020386613</c:v>
                </c:pt>
                <c:pt idx="187">
                  <c:v>1.1152722498286662</c:v>
                </c:pt>
                <c:pt idx="188">
                  <c:v>1.0688665771451538</c:v>
                </c:pt>
                <c:pt idx="189">
                  <c:v>1.1222334731209549</c:v>
                </c:pt>
                <c:pt idx="190">
                  <c:v>1.0387959609067243</c:v>
                </c:pt>
                <c:pt idx="191">
                  <c:v>0.99013903291267391</c:v>
                </c:pt>
                <c:pt idx="192">
                  <c:v>1.0786735087661801</c:v>
                </c:pt>
                <c:pt idx="193">
                  <c:v>1.0383839979340599</c:v>
                </c:pt>
                <c:pt idx="194">
                  <c:v>1.0382305764468003</c:v>
                </c:pt>
                <c:pt idx="195">
                  <c:v>0.99380999200375364</c:v>
                </c:pt>
                <c:pt idx="196">
                  <c:v>0.94971809997083168</c:v>
                </c:pt>
                <c:pt idx="197">
                  <c:v>0.99511221409674033</c:v>
                </c:pt>
                <c:pt idx="198">
                  <c:v>0.90900598738907923</c:v>
                </c:pt>
                <c:pt idx="199">
                  <c:v>0.94059185091799569</c:v>
                </c:pt>
                <c:pt idx="200">
                  <c:v>0.85826815137760659</c:v>
                </c:pt>
                <c:pt idx="201">
                  <c:v>0.82127028319628204</c:v>
                </c:pt>
                <c:pt idx="202">
                  <c:v>0.91319253256786992</c:v>
                </c:pt>
                <c:pt idx="203">
                  <c:v>0.8649989492539516</c:v>
                </c:pt>
                <c:pt idx="204">
                  <c:v>0.78141898292507628</c:v>
                </c:pt>
                <c:pt idx="205">
                  <c:v>0.82371923718045525</c:v>
                </c:pt>
                <c:pt idx="206">
                  <c:v>0.74344097884231131</c:v>
                </c:pt>
                <c:pt idx="207">
                  <c:v>0.78233340336009605</c:v>
                </c:pt>
                <c:pt idx="208">
                  <c:v>0.73975896701412314</c:v>
                </c:pt>
                <c:pt idx="209">
                  <c:v>0.70687443018925089</c:v>
                </c:pt>
                <c:pt idx="210">
                  <c:v>1.4148347423277361</c:v>
                </c:pt>
                <c:pt idx="211">
                  <c:v>1.3825816422130257</c:v>
                </c:pt>
                <c:pt idx="212">
                  <c:v>1.3216331446032321</c:v>
                </c:pt>
                <c:pt idx="213">
                  <c:v>1.3104175560532512</c:v>
                </c:pt>
                <c:pt idx="214">
                  <c:v>1.3076914936340649</c:v>
                </c:pt>
                <c:pt idx="215">
                  <c:v>1.2781972598957463</c:v>
                </c:pt>
                <c:pt idx="216">
                  <c:v>1.2698360552481303</c:v>
                </c:pt>
                <c:pt idx="217">
                  <c:v>1.2814491975581717</c:v>
                </c:pt>
                <c:pt idx="218">
                  <c:v>1.2508160037400144</c:v>
                </c:pt>
                <c:pt idx="219">
                  <c:v>1.2514946747112499</c:v>
                </c:pt>
                <c:pt idx="220">
                  <c:v>1.2228477652418221</c:v>
                </c:pt>
                <c:pt idx="221">
                  <c:v>1.2015032482102792</c:v>
                </c:pt>
                <c:pt idx="222">
                  <c:v>1.1810086237152202</c:v>
                </c:pt>
                <c:pt idx="223">
                  <c:v>1.1987158183125741</c:v>
                </c:pt>
                <c:pt idx="224">
                  <c:v>1.1849635072012861</c:v>
                </c:pt>
                <c:pt idx="225">
                  <c:v>1.1690708367714822</c:v>
                </c:pt>
                <c:pt idx="226">
                  <c:v>1.1326590421793314</c:v>
                </c:pt>
                <c:pt idx="227">
                  <c:v>1.1818501800227821</c:v>
                </c:pt>
                <c:pt idx="228">
                  <c:v>1.1468870067333876</c:v>
                </c:pt>
                <c:pt idx="229">
                  <c:v>1.1109761628265296</c:v>
                </c:pt>
                <c:pt idx="230">
                  <c:v>1.1645811077443686</c:v>
                </c:pt>
                <c:pt idx="231">
                  <c:v>1.1265114562223917</c:v>
                </c:pt>
                <c:pt idx="232">
                  <c:v>1.0926695196533081</c:v>
                </c:pt>
                <c:pt idx="233">
                  <c:v>1.1437335511912921</c:v>
                </c:pt>
                <c:pt idx="234">
                  <c:v>1.0725611249092428</c:v>
                </c:pt>
                <c:pt idx="235">
                  <c:v>1.1173629239697562</c:v>
                </c:pt>
                <c:pt idx="236">
                  <c:v>1.046595787446807</c:v>
                </c:pt>
                <c:pt idx="237">
                  <c:v>1.0079463084586424</c:v>
                </c:pt>
                <c:pt idx="238">
                  <c:v>1.0912249376377932</c:v>
                </c:pt>
                <c:pt idx="239">
                  <c:v>1.0576809313828825</c:v>
                </c:pt>
                <c:pt idx="240">
                  <c:v>0.98026080994284981</c:v>
                </c:pt>
                <c:pt idx="241">
                  <c:v>1.0305014036356719</c:v>
                </c:pt>
                <c:pt idx="242">
                  <c:v>0.99105351812416209</c:v>
                </c:pt>
                <c:pt idx="243">
                  <c:v>1.001912314575099</c:v>
                </c:pt>
                <c:pt idx="244">
                  <c:v>0.93213959396527568</c:v>
                </c:pt>
                <c:pt idx="245">
                  <c:v>0.97607993529405379</c:v>
                </c:pt>
                <c:pt idx="246">
                  <c:v>0.90178862582409625</c:v>
                </c:pt>
                <c:pt idx="247">
                  <c:v>0.94624365777936081</c:v>
                </c:pt>
                <c:pt idx="248">
                  <c:v>0.87268957353780618</c:v>
                </c:pt>
                <c:pt idx="249">
                  <c:v>0.91694703692388135</c:v>
                </c:pt>
                <c:pt idx="250">
                  <c:v>0.87864786952613361</c:v>
                </c:pt>
                <c:pt idx="251">
                  <c:v>0.84894509272424556</c:v>
                </c:pt>
                <c:pt idx="252">
                  <c:v>0.82281279234941962</c:v>
                </c:pt>
                <c:pt idx="253">
                  <c:v>0.78684770663996462</c:v>
                </c:pt>
                <c:pt idx="254">
                  <c:v>0.79208582942166739</c:v>
                </c:pt>
                <c:pt idx="255">
                  <c:v>0.75720232297775358</c:v>
                </c:pt>
                <c:pt idx="256">
                  <c:v>0.76748929971814062</c:v>
                </c:pt>
                <c:pt idx="257">
                  <c:v>0.73672893929924665</c:v>
                </c:pt>
                <c:pt idx="258">
                  <c:v>2.5145336814286239</c:v>
                </c:pt>
                <c:pt idx="259">
                  <c:v>2.5035122209192782</c:v>
                </c:pt>
                <c:pt idx="260">
                  <c:v>2.4626328568906231</c:v>
                </c:pt>
                <c:pt idx="261">
                  <c:v>2.3948076373464926</c:v>
                </c:pt>
                <c:pt idx="262">
                  <c:v>2.3576507494105057</c:v>
                </c:pt>
                <c:pt idx="263">
                  <c:v>2.0860989788368718</c:v>
                </c:pt>
                <c:pt idx="264">
                  <c:v>2.0588011705237603</c:v>
                </c:pt>
                <c:pt idx="265">
                  <c:v>2.0011078002224378</c:v>
                </c:pt>
                <c:pt idx="266">
                  <c:v>1.9595323895029271</c:v>
                </c:pt>
                <c:pt idx="267">
                  <c:v>1.8484379134387903</c:v>
                </c:pt>
                <c:pt idx="268">
                  <c:v>1.8115702989424201</c:v>
                </c:pt>
                <c:pt idx="269">
                  <c:v>1.7732944168261422</c:v>
                </c:pt>
                <c:pt idx="270">
                  <c:v>1.7402066235731164</c:v>
                </c:pt>
                <c:pt idx="271">
                  <c:v>1.7062696576432013</c:v>
                </c:pt>
                <c:pt idx="272">
                  <c:v>1.6824279296452864</c:v>
                </c:pt>
                <c:pt idx="273">
                  <c:v>1.6599567822165862</c:v>
                </c:pt>
                <c:pt idx="274">
                  <c:v>1.6366805444884869</c:v>
                </c:pt>
                <c:pt idx="275">
                  <c:v>1.593860785781851</c:v>
                </c:pt>
                <c:pt idx="276">
                  <c:v>1.5370707562051178</c:v>
                </c:pt>
                <c:pt idx="277">
                  <c:v>1.5157403740342594</c:v>
                </c:pt>
                <c:pt idx="278">
                  <c:v>1.4967436447016651</c:v>
                </c:pt>
                <c:pt idx="279">
                  <c:v>1.4763676903295655</c:v>
                </c:pt>
                <c:pt idx="280">
                  <c:v>1.4561562349283341</c:v>
                </c:pt>
                <c:pt idx="281">
                  <c:v>1.9438891859292444</c:v>
                </c:pt>
                <c:pt idx="282">
                  <c:v>1.8160455133770361</c:v>
                </c:pt>
                <c:pt idx="283">
                  <c:v>1.8160989309409907</c:v>
                </c:pt>
                <c:pt idx="284">
                  <c:v>1.8098479747915763</c:v>
                </c:pt>
                <c:pt idx="285">
                  <c:v>1.7851217903032952</c:v>
                </c:pt>
                <c:pt idx="286">
                  <c:v>1.7533291201154884</c:v>
                </c:pt>
                <c:pt idx="287">
                  <c:v>1.734831090492102</c:v>
                </c:pt>
                <c:pt idx="288">
                  <c:v>1.6858932146403478</c:v>
                </c:pt>
                <c:pt idx="289">
                  <c:v>1.6485430322513921</c:v>
                </c:pt>
                <c:pt idx="290">
                  <c:v>1.6325571414509215</c:v>
                </c:pt>
                <c:pt idx="291">
                  <c:v>1.5666022955195738</c:v>
                </c:pt>
                <c:pt idx="292">
                  <c:v>1.5411687492693096</c:v>
                </c:pt>
                <c:pt idx="293">
                  <c:v>1.6115453805147697</c:v>
                </c:pt>
                <c:pt idx="294">
                  <c:v>1.4644326552469538</c:v>
                </c:pt>
                <c:pt idx="295">
                  <c:v>1.4879677746039448</c:v>
                </c:pt>
                <c:pt idx="296">
                  <c:v>1.4767595525141304</c:v>
                </c:pt>
                <c:pt idx="297">
                  <c:v>1.4447249949392078</c:v>
                </c:pt>
                <c:pt idx="298">
                  <c:v>1.3890028865050021</c:v>
                </c:pt>
                <c:pt idx="299">
                  <c:v>1.3721011484882524</c:v>
                </c:pt>
                <c:pt idx="300">
                  <c:v>1.3579402620133578</c:v>
                </c:pt>
                <c:pt idx="301">
                  <c:v>1.3293941868917405</c:v>
                </c:pt>
                <c:pt idx="302">
                  <c:v>1.3318840891978518</c:v>
                </c:pt>
                <c:pt idx="303">
                  <c:v>1.278380418461436</c:v>
                </c:pt>
                <c:pt idx="304">
                  <c:v>1.3169001211074793</c:v>
                </c:pt>
                <c:pt idx="305">
                  <c:v>1.2405625329762766</c:v>
                </c:pt>
                <c:pt idx="306">
                  <c:v>1.2430760949251176</c:v>
                </c:pt>
                <c:pt idx="307">
                  <c:v>1.1745510482962627</c:v>
                </c:pt>
                <c:pt idx="308">
                  <c:v>1.1529805327316291</c:v>
                </c:pt>
                <c:pt idx="309">
                  <c:v>1.194904221894898</c:v>
                </c:pt>
                <c:pt idx="310">
                  <c:v>1.1494678068563216</c:v>
                </c:pt>
                <c:pt idx="311">
                  <c:v>1.1054371439682362</c:v>
                </c:pt>
                <c:pt idx="312">
                  <c:v>1.113200762081324</c:v>
                </c:pt>
                <c:pt idx="313">
                  <c:v>1.0548433537365844</c:v>
                </c:pt>
                <c:pt idx="314">
                  <c:v>1.0256840022390703</c:v>
                </c:pt>
                <c:pt idx="315">
                  <c:v>1.0175334293101315</c:v>
                </c:pt>
                <c:pt idx="316">
                  <c:v>0.98849083740536769</c:v>
                </c:pt>
                <c:pt idx="317">
                  <c:v>0.96415941449086329</c:v>
                </c:pt>
                <c:pt idx="318">
                  <c:v>0.9444605320948376</c:v>
                </c:pt>
                <c:pt idx="319">
                  <c:v>0.90376071438476502</c:v>
                </c:pt>
                <c:pt idx="320">
                  <c:v>0.86224569151063446</c:v>
                </c:pt>
                <c:pt idx="321">
                  <c:v>0.84207713695945974</c:v>
                </c:pt>
                <c:pt idx="322">
                  <c:v>0.79241319473618277</c:v>
                </c:pt>
                <c:pt idx="323">
                  <c:v>0.78150242868153952</c:v>
                </c:pt>
                <c:pt idx="324">
                  <c:v>0.76149940411809713</c:v>
                </c:pt>
                <c:pt idx="325">
                  <c:v>0.72499583792710121</c:v>
                </c:pt>
                <c:pt idx="326">
                  <c:v>0.72428488744943365</c:v>
                </c:pt>
                <c:pt idx="327">
                  <c:v>0.68432890684914782</c:v>
                </c:pt>
                <c:pt idx="328">
                  <c:v>0.65722693662511533</c:v>
                </c:pt>
                <c:pt idx="329">
                  <c:v>0.65008266777967183</c:v>
                </c:pt>
                <c:pt idx="330">
                  <c:v>0.62124440940797465</c:v>
                </c:pt>
                <c:pt idx="331">
                  <c:v>1.2166404627975165</c:v>
                </c:pt>
                <c:pt idx="332">
                  <c:v>1.0553195990615643</c:v>
                </c:pt>
                <c:pt idx="333">
                  <c:v>1.0000151519499181</c:v>
                </c:pt>
              </c:numCache>
            </c:numRef>
          </c:xVal>
          <c:yVal>
            <c:numRef>
              <c:f>筛减数据!$J$2:$J$335</c:f>
              <c:numCache>
                <c:formatCode>General</c:formatCode>
                <c:ptCount val="334"/>
                <c:pt idx="0">
                  <c:v>3.5858850499999999</c:v>
                </c:pt>
                <c:pt idx="1">
                  <c:v>3.5687768500000012</c:v>
                </c:pt>
                <c:pt idx="2">
                  <c:v>3.4079594599999998</c:v>
                </c:pt>
                <c:pt idx="3">
                  <c:v>3.3463699799999977</c:v>
                </c:pt>
                <c:pt idx="4">
                  <c:v>3.2882020500000002</c:v>
                </c:pt>
                <c:pt idx="5">
                  <c:v>2.8639178300000001</c:v>
                </c:pt>
                <c:pt idx="6">
                  <c:v>2.7920632400000001</c:v>
                </c:pt>
                <c:pt idx="7">
                  <c:v>2.7920632400000001</c:v>
                </c:pt>
                <c:pt idx="8">
                  <c:v>2.7270519700000002</c:v>
                </c:pt>
                <c:pt idx="9">
                  <c:v>2.6244025199999998</c:v>
                </c:pt>
                <c:pt idx="10">
                  <c:v>4.0991320599999934</c:v>
                </c:pt>
                <c:pt idx="11">
                  <c:v>3.9827961899999997</c:v>
                </c:pt>
                <c:pt idx="12">
                  <c:v>3.8801467399999998</c:v>
                </c:pt>
                <c:pt idx="13">
                  <c:v>4.0443859099999884</c:v>
                </c:pt>
                <c:pt idx="14">
                  <c:v>4.0478072199999922</c:v>
                </c:pt>
                <c:pt idx="15">
                  <c:v>4.0306992499999996</c:v>
                </c:pt>
                <c:pt idx="16">
                  <c:v>3.8630385399999998</c:v>
                </c:pt>
                <c:pt idx="17">
                  <c:v>3.3703215100000001</c:v>
                </c:pt>
                <c:pt idx="18">
                  <c:v>3.2916235899999999</c:v>
                </c:pt>
                <c:pt idx="19">
                  <c:v>3.171865939999996</c:v>
                </c:pt>
                <c:pt idx="20">
                  <c:v>3.0315785399999977</c:v>
                </c:pt>
                <c:pt idx="21">
                  <c:v>2.9563021699999967</c:v>
                </c:pt>
                <c:pt idx="22">
                  <c:v>2.9168934799999966</c:v>
                </c:pt>
                <c:pt idx="23">
                  <c:v>2.7731029999999999</c:v>
                </c:pt>
                <c:pt idx="24">
                  <c:v>2.6361596599999997</c:v>
                </c:pt>
                <c:pt idx="25">
                  <c:v>2.6361596599999997</c:v>
                </c:pt>
                <c:pt idx="26">
                  <c:v>2.4992160799999987</c:v>
                </c:pt>
                <c:pt idx="27">
                  <c:v>2.4396336099999987</c:v>
                </c:pt>
                <c:pt idx="28">
                  <c:v>2.4156820799999967</c:v>
                </c:pt>
                <c:pt idx="29">
                  <c:v>2.2548646899999998</c:v>
                </c:pt>
                <c:pt idx="30">
                  <c:v>4.0991320599999934</c:v>
                </c:pt>
                <c:pt idx="31">
                  <c:v>3.9622662099999997</c:v>
                </c:pt>
                <c:pt idx="32">
                  <c:v>3.9622662099999997</c:v>
                </c:pt>
                <c:pt idx="33">
                  <c:v>3.9246280199999997</c:v>
                </c:pt>
                <c:pt idx="34">
                  <c:v>3.7398593399999971</c:v>
                </c:pt>
                <c:pt idx="35">
                  <c:v>3.6885345000000047</c:v>
                </c:pt>
                <c:pt idx="36">
                  <c:v>3.1958174699999997</c:v>
                </c:pt>
                <c:pt idx="37">
                  <c:v>3.0897464799999987</c:v>
                </c:pt>
                <c:pt idx="38">
                  <c:v>3.0076270100000002</c:v>
                </c:pt>
                <c:pt idx="39">
                  <c:v>3.5277171100000002</c:v>
                </c:pt>
                <c:pt idx="40">
                  <c:v>3.41822457</c:v>
                </c:pt>
                <c:pt idx="41">
                  <c:v>4.2428412399999935</c:v>
                </c:pt>
                <c:pt idx="42">
                  <c:v>4.0512290000000073</c:v>
                </c:pt>
                <c:pt idx="43">
                  <c:v>4.0135908099999931</c:v>
                </c:pt>
                <c:pt idx="44">
                  <c:v>4.1812515299999955</c:v>
                </c:pt>
                <c:pt idx="45">
                  <c:v>4.0786023100000062</c:v>
                </c:pt>
                <c:pt idx="46">
                  <c:v>4.0170125999999922</c:v>
                </c:pt>
                <c:pt idx="47">
                  <c:v>3.9109415999999997</c:v>
                </c:pt>
                <c:pt idx="48">
                  <c:v>3.9109415999999997</c:v>
                </c:pt>
                <c:pt idx="49">
                  <c:v>3.9656879899999997</c:v>
                </c:pt>
                <c:pt idx="50">
                  <c:v>3.5995716999999998</c:v>
                </c:pt>
                <c:pt idx="51">
                  <c:v>3.41822457</c:v>
                </c:pt>
                <c:pt idx="52">
                  <c:v>3.41822457</c:v>
                </c:pt>
                <c:pt idx="53">
                  <c:v>3.3703215100000001</c:v>
                </c:pt>
                <c:pt idx="54">
                  <c:v>3.3532133099999997</c:v>
                </c:pt>
                <c:pt idx="55">
                  <c:v>3.0230245600000036</c:v>
                </c:pt>
                <c:pt idx="56">
                  <c:v>2.8997755099999987</c:v>
                </c:pt>
                <c:pt idx="57">
                  <c:v>2.8997755099999987</c:v>
                </c:pt>
                <c:pt idx="58">
                  <c:v>2.7012076399999998</c:v>
                </c:pt>
                <c:pt idx="59">
                  <c:v>2.5300283399999977</c:v>
                </c:pt>
                <c:pt idx="60">
                  <c:v>2.6483540500000036</c:v>
                </c:pt>
                <c:pt idx="61">
                  <c:v>2.5422830599999999</c:v>
                </c:pt>
                <c:pt idx="62">
                  <c:v>2.3951523299999966</c:v>
                </c:pt>
                <c:pt idx="63">
                  <c:v>3.99306107</c:v>
                </c:pt>
                <c:pt idx="64">
                  <c:v>3.8835682899999999</c:v>
                </c:pt>
                <c:pt idx="65">
                  <c:v>3.7193293600000001</c:v>
                </c:pt>
                <c:pt idx="66">
                  <c:v>3.7193293600000001</c:v>
                </c:pt>
                <c:pt idx="67">
                  <c:v>3.5619335200000002</c:v>
                </c:pt>
                <c:pt idx="68">
                  <c:v>3.08632493</c:v>
                </c:pt>
                <c:pt idx="69">
                  <c:v>3.0247352100000002</c:v>
                </c:pt>
                <c:pt idx="70">
                  <c:v>3.0247352100000002</c:v>
                </c:pt>
                <c:pt idx="71">
                  <c:v>2.8776044799999987</c:v>
                </c:pt>
                <c:pt idx="72">
                  <c:v>3.1068546799999988</c:v>
                </c:pt>
                <c:pt idx="73">
                  <c:v>3.0178918800000001</c:v>
                </c:pt>
                <c:pt idx="74">
                  <c:v>4.6260657299999934</c:v>
                </c:pt>
                <c:pt idx="75">
                  <c:v>4.4515614499999998</c:v>
                </c:pt>
                <c:pt idx="76">
                  <c:v>4.3694419900000003</c:v>
                </c:pt>
                <c:pt idx="77">
                  <c:v>4.2633709900000003</c:v>
                </c:pt>
                <c:pt idx="78">
                  <c:v>4.2291545899999932</c:v>
                </c:pt>
                <c:pt idx="79">
                  <c:v>4.5063080800000073</c:v>
                </c:pt>
                <c:pt idx="80">
                  <c:v>4.4926214199999999</c:v>
                </c:pt>
                <c:pt idx="81">
                  <c:v>4.2770576499999935</c:v>
                </c:pt>
                <c:pt idx="82">
                  <c:v>4.0580720899999996</c:v>
                </c:pt>
                <c:pt idx="83">
                  <c:v>4.1983599699999932</c:v>
                </c:pt>
                <c:pt idx="84">
                  <c:v>3.5106089099999966</c:v>
                </c:pt>
                <c:pt idx="85">
                  <c:v>3.50376558</c:v>
                </c:pt>
                <c:pt idx="86">
                  <c:v>3.3874297100000001</c:v>
                </c:pt>
                <c:pt idx="87">
                  <c:v>3.2847802600000056</c:v>
                </c:pt>
                <c:pt idx="88">
                  <c:v>3.0709548</c:v>
                </c:pt>
                <c:pt idx="89">
                  <c:v>2.9340112199999999</c:v>
                </c:pt>
                <c:pt idx="90">
                  <c:v>2.8655395500000012</c:v>
                </c:pt>
                <c:pt idx="91">
                  <c:v>2.7525613299999998</c:v>
                </c:pt>
                <c:pt idx="92">
                  <c:v>2.6928355699999997</c:v>
                </c:pt>
                <c:pt idx="93">
                  <c:v>2.6038727800000001</c:v>
                </c:pt>
                <c:pt idx="94">
                  <c:v>2.4704284699999977</c:v>
                </c:pt>
                <c:pt idx="95">
                  <c:v>4.167564869999981</c:v>
                </c:pt>
                <c:pt idx="96">
                  <c:v>4.1128187199999884</c:v>
                </c:pt>
                <c:pt idx="97">
                  <c:v>3.9485795500000012</c:v>
                </c:pt>
                <c:pt idx="98">
                  <c:v>3.9485795500000012</c:v>
                </c:pt>
                <c:pt idx="99">
                  <c:v>3.8151354799999977</c:v>
                </c:pt>
                <c:pt idx="100">
                  <c:v>3.7090644799999999</c:v>
                </c:pt>
                <c:pt idx="101">
                  <c:v>3.0931680199999998</c:v>
                </c:pt>
                <c:pt idx="102">
                  <c:v>2.9631454899999987</c:v>
                </c:pt>
                <c:pt idx="103">
                  <c:v>2.8639178300000001</c:v>
                </c:pt>
                <c:pt idx="104">
                  <c:v>2.8433878400000037</c:v>
                </c:pt>
                <c:pt idx="105">
                  <c:v>2.66546226</c:v>
                </c:pt>
                <c:pt idx="106">
                  <c:v>2.56281304</c:v>
                </c:pt>
                <c:pt idx="107">
                  <c:v>2.4670069199999998</c:v>
                </c:pt>
                <c:pt idx="108">
                  <c:v>2.3746223399999971</c:v>
                </c:pt>
                <c:pt idx="109">
                  <c:v>2.3746223399999971</c:v>
                </c:pt>
                <c:pt idx="110">
                  <c:v>2.2890813400000036</c:v>
                </c:pt>
                <c:pt idx="111">
                  <c:v>2.0986568899999987</c:v>
                </c:pt>
                <c:pt idx="112">
                  <c:v>2.0130672500000002</c:v>
                </c:pt>
                <c:pt idx="113">
                  <c:v>1.89666545</c:v>
                </c:pt>
                <c:pt idx="114">
                  <c:v>1.9024353000000001</c:v>
                </c:pt>
                <c:pt idx="115">
                  <c:v>1.7826776499999999</c:v>
                </c:pt>
                <c:pt idx="116">
                  <c:v>1.8316173600000001</c:v>
                </c:pt>
                <c:pt idx="117">
                  <c:v>1.7826776499999999</c:v>
                </c:pt>
                <c:pt idx="118">
                  <c:v>1.7108230599999983</c:v>
                </c:pt>
                <c:pt idx="119">
                  <c:v>1.63212526</c:v>
                </c:pt>
                <c:pt idx="120">
                  <c:v>1.7655158</c:v>
                </c:pt>
                <c:pt idx="121">
                  <c:v>1.6626702499999999</c:v>
                </c:pt>
                <c:pt idx="122">
                  <c:v>1.60096288</c:v>
                </c:pt>
                <c:pt idx="123">
                  <c:v>1.53034198</c:v>
                </c:pt>
                <c:pt idx="124">
                  <c:v>1.7468601499999998</c:v>
                </c:pt>
                <c:pt idx="125">
                  <c:v>1.4652938799999984</c:v>
                </c:pt>
                <c:pt idx="126">
                  <c:v>1.67795038</c:v>
                </c:pt>
                <c:pt idx="127">
                  <c:v>1.5426837200000001</c:v>
                </c:pt>
                <c:pt idx="128">
                  <c:v>1.3278772799999998</c:v>
                </c:pt>
                <c:pt idx="129">
                  <c:v>1.5084018699999999</c:v>
                </c:pt>
                <c:pt idx="130">
                  <c:v>1.4652938799999984</c:v>
                </c:pt>
                <c:pt idx="131">
                  <c:v>1.6366046699999999</c:v>
                </c:pt>
                <c:pt idx="132">
                  <c:v>1.3420448300000001</c:v>
                </c:pt>
                <c:pt idx="133">
                  <c:v>1.2865389599999999</c:v>
                </c:pt>
                <c:pt idx="134">
                  <c:v>4.0888671900000073</c:v>
                </c:pt>
                <c:pt idx="135">
                  <c:v>4.0067477199999999</c:v>
                </c:pt>
                <c:pt idx="136">
                  <c:v>3.9656879899999997</c:v>
                </c:pt>
                <c:pt idx="137">
                  <c:v>3.9348931299999967</c:v>
                </c:pt>
                <c:pt idx="138">
                  <c:v>3.8561952099999997</c:v>
                </c:pt>
                <c:pt idx="139">
                  <c:v>3.50376558</c:v>
                </c:pt>
                <c:pt idx="140">
                  <c:v>3.4045379200000001</c:v>
                </c:pt>
                <c:pt idx="141">
                  <c:v>3.4045379200000001</c:v>
                </c:pt>
                <c:pt idx="142">
                  <c:v>3.3292617799999999</c:v>
                </c:pt>
                <c:pt idx="143">
                  <c:v>3.2676720600000002</c:v>
                </c:pt>
                <c:pt idx="144">
                  <c:v>2.9648234799999997</c:v>
                </c:pt>
                <c:pt idx="145">
                  <c:v>2.8860812199999999</c:v>
                </c:pt>
                <c:pt idx="146">
                  <c:v>2.7183256099999999</c:v>
                </c:pt>
                <c:pt idx="147">
                  <c:v>2.8023281099999977</c:v>
                </c:pt>
                <c:pt idx="148">
                  <c:v>2.6498539399999967</c:v>
                </c:pt>
                <c:pt idx="149">
                  <c:v>2.6894137900000001</c:v>
                </c:pt>
                <c:pt idx="150">
                  <c:v>2.6498539399999967</c:v>
                </c:pt>
                <c:pt idx="151">
                  <c:v>2.5764994599999977</c:v>
                </c:pt>
                <c:pt idx="152">
                  <c:v>2.5882294199999998</c:v>
                </c:pt>
                <c:pt idx="153">
                  <c:v>2.5764994599999977</c:v>
                </c:pt>
                <c:pt idx="154">
                  <c:v>2.4601635900000001</c:v>
                </c:pt>
                <c:pt idx="155">
                  <c:v>2.3985738799999998</c:v>
                </c:pt>
                <c:pt idx="156">
                  <c:v>2.4134430899999977</c:v>
                </c:pt>
                <c:pt idx="157">
                  <c:v>2.3345947300000001</c:v>
                </c:pt>
                <c:pt idx="158">
                  <c:v>4.9682302499999942</c:v>
                </c:pt>
                <c:pt idx="159">
                  <c:v>4.8587374699999932</c:v>
                </c:pt>
                <c:pt idx="160">
                  <c:v>4.73555803</c:v>
                </c:pt>
                <c:pt idx="161">
                  <c:v>4.5850057599999934</c:v>
                </c:pt>
                <c:pt idx="162">
                  <c:v>4.4720916700000002</c:v>
                </c:pt>
                <c:pt idx="163">
                  <c:v>3.98963928</c:v>
                </c:pt>
                <c:pt idx="164">
                  <c:v>3.8151354799999977</c:v>
                </c:pt>
                <c:pt idx="165">
                  <c:v>3.6577396400000031</c:v>
                </c:pt>
                <c:pt idx="166">
                  <c:v>3.43533278</c:v>
                </c:pt>
                <c:pt idx="167">
                  <c:v>3.4216461199999961</c:v>
                </c:pt>
                <c:pt idx="168">
                  <c:v>3.3121535799999977</c:v>
                </c:pt>
                <c:pt idx="169">
                  <c:v>3.7193293600000001</c:v>
                </c:pt>
                <c:pt idx="170">
                  <c:v>3.5756201699999997</c:v>
                </c:pt>
                <c:pt idx="171">
                  <c:v>3.4661276299999999</c:v>
                </c:pt>
                <c:pt idx="172">
                  <c:v>3.2916235899999999</c:v>
                </c:pt>
                <c:pt idx="173">
                  <c:v>3.1068546799999988</c:v>
                </c:pt>
                <c:pt idx="174">
                  <c:v>2.9203169299999998</c:v>
                </c:pt>
                <c:pt idx="175">
                  <c:v>2.8381509799999987</c:v>
                </c:pt>
                <c:pt idx="176">
                  <c:v>2.8381509799999987</c:v>
                </c:pt>
                <c:pt idx="177">
                  <c:v>2.6875133500000037</c:v>
                </c:pt>
                <c:pt idx="178">
                  <c:v>2.4855217900000031</c:v>
                </c:pt>
                <c:pt idx="179">
                  <c:v>2.4225254099999987</c:v>
                </c:pt>
                <c:pt idx="180">
                  <c:v>2.3575141400000001</c:v>
                </c:pt>
                <c:pt idx="181">
                  <c:v>2.3828144099999977</c:v>
                </c:pt>
                <c:pt idx="182">
                  <c:v>2.1727452299999968</c:v>
                </c:pt>
                <c:pt idx="183">
                  <c:v>2.0632526899999997</c:v>
                </c:pt>
                <c:pt idx="184">
                  <c:v>2.1289036299999999</c:v>
                </c:pt>
                <c:pt idx="185">
                  <c:v>1.93665171</c:v>
                </c:pt>
                <c:pt idx="186">
                  <c:v>1.9506379400000016</c:v>
                </c:pt>
                <c:pt idx="187">
                  <c:v>1.89578688</c:v>
                </c:pt>
                <c:pt idx="188">
                  <c:v>1.7905343799999998</c:v>
                </c:pt>
                <c:pt idx="189">
                  <c:v>1.9639255999999998</c:v>
                </c:pt>
                <c:pt idx="190">
                  <c:v>1.7357569899999998</c:v>
                </c:pt>
                <c:pt idx="191">
                  <c:v>1.6495795200000001</c:v>
                </c:pt>
                <c:pt idx="192">
                  <c:v>1.8640065200000016</c:v>
                </c:pt>
                <c:pt idx="193">
                  <c:v>1.7758004699999999</c:v>
                </c:pt>
                <c:pt idx="194">
                  <c:v>1.7847604799999999</c:v>
                </c:pt>
                <c:pt idx="195">
                  <c:v>1.6832393399999999</c:v>
                </c:pt>
                <c:pt idx="196">
                  <c:v>1.62277877</c:v>
                </c:pt>
                <c:pt idx="197">
                  <c:v>1.7847604799999999</c:v>
                </c:pt>
                <c:pt idx="198">
                  <c:v>1.5166475800000001</c:v>
                </c:pt>
                <c:pt idx="199">
                  <c:v>1.6159317499999983</c:v>
                </c:pt>
                <c:pt idx="200">
                  <c:v>1.4310580499999999</c:v>
                </c:pt>
                <c:pt idx="201">
                  <c:v>1.3823450800000001</c:v>
                </c:pt>
                <c:pt idx="202">
                  <c:v>1.5642495199999999</c:v>
                </c:pt>
                <c:pt idx="203">
                  <c:v>1.5150443299999998</c:v>
                </c:pt>
                <c:pt idx="204">
                  <c:v>1.2865389599999999</c:v>
                </c:pt>
                <c:pt idx="205">
                  <c:v>1.4257219999999968</c:v>
                </c:pt>
                <c:pt idx="206">
                  <c:v>1.2044194899999998</c:v>
                </c:pt>
                <c:pt idx="207">
                  <c:v>1.3123513499999999</c:v>
                </c:pt>
                <c:pt idx="208">
                  <c:v>1.2581442599999983</c:v>
                </c:pt>
                <c:pt idx="209">
                  <c:v>1.2044194899999998</c:v>
                </c:pt>
                <c:pt idx="210">
                  <c:v>2.4191038599999999</c:v>
                </c:pt>
                <c:pt idx="211">
                  <c:v>2.3999321499999997</c:v>
                </c:pt>
                <c:pt idx="212">
                  <c:v>2.2938010700000002</c:v>
                </c:pt>
                <c:pt idx="213">
                  <c:v>2.2253294000000001</c:v>
                </c:pt>
                <c:pt idx="214">
                  <c:v>2.21848226</c:v>
                </c:pt>
                <c:pt idx="215">
                  <c:v>2.1659019000000002</c:v>
                </c:pt>
                <c:pt idx="216">
                  <c:v>2.1659019000000002</c:v>
                </c:pt>
                <c:pt idx="217">
                  <c:v>2.22190595</c:v>
                </c:pt>
                <c:pt idx="218">
                  <c:v>2.1008906399999998</c:v>
                </c:pt>
                <c:pt idx="219">
                  <c:v>2.1328926099999967</c:v>
                </c:pt>
                <c:pt idx="220">
                  <c:v>2.1008906399999998</c:v>
                </c:pt>
                <c:pt idx="221">
                  <c:v>2.0221929599999999</c:v>
                </c:pt>
                <c:pt idx="222">
                  <c:v>1.9640249000000001</c:v>
                </c:pt>
                <c:pt idx="223">
                  <c:v>2.06376815</c:v>
                </c:pt>
                <c:pt idx="224">
                  <c:v>2.06033993</c:v>
                </c:pt>
                <c:pt idx="225">
                  <c:v>1.98491979</c:v>
                </c:pt>
                <c:pt idx="226">
                  <c:v>1.9685607000000001</c:v>
                </c:pt>
                <c:pt idx="227">
                  <c:v>2.1051902800000031</c:v>
                </c:pt>
                <c:pt idx="228">
                  <c:v>1.98491979</c:v>
                </c:pt>
                <c:pt idx="229">
                  <c:v>1.8590060499999999</c:v>
                </c:pt>
                <c:pt idx="230">
                  <c:v>2.0362806299999967</c:v>
                </c:pt>
                <c:pt idx="231">
                  <c:v>1.9197841899999999</c:v>
                </c:pt>
                <c:pt idx="232">
                  <c:v>1.8590060499999999</c:v>
                </c:pt>
                <c:pt idx="233">
                  <c:v>2.0362806299999967</c:v>
                </c:pt>
                <c:pt idx="234">
                  <c:v>1.8247702099999998</c:v>
                </c:pt>
                <c:pt idx="235">
                  <c:v>1.9398071800000001</c:v>
                </c:pt>
                <c:pt idx="236">
                  <c:v>1.7699928299999999</c:v>
                </c:pt>
                <c:pt idx="237">
                  <c:v>1.7245095999999998</c:v>
                </c:pt>
                <c:pt idx="238">
                  <c:v>1.8812339300000001</c:v>
                </c:pt>
                <c:pt idx="239">
                  <c:v>1.8654626599999984</c:v>
                </c:pt>
                <c:pt idx="240">
                  <c:v>1.6800282</c:v>
                </c:pt>
                <c:pt idx="241">
                  <c:v>1.8036241499999981</c:v>
                </c:pt>
                <c:pt idx="242">
                  <c:v>1.6912504400000001</c:v>
                </c:pt>
                <c:pt idx="243">
                  <c:v>1.6936889900000001</c:v>
                </c:pt>
                <c:pt idx="244">
                  <c:v>1.5808005300000001</c:v>
                </c:pt>
                <c:pt idx="245">
                  <c:v>1.6936889900000001</c:v>
                </c:pt>
                <c:pt idx="246">
                  <c:v>1.5260541400000001</c:v>
                </c:pt>
                <c:pt idx="247">
                  <c:v>1.6662051700000016</c:v>
                </c:pt>
                <c:pt idx="248">
                  <c:v>1.4507780099999998</c:v>
                </c:pt>
                <c:pt idx="249">
                  <c:v>1.5528345099999998</c:v>
                </c:pt>
                <c:pt idx="250">
                  <c:v>1.5323991799999999</c:v>
                </c:pt>
                <c:pt idx="251">
                  <c:v>1.4364099499999998</c:v>
                </c:pt>
                <c:pt idx="252">
                  <c:v>1.4195392099999968</c:v>
                </c:pt>
                <c:pt idx="253">
                  <c:v>1.3541334899999999</c:v>
                </c:pt>
                <c:pt idx="254">
                  <c:v>1.3885297799999998</c:v>
                </c:pt>
                <c:pt idx="255">
                  <c:v>1.30271077</c:v>
                </c:pt>
                <c:pt idx="256">
                  <c:v>1.3885297799999998</c:v>
                </c:pt>
                <c:pt idx="257">
                  <c:v>1.3058382299999998</c:v>
                </c:pt>
                <c:pt idx="258">
                  <c:v>4.4241886099999883</c:v>
                </c:pt>
                <c:pt idx="259">
                  <c:v>4.3386473700000003</c:v>
                </c:pt>
                <c:pt idx="260">
                  <c:v>4.2120466199999935</c:v>
                </c:pt>
                <c:pt idx="261">
                  <c:v>4.2120466199999935</c:v>
                </c:pt>
                <c:pt idx="262">
                  <c:v>4.0888671900000073</c:v>
                </c:pt>
                <c:pt idx="263">
                  <c:v>3.6337881099999998</c:v>
                </c:pt>
                <c:pt idx="264">
                  <c:v>3.5379822299999999</c:v>
                </c:pt>
                <c:pt idx="265">
                  <c:v>3.4558625199999966</c:v>
                </c:pt>
                <c:pt idx="266">
                  <c:v>3.3155751199999961</c:v>
                </c:pt>
                <c:pt idx="267">
                  <c:v>3.2113215900000012</c:v>
                </c:pt>
                <c:pt idx="268">
                  <c:v>3.0435659899999998</c:v>
                </c:pt>
                <c:pt idx="269">
                  <c:v>3.0161774199999987</c:v>
                </c:pt>
                <c:pt idx="270">
                  <c:v>3.0161774199999987</c:v>
                </c:pt>
                <c:pt idx="271">
                  <c:v>2.9374349099999999</c:v>
                </c:pt>
                <c:pt idx="272">
                  <c:v>2.9152424299999935</c:v>
                </c:pt>
                <c:pt idx="273">
                  <c:v>2.8244566899999977</c:v>
                </c:pt>
                <c:pt idx="274">
                  <c:v>2.7715334899999999</c:v>
                </c:pt>
                <c:pt idx="275">
                  <c:v>2.66546226</c:v>
                </c:pt>
                <c:pt idx="276">
                  <c:v>2.61913419</c:v>
                </c:pt>
                <c:pt idx="277">
                  <c:v>2.5799212500000031</c:v>
                </c:pt>
                <c:pt idx="278">
                  <c:v>2.512860539999997</c:v>
                </c:pt>
                <c:pt idx="279">
                  <c:v>2.4601635900000001</c:v>
                </c:pt>
                <c:pt idx="280">
                  <c:v>2.512860539999997</c:v>
                </c:pt>
                <c:pt idx="281">
                  <c:v>3.2866404099999977</c:v>
                </c:pt>
                <c:pt idx="282">
                  <c:v>3.1188848</c:v>
                </c:pt>
                <c:pt idx="283">
                  <c:v>3.0846490899999988</c:v>
                </c:pt>
                <c:pt idx="284">
                  <c:v>3.0555300700000001</c:v>
                </c:pt>
                <c:pt idx="285">
                  <c:v>2.9956357499999999</c:v>
                </c:pt>
                <c:pt idx="286">
                  <c:v>2.9973621399999977</c:v>
                </c:pt>
                <c:pt idx="287">
                  <c:v>2.8707611599999998</c:v>
                </c:pt>
                <c:pt idx="288">
                  <c:v>2.8707611599999998</c:v>
                </c:pt>
                <c:pt idx="289">
                  <c:v>2.8213973000000001</c:v>
                </c:pt>
                <c:pt idx="290">
                  <c:v>2.8023281099999977</c:v>
                </c:pt>
                <c:pt idx="291">
                  <c:v>2.66546226</c:v>
                </c:pt>
                <c:pt idx="292">
                  <c:v>2.7185516399999998</c:v>
                </c:pt>
                <c:pt idx="293">
                  <c:v>2.7151234099999999</c:v>
                </c:pt>
                <c:pt idx="294">
                  <c:v>2.3716983799999967</c:v>
                </c:pt>
                <c:pt idx="295">
                  <c:v>2.4648659199999967</c:v>
                </c:pt>
                <c:pt idx="296">
                  <c:v>2.4992160799999987</c:v>
                </c:pt>
                <c:pt idx="297">
                  <c:v>2.5289847900000031</c:v>
                </c:pt>
                <c:pt idx="298">
                  <c:v>2.2869539299999997</c:v>
                </c:pt>
                <c:pt idx="299">
                  <c:v>2.3429286499999997</c:v>
                </c:pt>
                <c:pt idx="300">
                  <c:v>2.3037409799999997</c:v>
                </c:pt>
                <c:pt idx="301">
                  <c:v>2.22578239</c:v>
                </c:pt>
                <c:pt idx="302">
                  <c:v>2.2386054999999967</c:v>
                </c:pt>
                <c:pt idx="303">
                  <c:v>2.2116351099999987</c:v>
                </c:pt>
                <c:pt idx="304">
                  <c:v>2.22578239</c:v>
                </c:pt>
                <c:pt idx="305">
                  <c:v>2.0473032000000035</c:v>
                </c:pt>
                <c:pt idx="306">
                  <c:v>2.1499817400000047</c:v>
                </c:pt>
                <c:pt idx="307">
                  <c:v>1.9035126</c:v>
                </c:pt>
                <c:pt idx="308">
                  <c:v>1.9640249000000001</c:v>
                </c:pt>
                <c:pt idx="309">
                  <c:v>2.04661727</c:v>
                </c:pt>
                <c:pt idx="310">
                  <c:v>2.0063171400000002</c:v>
                </c:pt>
                <c:pt idx="311">
                  <c:v>1.8237373799999999</c:v>
                </c:pt>
                <c:pt idx="312">
                  <c:v>1.8998174700000001</c:v>
                </c:pt>
                <c:pt idx="313">
                  <c:v>1.7518031599999984</c:v>
                </c:pt>
                <c:pt idx="314">
                  <c:v>1.7381962499999983</c:v>
                </c:pt>
                <c:pt idx="315">
                  <c:v>1.7864468099999999</c:v>
                </c:pt>
                <c:pt idx="316">
                  <c:v>1.6150169400000001</c:v>
                </c:pt>
                <c:pt idx="317">
                  <c:v>1.63185048</c:v>
                </c:pt>
                <c:pt idx="318">
                  <c:v>1.6352447299999999</c:v>
                </c:pt>
                <c:pt idx="319">
                  <c:v>1.5152583099999999</c:v>
                </c:pt>
                <c:pt idx="320">
                  <c:v>1.4329818499999998</c:v>
                </c:pt>
                <c:pt idx="321">
                  <c:v>1.4574395399999998</c:v>
                </c:pt>
                <c:pt idx="322">
                  <c:v>1.3850843899999998</c:v>
                </c:pt>
                <c:pt idx="323">
                  <c:v>1.34384894</c:v>
                </c:pt>
                <c:pt idx="324">
                  <c:v>1.2817197999999983</c:v>
                </c:pt>
                <c:pt idx="325">
                  <c:v>1.2307188499999999</c:v>
                </c:pt>
                <c:pt idx="326">
                  <c:v>1.2817197999999983</c:v>
                </c:pt>
                <c:pt idx="327">
                  <c:v>1.1783553400000015</c:v>
                </c:pt>
                <c:pt idx="328">
                  <c:v>1.1474485400000001</c:v>
                </c:pt>
                <c:pt idx="329">
                  <c:v>1.09910917</c:v>
                </c:pt>
                <c:pt idx="330">
                  <c:v>1.0787390499999998</c:v>
                </c:pt>
                <c:pt idx="331">
                  <c:v>2.1775455500000001</c:v>
                </c:pt>
                <c:pt idx="332">
                  <c:v>1.9191342599999985</c:v>
                </c:pt>
                <c:pt idx="333">
                  <c:v>1.7434146399999984</c:v>
                </c:pt>
              </c:numCache>
            </c:numRef>
          </c:yVal>
        </c:ser>
        <c:axId val="132089728"/>
        <c:axId val="132096000"/>
      </c:scatterChart>
      <c:valAx>
        <c:axId val="132089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sz="1050" b="1" i="0" baseline="0">
                    <a:effectLst/>
                  </a:rPr>
                  <a:t>MetopB/GOME-2 (μW/cm</a:t>
                </a:r>
                <a:r>
                  <a:rPr lang="en-US" altLang="zh-CN" sz="1050" b="1" i="0" baseline="30000">
                    <a:effectLst/>
                  </a:rPr>
                  <a:t>2</a:t>
                </a:r>
                <a:r>
                  <a:rPr lang="en-US" altLang="zh-CN" sz="1050" b="1" i="0" baseline="0">
                    <a:effectLst/>
                  </a:rPr>
                  <a:t>/nm/sr)</a:t>
                </a:r>
                <a:endParaRPr lang="zh-CN" altLang="zh-CN" sz="1050">
                  <a:effectLst/>
                </a:endParaRP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32096000"/>
        <c:crossesAt val="0"/>
        <c:crossBetween val="midCat"/>
      </c:valAx>
      <c:valAx>
        <c:axId val="1320960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 sz="1000" b="1" i="0" u="none" strike="noStrike" baseline="0">
                    <a:effectLst/>
                  </a:rPr>
                  <a:t>FY-3C/TOU</a:t>
                </a:r>
                <a:r>
                  <a:rPr lang="en-US" altLang="zh-CN" sz="1050" b="1" i="0" baseline="0">
                    <a:effectLst/>
                  </a:rPr>
                  <a:t>  (μW/cm</a:t>
                </a:r>
                <a:r>
                  <a:rPr lang="en-US" altLang="zh-CN" sz="1050" b="1" i="0" baseline="30000">
                    <a:effectLst/>
                  </a:rPr>
                  <a:t>2</a:t>
                </a:r>
                <a:r>
                  <a:rPr lang="en-US" altLang="zh-CN" sz="1050" b="1" i="0" baseline="0">
                    <a:effectLst/>
                  </a:rPr>
                  <a:t>/nm/sr)</a:t>
                </a:r>
                <a:endParaRPr lang="zh-CN" altLang="zh-CN" sz="1050">
                  <a:effectLst/>
                </a:endParaRPr>
              </a:p>
            </c:rich>
          </c:tx>
        </c:title>
        <c:numFmt formatCode="General" sourceLinked="1"/>
        <c:tickLblPos val="nextTo"/>
        <c:crossAx val="132089728"/>
        <c:crosses val="autoZero"/>
        <c:crossBetween val="midCat"/>
      </c:valAx>
      <c:spPr>
        <a:ln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zh-CN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4D017-CFC7-4904-9741-5190E9C15DE4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F1CEAA5D-ECB7-4A49-B7C1-19696095C64D}">
      <dgm:prSet phldrT="[文本]" custT="1"/>
      <dgm:spPr>
        <a:solidFill>
          <a:srgbClr val="0070C0"/>
        </a:solidFill>
      </dgm:spPr>
      <dgm:t>
        <a:bodyPr/>
        <a:lstStyle/>
        <a:p>
          <a:pPr algn="l"/>
          <a:r>
            <a:rPr lang="en-US" altLang="en-US" sz="2400" b="1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rPr>
            <a:t>Oceanic Remote Sensing</a:t>
          </a:r>
        </a:p>
      </dgm:t>
    </dgm:pt>
    <dgm:pt modelId="{893B0A61-BF58-4150-A194-8616AC3CFDF5}" type="parTrans" cxnId="{1D408E40-7165-4939-BF03-776C4832EF5E}">
      <dgm:prSet/>
      <dgm:spPr/>
      <dgm:t>
        <a:bodyPr/>
        <a:lstStyle/>
        <a:p>
          <a:endParaRPr lang="zh-CN" altLang="en-US" sz="1600"/>
        </a:p>
      </dgm:t>
    </dgm:pt>
    <dgm:pt modelId="{71C9F9CA-D62F-407E-A640-9FE3ABC1C6B6}" type="sibTrans" cxnId="{1D408E40-7165-4939-BF03-776C4832EF5E}">
      <dgm:prSet/>
      <dgm:spPr/>
      <dgm:t>
        <a:bodyPr/>
        <a:lstStyle/>
        <a:p>
          <a:endParaRPr lang="zh-CN" altLang="en-US" sz="1600"/>
        </a:p>
      </dgm:t>
    </dgm:pt>
    <dgm:pt modelId="{6910CC43-7769-9B4B-AA06-5E0663C4EBB0}">
      <dgm:prSet phldrT="[文本]" custT="1"/>
      <dgm:spPr>
        <a:solidFill>
          <a:srgbClr val="0070C0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91440" tIns="91440" rIns="91440" bIns="91440" numCol="1" spcCol="1270" anchor="ctr" anchorCtr="0"/>
        <a:lstStyle/>
        <a:p>
          <a:pPr algn="l"/>
          <a:r>
            <a:rPr lang="en-US" altLang="en-US" sz="2400" b="1" kern="1200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rPr>
            <a:t>Atmospheric </a:t>
          </a:r>
          <a:r>
            <a:rPr lang="en-US" altLang="en-US" sz="2400" b="1" kern="1200" dirty="0">
              <a:solidFill>
                <a:srgbClr val="FFFFFF"/>
              </a:solidFill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rPr>
            <a:t>Remote</a:t>
          </a:r>
          <a:r>
            <a:rPr lang="en-US" altLang="en-US" sz="2400" b="1" kern="1200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rPr>
            <a:t> Sensing</a:t>
          </a:r>
        </a:p>
      </dgm:t>
    </dgm:pt>
    <dgm:pt modelId="{4CB89D5E-9EF3-984C-BF20-6817E9560BE6}" type="parTrans" cxnId="{5FCD8132-9A9E-EF4C-A3AF-A05ACA977D3D}">
      <dgm:prSet/>
      <dgm:spPr/>
      <dgm:t>
        <a:bodyPr/>
        <a:lstStyle/>
        <a:p>
          <a:endParaRPr lang="zh-CN" altLang="en-US" sz="1600"/>
        </a:p>
      </dgm:t>
    </dgm:pt>
    <dgm:pt modelId="{7D31B70B-1C48-874F-BF30-CB2FE856EEFB}" type="sibTrans" cxnId="{5FCD8132-9A9E-EF4C-A3AF-A05ACA977D3D}">
      <dgm:prSet/>
      <dgm:spPr/>
      <dgm:t>
        <a:bodyPr/>
        <a:lstStyle/>
        <a:p>
          <a:endParaRPr lang="zh-CN" altLang="en-US" sz="1600"/>
        </a:p>
      </dgm:t>
    </dgm:pt>
    <dgm:pt modelId="{BB776B31-A55A-8242-AFD1-560F48482E39}">
      <dgm:prSet phldrT="[文本]" custT="1"/>
      <dgm:spPr/>
      <dgm:t>
        <a:bodyPr/>
        <a:lstStyle/>
        <a:p>
          <a:pPr algn="l"/>
          <a:r>
            <a:rPr lang="en-US" altLang="en-US" sz="20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Radar altimetry </a:t>
          </a:r>
          <a:r>
            <a:rPr lang="en-US" altLang="en-US" sz="2000" b="1" dirty="0">
              <a:latin typeface="Times New Roman" pitchFamily="18" charset="0"/>
              <a:ea typeface="黑体" pitchFamily="49" charset="-122"/>
              <a:cs typeface="Times New Roman" pitchFamily="18" charset="0"/>
            </a:rPr>
            <a:t>for ocean surface topography</a:t>
          </a:r>
        </a:p>
      </dgm:t>
    </dgm:pt>
    <dgm:pt modelId="{21AE46D1-E431-CB4B-B0B6-34165E723A0B}" type="sibTrans" cxnId="{B789E09C-665E-334E-8317-B9F1F8FAF7E9}">
      <dgm:prSet/>
      <dgm:spPr/>
      <dgm:t>
        <a:bodyPr/>
        <a:lstStyle/>
        <a:p>
          <a:endParaRPr lang="zh-CN" altLang="en-US" sz="1600"/>
        </a:p>
      </dgm:t>
    </dgm:pt>
    <dgm:pt modelId="{895D0084-4E3F-C248-9FAC-A2FB015BD7E6}" type="parTrans" cxnId="{B789E09C-665E-334E-8317-B9F1F8FAF7E9}">
      <dgm:prSet/>
      <dgm:spPr/>
      <dgm:t>
        <a:bodyPr/>
        <a:lstStyle/>
        <a:p>
          <a:endParaRPr lang="zh-CN" altLang="en-US" sz="1600"/>
        </a:p>
      </dgm:t>
    </dgm:pt>
    <dgm:pt modelId="{8D6B232E-6A54-1948-B61B-0E1DBE3A0185}">
      <dgm:prSet phldrT="[文本]" custT="1"/>
      <dgm:spPr/>
      <dgm:t>
        <a:bodyPr/>
        <a:lstStyle/>
        <a:p>
          <a:pPr algn="l"/>
          <a:r>
            <a:rPr lang="en-US" altLang="en-US" sz="20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Radar </a:t>
          </a:r>
          <a:r>
            <a:rPr lang="en-US" altLang="en-US" sz="2000" b="1" dirty="0" err="1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scatterometry</a:t>
          </a:r>
          <a:r>
            <a:rPr lang="en-US" altLang="en-US" sz="20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 </a:t>
          </a:r>
          <a:r>
            <a:rPr lang="en-US" altLang="en-US" sz="2000" b="1" dirty="0">
              <a:latin typeface="Times New Roman" pitchFamily="18" charset="0"/>
              <a:ea typeface="黑体" pitchFamily="49" charset="-122"/>
              <a:cs typeface="Times New Roman" pitchFamily="18" charset="0"/>
            </a:rPr>
            <a:t>for ocean surface vector wind and current</a:t>
          </a:r>
        </a:p>
      </dgm:t>
    </dgm:pt>
    <dgm:pt modelId="{E5FD270F-FE0B-D743-AFA0-B9BCEF296976}" type="sibTrans" cxnId="{75CA7988-956D-414D-916B-B169020CD5D1}">
      <dgm:prSet/>
      <dgm:spPr/>
      <dgm:t>
        <a:bodyPr/>
        <a:lstStyle/>
        <a:p>
          <a:endParaRPr lang="zh-CN" altLang="en-US" sz="1600"/>
        </a:p>
      </dgm:t>
    </dgm:pt>
    <dgm:pt modelId="{B6A15183-B8DC-DB4E-8113-161C985E9A81}" type="parTrans" cxnId="{75CA7988-956D-414D-916B-B169020CD5D1}">
      <dgm:prSet/>
      <dgm:spPr/>
      <dgm:t>
        <a:bodyPr/>
        <a:lstStyle/>
        <a:p>
          <a:endParaRPr lang="zh-CN" altLang="en-US" sz="1600"/>
        </a:p>
      </dgm:t>
    </dgm:pt>
    <dgm:pt modelId="{63200E4F-FBBC-8D4F-9281-17AD2B38CEAC}">
      <dgm:prSet phldrT="[文本]" custT="1"/>
      <dgm:spPr/>
      <dgm:t>
        <a:bodyPr/>
        <a:lstStyle/>
        <a:p>
          <a:pPr algn="l"/>
          <a:r>
            <a:rPr lang="en-US" altLang="en-US" sz="20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Microwave radiometry </a:t>
          </a:r>
          <a:r>
            <a:rPr lang="en-US" altLang="en-US" sz="2000" b="1" dirty="0">
              <a:latin typeface="Times New Roman" pitchFamily="18" charset="0"/>
              <a:ea typeface="黑体" pitchFamily="49" charset="-122"/>
              <a:cs typeface="Times New Roman" pitchFamily="18" charset="0"/>
            </a:rPr>
            <a:t>for ocean surface temperature, salinity, wind and pressure</a:t>
          </a:r>
        </a:p>
      </dgm:t>
    </dgm:pt>
    <dgm:pt modelId="{D37A7A6B-D010-6349-A300-A10993150172}" type="sibTrans" cxnId="{9787C77A-B3F2-F44F-AD00-0B589A415280}">
      <dgm:prSet/>
      <dgm:spPr/>
      <dgm:t>
        <a:bodyPr/>
        <a:lstStyle/>
        <a:p>
          <a:endParaRPr lang="zh-CN" altLang="en-US" sz="1600"/>
        </a:p>
      </dgm:t>
    </dgm:pt>
    <dgm:pt modelId="{2C047905-D2F1-E94E-9B4D-00289B994E84}" type="parTrans" cxnId="{9787C77A-B3F2-F44F-AD00-0B589A415280}">
      <dgm:prSet/>
      <dgm:spPr/>
      <dgm:t>
        <a:bodyPr/>
        <a:lstStyle/>
        <a:p>
          <a:endParaRPr lang="zh-CN" altLang="en-US" sz="1600"/>
        </a:p>
      </dgm:t>
    </dgm:pt>
    <dgm:pt modelId="{209F5B81-C4EE-CB48-B7F5-DC6DF79C90B4}">
      <dgm:prSet phldrT="[文本]" custT="1"/>
      <dgm:spPr/>
      <dgm:t>
        <a:bodyPr/>
        <a:lstStyle/>
        <a:p>
          <a:pPr algn="l"/>
          <a:r>
            <a:rPr lang="en-US" altLang="en-US" sz="20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GNSS-R</a:t>
          </a:r>
          <a:r>
            <a:rPr lang="en-US" altLang="en-US" sz="2000" b="1" dirty="0">
              <a:latin typeface="Times New Roman" pitchFamily="18" charset="0"/>
              <a:ea typeface="黑体" pitchFamily="49" charset="-122"/>
              <a:cs typeface="Times New Roman" pitchFamily="18" charset="0"/>
            </a:rPr>
            <a:t> for ocean surface wind and waves</a:t>
          </a:r>
        </a:p>
      </dgm:t>
    </dgm:pt>
    <dgm:pt modelId="{24657D13-0DAF-2345-813C-38B96830A095}" type="parTrans" cxnId="{2FBBC846-4C25-C64F-A6DF-8A1C8DAEDC94}">
      <dgm:prSet/>
      <dgm:spPr/>
      <dgm:t>
        <a:bodyPr/>
        <a:lstStyle/>
        <a:p>
          <a:endParaRPr lang="zh-CN" altLang="en-US" sz="1600"/>
        </a:p>
      </dgm:t>
    </dgm:pt>
    <dgm:pt modelId="{C00524C3-383B-3944-B4B6-7C3F2B1FFF20}" type="sibTrans" cxnId="{2FBBC846-4C25-C64F-A6DF-8A1C8DAEDC94}">
      <dgm:prSet/>
      <dgm:spPr/>
      <dgm:t>
        <a:bodyPr/>
        <a:lstStyle/>
        <a:p>
          <a:endParaRPr lang="zh-CN" altLang="en-US" sz="1600"/>
        </a:p>
      </dgm:t>
    </dgm:pt>
    <dgm:pt modelId="{91D3A589-6613-EC44-8119-5612A8731917}">
      <dgm:prSet phldrT="[文本]" custT="1"/>
      <dgm:spPr/>
      <dgm:t>
        <a:bodyPr/>
        <a:lstStyle/>
        <a:p>
          <a:pPr algn="l"/>
          <a:r>
            <a:rPr lang="en-US" altLang="en-US" sz="20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Microwave radiometry </a:t>
          </a:r>
          <a:r>
            <a:rPr lang="en-US" altLang="en-US" sz="2000" b="1" dirty="0">
              <a:latin typeface="Times New Roman" pitchFamily="18" charset="0"/>
              <a:ea typeface="黑体" pitchFamily="49" charset="-122"/>
              <a:cs typeface="Times New Roman" pitchFamily="18" charset="0"/>
            </a:rPr>
            <a:t>for atmospheric humidity/temperature profiling</a:t>
          </a:r>
        </a:p>
      </dgm:t>
    </dgm:pt>
    <dgm:pt modelId="{093D0E2F-DACE-DE48-91F2-5739EADDB328}" type="parTrans" cxnId="{68091945-70A8-F346-819D-1E702AA39C0D}">
      <dgm:prSet/>
      <dgm:spPr/>
      <dgm:t>
        <a:bodyPr/>
        <a:lstStyle/>
        <a:p>
          <a:endParaRPr lang="zh-CN" altLang="en-US" sz="1600"/>
        </a:p>
      </dgm:t>
    </dgm:pt>
    <dgm:pt modelId="{C5AE585D-9DB3-DB43-9885-69AAC95CA7D5}" type="sibTrans" cxnId="{68091945-70A8-F346-819D-1E702AA39C0D}">
      <dgm:prSet/>
      <dgm:spPr/>
      <dgm:t>
        <a:bodyPr/>
        <a:lstStyle/>
        <a:p>
          <a:endParaRPr lang="zh-CN" altLang="en-US" sz="1600"/>
        </a:p>
      </dgm:t>
    </dgm:pt>
    <dgm:pt modelId="{38F130FC-7C0A-F046-B960-F81C5873E61B}">
      <dgm:prSet phldrT="[文本]" custT="1"/>
      <dgm:spPr/>
      <dgm:t>
        <a:bodyPr/>
        <a:lstStyle/>
        <a:p>
          <a:pPr algn="l"/>
          <a:r>
            <a:rPr lang="en-US" altLang="en-US" sz="20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GNSS-Occultation</a:t>
          </a:r>
          <a:r>
            <a:rPr lang="en-US" altLang="en-US" sz="2000" b="1" dirty="0">
              <a:latin typeface="Times New Roman" pitchFamily="18" charset="0"/>
              <a:ea typeface="黑体" pitchFamily="49" charset="-122"/>
              <a:cs typeface="Times New Roman" pitchFamily="18" charset="0"/>
            </a:rPr>
            <a:t> for atmospheric sounding</a:t>
          </a:r>
        </a:p>
      </dgm:t>
    </dgm:pt>
    <dgm:pt modelId="{B6E5BD35-879F-324B-9E7C-149D877BEE10}" type="parTrans" cxnId="{0FAAC2A1-A08F-BD43-858B-47DFFA5224BC}">
      <dgm:prSet/>
      <dgm:spPr/>
      <dgm:t>
        <a:bodyPr/>
        <a:lstStyle/>
        <a:p>
          <a:endParaRPr lang="zh-CN" altLang="en-US" sz="1600"/>
        </a:p>
      </dgm:t>
    </dgm:pt>
    <dgm:pt modelId="{F9B28450-570A-EA47-B316-31BBAC2F0F7F}" type="sibTrans" cxnId="{0FAAC2A1-A08F-BD43-858B-47DFFA5224BC}">
      <dgm:prSet/>
      <dgm:spPr/>
      <dgm:t>
        <a:bodyPr/>
        <a:lstStyle/>
        <a:p>
          <a:endParaRPr lang="zh-CN" altLang="en-US" sz="1600"/>
        </a:p>
      </dgm:t>
    </dgm:pt>
    <dgm:pt modelId="{CD1A6537-1C16-2A41-A503-C2C3B153263D}">
      <dgm:prSet phldrT="[文本]" custT="1"/>
      <dgm:spPr/>
      <dgm:t>
        <a:bodyPr/>
        <a:lstStyle/>
        <a:p>
          <a:pPr algn="l"/>
          <a:r>
            <a:rPr lang="en-US" altLang="en-US" sz="20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UV-Visible </a:t>
          </a:r>
          <a:r>
            <a:rPr lang="en-US" altLang="en-US" sz="2000" b="1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 spectrometer </a:t>
          </a:r>
          <a:r>
            <a:rPr lang="en-US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for atmospheric trace gases</a:t>
          </a:r>
          <a:r>
            <a:rPr lang="en-US" altLang="en-US" sz="20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rPr>
            <a:t> </a:t>
          </a:r>
          <a:r>
            <a:rPr lang="en-US" altLang="en-US" sz="2000" b="1" dirty="0">
              <a:latin typeface="Times New Roman" pitchFamily="18" charset="0"/>
              <a:ea typeface="黑体" pitchFamily="49" charset="-122"/>
              <a:cs typeface="Times New Roman" pitchFamily="18" charset="0"/>
            </a:rPr>
            <a:t>and aerosols</a:t>
          </a:r>
        </a:p>
      </dgm:t>
    </dgm:pt>
    <dgm:pt modelId="{5BDD6B54-B76B-4642-8EB7-0CCE47424981}" type="parTrans" cxnId="{DA7AC2FA-EC31-F94A-BBE0-C183875111AD}">
      <dgm:prSet/>
      <dgm:spPr/>
      <dgm:t>
        <a:bodyPr/>
        <a:lstStyle/>
        <a:p>
          <a:endParaRPr lang="zh-CN" altLang="en-US" sz="1600"/>
        </a:p>
      </dgm:t>
    </dgm:pt>
    <dgm:pt modelId="{1B65FBB0-8582-6648-B8BA-B6FE9A7F523B}" type="sibTrans" cxnId="{DA7AC2FA-EC31-F94A-BBE0-C183875111AD}">
      <dgm:prSet/>
      <dgm:spPr/>
      <dgm:t>
        <a:bodyPr/>
        <a:lstStyle/>
        <a:p>
          <a:endParaRPr lang="zh-CN" altLang="en-US" sz="1600"/>
        </a:p>
      </dgm:t>
    </dgm:pt>
    <dgm:pt modelId="{8DFFE613-83A0-7C4E-9D4A-9DF065C498D9}">
      <dgm:prSet phldrT="[文本]" custT="1"/>
      <dgm:spPr/>
      <dgm:t>
        <a:bodyPr/>
        <a:lstStyle/>
        <a:p>
          <a:pPr algn="l"/>
          <a:r>
            <a:rPr lang="en-US" altLang="en-US" sz="20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Microwave/Millimeter wave radar </a:t>
          </a:r>
          <a:r>
            <a:rPr lang="en-US" altLang="en-US" sz="2000" b="1" dirty="0">
              <a:latin typeface="Times New Roman" pitchFamily="18" charset="0"/>
              <a:ea typeface="黑体" pitchFamily="49" charset="-122"/>
              <a:cs typeface="Times New Roman" pitchFamily="18" charset="0"/>
            </a:rPr>
            <a:t>for cloud, precipitation and atmospheric wind</a:t>
          </a:r>
        </a:p>
      </dgm:t>
    </dgm:pt>
    <dgm:pt modelId="{C59EA133-78BF-6A48-AB26-5DE4202620C9}" type="parTrans" cxnId="{25955F73-5F42-C143-8432-2351257A5780}">
      <dgm:prSet/>
      <dgm:spPr/>
      <dgm:t>
        <a:bodyPr/>
        <a:lstStyle/>
        <a:p>
          <a:endParaRPr lang="zh-CN" altLang="en-US" sz="1600"/>
        </a:p>
      </dgm:t>
    </dgm:pt>
    <dgm:pt modelId="{BEEA0F55-B17A-A248-BE62-7A6E5DCBBF9E}" type="sibTrans" cxnId="{25955F73-5F42-C143-8432-2351257A5780}">
      <dgm:prSet/>
      <dgm:spPr/>
      <dgm:t>
        <a:bodyPr/>
        <a:lstStyle/>
        <a:p>
          <a:endParaRPr lang="zh-CN" altLang="en-US" sz="1600"/>
        </a:p>
      </dgm:t>
    </dgm:pt>
    <dgm:pt modelId="{78162E82-D7E3-6344-88C4-847C40FFC60A}" type="pres">
      <dgm:prSet presAssocID="{E2C4D017-CFC7-4904-9741-5190E9C15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6253B24-8DA5-C243-97DF-42E054BE6326}" type="pres">
      <dgm:prSet presAssocID="{F1CEAA5D-ECB7-4A49-B7C1-19696095C64D}" presName="parentText" presStyleLbl="node1" presStyleIdx="0" presStyleCnt="2" custScaleY="5257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BD2128-2998-D940-9267-7B8D90DE2805}" type="pres">
      <dgm:prSet presAssocID="{F1CEAA5D-ECB7-4A49-B7C1-19696095C64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97C78D-F4A5-564B-BDED-32895E88774F}" type="pres">
      <dgm:prSet presAssocID="{6910CC43-7769-9B4B-AA06-5E0663C4EBB0}" presName="parentText" presStyleLbl="node1" presStyleIdx="1" presStyleCnt="2" custScaleY="78841">
        <dgm:presLayoutVars>
          <dgm:chMax val="0"/>
          <dgm:bulletEnabled val="1"/>
        </dgm:presLayoutVars>
      </dgm:prSet>
      <dgm:spPr>
        <a:xfrm>
          <a:off x="0" y="3022156"/>
          <a:ext cx="8680555" cy="804960"/>
        </a:xfrm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5986CD83-DB65-CA4C-866E-281B4BBA8DA6}" type="pres">
      <dgm:prSet presAssocID="{6910CC43-7769-9B4B-AA06-5E0663C4EBB0}" presName="childText" presStyleLbl="revTx" presStyleIdx="1" presStyleCnt="2" custScaleY="1097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789E09C-665E-334E-8317-B9F1F8FAF7E9}" srcId="{F1CEAA5D-ECB7-4A49-B7C1-19696095C64D}" destId="{BB776B31-A55A-8242-AFD1-560F48482E39}" srcOrd="0" destOrd="0" parTransId="{895D0084-4E3F-C248-9FAC-A2FB015BD7E6}" sibTransId="{21AE46D1-E431-CB4B-B0B6-34165E723A0B}"/>
    <dgm:cxn modelId="{19844F03-D71E-8A41-A493-6089FF8A1163}" type="presOf" srcId="{63200E4F-FBBC-8D4F-9281-17AD2B38CEAC}" destId="{8EBD2128-2998-D940-9267-7B8D90DE2805}" srcOrd="0" destOrd="2" presId="urn:microsoft.com/office/officeart/2005/8/layout/vList2"/>
    <dgm:cxn modelId="{DA7AC2FA-EC31-F94A-BBE0-C183875111AD}" srcId="{6910CC43-7769-9B4B-AA06-5E0663C4EBB0}" destId="{CD1A6537-1C16-2A41-A503-C2C3B153263D}" srcOrd="3" destOrd="0" parTransId="{5BDD6B54-B76B-4642-8EB7-0CCE47424981}" sibTransId="{1B65FBB0-8582-6648-B8BA-B6FE9A7F523B}"/>
    <dgm:cxn modelId="{75CA7988-956D-414D-916B-B169020CD5D1}" srcId="{F1CEAA5D-ECB7-4A49-B7C1-19696095C64D}" destId="{8D6B232E-6A54-1948-B61B-0E1DBE3A0185}" srcOrd="1" destOrd="0" parTransId="{B6A15183-B8DC-DB4E-8113-161C985E9A81}" sibTransId="{E5FD270F-FE0B-D743-AFA0-B9BCEF296976}"/>
    <dgm:cxn modelId="{BA4826C3-4D20-124B-8B6B-7A1E9CC0D820}" type="presOf" srcId="{F1CEAA5D-ECB7-4A49-B7C1-19696095C64D}" destId="{46253B24-8DA5-C243-97DF-42E054BE6326}" srcOrd="0" destOrd="0" presId="urn:microsoft.com/office/officeart/2005/8/layout/vList2"/>
    <dgm:cxn modelId="{FCA65DB2-B4F0-9F4E-8F18-20CE9079EA2B}" type="presOf" srcId="{8D6B232E-6A54-1948-B61B-0E1DBE3A0185}" destId="{8EBD2128-2998-D940-9267-7B8D90DE2805}" srcOrd="0" destOrd="1" presId="urn:microsoft.com/office/officeart/2005/8/layout/vList2"/>
    <dgm:cxn modelId="{68091945-70A8-F346-819D-1E702AA39C0D}" srcId="{6910CC43-7769-9B4B-AA06-5E0663C4EBB0}" destId="{91D3A589-6613-EC44-8119-5612A8731917}" srcOrd="0" destOrd="0" parTransId="{093D0E2F-DACE-DE48-91F2-5739EADDB328}" sibTransId="{C5AE585D-9DB3-DB43-9885-69AAC95CA7D5}"/>
    <dgm:cxn modelId="{419FE98E-380E-B448-9254-F9A04C5E42FF}" type="presOf" srcId="{209F5B81-C4EE-CB48-B7F5-DC6DF79C90B4}" destId="{8EBD2128-2998-D940-9267-7B8D90DE2805}" srcOrd="0" destOrd="3" presId="urn:microsoft.com/office/officeart/2005/8/layout/vList2"/>
    <dgm:cxn modelId="{8B97F6A1-0111-1744-9457-D928644B79AF}" type="presOf" srcId="{38F130FC-7C0A-F046-B960-F81C5873E61B}" destId="{5986CD83-DB65-CA4C-866E-281B4BBA8DA6}" srcOrd="0" destOrd="2" presId="urn:microsoft.com/office/officeart/2005/8/layout/vList2"/>
    <dgm:cxn modelId="{C32E5350-319E-3042-8113-E8C9B6FB07AF}" type="presOf" srcId="{91D3A589-6613-EC44-8119-5612A8731917}" destId="{5986CD83-DB65-CA4C-866E-281B4BBA8DA6}" srcOrd="0" destOrd="0" presId="urn:microsoft.com/office/officeart/2005/8/layout/vList2"/>
    <dgm:cxn modelId="{E1B6B425-D106-6E4F-8481-71E0E0E12C64}" type="presOf" srcId="{8DFFE613-83A0-7C4E-9D4A-9DF065C498D9}" destId="{5986CD83-DB65-CA4C-866E-281B4BBA8DA6}" srcOrd="0" destOrd="1" presId="urn:microsoft.com/office/officeart/2005/8/layout/vList2"/>
    <dgm:cxn modelId="{1D408E40-7165-4939-BF03-776C4832EF5E}" srcId="{E2C4D017-CFC7-4904-9741-5190E9C15DE4}" destId="{F1CEAA5D-ECB7-4A49-B7C1-19696095C64D}" srcOrd="0" destOrd="0" parTransId="{893B0A61-BF58-4150-A194-8616AC3CFDF5}" sibTransId="{71C9F9CA-D62F-407E-A640-9FE3ABC1C6B6}"/>
    <dgm:cxn modelId="{818AFBE4-6578-5C49-9922-EF539D36A5AF}" type="presOf" srcId="{CD1A6537-1C16-2A41-A503-C2C3B153263D}" destId="{5986CD83-DB65-CA4C-866E-281B4BBA8DA6}" srcOrd="0" destOrd="3" presId="urn:microsoft.com/office/officeart/2005/8/layout/vList2"/>
    <dgm:cxn modelId="{9787C77A-B3F2-F44F-AD00-0B589A415280}" srcId="{F1CEAA5D-ECB7-4A49-B7C1-19696095C64D}" destId="{63200E4F-FBBC-8D4F-9281-17AD2B38CEAC}" srcOrd="2" destOrd="0" parTransId="{2C047905-D2F1-E94E-9B4D-00289B994E84}" sibTransId="{D37A7A6B-D010-6349-A300-A10993150172}"/>
    <dgm:cxn modelId="{0FAAC2A1-A08F-BD43-858B-47DFFA5224BC}" srcId="{6910CC43-7769-9B4B-AA06-5E0663C4EBB0}" destId="{38F130FC-7C0A-F046-B960-F81C5873E61B}" srcOrd="2" destOrd="0" parTransId="{B6E5BD35-879F-324B-9E7C-149D877BEE10}" sibTransId="{F9B28450-570A-EA47-B316-31BBAC2F0F7F}"/>
    <dgm:cxn modelId="{5FCD8132-9A9E-EF4C-A3AF-A05ACA977D3D}" srcId="{E2C4D017-CFC7-4904-9741-5190E9C15DE4}" destId="{6910CC43-7769-9B4B-AA06-5E0663C4EBB0}" srcOrd="1" destOrd="0" parTransId="{4CB89D5E-9EF3-984C-BF20-6817E9560BE6}" sibTransId="{7D31B70B-1C48-874F-BF30-CB2FE856EEFB}"/>
    <dgm:cxn modelId="{9ACA781F-00FD-DC43-91CC-DCCF3DA8BC21}" type="presOf" srcId="{BB776B31-A55A-8242-AFD1-560F48482E39}" destId="{8EBD2128-2998-D940-9267-7B8D90DE2805}" srcOrd="0" destOrd="0" presId="urn:microsoft.com/office/officeart/2005/8/layout/vList2"/>
    <dgm:cxn modelId="{25955F73-5F42-C143-8432-2351257A5780}" srcId="{6910CC43-7769-9B4B-AA06-5E0663C4EBB0}" destId="{8DFFE613-83A0-7C4E-9D4A-9DF065C498D9}" srcOrd="1" destOrd="0" parTransId="{C59EA133-78BF-6A48-AB26-5DE4202620C9}" sibTransId="{BEEA0F55-B17A-A248-BE62-7A6E5DCBBF9E}"/>
    <dgm:cxn modelId="{5F089312-3E35-514D-B938-E70A83A5B2A2}" type="presOf" srcId="{E2C4D017-CFC7-4904-9741-5190E9C15DE4}" destId="{78162E82-D7E3-6344-88C4-847C40FFC60A}" srcOrd="0" destOrd="0" presId="urn:microsoft.com/office/officeart/2005/8/layout/vList2"/>
    <dgm:cxn modelId="{3D0B8D4D-5A30-9448-A494-36D6CE98DE33}" type="presOf" srcId="{6910CC43-7769-9B4B-AA06-5E0663C4EBB0}" destId="{3897C78D-F4A5-564B-BDED-32895E88774F}" srcOrd="0" destOrd="0" presId="urn:microsoft.com/office/officeart/2005/8/layout/vList2"/>
    <dgm:cxn modelId="{2FBBC846-4C25-C64F-A6DF-8A1C8DAEDC94}" srcId="{F1CEAA5D-ECB7-4A49-B7C1-19696095C64D}" destId="{209F5B81-C4EE-CB48-B7F5-DC6DF79C90B4}" srcOrd="3" destOrd="0" parTransId="{24657D13-0DAF-2345-813C-38B96830A095}" sibTransId="{C00524C3-383B-3944-B4B6-7C3F2B1FFF20}"/>
    <dgm:cxn modelId="{BFB8499E-F803-D944-B64C-C3802598C144}" type="presParOf" srcId="{78162E82-D7E3-6344-88C4-847C40FFC60A}" destId="{46253B24-8DA5-C243-97DF-42E054BE6326}" srcOrd="0" destOrd="0" presId="urn:microsoft.com/office/officeart/2005/8/layout/vList2"/>
    <dgm:cxn modelId="{44F38E85-A7BB-6948-B36C-1409038A41F6}" type="presParOf" srcId="{78162E82-D7E3-6344-88C4-847C40FFC60A}" destId="{8EBD2128-2998-D940-9267-7B8D90DE2805}" srcOrd="1" destOrd="0" presId="urn:microsoft.com/office/officeart/2005/8/layout/vList2"/>
    <dgm:cxn modelId="{CBD889DE-A55C-1248-812B-AF8961CEF636}" type="presParOf" srcId="{78162E82-D7E3-6344-88C4-847C40FFC60A}" destId="{3897C78D-F4A5-564B-BDED-32895E88774F}" srcOrd="2" destOrd="0" presId="urn:microsoft.com/office/officeart/2005/8/layout/vList2"/>
    <dgm:cxn modelId="{E2179B67-9264-8F4A-8839-CF11FF8A1101}" type="presParOf" srcId="{78162E82-D7E3-6344-88C4-847C40FFC60A}" destId="{5986CD83-DB65-CA4C-866E-281B4BBA8DA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C4D017-CFC7-4904-9741-5190E9C15DE4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F1CEAA5D-ECB7-4A49-B7C1-19696095C64D}">
      <dgm:prSet phldrT="[文本]" custT="1"/>
      <dgm:spPr>
        <a:solidFill>
          <a:srgbClr val="0070C0"/>
        </a:solidFill>
      </dgm:spPr>
      <dgm:t>
        <a:bodyPr/>
        <a:lstStyle/>
        <a:p>
          <a:pPr algn="l"/>
          <a:r>
            <a:rPr lang="en-US" altLang="en-US" sz="2400" b="1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rPr>
            <a:t>Oceanic Remote Sensing</a:t>
          </a:r>
        </a:p>
      </dgm:t>
    </dgm:pt>
    <dgm:pt modelId="{893B0A61-BF58-4150-A194-8616AC3CFDF5}" type="parTrans" cxnId="{1D408E40-7165-4939-BF03-776C4832EF5E}">
      <dgm:prSet/>
      <dgm:spPr/>
      <dgm:t>
        <a:bodyPr/>
        <a:lstStyle/>
        <a:p>
          <a:endParaRPr lang="zh-CN" altLang="en-US" sz="1600"/>
        </a:p>
      </dgm:t>
    </dgm:pt>
    <dgm:pt modelId="{71C9F9CA-D62F-407E-A640-9FE3ABC1C6B6}" type="sibTrans" cxnId="{1D408E40-7165-4939-BF03-776C4832EF5E}">
      <dgm:prSet/>
      <dgm:spPr/>
      <dgm:t>
        <a:bodyPr/>
        <a:lstStyle/>
        <a:p>
          <a:endParaRPr lang="zh-CN" altLang="en-US" sz="1600"/>
        </a:p>
      </dgm:t>
    </dgm:pt>
    <dgm:pt modelId="{6910CC43-7769-9B4B-AA06-5E0663C4EBB0}">
      <dgm:prSet phldrT="[文本]" custT="1"/>
      <dgm:spPr>
        <a:solidFill>
          <a:srgbClr val="0070C0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91440" tIns="91440" rIns="91440" bIns="91440" numCol="1" spcCol="1270" anchor="ctr" anchorCtr="0"/>
        <a:lstStyle/>
        <a:p>
          <a:pPr algn="l"/>
          <a:r>
            <a:rPr lang="en-US" altLang="en-US" sz="2400" b="1" kern="1200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rPr>
            <a:t>Atmospheric </a:t>
          </a:r>
          <a:r>
            <a:rPr lang="en-US" altLang="en-US" sz="2400" b="1" kern="1200" dirty="0">
              <a:solidFill>
                <a:srgbClr val="FFFFFF"/>
              </a:solidFill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rPr>
            <a:t>Remote</a:t>
          </a:r>
          <a:r>
            <a:rPr lang="en-US" altLang="en-US" sz="2400" b="1" kern="1200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rPr>
            <a:t> Sensing</a:t>
          </a:r>
        </a:p>
      </dgm:t>
    </dgm:pt>
    <dgm:pt modelId="{4CB89D5E-9EF3-984C-BF20-6817E9560BE6}" type="parTrans" cxnId="{5FCD8132-9A9E-EF4C-A3AF-A05ACA977D3D}">
      <dgm:prSet/>
      <dgm:spPr/>
      <dgm:t>
        <a:bodyPr/>
        <a:lstStyle/>
        <a:p>
          <a:endParaRPr lang="zh-CN" altLang="en-US" sz="1600"/>
        </a:p>
      </dgm:t>
    </dgm:pt>
    <dgm:pt modelId="{7D31B70B-1C48-874F-BF30-CB2FE856EEFB}" type="sibTrans" cxnId="{5FCD8132-9A9E-EF4C-A3AF-A05ACA977D3D}">
      <dgm:prSet/>
      <dgm:spPr/>
      <dgm:t>
        <a:bodyPr/>
        <a:lstStyle/>
        <a:p>
          <a:endParaRPr lang="zh-CN" altLang="en-US" sz="1600"/>
        </a:p>
      </dgm:t>
    </dgm:pt>
    <dgm:pt modelId="{BB776B31-A55A-8242-AFD1-560F48482E39}">
      <dgm:prSet phldrT="[文本]" custT="1"/>
      <dgm:spPr/>
      <dgm:t>
        <a:bodyPr/>
        <a:lstStyle/>
        <a:p>
          <a:pPr algn="l"/>
          <a:r>
            <a:rPr lang="en-US" altLang="en-US" sz="2000" b="1" dirty="0">
              <a:solidFill>
                <a:schemeClr val="accent6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CFOSAT Radar </a:t>
          </a:r>
          <a:r>
            <a:rPr lang="en-US" altLang="en-US" sz="2000" b="1" dirty="0" err="1">
              <a:solidFill>
                <a:schemeClr val="accent6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Scatterometer</a:t>
          </a:r>
          <a:endParaRPr lang="en-US" altLang="en-US" sz="2000" b="1" dirty="0">
            <a:solidFill>
              <a:schemeClr val="accent6"/>
            </a:solidFill>
            <a:latin typeface="Times New Roman" pitchFamily="18" charset="0"/>
            <a:ea typeface="黑体" pitchFamily="49" charset="-122"/>
            <a:cs typeface="Times New Roman" pitchFamily="18" charset="0"/>
          </a:endParaRPr>
        </a:p>
      </dgm:t>
    </dgm:pt>
    <dgm:pt modelId="{21AE46D1-E431-CB4B-B0B6-34165E723A0B}" type="sibTrans" cxnId="{B789E09C-665E-334E-8317-B9F1F8FAF7E9}">
      <dgm:prSet/>
      <dgm:spPr/>
      <dgm:t>
        <a:bodyPr/>
        <a:lstStyle/>
        <a:p>
          <a:endParaRPr lang="zh-CN" altLang="en-US" sz="1600"/>
        </a:p>
      </dgm:t>
    </dgm:pt>
    <dgm:pt modelId="{895D0084-4E3F-C248-9FAC-A2FB015BD7E6}" type="parTrans" cxnId="{B789E09C-665E-334E-8317-B9F1F8FAF7E9}">
      <dgm:prSet/>
      <dgm:spPr/>
      <dgm:t>
        <a:bodyPr/>
        <a:lstStyle/>
        <a:p>
          <a:endParaRPr lang="zh-CN" altLang="en-US" sz="1600"/>
        </a:p>
      </dgm:t>
    </dgm:pt>
    <dgm:pt modelId="{8D6B232E-6A54-1948-B61B-0E1DBE3A0185}">
      <dgm:prSet phldrT="[文本]" custT="1"/>
      <dgm:spPr/>
      <dgm:t>
        <a:bodyPr/>
        <a:lstStyle/>
        <a:p>
          <a:pPr algn="l"/>
          <a:r>
            <a:rPr lang="en-US" altLang="en-US" sz="2000" b="1" dirty="0">
              <a:solidFill>
                <a:schemeClr val="accent6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HY-2B Radar Altimeter</a:t>
          </a:r>
        </a:p>
      </dgm:t>
    </dgm:pt>
    <dgm:pt modelId="{E5FD270F-FE0B-D743-AFA0-B9BCEF296976}" type="sibTrans" cxnId="{75CA7988-956D-414D-916B-B169020CD5D1}">
      <dgm:prSet/>
      <dgm:spPr/>
      <dgm:t>
        <a:bodyPr/>
        <a:lstStyle/>
        <a:p>
          <a:endParaRPr lang="zh-CN" altLang="en-US" sz="1600"/>
        </a:p>
      </dgm:t>
    </dgm:pt>
    <dgm:pt modelId="{B6A15183-B8DC-DB4E-8113-161C985E9A81}" type="parTrans" cxnId="{75CA7988-956D-414D-916B-B169020CD5D1}">
      <dgm:prSet/>
      <dgm:spPr/>
      <dgm:t>
        <a:bodyPr/>
        <a:lstStyle/>
        <a:p>
          <a:endParaRPr lang="zh-CN" altLang="en-US" sz="1600"/>
        </a:p>
      </dgm:t>
    </dgm:pt>
    <dgm:pt modelId="{91D3A589-6613-EC44-8119-5612A8731917}">
      <dgm:prSet phldrT="[文本]" custT="1"/>
      <dgm:spPr/>
      <dgm:t>
        <a:bodyPr/>
        <a:lstStyle/>
        <a:p>
          <a:pPr algn="l"/>
          <a:r>
            <a:rPr lang="en-US" altLang="en-US" sz="2000" b="1" dirty="0">
              <a:solidFill>
                <a:schemeClr val="accent6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FY-3D Microwave Humidity Temperature Sounder</a:t>
          </a:r>
        </a:p>
      </dgm:t>
    </dgm:pt>
    <dgm:pt modelId="{093D0E2F-DACE-DE48-91F2-5739EADDB328}" type="parTrans" cxnId="{68091945-70A8-F346-819D-1E702AA39C0D}">
      <dgm:prSet/>
      <dgm:spPr/>
      <dgm:t>
        <a:bodyPr/>
        <a:lstStyle/>
        <a:p>
          <a:endParaRPr lang="zh-CN" altLang="en-US" sz="1600"/>
        </a:p>
      </dgm:t>
    </dgm:pt>
    <dgm:pt modelId="{C5AE585D-9DB3-DB43-9885-69AAC95CA7D5}" type="sibTrans" cxnId="{68091945-70A8-F346-819D-1E702AA39C0D}">
      <dgm:prSet/>
      <dgm:spPr/>
      <dgm:t>
        <a:bodyPr/>
        <a:lstStyle/>
        <a:p>
          <a:endParaRPr lang="zh-CN" altLang="en-US" sz="1600"/>
        </a:p>
      </dgm:t>
    </dgm:pt>
    <dgm:pt modelId="{8DFFE613-83A0-7C4E-9D4A-9DF065C498D9}">
      <dgm:prSet phldrT="[文本]" custT="1"/>
      <dgm:spPr/>
      <dgm:t>
        <a:bodyPr/>
        <a:lstStyle/>
        <a:p>
          <a:pPr algn="l"/>
          <a:r>
            <a:rPr lang="en-US" altLang="en-US" sz="2000" b="1" dirty="0">
              <a:solidFill>
                <a:schemeClr val="accent6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FY-3C/D GNSS Occultation Sounder</a:t>
          </a:r>
        </a:p>
      </dgm:t>
    </dgm:pt>
    <dgm:pt modelId="{C59EA133-78BF-6A48-AB26-5DE4202620C9}" type="parTrans" cxnId="{25955F73-5F42-C143-8432-2351257A5780}">
      <dgm:prSet/>
      <dgm:spPr/>
      <dgm:t>
        <a:bodyPr/>
        <a:lstStyle/>
        <a:p>
          <a:endParaRPr lang="zh-CN" altLang="en-US" sz="1600"/>
        </a:p>
      </dgm:t>
    </dgm:pt>
    <dgm:pt modelId="{BEEA0F55-B17A-A248-BE62-7A6E5DCBBF9E}" type="sibTrans" cxnId="{25955F73-5F42-C143-8432-2351257A5780}">
      <dgm:prSet/>
      <dgm:spPr/>
      <dgm:t>
        <a:bodyPr/>
        <a:lstStyle/>
        <a:p>
          <a:endParaRPr lang="zh-CN" altLang="en-US" sz="1600"/>
        </a:p>
      </dgm:t>
    </dgm:pt>
    <dgm:pt modelId="{F6CB24DB-169A-FB48-9211-B110313155F1}">
      <dgm:prSet phldrT="[文本]" custT="1"/>
      <dgm:spPr/>
      <dgm:t>
        <a:bodyPr/>
        <a:lstStyle/>
        <a:p>
          <a:pPr algn="l"/>
          <a:r>
            <a:rPr lang="en-US" altLang="en-US" sz="2000" b="1" dirty="0">
              <a:solidFill>
                <a:schemeClr val="accent6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FY-3C Total Ozone Unit</a:t>
          </a:r>
        </a:p>
      </dgm:t>
    </dgm:pt>
    <dgm:pt modelId="{E56B0E1F-CAAB-4C48-9FB8-1C3CE980C874}" type="parTrans" cxnId="{FD5676DC-F995-EA44-8413-A1560C218078}">
      <dgm:prSet/>
      <dgm:spPr/>
      <dgm:t>
        <a:bodyPr/>
        <a:lstStyle/>
        <a:p>
          <a:endParaRPr lang="zh-CN" altLang="en-US"/>
        </a:p>
      </dgm:t>
    </dgm:pt>
    <dgm:pt modelId="{A63AECAA-175F-2B43-82A6-7EE4A2C69F32}" type="sibTrans" cxnId="{FD5676DC-F995-EA44-8413-A1560C218078}">
      <dgm:prSet/>
      <dgm:spPr/>
      <dgm:t>
        <a:bodyPr/>
        <a:lstStyle/>
        <a:p>
          <a:endParaRPr lang="zh-CN" altLang="en-US"/>
        </a:p>
      </dgm:t>
    </dgm:pt>
    <dgm:pt modelId="{78162E82-D7E3-6344-88C4-847C40FFC60A}" type="pres">
      <dgm:prSet presAssocID="{E2C4D017-CFC7-4904-9741-5190E9C15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6253B24-8DA5-C243-97DF-42E054BE6326}" type="pres">
      <dgm:prSet presAssocID="{F1CEAA5D-ECB7-4A49-B7C1-19696095C64D}" presName="parentText" presStyleLbl="node1" presStyleIdx="0" presStyleCnt="2" custScaleY="76247" custLinFactNeighborX="0" custLinFactNeighborY="-3129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BD2128-2998-D940-9267-7B8D90DE2805}" type="pres">
      <dgm:prSet presAssocID="{F1CEAA5D-ECB7-4A49-B7C1-19696095C64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97C78D-F4A5-564B-BDED-32895E88774F}" type="pres">
      <dgm:prSet presAssocID="{6910CC43-7769-9B4B-AA06-5E0663C4EBB0}" presName="parentText" presStyleLbl="node1" presStyleIdx="1" presStyleCnt="2" custScaleY="78841" custLinFactNeighborX="0" custLinFactNeighborY="-30175">
        <dgm:presLayoutVars>
          <dgm:chMax val="0"/>
          <dgm:bulletEnabled val="1"/>
        </dgm:presLayoutVars>
      </dgm:prSet>
      <dgm:spPr>
        <a:xfrm>
          <a:off x="0" y="3022156"/>
          <a:ext cx="8680555" cy="804960"/>
        </a:xfrm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5986CD83-DB65-CA4C-866E-281B4BBA8DA6}" type="pres">
      <dgm:prSet presAssocID="{6910CC43-7769-9B4B-AA06-5E0663C4EBB0}" presName="childText" presStyleLbl="revTx" presStyleIdx="1" presStyleCnt="2" custScaleY="1097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5CA7988-956D-414D-916B-B169020CD5D1}" srcId="{F1CEAA5D-ECB7-4A49-B7C1-19696095C64D}" destId="{8D6B232E-6A54-1948-B61B-0E1DBE3A0185}" srcOrd="1" destOrd="0" parTransId="{B6A15183-B8DC-DB4E-8113-161C985E9A81}" sibTransId="{E5FD270F-FE0B-D743-AFA0-B9BCEF296976}"/>
    <dgm:cxn modelId="{25955F73-5F42-C143-8432-2351257A5780}" srcId="{6910CC43-7769-9B4B-AA06-5E0663C4EBB0}" destId="{8DFFE613-83A0-7C4E-9D4A-9DF065C498D9}" srcOrd="1" destOrd="0" parTransId="{C59EA133-78BF-6A48-AB26-5DE4202620C9}" sibTransId="{BEEA0F55-B17A-A248-BE62-7A6E5DCBBF9E}"/>
    <dgm:cxn modelId="{016CA859-45AB-BF45-9D48-3485DF1219D1}" type="presOf" srcId="{F6CB24DB-169A-FB48-9211-B110313155F1}" destId="{5986CD83-DB65-CA4C-866E-281B4BBA8DA6}" srcOrd="0" destOrd="2" presId="urn:microsoft.com/office/officeart/2005/8/layout/vList2"/>
    <dgm:cxn modelId="{C32E5350-319E-3042-8113-E8C9B6FB07AF}" type="presOf" srcId="{91D3A589-6613-EC44-8119-5612A8731917}" destId="{5986CD83-DB65-CA4C-866E-281B4BBA8DA6}" srcOrd="0" destOrd="0" presId="urn:microsoft.com/office/officeart/2005/8/layout/vList2"/>
    <dgm:cxn modelId="{1D408E40-7165-4939-BF03-776C4832EF5E}" srcId="{E2C4D017-CFC7-4904-9741-5190E9C15DE4}" destId="{F1CEAA5D-ECB7-4A49-B7C1-19696095C64D}" srcOrd="0" destOrd="0" parTransId="{893B0A61-BF58-4150-A194-8616AC3CFDF5}" sibTransId="{71C9F9CA-D62F-407E-A640-9FE3ABC1C6B6}"/>
    <dgm:cxn modelId="{E1B6B425-D106-6E4F-8481-71E0E0E12C64}" type="presOf" srcId="{8DFFE613-83A0-7C4E-9D4A-9DF065C498D9}" destId="{5986CD83-DB65-CA4C-866E-281B4BBA8DA6}" srcOrd="0" destOrd="1" presId="urn:microsoft.com/office/officeart/2005/8/layout/vList2"/>
    <dgm:cxn modelId="{B789E09C-665E-334E-8317-B9F1F8FAF7E9}" srcId="{F1CEAA5D-ECB7-4A49-B7C1-19696095C64D}" destId="{BB776B31-A55A-8242-AFD1-560F48482E39}" srcOrd="0" destOrd="0" parTransId="{895D0084-4E3F-C248-9FAC-A2FB015BD7E6}" sibTransId="{21AE46D1-E431-CB4B-B0B6-34165E723A0B}"/>
    <dgm:cxn modelId="{5F089312-3E35-514D-B938-E70A83A5B2A2}" type="presOf" srcId="{E2C4D017-CFC7-4904-9741-5190E9C15DE4}" destId="{78162E82-D7E3-6344-88C4-847C40FFC60A}" srcOrd="0" destOrd="0" presId="urn:microsoft.com/office/officeart/2005/8/layout/vList2"/>
    <dgm:cxn modelId="{FD5676DC-F995-EA44-8413-A1560C218078}" srcId="{6910CC43-7769-9B4B-AA06-5E0663C4EBB0}" destId="{F6CB24DB-169A-FB48-9211-B110313155F1}" srcOrd="2" destOrd="0" parTransId="{E56B0E1F-CAAB-4C48-9FB8-1C3CE980C874}" sibTransId="{A63AECAA-175F-2B43-82A6-7EE4A2C69F32}"/>
    <dgm:cxn modelId="{3D0B8D4D-5A30-9448-A494-36D6CE98DE33}" type="presOf" srcId="{6910CC43-7769-9B4B-AA06-5E0663C4EBB0}" destId="{3897C78D-F4A5-564B-BDED-32895E88774F}" srcOrd="0" destOrd="0" presId="urn:microsoft.com/office/officeart/2005/8/layout/vList2"/>
    <dgm:cxn modelId="{FCA65DB2-B4F0-9F4E-8F18-20CE9079EA2B}" type="presOf" srcId="{8D6B232E-6A54-1948-B61B-0E1DBE3A0185}" destId="{8EBD2128-2998-D940-9267-7B8D90DE2805}" srcOrd="0" destOrd="1" presId="urn:microsoft.com/office/officeart/2005/8/layout/vList2"/>
    <dgm:cxn modelId="{5FCD8132-9A9E-EF4C-A3AF-A05ACA977D3D}" srcId="{E2C4D017-CFC7-4904-9741-5190E9C15DE4}" destId="{6910CC43-7769-9B4B-AA06-5E0663C4EBB0}" srcOrd="1" destOrd="0" parTransId="{4CB89D5E-9EF3-984C-BF20-6817E9560BE6}" sibTransId="{7D31B70B-1C48-874F-BF30-CB2FE856EEFB}"/>
    <dgm:cxn modelId="{9ACA781F-00FD-DC43-91CC-DCCF3DA8BC21}" type="presOf" srcId="{BB776B31-A55A-8242-AFD1-560F48482E39}" destId="{8EBD2128-2998-D940-9267-7B8D90DE2805}" srcOrd="0" destOrd="0" presId="urn:microsoft.com/office/officeart/2005/8/layout/vList2"/>
    <dgm:cxn modelId="{68091945-70A8-F346-819D-1E702AA39C0D}" srcId="{6910CC43-7769-9B4B-AA06-5E0663C4EBB0}" destId="{91D3A589-6613-EC44-8119-5612A8731917}" srcOrd="0" destOrd="0" parTransId="{093D0E2F-DACE-DE48-91F2-5739EADDB328}" sibTransId="{C5AE585D-9DB3-DB43-9885-69AAC95CA7D5}"/>
    <dgm:cxn modelId="{BA4826C3-4D20-124B-8B6B-7A1E9CC0D820}" type="presOf" srcId="{F1CEAA5D-ECB7-4A49-B7C1-19696095C64D}" destId="{46253B24-8DA5-C243-97DF-42E054BE6326}" srcOrd="0" destOrd="0" presId="urn:microsoft.com/office/officeart/2005/8/layout/vList2"/>
    <dgm:cxn modelId="{BFB8499E-F803-D944-B64C-C3802598C144}" type="presParOf" srcId="{78162E82-D7E3-6344-88C4-847C40FFC60A}" destId="{46253B24-8DA5-C243-97DF-42E054BE6326}" srcOrd="0" destOrd="0" presId="urn:microsoft.com/office/officeart/2005/8/layout/vList2"/>
    <dgm:cxn modelId="{44F38E85-A7BB-6948-B36C-1409038A41F6}" type="presParOf" srcId="{78162E82-D7E3-6344-88C4-847C40FFC60A}" destId="{8EBD2128-2998-D940-9267-7B8D90DE2805}" srcOrd="1" destOrd="0" presId="urn:microsoft.com/office/officeart/2005/8/layout/vList2"/>
    <dgm:cxn modelId="{CBD889DE-A55C-1248-812B-AF8961CEF636}" type="presParOf" srcId="{78162E82-D7E3-6344-88C4-847C40FFC60A}" destId="{3897C78D-F4A5-564B-BDED-32895E88774F}" srcOrd="2" destOrd="0" presId="urn:microsoft.com/office/officeart/2005/8/layout/vList2"/>
    <dgm:cxn modelId="{E2179B67-9264-8F4A-8839-CF11FF8A1101}" type="presParOf" srcId="{78162E82-D7E3-6344-88C4-847C40FFC60A}" destId="{5986CD83-DB65-CA4C-866E-281B4BBA8DA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253B24-8DA5-C243-97DF-42E054BE6326}">
      <dsp:nvSpPr>
        <dsp:cNvPr id="0" name=""/>
        <dsp:cNvSpPr/>
      </dsp:nvSpPr>
      <dsp:spPr>
        <a:xfrm>
          <a:off x="0" y="243647"/>
          <a:ext cx="8680555" cy="639744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rPr>
            <a:t>Oceanic Remote Sensing</a:t>
          </a:r>
        </a:p>
      </dsp:txBody>
      <dsp:txXfrm>
        <a:off x="0" y="243647"/>
        <a:ext cx="8680555" cy="639744"/>
      </dsp:txXfrm>
    </dsp:sp>
    <dsp:sp modelId="{8EBD2128-2998-D940-9267-7B8D90DE2805}">
      <dsp:nvSpPr>
        <dsp:cNvPr id="0" name=""/>
        <dsp:cNvSpPr/>
      </dsp:nvSpPr>
      <dsp:spPr>
        <a:xfrm>
          <a:off x="0" y="883392"/>
          <a:ext cx="8680555" cy="154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60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000" b="1" kern="1200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Radar altimetry </a:t>
          </a:r>
          <a:r>
            <a:rPr lang="en-US" altLang="en-US" sz="2000" b="1" kern="1200" dirty="0">
              <a:latin typeface="Times New Roman" pitchFamily="18" charset="0"/>
              <a:ea typeface="黑体" pitchFamily="49" charset="-122"/>
              <a:cs typeface="Times New Roman" pitchFamily="18" charset="0"/>
            </a:rPr>
            <a:t>for ocean surface topography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000" b="1" kern="1200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Radar </a:t>
          </a:r>
          <a:r>
            <a:rPr lang="en-US" altLang="en-US" sz="2000" b="1" kern="1200" dirty="0" err="1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scatterometry</a:t>
          </a:r>
          <a:r>
            <a:rPr lang="en-US" altLang="en-US" sz="2000" b="1" kern="1200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 </a:t>
          </a:r>
          <a:r>
            <a:rPr lang="en-US" altLang="en-US" sz="2000" b="1" kern="1200" dirty="0">
              <a:latin typeface="Times New Roman" pitchFamily="18" charset="0"/>
              <a:ea typeface="黑体" pitchFamily="49" charset="-122"/>
              <a:cs typeface="Times New Roman" pitchFamily="18" charset="0"/>
            </a:rPr>
            <a:t>for ocean surface vector wind and current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000" b="1" kern="1200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Microwave radiometry </a:t>
          </a:r>
          <a:r>
            <a:rPr lang="en-US" altLang="en-US" sz="2000" b="1" kern="1200" dirty="0">
              <a:latin typeface="Times New Roman" pitchFamily="18" charset="0"/>
              <a:ea typeface="黑体" pitchFamily="49" charset="-122"/>
              <a:cs typeface="Times New Roman" pitchFamily="18" charset="0"/>
            </a:rPr>
            <a:t>for ocean surface temperature, salinity, wind and pressure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000" b="1" kern="1200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GNSS-R</a:t>
          </a:r>
          <a:r>
            <a:rPr lang="en-US" altLang="en-US" sz="2000" b="1" kern="1200" dirty="0">
              <a:latin typeface="Times New Roman" pitchFamily="18" charset="0"/>
              <a:ea typeface="黑体" pitchFamily="49" charset="-122"/>
              <a:cs typeface="Times New Roman" pitchFamily="18" charset="0"/>
            </a:rPr>
            <a:t> for ocean surface wind and waves</a:t>
          </a:r>
        </a:p>
      </dsp:txBody>
      <dsp:txXfrm>
        <a:off x="0" y="883392"/>
        <a:ext cx="8680555" cy="1547324"/>
      </dsp:txXfrm>
    </dsp:sp>
    <dsp:sp modelId="{3897C78D-F4A5-564B-BDED-32895E88774F}">
      <dsp:nvSpPr>
        <dsp:cNvPr id="0" name=""/>
        <dsp:cNvSpPr/>
      </dsp:nvSpPr>
      <dsp:spPr>
        <a:xfrm>
          <a:off x="0" y="2430717"/>
          <a:ext cx="8680555" cy="959337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rPr>
            <a:t>Atmospheric </a:t>
          </a:r>
          <a:r>
            <a:rPr lang="en-US" altLang="en-US" sz="2400" b="1" kern="1200" dirty="0">
              <a:solidFill>
                <a:srgbClr val="FFFFFF"/>
              </a:solidFill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rPr>
            <a:t>Remote</a:t>
          </a:r>
          <a:r>
            <a:rPr lang="en-US" altLang="en-US" sz="2400" b="1" kern="1200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rPr>
            <a:t> Sensing</a:t>
          </a:r>
        </a:p>
      </dsp:txBody>
      <dsp:txXfrm>
        <a:off x="0" y="2430717"/>
        <a:ext cx="8680555" cy="959337"/>
      </dsp:txXfrm>
    </dsp:sp>
    <dsp:sp modelId="{5986CD83-DB65-CA4C-866E-281B4BBA8DA6}">
      <dsp:nvSpPr>
        <dsp:cNvPr id="0" name=""/>
        <dsp:cNvSpPr/>
      </dsp:nvSpPr>
      <dsp:spPr>
        <a:xfrm>
          <a:off x="0" y="3390054"/>
          <a:ext cx="8680555" cy="1698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60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000" b="1" kern="1200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Microwave radiometry </a:t>
          </a:r>
          <a:r>
            <a:rPr lang="en-US" altLang="en-US" sz="2000" b="1" kern="1200" dirty="0">
              <a:latin typeface="Times New Roman" pitchFamily="18" charset="0"/>
              <a:ea typeface="黑体" pitchFamily="49" charset="-122"/>
              <a:cs typeface="Times New Roman" pitchFamily="18" charset="0"/>
            </a:rPr>
            <a:t>for atmospheric humidity/temperature profiling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000" b="1" kern="1200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Microwave/Millimeter wave radar </a:t>
          </a:r>
          <a:r>
            <a:rPr lang="en-US" altLang="en-US" sz="2000" b="1" kern="1200" dirty="0">
              <a:latin typeface="Times New Roman" pitchFamily="18" charset="0"/>
              <a:ea typeface="黑体" pitchFamily="49" charset="-122"/>
              <a:cs typeface="Times New Roman" pitchFamily="18" charset="0"/>
            </a:rPr>
            <a:t>for cloud, precipitation and atmospheric wind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000" b="1" kern="1200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GNSS-Occultation</a:t>
          </a:r>
          <a:r>
            <a:rPr lang="en-US" altLang="en-US" sz="2000" b="1" kern="1200" dirty="0">
              <a:latin typeface="Times New Roman" pitchFamily="18" charset="0"/>
              <a:ea typeface="黑体" pitchFamily="49" charset="-122"/>
              <a:cs typeface="Times New Roman" pitchFamily="18" charset="0"/>
            </a:rPr>
            <a:t> for atmospheric sounding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000" b="1" kern="1200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UV-Visible </a:t>
          </a:r>
          <a:r>
            <a:rPr lang="en-US" altLang="en-US" sz="2000" b="1" kern="1200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 spectrometer </a:t>
          </a:r>
          <a:r>
            <a:rPr lang="en-US" altLang="en-US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for atmospheric trace gases</a:t>
          </a:r>
          <a:r>
            <a:rPr lang="en-US" altLang="en-US" sz="2000" b="1" kern="1200" dirty="0" smtClean="0">
              <a:latin typeface="Times New Roman" pitchFamily="18" charset="0"/>
              <a:ea typeface="黑体" pitchFamily="49" charset="-122"/>
              <a:cs typeface="Times New Roman" pitchFamily="18" charset="0"/>
            </a:rPr>
            <a:t> </a:t>
          </a:r>
          <a:r>
            <a:rPr lang="en-US" altLang="en-US" sz="2000" b="1" kern="1200" dirty="0">
              <a:latin typeface="Times New Roman" pitchFamily="18" charset="0"/>
              <a:ea typeface="黑体" pitchFamily="49" charset="-122"/>
              <a:cs typeface="Times New Roman" pitchFamily="18" charset="0"/>
            </a:rPr>
            <a:t>and aerosols</a:t>
          </a:r>
        </a:p>
      </dsp:txBody>
      <dsp:txXfrm>
        <a:off x="0" y="3390054"/>
        <a:ext cx="8680555" cy="16985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253B24-8DA5-C243-97DF-42E054BE6326}">
      <dsp:nvSpPr>
        <dsp:cNvPr id="0" name=""/>
        <dsp:cNvSpPr/>
      </dsp:nvSpPr>
      <dsp:spPr>
        <a:xfrm>
          <a:off x="0" y="256708"/>
          <a:ext cx="8680555" cy="927773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rPr>
            <a:t>Oceanic Remote Sensing</a:t>
          </a:r>
        </a:p>
      </dsp:txBody>
      <dsp:txXfrm>
        <a:off x="0" y="256708"/>
        <a:ext cx="8680555" cy="927773"/>
      </dsp:txXfrm>
    </dsp:sp>
    <dsp:sp modelId="{8EBD2128-2998-D940-9267-7B8D90DE2805}">
      <dsp:nvSpPr>
        <dsp:cNvPr id="0" name=""/>
        <dsp:cNvSpPr/>
      </dsp:nvSpPr>
      <dsp:spPr>
        <a:xfrm>
          <a:off x="0" y="1521341"/>
          <a:ext cx="8680555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60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000" b="1" kern="1200" dirty="0">
              <a:solidFill>
                <a:schemeClr val="accent6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CFOSAT Radar </a:t>
          </a:r>
          <a:r>
            <a:rPr lang="en-US" altLang="en-US" sz="2000" b="1" kern="1200" dirty="0" err="1">
              <a:solidFill>
                <a:schemeClr val="accent6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Scatterometer</a:t>
          </a:r>
          <a:endParaRPr lang="en-US" altLang="en-US" sz="2000" b="1" kern="1200" dirty="0">
            <a:solidFill>
              <a:schemeClr val="accent6"/>
            </a:solidFill>
            <a:latin typeface="Times New Roman" pitchFamily="18" charset="0"/>
            <a:ea typeface="黑体" pitchFamily="49" charset="-122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000" b="1" kern="1200" dirty="0">
              <a:solidFill>
                <a:schemeClr val="accent6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HY-2B Radar Altimeter</a:t>
          </a:r>
        </a:p>
      </dsp:txBody>
      <dsp:txXfrm>
        <a:off x="0" y="1521341"/>
        <a:ext cx="8680555" cy="1076400"/>
      </dsp:txXfrm>
    </dsp:sp>
    <dsp:sp modelId="{3897C78D-F4A5-564B-BDED-32895E88774F}">
      <dsp:nvSpPr>
        <dsp:cNvPr id="0" name=""/>
        <dsp:cNvSpPr/>
      </dsp:nvSpPr>
      <dsp:spPr>
        <a:xfrm>
          <a:off x="0" y="2272937"/>
          <a:ext cx="8680555" cy="959337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rPr>
            <a:t>Atmospheric </a:t>
          </a:r>
          <a:r>
            <a:rPr lang="en-US" altLang="en-US" sz="2400" b="1" kern="1200" dirty="0">
              <a:solidFill>
                <a:srgbClr val="FFFFFF"/>
              </a:solidFill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rPr>
            <a:t>Remote</a:t>
          </a:r>
          <a:r>
            <a:rPr lang="en-US" altLang="en-US" sz="2400" b="1" kern="1200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rPr>
            <a:t> Sensing</a:t>
          </a:r>
        </a:p>
      </dsp:txBody>
      <dsp:txXfrm>
        <a:off x="0" y="2272937"/>
        <a:ext cx="8680555" cy="959337"/>
      </dsp:txXfrm>
    </dsp:sp>
    <dsp:sp modelId="{5986CD83-DB65-CA4C-866E-281B4BBA8DA6}">
      <dsp:nvSpPr>
        <dsp:cNvPr id="0" name=""/>
        <dsp:cNvSpPr/>
      </dsp:nvSpPr>
      <dsp:spPr>
        <a:xfrm>
          <a:off x="0" y="3557078"/>
          <a:ext cx="8680555" cy="1181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60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000" b="1" kern="1200" dirty="0">
              <a:solidFill>
                <a:schemeClr val="accent6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FY-3D Microwave Humidity Temperature Sounder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000" b="1" kern="1200" dirty="0">
              <a:solidFill>
                <a:schemeClr val="accent6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FY-3C/D GNSS Occultation Sounder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000" b="1" kern="1200" dirty="0">
              <a:solidFill>
                <a:schemeClr val="accent6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rPr>
            <a:t>FY-3C Total Ozone Unit</a:t>
          </a:r>
        </a:p>
      </dsp:txBody>
      <dsp:txXfrm>
        <a:off x="0" y="3557078"/>
        <a:ext cx="8680555" cy="1181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0.64469</cdr:x>
      <cdr:y>0.48571</cdr:y>
    </cdr:from>
    <cdr:to>
      <cdr:x>0.84495</cdr:x>
      <cdr:y>0.59508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0232" y="1214446"/>
          <a:ext cx="621330" cy="273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100" b="1" dirty="0">
              <a:latin typeface="Times New Roman" pitchFamily="18" charset="0"/>
              <a:cs typeface="Times New Roman" pitchFamily="18" charset="0"/>
            </a:rPr>
            <a:t>308 nm</a:t>
          </a:r>
          <a:endParaRPr lang="zh-CN" altLang="en-US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0.72351</cdr:x>
      <cdr:y>0.64454</cdr:y>
    </cdr:from>
    <cdr:to>
      <cdr:x>0.95544</cdr:x>
      <cdr:y>0.75277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2307" y="1395470"/>
          <a:ext cx="742735" cy="232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100">
              <a:latin typeface="Times New Roman" pitchFamily="18" charset="0"/>
              <a:cs typeface="Times New Roman" pitchFamily="18" charset="0"/>
            </a:rPr>
            <a:t>331</a:t>
          </a:r>
          <a:r>
            <a:rPr lang="en-US" altLang="zh-CN" sz="1100" baseline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CN" sz="1100">
              <a:latin typeface="Times New Roman" pitchFamily="18" charset="0"/>
              <a:cs typeface="Times New Roman" pitchFamily="18" charset="0"/>
            </a:rPr>
            <a:t>nm</a:t>
          </a:r>
          <a:endParaRPr lang="zh-CN" altLang="en-US" sz="11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0.72351</cdr:x>
      <cdr:y>0.64454</cdr:y>
    </cdr:from>
    <cdr:to>
      <cdr:x>0.95544</cdr:x>
      <cdr:y>0.75277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2307" y="1395470"/>
          <a:ext cx="742735" cy="232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100">
              <a:latin typeface="Times New Roman" pitchFamily="18" charset="0"/>
              <a:cs typeface="Times New Roman" pitchFamily="18" charset="0"/>
            </a:rPr>
            <a:t>360</a:t>
          </a:r>
          <a:r>
            <a:rPr lang="en-US" altLang="zh-CN" sz="1100" baseline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CN" sz="1100">
              <a:latin typeface="Times New Roman" pitchFamily="18" charset="0"/>
              <a:cs typeface="Times New Roman" pitchFamily="18" charset="0"/>
            </a:rPr>
            <a:t>nm</a:t>
          </a:r>
          <a:endParaRPr lang="zh-CN" altLang="en-US" sz="11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0.60848</cdr:x>
      <cdr:y>0.49692</cdr:y>
    </cdr:from>
    <cdr:to>
      <cdr:x>0.84096</cdr:x>
      <cdr:y>0.60734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0264" y="1285884"/>
          <a:ext cx="76420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b="1" dirty="0">
              <a:latin typeface="Times New Roman" pitchFamily="18" charset="0"/>
              <a:cs typeface="Times New Roman" pitchFamily="18" charset="0"/>
            </a:rPr>
            <a:t>312 nm</a:t>
          </a:r>
          <a:endParaRPr lang="zh-CN" altLang="en-US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0.6685</cdr:x>
      <cdr:y>0.5</cdr:y>
    </cdr:from>
    <cdr:to>
      <cdr:x>0.9159</cdr:x>
      <cdr:y>0.61111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826" y="1285884"/>
          <a:ext cx="746379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b="1" dirty="0">
              <a:latin typeface="Times New Roman" pitchFamily="18" charset="0"/>
              <a:cs typeface="Times New Roman" pitchFamily="18" charset="0"/>
            </a:rPr>
            <a:t>317 nm</a:t>
          </a:r>
          <a:endParaRPr lang="zh-CN" altLang="en-US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0.68181</cdr:x>
      <cdr:y>0.54963</cdr:y>
    </cdr:from>
    <cdr:to>
      <cdr:x>0.90909</cdr:x>
      <cdr:y>0.65432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08" y="1500199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b="1" dirty="0">
              <a:latin typeface="Times New Roman" pitchFamily="18" charset="0"/>
              <a:cs typeface="Times New Roman" pitchFamily="18" charset="0"/>
            </a:rPr>
            <a:t>322 nm</a:t>
          </a:r>
          <a:endParaRPr lang="zh-CN" altLang="en-US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0.66667</cdr:x>
      <cdr:y>0.53659</cdr:y>
    </cdr:from>
    <cdr:to>
      <cdr:x>0.91111</cdr:x>
      <cdr:y>0.65854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39" y="1571636"/>
          <a:ext cx="78581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b="1" dirty="0">
              <a:latin typeface="Times New Roman" pitchFamily="18" charset="0"/>
              <a:cs typeface="Times New Roman" pitchFamily="18" charset="0"/>
            </a:rPr>
            <a:t>331 nm</a:t>
          </a:r>
          <a:endParaRPr lang="zh-CN" altLang="en-US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0.60352</cdr:x>
      <cdr:y>0.47059</cdr:y>
    </cdr:from>
    <cdr:to>
      <cdr:x>0.86047</cdr:x>
      <cdr:y>0.63889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53902" y="1210244"/>
          <a:ext cx="789304" cy="432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b="1" dirty="0">
              <a:latin typeface="Times New Roman" pitchFamily="18" charset="0"/>
              <a:cs typeface="Times New Roman" pitchFamily="18" charset="0"/>
            </a:rPr>
            <a:t>360 nm</a:t>
          </a:r>
          <a:endParaRPr lang="zh-CN" altLang="en-US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0.72351</cdr:x>
      <cdr:y>0.64454</cdr:y>
    </cdr:from>
    <cdr:to>
      <cdr:x>0.95544</cdr:x>
      <cdr:y>0.75277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2307" y="1395470"/>
          <a:ext cx="742735" cy="232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100">
              <a:latin typeface="Times New Roman" pitchFamily="18" charset="0"/>
              <a:cs typeface="Times New Roman" pitchFamily="18" charset="0"/>
            </a:rPr>
            <a:t>312</a:t>
          </a:r>
          <a:r>
            <a:rPr lang="en-US" altLang="zh-CN" sz="1100" baseline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CN" sz="1100">
              <a:latin typeface="Times New Roman" pitchFamily="18" charset="0"/>
              <a:cs typeface="Times New Roman" pitchFamily="18" charset="0"/>
            </a:rPr>
            <a:t>nm</a:t>
          </a:r>
          <a:endParaRPr lang="zh-CN" altLang="en-US" sz="11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0.72351</cdr:x>
      <cdr:y>0.64454</cdr:y>
    </cdr:from>
    <cdr:to>
      <cdr:x>0.95544</cdr:x>
      <cdr:y>0.75277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2307" y="1395470"/>
          <a:ext cx="742735" cy="232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100">
              <a:latin typeface="Times New Roman" pitchFamily="18" charset="0"/>
              <a:cs typeface="Times New Roman" pitchFamily="18" charset="0"/>
            </a:rPr>
            <a:t>317</a:t>
          </a:r>
          <a:r>
            <a:rPr lang="en-US" altLang="zh-CN" sz="1100" baseline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CN" sz="1100">
              <a:latin typeface="Times New Roman" pitchFamily="18" charset="0"/>
              <a:cs typeface="Times New Roman" pitchFamily="18" charset="0"/>
            </a:rPr>
            <a:t>nm</a:t>
          </a:r>
          <a:endParaRPr lang="zh-CN" altLang="en-US" sz="11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0.72351</cdr:x>
      <cdr:y>0.64454</cdr:y>
    </cdr:from>
    <cdr:to>
      <cdr:x>0.95544</cdr:x>
      <cdr:y>0.75277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2307" y="1395470"/>
          <a:ext cx="742735" cy="232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100">
              <a:latin typeface="Times New Roman" pitchFamily="18" charset="0"/>
              <a:cs typeface="Times New Roman" pitchFamily="18" charset="0"/>
            </a:rPr>
            <a:t>322</a:t>
          </a:r>
          <a:r>
            <a:rPr lang="en-US" altLang="zh-CN" sz="1100" baseline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CN" sz="1100">
              <a:latin typeface="Times New Roman" pitchFamily="18" charset="0"/>
              <a:cs typeface="Times New Roman" pitchFamily="18" charset="0"/>
            </a:rPr>
            <a:t>nm</a:t>
          </a:r>
          <a:endParaRPr lang="zh-CN" altLang="en-US" sz="11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CE28-E7B6-4527-B2D1-902AACFE067A}" type="datetimeFigureOut">
              <a:rPr lang="zh-CN" altLang="en-US" smtClean="0"/>
              <a:pPr/>
              <a:t>2019/7/18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AA9DF-646D-4469-8B70-7073A5AAC0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99201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C3317-CA76-4265-A6BF-54ABBC892E85}" type="datetimeFigureOut">
              <a:rPr lang="zh-CN" altLang="en-US" smtClean="0"/>
              <a:pPr/>
              <a:t>2019/7/18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D5F6E-7CC6-4636-AA59-23887DA866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0503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F6E-7CC6-4636-AA59-23887DA8668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16797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F6E-7CC6-4636-AA59-23887DA8668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F6E-7CC6-4636-AA59-23887DA8668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zh-CN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61917-1E3B-4267-B746-C2961D4CAF06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3524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F6E-7CC6-4636-AA59-23887DA8668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8F9B0-B1E4-4F99-8CA5-5D6482CB0BF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9011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F6E-7CC6-4636-AA59-23887DA8668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F6E-7CC6-4636-AA59-23887DA8668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8F9B0-B1E4-4F99-8CA5-5D6482CB0BF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58275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8F9B0-B1E4-4F99-8CA5-5D6482CB0BF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24479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F6E-7CC6-4636-AA59-23887DA8668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F6E-7CC6-4636-AA59-23887DA8668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8F9B0-B1E4-4F99-8CA5-5D6482CB0BF2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49950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6704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F6E-7CC6-4636-AA59-23887DA8668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F6E-7CC6-4636-AA59-23887DA8668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F6E-7CC6-4636-AA59-23887DA8668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D5F6E-7CC6-4636-AA59-23887DA8668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5314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F6E-7CC6-4636-AA59-23887DA8668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F6E-7CC6-4636-AA59-23887DA8668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93DFED-E871-4273-8D3C-F8B3FC29AD9A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CN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dirty="0"/>
          </a:p>
        </p:txBody>
      </p:sp>
    </p:spTree>
    <p:extLst>
      <p:ext uri="{BB962C8B-B14F-4D97-AF65-F5344CB8AC3E}">
        <p14:creationId xmlns="" xmlns:p14="http://schemas.microsoft.com/office/powerpoint/2010/main" val="14514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F6E-7CC6-4636-AA59-23887DA8668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1A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695"/>
            <a:ext cx="8229600" cy="1028175"/>
          </a:xfrm>
          <a:prstGeom prst="rect">
            <a:avLst/>
          </a:prstGeom>
        </p:spPr>
        <p:txBody>
          <a:bodyPr/>
          <a:lstStyle>
            <a:lvl1pPr>
              <a:defRPr lang="zh-CN" altLang="en-US" sz="4000" dirty="0">
                <a:solidFill>
                  <a:srgbClr val="001A4F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3433"/>
            <a:ext cx="8229600" cy="4405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84368" y="577871"/>
            <a:ext cx="802432" cy="5731449"/>
          </a:xfrm>
          <a:prstGeom prst="rect">
            <a:avLst/>
          </a:prstGeom>
        </p:spPr>
        <p:txBody>
          <a:bodyPr vert="eaVert"/>
          <a:lstStyle>
            <a:lvl1pPr algn="ctr">
              <a:defRPr sz="3600">
                <a:solidFill>
                  <a:schemeClr val="accent6">
                    <a:lumMod val="50000"/>
                  </a:schemeClr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7871"/>
            <a:ext cx="7283152" cy="57314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329680"/>
            <a:ext cx="9144000" cy="515620"/>
          </a:xfrm>
          <a:prstGeom prst="rect">
            <a:avLst/>
          </a:prstGeom>
          <a:solidFill>
            <a:srgbClr val="00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6876256" y="6310491"/>
            <a:ext cx="269158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1000" b="1" dirty="0">
                <a:solidFill>
                  <a:schemeClr val="bg1"/>
                </a:solidFill>
              </a:rPr>
              <a:t>National Space Science Center</a:t>
            </a:r>
          </a:p>
          <a:p>
            <a:pPr algn="l"/>
            <a:r>
              <a:rPr kumimoji="1" lang="en-US" altLang="zh-CN" sz="1000" b="1" dirty="0">
                <a:solidFill>
                  <a:schemeClr val="bg1"/>
                </a:solidFill>
              </a:rPr>
              <a:t>Chinese</a:t>
            </a:r>
            <a:r>
              <a:rPr kumimoji="1" lang="en-US" altLang="zh-CN" sz="1000" b="1" baseline="0" dirty="0">
                <a:solidFill>
                  <a:schemeClr val="bg1"/>
                </a:solidFill>
              </a:rPr>
              <a:t> Academy of Sciences</a:t>
            </a:r>
          </a:p>
          <a:p>
            <a:pPr algn="l"/>
            <a:r>
              <a:rPr kumimoji="1" lang="en-US" altLang="zh-CN" sz="1000" b="1" baseline="0" dirty="0">
                <a:solidFill>
                  <a:schemeClr val="bg1"/>
                </a:solidFill>
              </a:rPr>
              <a:t>(NSSC, CAS)</a:t>
            </a:r>
            <a:endParaRPr kumimoji="1" lang="zh-CN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1364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"/>
          <p:cNvSpPr/>
          <p:nvPr/>
        </p:nvSpPr>
        <p:spPr>
          <a:xfrm>
            <a:off x="-1" y="0"/>
            <a:ext cx="9144002" cy="836613"/>
          </a:xfrm>
          <a:prstGeom prst="rect">
            <a:avLst/>
          </a:prstGeom>
          <a:solidFill>
            <a:srgbClr val="09163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/>
            </a:pPr>
            <a:endParaRPr/>
          </a:p>
        </p:txBody>
      </p:sp>
      <p:sp>
        <p:nvSpPr>
          <p:cNvPr id="19" name="线条"/>
          <p:cNvSpPr/>
          <p:nvPr/>
        </p:nvSpPr>
        <p:spPr>
          <a:xfrm>
            <a:off x="-1" y="857250"/>
            <a:ext cx="9144002" cy="1588"/>
          </a:xfrm>
          <a:prstGeom prst="line">
            <a:avLst/>
          </a:prstGeom>
          <a:ln w="114300">
            <a:solidFill>
              <a:srgbClr val="8A000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" name="image.png" descr="ima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750" y="146050"/>
            <a:ext cx="1368425" cy="487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.png" descr="image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9225" y="6430962"/>
            <a:ext cx="1470025" cy="400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654125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79024"/>
            <a:ext cx="8229600" cy="1093792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1A4F"/>
                </a:solidFill>
                <a:latin typeface="Times New Roman"/>
                <a:ea typeface="Heiti SC Light"/>
                <a:cs typeface="Times New Roman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97043"/>
            <a:ext cx="8229600" cy="4412277"/>
          </a:xfrm>
        </p:spPr>
        <p:txBody>
          <a:bodyPr/>
          <a:lstStyle>
            <a:lvl1pPr marL="342900" indent="-342900">
              <a:buClr>
                <a:srgbClr val="FF6600"/>
              </a:buClr>
              <a:buFont typeface="Wingdings" charset="2"/>
              <a:buChar char="n"/>
              <a:defRPr b="1" i="0">
                <a:latin typeface="Times New Roman"/>
                <a:cs typeface="Times New Roman"/>
              </a:defRPr>
            </a:lvl1pPr>
            <a:lvl2pPr>
              <a:defRPr b="1" i="0">
                <a:latin typeface="Times New Roman"/>
                <a:cs typeface="Times New Roman"/>
              </a:defRPr>
            </a:lvl2pPr>
            <a:lvl3pPr>
              <a:defRPr b="1" i="0">
                <a:latin typeface="Times New Roman"/>
                <a:cs typeface="Times New Roman"/>
              </a:defRPr>
            </a:lvl3pPr>
            <a:lvl4pPr>
              <a:defRPr b="1" i="0">
                <a:latin typeface="Times New Roman"/>
                <a:cs typeface="Times New Roman"/>
              </a:defRPr>
            </a:lvl4pPr>
            <a:lvl5pPr>
              <a:defRPr b="1" i="0">
                <a:latin typeface="Times New Roman"/>
                <a:cs typeface="Times New Roman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defRPr lang="zh-CN" altLang="en-US" sz="4000" smtClean="0">
                <a:solidFill>
                  <a:srgbClr val="001A4F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7787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zh-CN" altLang="en-US" sz="4000">
                <a:solidFill>
                  <a:srgbClr val="001A4F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03433"/>
            <a:ext cx="4038600" cy="4405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3433"/>
            <a:ext cx="4038600" cy="4405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695"/>
            <a:ext cx="8229600" cy="1028175"/>
          </a:xfrm>
          <a:prstGeom prst="rect">
            <a:avLst/>
          </a:prstGeom>
        </p:spPr>
        <p:txBody>
          <a:bodyPr/>
          <a:lstStyle>
            <a:lvl1pPr>
              <a:defRPr lang="zh-CN" altLang="en-US" sz="4000" dirty="0">
                <a:solidFill>
                  <a:srgbClr val="001A4F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3834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478108"/>
            <a:ext cx="4040188" cy="3831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83834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78108"/>
            <a:ext cx="4041775" cy="3831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21792"/>
          </a:xfrm>
          <a:prstGeom prst="rect">
            <a:avLst/>
          </a:prstGeom>
        </p:spPr>
        <p:txBody>
          <a:bodyPr/>
          <a:lstStyle>
            <a:lvl1pPr>
              <a:defRPr lang="zh-CN" altLang="en-US" sz="4000" dirty="0">
                <a:solidFill>
                  <a:srgbClr val="001A4F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7628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576283"/>
            <a:ext cx="5111750" cy="5733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738333"/>
            <a:ext cx="3008313" cy="4570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536" y="0"/>
            <a:ext cx="9144000" cy="6926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/>
        </p:nvSpPr>
        <p:spPr>
          <a:xfrm>
            <a:off x="10762" y="6309320"/>
            <a:ext cx="9144000" cy="5555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20" name="图片 19" descr="reverse111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5" y="103332"/>
            <a:ext cx="1406799" cy="51735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DA52E574-1B80-9045-911D-E2C507573084}"/>
              </a:ext>
            </a:extLst>
          </p:cNvPr>
          <p:cNvSpPr txBox="1"/>
          <p:nvPr userDrawn="1"/>
        </p:nvSpPr>
        <p:spPr>
          <a:xfrm>
            <a:off x="5014392" y="6341646"/>
            <a:ext cx="3672408" cy="52322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iti SC Light"/>
                <a:ea typeface="Heiti SC Light"/>
                <a:cs typeface="Heiti SC Light"/>
              </a:rPr>
              <a:t>National Space Science</a:t>
            </a:r>
            <a:r>
              <a:rPr kumimoji="1" lang="en-US" altLang="zh-CN" sz="1400" b="1" baseline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iti SC Light"/>
                <a:ea typeface="Heiti SC Light"/>
                <a:cs typeface="Heiti SC Light"/>
              </a:rPr>
              <a:t> Center</a:t>
            </a:r>
          </a:p>
          <a:p>
            <a:pPr algn="r"/>
            <a:r>
              <a:rPr kumimoji="1" lang="en-US" altLang="zh-CN" sz="1400" b="1" baseline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iti SC Light"/>
                <a:ea typeface="Heiti SC Light"/>
                <a:cs typeface="Heiti SC Light"/>
              </a:rPr>
              <a:t>Chinese Academy of Sciences</a:t>
            </a:r>
            <a:endParaRPr kumimoji="1" lang="zh-CN" altLang="en-US" sz="14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iti SC Light"/>
              <a:ea typeface="Heiti SC Light"/>
              <a:cs typeface="Heiti SC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charset="2"/>
        <a:buChar char="²"/>
        <a:defRPr sz="3200" b="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charset="2"/>
        <a:buChar char="Ø"/>
        <a:defRPr sz="2800" b="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tiff"/><Relationship Id="rId4" Type="http://schemas.openxmlformats.org/officeDocument/2006/relationships/image" Target="../media/image4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tif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5116" y="671504"/>
            <a:ext cx="5616624" cy="17364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/>
            <a:r>
              <a:rPr kumimoji="1"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/>
                <a:ea typeface="黑体"/>
                <a:cs typeface="Arial"/>
              </a:rPr>
              <a:t>NSSC Update of EO Missions and CAL/VAL</a:t>
            </a:r>
            <a:endParaRPr kumimoji="1" lang="zh-CN" altLang="en-US" sz="3200" b="1" dirty="0">
              <a:solidFill>
                <a:schemeClr val="accent5">
                  <a:lumMod val="75000"/>
                </a:schemeClr>
              </a:solidFill>
              <a:latin typeface="Arial"/>
              <a:ea typeface="黑体"/>
              <a:cs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48061" y="3140968"/>
            <a:ext cx="3907916" cy="3013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/>
                <a:ea typeface="黑体"/>
                <a:cs typeface="Arial"/>
              </a:rPr>
              <a:t>Xiaolong DONG</a:t>
            </a:r>
          </a:p>
          <a:p>
            <a:pPr algn="l"/>
            <a:r>
              <a:rPr kumimoji="1" lang="en-US" altLang="zh-CN" sz="2000" b="1" dirty="0" err="1">
                <a:solidFill>
                  <a:schemeClr val="accent5">
                    <a:lumMod val="75000"/>
                  </a:schemeClr>
                </a:solidFill>
                <a:latin typeface="Arial"/>
                <a:ea typeface="黑体"/>
                <a:cs typeface="Arial"/>
              </a:rPr>
              <a:t>Heguang</a:t>
            </a:r>
            <a:r>
              <a:rPr kumimoji="1"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/>
                <a:ea typeface="黑体"/>
                <a:cs typeface="Arial"/>
              </a:rPr>
              <a:t> Liu</a:t>
            </a:r>
          </a:p>
          <a:p>
            <a:pPr algn="l"/>
            <a:r>
              <a:rPr kumimoji="1" lang="en-US" altLang="zh-CN" sz="2000" b="1" u="sng" dirty="0" err="1">
                <a:solidFill>
                  <a:srgbClr val="FF0000"/>
                </a:solidFill>
                <a:latin typeface="Arial"/>
                <a:ea typeface="黑体"/>
                <a:cs typeface="Arial"/>
              </a:rPr>
              <a:t>Yongmei</a:t>
            </a:r>
            <a:r>
              <a:rPr kumimoji="1" lang="en-US" altLang="zh-CN" sz="2000" b="1" u="sng" dirty="0">
                <a:solidFill>
                  <a:srgbClr val="FF0000"/>
                </a:solidFill>
                <a:latin typeface="Arial"/>
                <a:ea typeface="黑体"/>
                <a:cs typeface="Arial"/>
              </a:rPr>
              <a:t> Wang</a:t>
            </a:r>
            <a:r>
              <a:rPr kumimoji="1" lang="en-US" altLang="zh-CN" sz="2000" b="1" dirty="0">
                <a:solidFill>
                  <a:schemeClr val="accent5">
                    <a:lumMod val="75000"/>
                  </a:schemeClr>
                </a:solidFill>
                <a:latin typeface="Arial"/>
                <a:ea typeface="黑体"/>
                <a:cs typeface="Arial"/>
              </a:rPr>
              <a:t>, </a:t>
            </a:r>
            <a:r>
              <a:rPr kumimoji="1" lang="en-US" altLang="zh-CN" sz="2000" b="1" dirty="0" err="1">
                <a:solidFill>
                  <a:schemeClr val="accent5">
                    <a:lumMod val="75000"/>
                  </a:schemeClr>
                </a:solidFill>
                <a:latin typeface="Arial"/>
                <a:ea typeface="黑体"/>
                <a:cs typeface="Arial"/>
              </a:rPr>
              <a:t>etal</a:t>
            </a:r>
            <a:endParaRPr kumimoji="1" lang="en-US" altLang="zh-CN" sz="2000" b="1" dirty="0">
              <a:solidFill>
                <a:schemeClr val="accent5">
                  <a:lumMod val="75000"/>
                </a:schemeClr>
              </a:solidFill>
              <a:latin typeface="Arial"/>
              <a:ea typeface="黑体"/>
              <a:cs typeface="Arial"/>
            </a:endParaRPr>
          </a:p>
          <a:p>
            <a:pPr algn="l"/>
            <a:r>
              <a:rPr kumimoji="1" lang="en-US" altLang="zh-CN" sz="2000" dirty="0">
                <a:solidFill>
                  <a:schemeClr val="accent5">
                    <a:lumMod val="75000"/>
                  </a:schemeClr>
                </a:solidFill>
                <a:latin typeface="Arial"/>
                <a:ea typeface="黑体"/>
                <a:cs typeface="Arial"/>
              </a:rPr>
              <a:t>National Space Science Center</a:t>
            </a:r>
          </a:p>
          <a:p>
            <a:pPr algn="l"/>
            <a:r>
              <a:rPr kumimoji="1" lang="en-US" altLang="zh-CN" sz="2000" dirty="0">
                <a:solidFill>
                  <a:schemeClr val="accent5">
                    <a:lumMod val="75000"/>
                  </a:schemeClr>
                </a:solidFill>
                <a:latin typeface="Arial"/>
                <a:ea typeface="黑体"/>
                <a:cs typeface="Arial"/>
              </a:rPr>
              <a:t>Chinese Academy of Sciences</a:t>
            </a:r>
          </a:p>
          <a:p>
            <a:pPr algn="l"/>
            <a:r>
              <a:rPr kumimoji="1" lang="en-US" altLang="zh-CN" sz="2000" dirty="0">
                <a:solidFill>
                  <a:schemeClr val="accent5">
                    <a:lumMod val="75000"/>
                  </a:schemeClr>
                </a:solidFill>
                <a:latin typeface="Arial"/>
                <a:ea typeface="黑体"/>
                <a:cs typeface="Arial"/>
              </a:rPr>
              <a:t>(NSSC,CAS)</a:t>
            </a:r>
          </a:p>
          <a:p>
            <a:pPr algn="l"/>
            <a:endParaRPr kumimoji="1" lang="en-US" altLang="zh-CN" sz="2000" b="1" dirty="0">
              <a:solidFill>
                <a:schemeClr val="accent5">
                  <a:lumMod val="75000"/>
                </a:schemeClr>
              </a:solidFill>
              <a:latin typeface="Arial"/>
              <a:ea typeface="黑体"/>
              <a:cs typeface="Arial"/>
            </a:endParaRPr>
          </a:p>
          <a:p>
            <a:pPr algn="l"/>
            <a:r>
              <a:rPr kumimoji="1" lang="en-US" altLang="zh-CN" sz="1600" b="1" dirty="0">
                <a:solidFill>
                  <a:schemeClr val="accent5">
                    <a:lumMod val="75000"/>
                  </a:schemeClr>
                </a:solidFill>
                <a:latin typeface="Arial"/>
                <a:ea typeface="黑体"/>
                <a:cs typeface="Arial"/>
              </a:rPr>
              <a:t>CEOS </a:t>
            </a:r>
            <a:r>
              <a:rPr kumimoji="1" lang="en-US" altLang="zh-CN" sz="16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黑体"/>
                <a:cs typeface="Arial"/>
              </a:rPr>
              <a:t>WGCV-45 Perth</a:t>
            </a:r>
            <a:endParaRPr kumimoji="1" lang="en-US" altLang="zh-CN" sz="1600" b="1" dirty="0">
              <a:solidFill>
                <a:schemeClr val="accent5">
                  <a:lumMod val="75000"/>
                </a:schemeClr>
              </a:solidFill>
              <a:latin typeface="Arial"/>
              <a:ea typeface="黑体"/>
              <a:cs typeface="Arial"/>
            </a:endParaRPr>
          </a:p>
          <a:p>
            <a:pPr algn="l"/>
            <a:r>
              <a:rPr kumimoji="1" lang="en-US" altLang="zh-CN" sz="16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黑体"/>
                <a:cs typeface="Arial"/>
              </a:rPr>
              <a:t>July 16-19, 2019</a:t>
            </a:r>
            <a:endParaRPr kumimoji="1" lang="en-US" altLang="zh-CN" sz="1600" b="1" dirty="0">
              <a:solidFill>
                <a:schemeClr val="accent5">
                  <a:lumMod val="75000"/>
                </a:schemeClr>
              </a:solidFill>
              <a:latin typeface="Arial"/>
              <a:ea typeface="黑体"/>
              <a:cs typeface="Arial"/>
            </a:endParaRPr>
          </a:p>
        </p:txBody>
      </p:sp>
      <p:pic>
        <p:nvPicPr>
          <p:cNvPr id="5" name="Picture 4" descr="70193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836712"/>
            <a:ext cx="1917524" cy="12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876256" y="2133249"/>
            <a:ext cx="1917524" cy="13118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501008"/>
            <a:ext cx="1917524" cy="126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D:\在研课题\1. 十二五863双模式探测仪\外协\1. 卫星平台\GIMSONSAST5000.tif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310" t="12178" b="9239"/>
          <a:stretch/>
        </p:blipFill>
        <p:spPr bwMode="auto">
          <a:xfrm>
            <a:off x="4670790" y="3445104"/>
            <a:ext cx="1861891" cy="98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DC98957-85B4-9C47-8603-D8EDF0287F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670790" y="4509120"/>
            <a:ext cx="1861891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214809" y="5373216"/>
            <a:ext cx="4429157" cy="1000132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Sea level anomaly for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HY-2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B altimeter</a:t>
            </a:r>
            <a:br>
              <a:rPr lang="en-US" altLang="zh-CN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(201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8.12.10</a:t>
            </a:r>
            <a:r>
              <a:rPr lang="zh-CN" altLang="en-US" sz="1800" b="1" dirty="0">
                <a:latin typeface="Times New Roman" pitchFamily="18" charset="0"/>
                <a:ea typeface="宋体"/>
                <a:cs typeface="Times New Roman" pitchFamily="18" charset="0"/>
              </a:rPr>
              <a:t>～</a:t>
            </a:r>
            <a:r>
              <a:rPr lang="en-US" altLang="zh-CN" sz="1800" b="1" dirty="0">
                <a:latin typeface="Times New Roman" pitchFamily="18" charset="0"/>
                <a:ea typeface="宋体"/>
                <a:cs typeface="Times New Roman" pitchFamily="18" charset="0"/>
              </a:rPr>
              <a:t>2018.12.24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1800" b="1" dirty="0">
              <a:solidFill>
                <a:schemeClr val="tx1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7" name="图片 6" descr="HY2B海面高度异常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09" y="1927471"/>
            <a:ext cx="4786347" cy="3589761"/>
          </a:xfrm>
          <a:prstGeom prst="rect">
            <a:avLst/>
          </a:prstGeom>
        </p:spPr>
      </p:pic>
      <p:pic>
        <p:nvPicPr>
          <p:cNvPr id="10" name="图片 9" descr="1hz SLA功率谱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71" y="2123356"/>
            <a:ext cx="4071966" cy="3053975"/>
          </a:xfrm>
          <a:prstGeom prst="rect">
            <a:avLst/>
          </a:prstGeom>
        </p:spPr>
      </p:pic>
      <p:sp>
        <p:nvSpPr>
          <p:cNvPr id="11" name="标题 1"/>
          <p:cNvSpPr txBox="1">
            <a:spLocks/>
          </p:cNvSpPr>
          <p:nvPr/>
        </p:nvSpPr>
        <p:spPr>
          <a:xfrm>
            <a:off x="755576" y="5517232"/>
            <a:ext cx="2928957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SLA power spectrum for</a:t>
            </a:r>
            <a:r>
              <a:rPr kumimoji="0" lang="en-US" altLang="zh-CN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HY-2B altimeter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/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</a:b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ED570A0-AE20-D64A-9F29-68C60C37D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97002"/>
            <a:ext cx="8143932" cy="504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Upgrade of HY-2B Altimeter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Using atomic clock as main frequency reference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Sea surface level product: 10cm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5cm</a:t>
            </a:r>
          </a:p>
        </p:txBody>
      </p:sp>
    </p:spTree>
    <p:extLst>
      <p:ext uri="{BB962C8B-B14F-4D97-AF65-F5344CB8AC3E}">
        <p14:creationId xmlns="" xmlns:p14="http://schemas.microsoft.com/office/powerpoint/2010/main" val="63330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9471" y="2595007"/>
            <a:ext cx="1815477" cy="2130137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051720" y="11663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Transponder</a:t>
            </a:r>
            <a:r>
              <a:rPr lang="zh-CN" altLang="en-US" sz="2800" b="1" dirty="0">
                <a:solidFill>
                  <a:schemeClr val="bg1"/>
                </a:solidFill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</a:rPr>
              <a:t>Calibration for HY-2B Altimeter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A113FD90-ACEF-AC44-AB27-09CBF0C15018}"/>
              </a:ext>
            </a:extLst>
          </p:cNvPr>
          <p:cNvGrpSpPr/>
          <p:nvPr/>
        </p:nvGrpSpPr>
        <p:grpSpPr>
          <a:xfrm>
            <a:off x="0" y="764704"/>
            <a:ext cx="1827778" cy="1800200"/>
            <a:chOff x="0" y="0"/>
            <a:chExt cx="7093235" cy="6858000"/>
          </a:xfrm>
        </p:grpSpPr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946921EA-5A29-DA4B-AF3B-98A35ED5A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093235" cy="6858000"/>
            </a:xfrm>
            <a:prstGeom prst="rect">
              <a:avLst/>
            </a:prstGeom>
          </p:spPr>
        </p:pic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14C1289C-5A8D-9346-BF4A-2D42BA1E5EF0}"/>
                </a:ext>
              </a:extLst>
            </p:cNvPr>
            <p:cNvSpPr/>
            <p:nvPr/>
          </p:nvSpPr>
          <p:spPr>
            <a:xfrm>
              <a:off x="3883378" y="5821556"/>
              <a:ext cx="428978" cy="4924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BA0E5CE7-A5BC-224F-9E44-E8B15AD7EFF0}"/>
                </a:ext>
              </a:extLst>
            </p:cNvPr>
            <p:cNvSpPr/>
            <p:nvPr/>
          </p:nvSpPr>
          <p:spPr>
            <a:xfrm>
              <a:off x="4673600" y="3429000"/>
              <a:ext cx="428978" cy="4924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C8217A26-70F5-0340-83F0-F9563C8916D7}"/>
                </a:ext>
              </a:extLst>
            </p:cNvPr>
            <p:cNvSpPr/>
            <p:nvPr/>
          </p:nvSpPr>
          <p:spPr>
            <a:xfrm>
              <a:off x="3973689" y="968022"/>
              <a:ext cx="428978" cy="4924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E4197144-5CAD-9A40-B13D-18333F13BA8B}"/>
                </a:ext>
              </a:extLst>
            </p:cNvPr>
            <p:cNvSpPr/>
            <p:nvPr/>
          </p:nvSpPr>
          <p:spPr>
            <a:xfrm>
              <a:off x="3454400" y="1214244"/>
              <a:ext cx="428978" cy="4924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8" name="椭圆 27">
              <a:extLst>
                <a:ext uri="{FF2B5EF4-FFF2-40B4-BE49-F238E27FC236}">
                  <a16:creationId xmlns="" xmlns:a16="http://schemas.microsoft.com/office/drawing/2014/main" id="{40E30AC1-8A9F-2147-9FA7-4ACAEDE6D8A7}"/>
                </a:ext>
              </a:extLst>
            </p:cNvPr>
            <p:cNvSpPr/>
            <p:nvPr/>
          </p:nvSpPr>
          <p:spPr>
            <a:xfrm>
              <a:off x="3273778" y="114678"/>
              <a:ext cx="428978" cy="4924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graphicFrame>
        <p:nvGraphicFramePr>
          <p:cNvPr id="29" name="表格 28">
            <a:extLst>
              <a:ext uri="{FF2B5EF4-FFF2-40B4-BE49-F238E27FC236}">
                <a16:creationId xmlns="" xmlns:a16="http://schemas.microsoft.com/office/drawing/2014/main" id="{D5AF14AE-24D4-AC4D-8CB8-DED5C9FDB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0891446"/>
              </p:ext>
            </p:extLst>
          </p:nvPr>
        </p:nvGraphicFramePr>
        <p:xfrm>
          <a:off x="1978058" y="794807"/>
          <a:ext cx="7058437" cy="3792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5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9614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7619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Height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(m)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Trops</a:t>
                      </a:r>
                      <a:endParaRPr lang="en-US" alt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(m)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Ionos</a:t>
                      </a:r>
                      <a:endParaRPr lang="en-US" alt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(m)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Tide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(m)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Bias of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Clock(m)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2019-04-14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Putian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117.43408</a:t>
                      </a:r>
                      <a:endParaRPr lang="zh-CN" sz="1600" b="1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2.55732</a:t>
                      </a:r>
                      <a:endParaRPr lang="zh-CN" sz="1600" b="1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0.0664</a:t>
                      </a:r>
                      <a:endParaRPr lang="zh-CN" sz="1600" b="1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0.106647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4.1156e-9</a:t>
                      </a:r>
                      <a:endParaRPr lang="zh-CN" sz="1600" b="1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5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2019-04-23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Nanjing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11.28426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2.53546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0.0221</a:t>
                      </a:r>
                      <a:endParaRPr lang="zh-CN" sz="1600" b="1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0.072112</a:t>
                      </a:r>
                      <a:endParaRPr lang="zh-CN" sz="1600" b="1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4.1090e-9</a:t>
                      </a:r>
                      <a:endParaRPr lang="zh-CN" sz="1600" b="1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5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2019-04-27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Penglai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102.73701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2.40098</a:t>
                      </a:r>
                      <a:endParaRPr lang="zh-CN" sz="1600" b="1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0.0243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0.089858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4.0757e-9</a:t>
                      </a:r>
                      <a:endParaRPr lang="zh-CN" sz="1600" b="1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5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2019-04-29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Weifang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24.68911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2.45455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0.0015</a:t>
                      </a:r>
                      <a:endParaRPr lang="zh-CN" sz="1600" b="1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-0.028883</a:t>
                      </a:r>
                      <a:endParaRPr lang="zh-CN" sz="1600" b="1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4.2098e-9</a:t>
                      </a:r>
                      <a:endParaRPr lang="zh-CN" sz="1600" b="1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3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2019-05-21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Beijing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27.95623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2.34155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0.0223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0.003537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CN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930" marR="6593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0" name="表格 29">
            <a:extLst>
              <a:ext uri="{FF2B5EF4-FFF2-40B4-BE49-F238E27FC236}">
                <a16:creationId xmlns="" xmlns:a16="http://schemas.microsoft.com/office/drawing/2014/main" id="{EAC19A4B-7213-F54D-ABBE-9C68AD9DA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7379831"/>
              </p:ext>
            </p:extLst>
          </p:nvPr>
        </p:nvGraphicFramePr>
        <p:xfrm>
          <a:off x="179511" y="5294194"/>
          <a:ext cx="885698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2936">
                <a:tc>
                  <a:txBody>
                    <a:bodyPr/>
                    <a:lstStyle/>
                    <a:p>
                      <a:r>
                        <a:rPr kumimoji="0"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Absolute Calibration Accuracy of Elevation</a:t>
                      </a:r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kumimoji="0" lang="en-US" altLang="zh-CN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2cm</a:t>
                      </a:r>
                      <a:endParaRPr lang="zh-CN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9409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 txBox="1">
            <a:spLocks noChangeArrowheads="1"/>
          </p:cNvSpPr>
          <p:nvPr/>
        </p:nvSpPr>
        <p:spPr bwMode="auto">
          <a:xfrm>
            <a:off x="1569328" y="137093"/>
            <a:ext cx="759633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cs typeface="Arial" panose="020B0604020202020204" pitchFamily="34" charset="0"/>
              </a:rPr>
              <a:t>FY-3D</a:t>
            </a:r>
            <a:r>
              <a:rPr lang="zh-CN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cs typeface="Arial" panose="020B0604020202020204" pitchFamily="34" charset="0"/>
              </a:rPr>
              <a:t>Microwave Humidity/Temperature Sounder</a:t>
            </a:r>
            <a:endParaRPr lang="zh-CN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688" y="2564904"/>
            <a:ext cx="2808312" cy="21993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688" y="4735006"/>
            <a:ext cx="2808312" cy="20921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BA52E58-2861-BA45-9693-DED040A70BD8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464" y="688417"/>
            <a:ext cx="2828096" cy="1883397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="" xmlns:a16="http://schemas.microsoft.com/office/drawing/2014/main" id="{2D967EEA-B075-6147-99D5-7C0E005A5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11688"/>
              </p:ext>
            </p:extLst>
          </p:nvPr>
        </p:nvGraphicFramePr>
        <p:xfrm>
          <a:off x="35496" y="756295"/>
          <a:ext cx="6213180" cy="578644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31394">
                  <a:extLst>
                    <a:ext uri="{9D8B030D-6E8A-4147-A177-3AD203B41FA5}">
                      <a16:colId xmlns="" xmlns:a16="http://schemas.microsoft.com/office/drawing/2014/main" val="179319201"/>
                    </a:ext>
                  </a:extLst>
                </a:gridCol>
                <a:gridCol w="1886145">
                  <a:extLst>
                    <a:ext uri="{9D8B030D-6E8A-4147-A177-3AD203B41FA5}">
                      <a16:colId xmlns="" xmlns:a16="http://schemas.microsoft.com/office/drawing/2014/main" val="1668609095"/>
                    </a:ext>
                  </a:extLst>
                </a:gridCol>
                <a:gridCol w="2995641">
                  <a:extLst>
                    <a:ext uri="{9D8B030D-6E8A-4147-A177-3AD203B41FA5}">
                      <a16:colId xmlns="" xmlns:a16="http://schemas.microsoft.com/office/drawing/2014/main" val="2833479364"/>
                    </a:ext>
                  </a:extLst>
                </a:gridCol>
              </a:tblGrid>
              <a:tr h="242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channel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Freq</a:t>
                      </a: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(GHz)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FY-3D </a:t>
                      </a:r>
                      <a:r>
                        <a:rPr lang="en-US" altLang="zh-CN" sz="1800" kern="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ON-board</a:t>
                      </a:r>
                      <a:r>
                        <a:rPr lang="en-US" altLang="zh-CN" sz="1800" kern="1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NE△T</a:t>
                      </a:r>
                      <a:r>
                        <a:rPr lang="zh-CN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（</a:t>
                      </a: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K</a:t>
                      </a:r>
                      <a:r>
                        <a:rPr lang="zh-CN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）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8476921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89.0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0.21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1707548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118.75</a:t>
                      </a: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0.08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1.22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5663409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118.75</a:t>
                      </a: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0.2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0.48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3124036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118.75</a:t>
                      </a: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0.3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0.38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7309551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118.75</a:t>
                      </a: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0.8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0.37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4465963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118.75</a:t>
                      </a: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1.1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0.36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5055080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118.75</a:t>
                      </a: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2.5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0.36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6893481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118.75</a:t>
                      </a: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3.0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0.20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4405158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118.75</a:t>
                      </a: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5.0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0.18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0024856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150.0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0.22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5359427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183.31±1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0.39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8385537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183.31±1.8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0.29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6247730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183.31±3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0.29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3594274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183.31±4.5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0.28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920158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</a:t>
                      </a:r>
                      <a:endParaRPr lang="zh-C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183.31±7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0.25</a:t>
                      </a:r>
                      <a:endParaRPr lang="zh-C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4906255"/>
                  </a:ext>
                </a:extLst>
              </a:tr>
            </a:tbl>
          </a:graphicData>
        </a:graphic>
      </p:graphicFrame>
      <p:sp>
        <p:nvSpPr>
          <p:cNvPr id="80899" name="Text Box 9"/>
          <p:cNvSpPr txBox="1">
            <a:spLocks noChangeArrowheads="1"/>
          </p:cNvSpPr>
          <p:nvPr/>
        </p:nvSpPr>
        <p:spPr bwMode="auto">
          <a:xfrm>
            <a:off x="6012160" y="4764274"/>
            <a:ext cx="277587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r">
              <a:spcBef>
                <a:spcPct val="0"/>
              </a:spcBef>
              <a:buFontTx/>
              <a:buNone/>
              <a:defRPr kumimoji="1" sz="24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dirty="0"/>
              <a:t>FY-3D Satellite Launch Time: </a:t>
            </a:r>
          </a:p>
          <a:p>
            <a:r>
              <a:rPr lang="en-US" altLang="zh-CN" dirty="0"/>
              <a:t>Nov 15, 2017.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47666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3344"/>
    </mc:Choice>
    <mc:Fallback>
      <p:transition spd="slow" advTm="1334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>
          <a:xfrm flipH="1">
            <a:off x="8795320" y="6525344"/>
            <a:ext cx="4572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A1598D5F-9401-4544-B7E0-A7DC76BBCEFE}"/>
              </a:ext>
            </a:extLst>
          </p:cNvPr>
          <p:cNvSpPr/>
          <p:nvPr/>
        </p:nvSpPr>
        <p:spPr>
          <a:xfrm>
            <a:off x="279884" y="727734"/>
            <a:ext cx="8478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Emissivity model by FASTEM5, and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atmospheric absorption model by MPM93  with water vapor continuum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21">
            <a:extLst>
              <a:ext uri="{FF2B5EF4-FFF2-40B4-BE49-F238E27FC236}">
                <a16:creationId xmlns="" xmlns:a16="http://schemas.microsoft.com/office/drawing/2014/main" id="{F8401421-CFF6-4109-8971-5D8A5AC5771B}"/>
              </a:ext>
            </a:extLst>
          </p:cNvPr>
          <p:cNvSpPr txBox="1"/>
          <p:nvPr/>
        </p:nvSpPr>
        <p:spPr>
          <a:xfrm>
            <a:off x="3777892" y="5119383"/>
            <a:ext cx="5324597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Good results with O-B error distribution</a:t>
            </a:r>
            <a:endParaRPr lang="en-US" altLang="zh-CN" dirty="0"/>
          </a:p>
          <a:p>
            <a:pPr algn="just"/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Larger error window frequency due to surface emission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AE92C38E-A35A-4986-9ABB-4C548318D9A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8238"/>
            <a:ext cx="3639891" cy="273546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5E54A9E8-43A2-438F-9C40-126F602013B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93703"/>
            <a:ext cx="3640961" cy="266429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A0248FA9-1DB4-4E24-BC15-434ED7C49A16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469819"/>
            <a:ext cx="5303439" cy="3615365"/>
          </a:xfrm>
          <a:prstGeom prst="rect">
            <a:avLst/>
          </a:prstGeom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651388" y="-30631"/>
            <a:ext cx="8451101" cy="674744"/>
          </a:xfrm>
        </p:spPr>
        <p:txBody>
          <a:bodyPr/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O-B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CN" alt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716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3344"/>
    </mc:Choice>
    <mc:Fallback>
      <p:transition spd="slow" advTm="1334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/>
          <p:cNvSpPr txBox="1">
            <a:spLocks/>
          </p:cNvSpPr>
          <p:nvPr/>
        </p:nvSpPr>
        <p:spPr>
          <a:xfrm>
            <a:off x="0" y="755760"/>
            <a:ext cx="6649910" cy="1377096"/>
          </a:xfrm>
          <a:prstGeom prst="rect">
            <a:avLst/>
          </a:prstGeom>
        </p:spPr>
        <p:txBody>
          <a:bodyPr/>
          <a:lstStyle/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kumimoji="0"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Total Ozone Unit (TOU):</a:t>
            </a:r>
            <a:r>
              <a:rPr kumimoji="0" lang="en-US" altLang="zh-CN" sz="2400" b="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Total ozone mapping 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altLang="zh-CN" sz="2400" b="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kumimoji="0" lang="en-US" altLang="zh-CN" sz="2000" b="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 </a:t>
            </a:r>
            <a:r>
              <a:rPr kumimoji="0" lang="en-US" altLang="zh-CN" sz="20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FY-3A </a:t>
            </a:r>
            <a:r>
              <a:rPr kumimoji="0" lang="en-US" altLang="zh-CN" sz="2000" b="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(May, 2008 --- </a:t>
            </a:r>
            <a:r>
              <a:rPr kumimoji="0" lang="en-US" altLang="zh-CN" sz="2000" b="0" kern="0" dirty="0">
                <a:solidFill>
                  <a:srgbClr val="FF0000"/>
                </a:solidFill>
              </a:rPr>
              <a:t>2015</a:t>
            </a:r>
            <a:r>
              <a:rPr kumimoji="0" lang="en-US" altLang="zh-CN" sz="2000" b="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, </a:t>
            </a:r>
            <a:r>
              <a:rPr kumimoji="0" lang="en-US" altLang="zh-CN" sz="20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FY-3B </a:t>
            </a:r>
            <a:r>
              <a:rPr kumimoji="0" lang="en-US" altLang="zh-CN" sz="2000" b="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(Nov. , 2010 --- ) 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altLang="zh-CN" sz="2000" b="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and </a:t>
            </a:r>
            <a:r>
              <a:rPr kumimoji="0" lang="en-US" altLang="zh-CN" sz="20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FY-3C</a:t>
            </a:r>
            <a:r>
              <a:rPr kumimoji="0" lang="en-US" altLang="zh-CN" sz="2000" b="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(Sept. 2013----)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 pitchFamily="18" charset="2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7075" y="87015"/>
            <a:ext cx="4143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r">
              <a:spcBef>
                <a:spcPct val="0"/>
              </a:spcBef>
              <a:buFontTx/>
              <a:buNone/>
              <a:defRPr kumimoji="1" sz="24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dirty="0"/>
              <a:t>FY-3 Total Ozone Unit (TOU)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228184" y="3573016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rgbClr val="C00000"/>
                </a:solidFill>
              </a:rPr>
              <a:t>It is the first instrument for daily global coverage of total ozone monitoring in China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Group 4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72751697"/>
              </p:ext>
            </p:extLst>
          </p:nvPr>
        </p:nvGraphicFramePr>
        <p:xfrm>
          <a:off x="251520" y="2125832"/>
          <a:ext cx="5616624" cy="4082014"/>
        </p:xfrm>
        <a:graphic>
          <a:graphicData uri="http://schemas.openxmlformats.org/drawingml/2006/table">
            <a:tbl>
              <a:tblPr/>
              <a:tblGrid>
                <a:gridCol w="2404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19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5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Parameter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6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Science Objects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Total column ozone, Aerosol (Absorbing aerosol index, AAI), volcanic SO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6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Wavelength range/Spectral 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300-360nm/1.0nm(six channels)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FOV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3.6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×3.6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0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Spatial 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50km at Nadir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Swath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2908km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7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Number of samples/scan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31 points  in 8.16s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6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Operation modes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 Normal scan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 Wavelength monitoring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 Radiometric Calibration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751993"/>
            <a:ext cx="2664296" cy="168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84168" y="5373216"/>
            <a:ext cx="284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C00000"/>
                </a:solidFill>
              </a:rPr>
              <a:t>User: China Meteorological Administration(CMA)</a:t>
            </a:r>
            <a:endParaRPr lang="zh-CN" alt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33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704" y="1124744"/>
            <a:ext cx="4264835" cy="425598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4779594" y="3128608"/>
            <a:ext cx="4387206" cy="3000688"/>
            <a:chOff x="1835696" y="1762126"/>
            <a:chExt cx="5997402" cy="4102004"/>
          </a:xfrm>
        </p:grpSpPr>
        <p:grpSp>
          <p:nvGrpSpPr>
            <p:cNvPr id="28" name="组合 27"/>
            <p:cNvGrpSpPr/>
            <p:nvPr/>
          </p:nvGrpSpPr>
          <p:grpSpPr>
            <a:xfrm>
              <a:off x="1835696" y="1771406"/>
              <a:ext cx="5017080" cy="4001949"/>
              <a:chOff x="18294858" y="7042894"/>
              <a:chExt cx="7623873" cy="14531822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18294858" y="9767301"/>
                <a:ext cx="7623873" cy="11807415"/>
                <a:chOff x="17553116" y="6952278"/>
                <a:chExt cx="7623873" cy="11807415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17815139" y="12266262"/>
                  <a:ext cx="7099829" cy="105556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 smtClean="0">
                      <a:latin typeface="Times New Roman" pitchFamily="18" charset="0"/>
                      <a:cs typeface="Times New Roman" pitchFamily="18" charset="0"/>
                    </a:rPr>
                    <a:t>(4) Geometrically Aligned</a:t>
                  </a:r>
                  <a:endParaRPr lang="zh-CN" altLang="en-US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18365007" y="9623285"/>
                  <a:ext cx="5904656" cy="110625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 smtClean="0">
                      <a:latin typeface="Times New Roman" pitchFamily="18" charset="0"/>
                      <a:cs typeface="Times New Roman" pitchFamily="18" charset="0"/>
                    </a:rPr>
                    <a:t>(3) Location Matching: &lt;3 km</a:t>
                  </a:r>
                  <a:endParaRPr lang="zh-CN" altLang="en-US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17553116" y="15030465"/>
                  <a:ext cx="7623873" cy="95566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 smtClean="0">
                      <a:latin typeface="Times New Roman" pitchFamily="18" charset="0"/>
                      <a:cs typeface="Times New Roman" pitchFamily="18" charset="0"/>
                    </a:rPr>
                    <a:t>(5) Spatial Collocated (Uniformity estimation)</a:t>
                  </a:r>
                  <a:endParaRPr lang="zh-CN" altLang="en-US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下箭头 39"/>
                <p:cNvSpPr/>
                <p:nvPr/>
              </p:nvSpPr>
              <p:spPr>
                <a:xfrm>
                  <a:off x="21138370" y="8482513"/>
                  <a:ext cx="178966" cy="800158"/>
                </a:xfrm>
                <a:prstGeom prst="down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18362240" y="17714318"/>
                  <a:ext cx="5904656" cy="104537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 smtClean="0">
                      <a:latin typeface="Times New Roman" pitchFamily="18" charset="0"/>
                      <a:cs typeface="Times New Roman" pitchFamily="18" charset="0"/>
                    </a:rPr>
                    <a:t>(6) Spectral Consistent</a:t>
                  </a:r>
                  <a:endParaRPr lang="zh-CN" altLang="en-US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18365007" y="6952278"/>
                  <a:ext cx="5904656" cy="110625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 smtClean="0">
                      <a:latin typeface="Times New Roman" pitchFamily="18" charset="0"/>
                      <a:cs typeface="Times New Roman" pitchFamily="18" charset="0"/>
                    </a:rPr>
                    <a:t>(2) Temporally Concurrent: &lt;5 min</a:t>
                  </a:r>
                  <a:endParaRPr lang="zh-CN" altLang="en-US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下箭头 42"/>
                <p:cNvSpPr/>
                <p:nvPr/>
              </p:nvSpPr>
              <p:spPr>
                <a:xfrm>
                  <a:off x="21135602" y="11009504"/>
                  <a:ext cx="178966" cy="800158"/>
                </a:xfrm>
                <a:prstGeom prst="down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4" name="下箭头 43"/>
                <p:cNvSpPr/>
                <p:nvPr/>
              </p:nvSpPr>
              <p:spPr>
                <a:xfrm>
                  <a:off x="21135602" y="13745808"/>
                  <a:ext cx="178966" cy="800158"/>
                </a:xfrm>
                <a:prstGeom prst="down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5" name="下箭头 44"/>
                <p:cNvSpPr/>
                <p:nvPr/>
              </p:nvSpPr>
              <p:spPr>
                <a:xfrm>
                  <a:off x="21135602" y="16418174"/>
                  <a:ext cx="178966" cy="800158"/>
                </a:xfrm>
                <a:prstGeom prst="down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5" name="下箭头 34"/>
              <p:cNvSpPr/>
              <p:nvPr/>
            </p:nvSpPr>
            <p:spPr>
              <a:xfrm>
                <a:off x="21927691" y="8443353"/>
                <a:ext cx="178966" cy="800158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9154467" y="7042894"/>
                <a:ext cx="5904656" cy="1106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latin typeface="Times New Roman" pitchFamily="18" charset="0"/>
                    <a:cs typeface="Times New Roman" pitchFamily="18" charset="0"/>
                  </a:rPr>
                  <a:t>(1) Orbit </a:t>
                </a:r>
                <a:r>
                  <a:rPr lang="en-US" altLang="zh-CN" sz="1200" dirty="0">
                    <a:latin typeface="Times New Roman" pitchFamily="18" charset="0"/>
                    <a:cs typeface="Times New Roman" pitchFamily="18" charset="0"/>
                  </a:rPr>
                  <a:t>Forecast (SGP</a:t>
                </a:r>
                <a:r>
                  <a:rPr lang="en-US" altLang="zh-CN" sz="1200" dirty="0" smtClean="0">
                    <a:latin typeface="Times New Roman" pitchFamily="18" charset="0"/>
                    <a:cs typeface="Times New Roman" pitchFamily="18" charset="0"/>
                  </a:rPr>
                  <a:t>): &lt; 5 min</a:t>
                </a:r>
                <a:endParaRPr lang="zh-CN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405900" y="2778469"/>
              <a:ext cx="2150633" cy="37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Pixel observation time</a:t>
              </a:r>
              <a:endParaRPr lang="zh-CN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17585" y="1762126"/>
              <a:ext cx="1335823" cy="37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Satellite</a:t>
              </a:r>
              <a:endParaRPr lang="zh-CN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49445" y="3271086"/>
              <a:ext cx="1402987" cy="37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Pixel center</a:t>
              </a:r>
              <a:endParaRPr lang="zh-CN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06273" y="4203785"/>
              <a:ext cx="1826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Viewing geometry</a:t>
              </a:r>
              <a:endParaRPr lang="zh-CN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64141" y="5485467"/>
              <a:ext cx="1437787" cy="37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Convolution </a:t>
              </a:r>
              <a:endParaRPr lang="zh-CN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539552" y="1628800"/>
            <a:ext cx="3312368" cy="199026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箭头连接符 46"/>
          <p:cNvCxnSpPr/>
          <p:nvPr/>
        </p:nvCxnSpPr>
        <p:spPr>
          <a:xfrm>
            <a:off x="3851920" y="2564904"/>
            <a:ext cx="1317181" cy="57049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382712" y="188640"/>
            <a:ext cx="504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chemeClr val="bg1"/>
                </a:solidFill>
              </a:rPr>
              <a:t>In-orbit Calibration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59933" y="5529426"/>
            <a:ext cx="4050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/>
              <a:t>Inter-calibration includes several steps, including (1)-(6).</a:t>
            </a:r>
            <a:endParaRPr lang="zh-CN" alt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4716016" y="1412776"/>
            <a:ext cx="223224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/>
              <a:t>Methods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92816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54608" y="764704"/>
            <a:ext cx="5689600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FY-3A/TOU</a:t>
            </a:r>
            <a:r>
              <a:rPr lang="zh-CN" altLang="en-US" sz="2000" dirty="0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vs</a:t>
            </a:r>
            <a:r>
              <a:rPr lang="en-US" altLang="zh-CN" sz="2000" dirty="0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NPP/OMPS L1B (</a:t>
            </a:r>
            <a:r>
              <a:rPr lang="en-US" altLang="zh-CN" sz="2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2013.10.1-13</a:t>
            </a:r>
            <a:r>
              <a:rPr lang="zh-CN" altLang="en-US" sz="2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sz="2000" dirty="0">
              <a:solidFill>
                <a:srgbClr val="33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0" y="1052736"/>
            <a:ext cx="9144000" cy="5357813"/>
            <a:chOff x="0" y="1285860"/>
            <a:chExt cx="9144000" cy="5357850"/>
          </a:xfrm>
        </p:grpSpPr>
        <p:graphicFrame>
          <p:nvGraphicFramePr>
            <p:cNvPr id="4" name="图表 3"/>
            <p:cNvGraphicFramePr>
              <a:graphicFrameLocks/>
            </p:cNvGraphicFramePr>
            <p:nvPr/>
          </p:nvGraphicFramePr>
          <p:xfrm>
            <a:off x="0" y="1357298"/>
            <a:ext cx="3102614" cy="25003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5" name="图表 4"/>
            <p:cNvGraphicFramePr>
              <a:graphicFrameLocks/>
            </p:cNvGraphicFramePr>
            <p:nvPr/>
          </p:nvGraphicFramePr>
          <p:xfrm>
            <a:off x="2857488" y="1285860"/>
            <a:ext cx="3287288" cy="25877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6" name="图表 5"/>
            <p:cNvGraphicFramePr>
              <a:graphicFrameLocks/>
            </p:cNvGraphicFramePr>
            <p:nvPr/>
          </p:nvGraphicFramePr>
          <p:xfrm>
            <a:off x="6127074" y="1357298"/>
            <a:ext cx="3016926" cy="25717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" name="图表 6"/>
            <p:cNvGraphicFramePr>
              <a:graphicFrameLocks/>
            </p:cNvGraphicFramePr>
            <p:nvPr/>
          </p:nvGraphicFramePr>
          <p:xfrm>
            <a:off x="0" y="3857628"/>
            <a:ext cx="3143240" cy="27294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8" name="图表 7"/>
            <p:cNvGraphicFramePr>
              <a:graphicFrameLocks/>
            </p:cNvGraphicFramePr>
            <p:nvPr/>
          </p:nvGraphicFramePr>
          <p:xfrm>
            <a:off x="2786050" y="3857628"/>
            <a:ext cx="3214709" cy="27860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9" name="图表 8"/>
            <p:cNvGraphicFramePr>
              <a:graphicFrameLocks/>
            </p:cNvGraphicFramePr>
            <p:nvPr/>
          </p:nvGraphicFramePr>
          <p:xfrm>
            <a:off x="5857884" y="4000504"/>
            <a:ext cx="3286116" cy="26432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2895992" y="120604"/>
            <a:ext cx="3708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r">
              <a:spcBef>
                <a:spcPct val="0"/>
              </a:spcBef>
              <a:buFontTx/>
              <a:buNone/>
              <a:defRPr kumimoji="1" sz="24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dirty="0"/>
              <a:t>In-orbit Calibration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755576" y="1050995"/>
            <a:ext cx="7344816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b="1" dirty="0">
                <a:solidFill>
                  <a:srgbClr val="0033CC"/>
                </a:solidFill>
              </a:rPr>
              <a:t>Inter-comparison of 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FY-3C/TOU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zh-CN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vs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zh-CN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Metop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-B/GOME-2 L1B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altLang="zh-CN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2016.11.1-5)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214515"/>
              </p:ext>
            </p:extLst>
          </p:nvPr>
        </p:nvGraphicFramePr>
        <p:xfrm>
          <a:off x="251520" y="1628800"/>
          <a:ext cx="3041908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5375775"/>
              </p:ext>
            </p:extLst>
          </p:nvPr>
        </p:nvGraphicFramePr>
        <p:xfrm>
          <a:off x="3131840" y="1628800"/>
          <a:ext cx="3024336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73068317"/>
              </p:ext>
            </p:extLst>
          </p:nvPr>
        </p:nvGraphicFramePr>
        <p:xfrm>
          <a:off x="6156176" y="1628800"/>
          <a:ext cx="288032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9717663"/>
              </p:ext>
            </p:extLst>
          </p:nvPr>
        </p:nvGraphicFramePr>
        <p:xfrm>
          <a:off x="1619672" y="3861048"/>
          <a:ext cx="332994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1772299"/>
              </p:ext>
            </p:extLst>
          </p:nvPr>
        </p:nvGraphicFramePr>
        <p:xfrm>
          <a:off x="4860032" y="3861048"/>
          <a:ext cx="332994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45003" y="116632"/>
            <a:ext cx="3422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In-orbit Calibration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Grp="1" noChangeAspect="1"/>
          </p:cNvGraphicFramePr>
          <p:nvPr>
            <p:extLst/>
          </p:nvPr>
        </p:nvGraphicFramePr>
        <p:xfrm>
          <a:off x="323528" y="1268760"/>
          <a:ext cx="5472608" cy="2233240"/>
        </p:xfrm>
        <a:graphic>
          <a:graphicData uri="http://schemas.openxmlformats.org/presentationml/2006/ole">
            <p:oleObj spid="_x0000_s1027" name="图表" r:id="rId3" imgW="6181844" imgH="3171825" progId="">
              <p:embed/>
            </p:oleObj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55576" y="3645024"/>
            <a:ext cx="41679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1400" b="1" dirty="0">
                <a:solidFill>
                  <a:srgbClr val="0033CC"/>
                </a:solidFill>
                <a:latin typeface="幼圆" pitchFamily="49" charset="-122"/>
                <a:ea typeface="幼圆" pitchFamily="49" charset="-122"/>
              </a:rPr>
              <a:t>Comparisons </a:t>
            </a:r>
            <a:r>
              <a:rPr lang="en-US" altLang="zh-CN" sz="1400" b="1" dirty="0" err="1">
                <a:solidFill>
                  <a:srgbClr val="0033CC"/>
                </a:solidFill>
                <a:latin typeface="幼圆" pitchFamily="49" charset="-122"/>
                <a:ea typeface="幼圆" pitchFamily="49" charset="-122"/>
              </a:rPr>
              <a:t>amoung</a:t>
            </a:r>
            <a:r>
              <a:rPr lang="en-US" altLang="zh-CN" sz="1400" b="1" dirty="0">
                <a:solidFill>
                  <a:srgbClr val="0033CC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  <a:latin typeface="幼圆" pitchFamily="49" charset="-122"/>
                <a:ea typeface="幼圆" pitchFamily="49" charset="-122"/>
              </a:rPr>
              <a:t>FY-3A/TOU</a:t>
            </a:r>
            <a:r>
              <a:rPr lang="zh-CN" altLang="en-US" sz="1400" b="1" dirty="0">
                <a:solidFill>
                  <a:srgbClr val="0033CC"/>
                </a:solidFill>
                <a:latin typeface="幼圆" pitchFamily="49" charset="-122"/>
                <a:ea typeface="幼圆" pitchFamily="49" charset="-122"/>
              </a:rPr>
              <a:t>、</a:t>
            </a:r>
            <a:r>
              <a:rPr lang="en-US" altLang="zh-CN" sz="1400" b="1" dirty="0">
                <a:solidFill>
                  <a:srgbClr val="0033CC"/>
                </a:solidFill>
                <a:latin typeface="幼圆" pitchFamily="49" charset="-122"/>
                <a:ea typeface="幼圆" pitchFamily="49" charset="-122"/>
              </a:rPr>
              <a:t>AURA/OMI and Ground-based stations(74): Averaged Bias 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79512" y="4365104"/>
            <a:ext cx="4934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ea typeface="宋体" charset="-122"/>
              </a:rPr>
              <a:t>The average biases of daily ozone were -0.18%, -0.38%, and -0.59% between TOU and OMI, TOU and ground-based measurements, and OMI and ground-based measurements, respectively.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125922"/>
            <a:ext cx="3215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r">
              <a:spcBef>
                <a:spcPct val="0"/>
              </a:spcBef>
              <a:buFontTx/>
              <a:buNone/>
              <a:defRPr kumimoji="1" sz="24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en-US" altLang="zh-CN" dirty="0"/>
              <a:t>Validation</a:t>
            </a:r>
            <a:endParaRPr lang="zh-CN" altLang="en-US" dirty="0"/>
          </a:p>
        </p:txBody>
      </p:sp>
      <p:pic>
        <p:nvPicPr>
          <p:cNvPr id="6" name="Picture 2" descr="复件 图2-全球臭氧图比较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713" y="1093242"/>
            <a:ext cx="27717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形标注 6"/>
          <p:cNvSpPr>
            <a:spLocks noChangeArrowheads="1"/>
          </p:cNvSpPr>
          <p:nvPr/>
        </p:nvSpPr>
        <p:spPr bwMode="auto">
          <a:xfrm rot="12849895">
            <a:off x="4948492" y="5143500"/>
            <a:ext cx="1500187" cy="1214438"/>
          </a:xfrm>
          <a:prstGeom prst="wedgeEllipseCallout">
            <a:avLst>
              <a:gd name="adj1" fmla="val 5091"/>
              <a:gd name="adj2" fmla="val 160363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endParaRPr lang="zh-CN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21397530">
            <a:off x="5092410" y="5396514"/>
            <a:ext cx="1354137" cy="59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CN" sz="1090" b="1" dirty="0">
                <a:solidFill>
                  <a:srgbClr val="7030A0"/>
                </a:solidFill>
                <a:cs typeface="Times New Roman" pitchFamily="18" charset="0"/>
              </a:rPr>
              <a:t>By :</a:t>
            </a:r>
          </a:p>
          <a:p>
            <a:pPr>
              <a:defRPr/>
            </a:pPr>
            <a:r>
              <a:rPr lang="en-US" altLang="zh-CN" sz="1090" b="1" dirty="0" smtClean="0">
                <a:solidFill>
                  <a:srgbClr val="7030A0"/>
                </a:solidFill>
                <a:cs typeface="Times New Roman" pitchFamily="18" charset="0"/>
              </a:rPr>
              <a:t>Lawrence </a:t>
            </a:r>
            <a:r>
              <a:rPr lang="en-US" altLang="zh-CN" sz="1090" b="1" dirty="0">
                <a:solidFill>
                  <a:srgbClr val="7030A0"/>
                </a:solidFill>
                <a:cs typeface="Times New Roman" pitchFamily="18" charset="0"/>
              </a:rPr>
              <a:t>E </a:t>
            </a:r>
            <a:r>
              <a:rPr lang="en-US" altLang="zh-CN" sz="1090" b="1" dirty="0" smtClean="0">
                <a:solidFill>
                  <a:srgbClr val="7030A0"/>
                </a:solidFill>
                <a:cs typeface="Times New Roman" pitchFamily="18" charset="0"/>
              </a:rPr>
              <a:t>Flynn</a:t>
            </a:r>
          </a:p>
          <a:p>
            <a:pPr>
              <a:defRPr/>
            </a:pPr>
            <a:r>
              <a:rPr lang="zh-CN" altLang="en-US" sz="1090" b="1" dirty="0" smtClean="0">
                <a:solidFill>
                  <a:srgbClr val="7030A0"/>
                </a:solidFill>
                <a:cs typeface="Times New Roman" pitchFamily="18" charset="0"/>
              </a:rPr>
              <a:t>（</a:t>
            </a:r>
            <a:r>
              <a:rPr lang="en-US" altLang="zh-CN" sz="1090" b="1" dirty="0" smtClean="0">
                <a:solidFill>
                  <a:srgbClr val="7030A0"/>
                </a:solidFill>
                <a:cs typeface="Times New Roman" pitchFamily="18" charset="0"/>
              </a:rPr>
              <a:t>NOAA/NESDIS</a:t>
            </a:r>
            <a:r>
              <a:rPr lang="zh-CN" altLang="en-US" sz="1090" b="1" dirty="0" smtClean="0">
                <a:solidFill>
                  <a:srgbClr val="7030A0"/>
                </a:solidFill>
                <a:cs typeface="Times New Roman" pitchFamily="18" charset="0"/>
              </a:rPr>
              <a:t>）</a:t>
            </a:r>
            <a:endParaRPr lang="zh-CN" altLang="en-US" sz="109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100392" y="2462857"/>
            <a:ext cx="857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000" b="1" dirty="0"/>
              <a:t>FY-3A/TOU</a:t>
            </a:r>
            <a:endParaRPr lang="zh-CN" altLang="en-US" sz="1000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44408" y="4062909"/>
            <a:ext cx="8572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000" b="1" dirty="0"/>
              <a:t>AURA/OMI</a:t>
            </a:r>
            <a:endParaRPr lang="zh-CN" altLang="en-US" sz="10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72400" y="5511714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000" b="1" dirty="0"/>
              <a:t>METOP/GOME2</a:t>
            </a:r>
            <a:endParaRPr lang="zh-CN" altLang="en-US" sz="10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43023" y="2307420"/>
            <a:ext cx="1357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dirty="0"/>
              <a:t>2009-03-21</a:t>
            </a:r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6656097" y="6305051"/>
            <a:ext cx="21643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33CC"/>
                </a:solidFill>
                <a:latin typeface="幼圆" pitchFamily="49" charset="-122"/>
                <a:ea typeface="幼圆" pitchFamily="49" charset="-122"/>
              </a:rPr>
              <a:t>Averaged Bias :&lt; 3%</a:t>
            </a:r>
            <a:endParaRPr lang="zh-CN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49655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表 1"/>
          <p:cNvPicPr>
            <a:picLocks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309" t="20589" r="2174" b="1870"/>
          <a:stretch/>
        </p:blipFill>
        <p:spPr bwMode="auto">
          <a:xfrm>
            <a:off x="323528" y="1628800"/>
            <a:ext cx="403244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5536" y="4869160"/>
            <a:ext cx="4392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/>
              <a:t>Comparison of total ozone between </a:t>
            </a:r>
            <a:r>
              <a:rPr lang="en-US" altLang="zh-CN" sz="1600" b="1" dirty="0">
                <a:solidFill>
                  <a:srgbClr val="C00000"/>
                </a:solidFill>
              </a:rPr>
              <a:t>FY-3B/TOU</a:t>
            </a:r>
            <a:r>
              <a:rPr lang="en-US" altLang="zh-CN" sz="1600" b="1" dirty="0"/>
              <a:t> </a:t>
            </a:r>
            <a:r>
              <a:rPr lang="en-US" altLang="zh-CN" sz="1600" dirty="0"/>
              <a:t>and Brewer (Finland).</a:t>
            </a:r>
            <a:r>
              <a:rPr lang="zh-CN" altLang="zh-CN" sz="1600" dirty="0"/>
              <a:t> </a:t>
            </a:r>
            <a:endParaRPr lang="en-US" altLang="zh-CN" sz="1600" dirty="0"/>
          </a:p>
          <a:p>
            <a:pPr algn="just"/>
            <a:r>
              <a:rPr lang="en-US" altLang="zh-CN" sz="1600" dirty="0"/>
              <a:t>Mean deviation: 1.45%</a:t>
            </a:r>
            <a:r>
              <a:rPr lang="zh-CN" altLang="zh-CN" sz="1600" dirty="0"/>
              <a:t>，</a:t>
            </a:r>
            <a:r>
              <a:rPr lang="en-US" altLang="zh-CN" sz="1600" dirty="0"/>
              <a:t>RMS Deviation: 2.65%</a:t>
            </a:r>
            <a:r>
              <a:rPr lang="zh-CN" altLang="zh-CN" sz="1600" dirty="0"/>
              <a:t>，</a:t>
            </a:r>
            <a:endParaRPr lang="en-US" altLang="zh-CN" sz="1600" dirty="0"/>
          </a:p>
          <a:p>
            <a:pPr algn="just"/>
            <a:r>
              <a:rPr lang="en-US" altLang="zh-CN" sz="1600" dirty="0"/>
              <a:t>R</a:t>
            </a:r>
            <a:r>
              <a:rPr lang="en-US" altLang="zh-CN" sz="1600" baseline="30000" dirty="0"/>
              <a:t>2</a:t>
            </a:r>
            <a:r>
              <a:rPr lang="en-US" altLang="zh-CN" sz="1600" dirty="0"/>
              <a:t>: 0.9734</a:t>
            </a:r>
            <a:endParaRPr lang="zh-CN" altLang="zh-CN" sz="1600" dirty="0"/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/>
          </p:nvPr>
        </p:nvGraphicFramePr>
        <p:xfrm>
          <a:off x="4644008" y="1628800"/>
          <a:ext cx="42484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矩形 7"/>
          <p:cNvSpPr/>
          <p:nvPr/>
        </p:nvSpPr>
        <p:spPr>
          <a:xfrm>
            <a:off x="5148064" y="4797152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Comparison of total ozone between </a:t>
            </a:r>
            <a:r>
              <a:rPr lang="en-US" altLang="zh-CN" sz="1600" b="1" dirty="0">
                <a:solidFill>
                  <a:srgbClr val="C00000"/>
                </a:solidFill>
              </a:rPr>
              <a:t>FY-3B/TO</a:t>
            </a:r>
            <a:r>
              <a:rPr lang="en-US" altLang="zh-CN" sz="1600" dirty="0">
                <a:solidFill>
                  <a:srgbClr val="C00000"/>
                </a:solidFill>
              </a:rPr>
              <a:t>U</a:t>
            </a:r>
            <a:r>
              <a:rPr lang="en-US" altLang="zh-CN" sz="1600" dirty="0"/>
              <a:t> and </a:t>
            </a:r>
            <a:r>
              <a:rPr lang="en-US" altLang="zh-CN" sz="1600" dirty="0" err="1"/>
              <a:t>Metop</a:t>
            </a:r>
            <a:r>
              <a:rPr lang="en-US" altLang="zh-CN" sz="1600" dirty="0"/>
              <a:t>-B/GOME-2.</a:t>
            </a:r>
            <a:r>
              <a:rPr lang="zh-CN" altLang="zh-CN" sz="1600" dirty="0"/>
              <a:t> </a:t>
            </a:r>
            <a:endParaRPr lang="en-US" altLang="zh-CN" sz="1600" dirty="0"/>
          </a:p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  R</a:t>
            </a:r>
            <a:r>
              <a:rPr lang="en-US" altLang="zh-CN" sz="1600" baseline="30000" dirty="0">
                <a:solidFill>
                  <a:schemeClr val="accent1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:0.9937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1600" dirty="0"/>
          </a:p>
          <a:p>
            <a:endParaRPr lang="en-US" altLang="zh-CN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58772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2236F2"/>
                </a:solidFill>
              </a:rPr>
              <a:t>(Results  by Wang </a:t>
            </a:r>
            <a:r>
              <a:rPr lang="en-US" altLang="zh-CN" sz="1800" dirty="0" err="1">
                <a:solidFill>
                  <a:srgbClr val="2236F2"/>
                </a:solidFill>
              </a:rPr>
              <a:t>Weihe,CMA</a:t>
            </a:r>
            <a:r>
              <a:rPr lang="en-US" altLang="zh-CN" sz="1800" dirty="0">
                <a:solidFill>
                  <a:srgbClr val="2236F2"/>
                </a:solidFill>
              </a:rPr>
              <a:t>)</a:t>
            </a:r>
            <a:endParaRPr lang="zh-CN" altLang="en-US" sz="1800" dirty="0">
              <a:solidFill>
                <a:srgbClr val="2236F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125922"/>
            <a:ext cx="3215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r">
              <a:spcBef>
                <a:spcPct val="0"/>
              </a:spcBef>
              <a:buFontTx/>
              <a:buNone/>
              <a:defRPr kumimoji="1" sz="24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en-US" altLang="zh-CN" dirty="0"/>
              <a:t>Validation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9429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AutoShape 4"/>
          <p:cNvSpPr>
            <a:spLocks noChangeArrowheads="1"/>
          </p:cNvSpPr>
          <p:nvPr/>
        </p:nvSpPr>
        <p:spPr bwMode="gray">
          <a:xfrm>
            <a:off x="459681" y="2294784"/>
            <a:ext cx="4536504" cy="1182729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 sz="1400"/>
          </a:p>
        </p:txBody>
      </p:sp>
      <p:sp>
        <p:nvSpPr>
          <p:cNvPr id="77854" name="Text Box 30"/>
          <p:cNvSpPr txBox="1">
            <a:spLocks noChangeArrowheads="1"/>
          </p:cNvSpPr>
          <p:nvPr/>
        </p:nvSpPr>
        <p:spPr bwMode="auto">
          <a:xfrm>
            <a:off x="553208" y="2390288"/>
            <a:ext cx="44508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Planning, Development, Implementation and Operation </a:t>
            </a:r>
          </a:p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of Space Science Programs</a:t>
            </a:r>
          </a:p>
        </p:txBody>
      </p:sp>
      <p:sp>
        <p:nvSpPr>
          <p:cNvPr id="20" name="矩形 19"/>
          <p:cNvSpPr/>
          <p:nvPr/>
        </p:nvSpPr>
        <p:spPr>
          <a:xfrm>
            <a:off x="309045" y="596100"/>
            <a:ext cx="8161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</a:rPr>
              <a:t>National</a:t>
            </a:r>
            <a:r>
              <a:rPr lang="zh-CN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zh-CN" sz="3600" b="1" dirty="0">
                <a:solidFill>
                  <a:srgbClr val="002060"/>
                </a:solidFill>
              </a:rPr>
              <a:t>Space</a:t>
            </a:r>
            <a:r>
              <a:rPr lang="zh-CN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zh-CN" sz="3600" b="1" dirty="0">
                <a:solidFill>
                  <a:srgbClr val="002060"/>
                </a:solidFill>
              </a:rPr>
              <a:t>Science Center, CAS</a:t>
            </a:r>
            <a:endParaRPr lang="zh-CN" alt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76971" y="3805980"/>
            <a:ext cx="4501925" cy="1207196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569552" y="3880309"/>
            <a:ext cx="4290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Research and Development of </a:t>
            </a:r>
            <a:endParaRPr lang="zh-CN" altLang="en-US" dirty="0"/>
          </a:p>
          <a:p>
            <a:r>
              <a:rPr lang="en-US" altLang="zh-CN" dirty="0"/>
              <a:t>Space Science and </a:t>
            </a:r>
          </a:p>
          <a:p>
            <a:r>
              <a:rPr lang="en-US" altLang="zh-CN" dirty="0"/>
              <a:t>Frontier Technologies</a:t>
            </a:r>
          </a:p>
        </p:txBody>
      </p:sp>
      <p:sp>
        <p:nvSpPr>
          <p:cNvPr id="10" name="Text Box 30">
            <a:extLst>
              <a:ext uri="{FF2B5EF4-FFF2-40B4-BE49-F238E27FC236}">
                <a16:creationId xmlns="" xmlns:a16="http://schemas.microsoft.com/office/drawing/2014/main" id="{7395116F-A83F-1742-9A1A-29011388E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70" y="1330869"/>
            <a:ext cx="77681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Comprehensive institution for Science, Technology, and Engineering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0A48FE8-E387-1840-B66B-7BD66190C4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294783"/>
            <a:ext cx="1567804" cy="11827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683A128-2456-F84A-B82A-B16392093D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109" y="2294783"/>
            <a:ext cx="1581371" cy="11827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C53578-C5CF-4D44-8293-97FA8B0850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724247"/>
            <a:ext cx="3299408" cy="1374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6D21898-2DD0-C347-8272-8CE04FB7C4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157192"/>
            <a:ext cx="1973971" cy="1283081"/>
          </a:xfrm>
          <a:prstGeom prst="rect">
            <a:avLst/>
          </a:prstGeom>
        </p:spPr>
      </p:pic>
      <p:pic>
        <p:nvPicPr>
          <p:cNvPr id="17" name="Picture 2" descr="太阳X射线成像望远镜">
            <a:extLst>
              <a:ext uri="{FF2B5EF4-FFF2-40B4-BE49-F238E27FC236}">
                <a16:creationId xmlns="" xmlns:a16="http://schemas.microsoft.com/office/drawing/2014/main" id="{C6FF00D2-AAE4-3F4A-8C51-9C67642DF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208796"/>
            <a:ext cx="1461864" cy="117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80356BA-086A-C34A-BC06-E10E8F9FFA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195736" y="5208796"/>
            <a:ext cx="1224136" cy="117654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D04ED361-6773-6D48-94BE-9993650722C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120" y="5208796"/>
            <a:ext cx="833890" cy="117820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7159F8EE-35F8-F540-8E6C-D982B4C70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524327" y="5208796"/>
            <a:ext cx="995153" cy="1178974"/>
          </a:xfrm>
          <a:prstGeom prst="rect">
            <a:avLst/>
          </a:prstGeom>
        </p:spPr>
      </p:pic>
      <p:pic>
        <p:nvPicPr>
          <p:cNvPr id="7170" name="Picture 2" descr="page53image13916880">
            <a:extLst>
              <a:ext uri="{FF2B5EF4-FFF2-40B4-BE49-F238E27FC236}">
                <a16:creationId xmlns="" xmlns:a16="http://schemas.microsoft.com/office/drawing/2014/main" id="{21691196-543B-554B-8F03-A36D3169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5457" y="5208796"/>
            <a:ext cx="1535239" cy="1183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hape 202">
            <a:extLst>
              <a:ext uri="{FF2B5EF4-FFF2-40B4-BE49-F238E27FC236}">
                <a16:creationId xmlns="" xmlns:a16="http://schemas.microsoft.com/office/drawing/2014/main" id="{BCF9CF6E-01DB-E543-A419-F0C6187986D8}"/>
              </a:ext>
            </a:extLst>
          </p:cNvPr>
          <p:cNvSpPr txBox="1">
            <a:spLocks/>
          </p:cNvSpPr>
          <p:nvPr/>
        </p:nvSpPr>
        <p:spPr>
          <a:xfrm>
            <a:off x="5796136" y="49189"/>
            <a:ext cx="3194050" cy="571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800" b="1">
                <a:solidFill>
                  <a:srgbClr val="FF3300"/>
                </a:solidFill>
              </a:defRPr>
            </a:lvl1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 Snapshot </a:t>
            </a:r>
          </a:p>
        </p:txBody>
      </p:sp>
    </p:spTree>
    <p:extLst>
      <p:ext uri="{BB962C8B-B14F-4D97-AF65-F5344CB8AC3E}">
        <p14:creationId xmlns="" xmlns:p14="http://schemas.microsoft.com/office/powerpoint/2010/main" val="3774675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9（b）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7593"/>
          <a:stretch>
            <a:fillRect/>
          </a:stretch>
        </p:blipFill>
        <p:spPr bwMode="auto">
          <a:xfrm>
            <a:off x="539552" y="908720"/>
            <a:ext cx="814724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图片9（c）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8243"/>
          <a:stretch>
            <a:fillRect/>
          </a:stretch>
        </p:blipFill>
        <p:spPr bwMode="auto">
          <a:xfrm>
            <a:off x="539552" y="3356992"/>
            <a:ext cx="8192215" cy="184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79796" y="2708920"/>
            <a:ext cx="7850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Comparison result of </a:t>
            </a:r>
            <a:r>
              <a:rPr lang="en-US" altLang="zh-CN" b="1" dirty="0">
                <a:solidFill>
                  <a:srgbClr val="C00000"/>
                </a:solidFill>
              </a:rPr>
              <a:t>FY-3C/TOU</a:t>
            </a:r>
            <a:r>
              <a:rPr lang="en-US" altLang="zh-CN" dirty="0"/>
              <a:t> total ozone amount after calibration and KAUNAS site data (WOUDC station)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0905" y="5229200"/>
            <a:ext cx="8075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Comparison result of </a:t>
            </a:r>
            <a:r>
              <a:rPr lang="en-US" altLang="zh-CN" b="1" dirty="0">
                <a:solidFill>
                  <a:srgbClr val="C00000"/>
                </a:solidFill>
              </a:rPr>
              <a:t>FY-3C/TOU</a:t>
            </a:r>
            <a:r>
              <a:rPr lang="en-US" altLang="zh-CN" dirty="0"/>
              <a:t> total ozone amount after calibration and VALENTIA site data (WOUDC station)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58772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2236F2"/>
                </a:solidFill>
              </a:rPr>
              <a:t>(Results  by Wang </a:t>
            </a:r>
            <a:r>
              <a:rPr lang="en-US" altLang="zh-CN" sz="1800" dirty="0" err="1">
                <a:solidFill>
                  <a:srgbClr val="2236F2"/>
                </a:solidFill>
              </a:rPr>
              <a:t>Weihe</a:t>
            </a:r>
            <a:r>
              <a:rPr lang="en-US" altLang="zh-CN" sz="1800" dirty="0">
                <a:solidFill>
                  <a:srgbClr val="2236F2"/>
                </a:solidFill>
              </a:rPr>
              <a:t> from CMA)</a:t>
            </a:r>
            <a:endParaRPr lang="zh-CN" altLang="en-US" sz="1800" dirty="0">
              <a:solidFill>
                <a:srgbClr val="2236F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125922"/>
            <a:ext cx="3215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r">
              <a:spcBef>
                <a:spcPct val="0"/>
              </a:spcBef>
              <a:buFontTx/>
              <a:buNone/>
              <a:defRPr kumimoji="1" sz="24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en-US" altLang="zh-CN" dirty="0"/>
              <a:t>Validation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74801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Weihe Wang\桌面\新建文件夹\2013年1月份雾霾过程.gif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312368" cy="24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9492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2236F2"/>
                </a:solidFill>
                <a:ea typeface="宋体" charset="-122"/>
              </a:rPr>
              <a:t>The Products </a:t>
            </a:r>
            <a:r>
              <a:rPr lang="en-US" altLang="zh-CN" b="1" dirty="0">
                <a:solidFill>
                  <a:srgbClr val="2236F2"/>
                </a:solidFill>
                <a:latin typeface="华文新魏" pitchFamily="2" charset="-122"/>
                <a:ea typeface="华文新魏" pitchFamily="2" charset="-122"/>
              </a:rPr>
              <a:t>By: Wang </a:t>
            </a:r>
            <a:r>
              <a:rPr lang="en-US" altLang="zh-CN" b="1" dirty="0" err="1">
                <a:solidFill>
                  <a:srgbClr val="2236F2"/>
                </a:solidFill>
                <a:latin typeface="华文新魏" pitchFamily="2" charset="-122"/>
                <a:ea typeface="华文新魏" pitchFamily="2" charset="-122"/>
              </a:rPr>
              <a:t>Weihe,CMA</a:t>
            </a:r>
            <a:endParaRPr lang="zh-CN" altLang="en-US" b="1" dirty="0">
              <a:solidFill>
                <a:srgbClr val="2236F2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764704"/>
            <a:ext cx="7272808" cy="2856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71046"/>
            <a:ext cx="3014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r">
              <a:spcBef>
                <a:spcPct val="0"/>
              </a:spcBef>
              <a:buFontTx/>
              <a:buNone/>
              <a:defRPr kumimoji="1" sz="24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en-US" altLang="zh-CN" dirty="0"/>
              <a:t>Products</a:t>
            </a:r>
            <a:endParaRPr lang="zh-CN" alt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5794" b="18823"/>
          <a:stretch>
            <a:fillRect/>
          </a:stretch>
        </p:blipFill>
        <p:spPr bwMode="auto">
          <a:xfrm>
            <a:off x="683568" y="3645024"/>
            <a:ext cx="2465813" cy="1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184482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Ozone Hole</a:t>
            </a:r>
            <a:endParaRPr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395536" y="5373216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CN" sz="16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Daily global </a:t>
            </a:r>
            <a:r>
              <a:rPr kumimoji="0" lang="en-US" altLang="zh-CN" sz="1600" b="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total ozone mapping </a:t>
            </a:r>
            <a:endParaRPr lang="zh-CN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602128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Dust Monitoring by AAI </a:t>
            </a:r>
            <a:endParaRPr lang="zh-CN" altLang="en-US" sz="1600" b="1" dirty="0"/>
          </a:p>
        </p:txBody>
      </p:sp>
      <p:sp>
        <p:nvSpPr>
          <p:cNvPr id="10" name="虚尾箭头 9"/>
          <p:cNvSpPr/>
          <p:nvPr/>
        </p:nvSpPr>
        <p:spPr>
          <a:xfrm>
            <a:off x="8316416" y="2924944"/>
            <a:ext cx="577235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423921" y="3501008"/>
            <a:ext cx="720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</a:rPr>
              <a:t>2018,2019,</a:t>
            </a:r>
          </a:p>
          <a:p>
            <a:r>
              <a:rPr lang="en-US" altLang="zh-CN" sz="1600" b="1" dirty="0">
                <a:solidFill>
                  <a:srgbClr val="C00000"/>
                </a:solidFill>
              </a:rPr>
              <a:t>………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83768" y="3933056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 smtClean="0"/>
              <a:t>http://data.wis.cma.cn/DCPC_NSMC_CMA/open/fy3b/p_touxx_gbal_l2_toz_mlt_gll_poad_110km_ms_txt/bawx/</a:t>
            </a:r>
            <a:endParaRPr lang="zh-CN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49411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WMO/WOUDC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3798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1151620" y="1052736"/>
            <a:ext cx="716479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/>
              <a:t> FY-3F/</a:t>
            </a:r>
            <a:r>
              <a:rPr lang="en-US" altLang="zh-CN" sz="2400" b="1" dirty="0">
                <a:solidFill>
                  <a:srgbClr val="FF0000"/>
                </a:solidFill>
              </a:rPr>
              <a:t>HRTOU (</a:t>
            </a:r>
            <a:r>
              <a:rPr lang="en-US" altLang="zh-CN" sz="2400" dirty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altLang="zh-CN" sz="2400" dirty="0">
                <a:cs typeface="Times New Roman" pitchFamily="18" charset="0"/>
              </a:rPr>
              <a:t>igh-</a:t>
            </a:r>
            <a:r>
              <a:rPr lang="en-US" altLang="zh-CN" sz="2400" dirty="0">
                <a:solidFill>
                  <a:srgbClr val="FF0000"/>
                </a:solidFill>
                <a:cs typeface="Times New Roman" pitchFamily="18" charset="0"/>
              </a:rPr>
              <a:t>R</a:t>
            </a:r>
            <a:r>
              <a:rPr lang="en-US" altLang="zh-CN" sz="2400" dirty="0">
                <a:cs typeface="Times New Roman" pitchFamily="18" charset="0"/>
              </a:rPr>
              <a:t>esolution </a:t>
            </a:r>
            <a:r>
              <a:rPr lang="en-US" altLang="zh-CN" sz="2400" dirty="0">
                <a:solidFill>
                  <a:srgbClr val="FF0000"/>
                </a:solidFill>
              </a:rPr>
              <a:t>T</a:t>
            </a:r>
            <a:r>
              <a:rPr lang="en-US" altLang="zh-CN" sz="2400" dirty="0"/>
              <a:t>otal of </a:t>
            </a:r>
            <a:r>
              <a:rPr lang="en-US" altLang="zh-CN" sz="2400" dirty="0">
                <a:solidFill>
                  <a:srgbClr val="FF0000"/>
                </a:solidFill>
              </a:rPr>
              <a:t>O</a:t>
            </a:r>
            <a:r>
              <a:rPr lang="en-US" altLang="zh-CN" sz="2400" dirty="0"/>
              <a:t>zone  </a:t>
            </a:r>
            <a:r>
              <a:rPr lang="en-US" altLang="zh-CN" sz="2400" dirty="0">
                <a:solidFill>
                  <a:srgbClr val="FF0000"/>
                </a:solidFill>
              </a:rPr>
              <a:t>U</a:t>
            </a:r>
            <a:r>
              <a:rPr lang="en-US" altLang="zh-CN" sz="2400" dirty="0"/>
              <a:t>nit )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51520" y="1772816"/>
            <a:ext cx="4500562" cy="388843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3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/>
            </a:pPr>
            <a:endParaRPr lang="en-US" altLang="zh-CN" sz="2000" b="1" dirty="0">
              <a:latin typeface="+mn-lt"/>
              <a:ea typeface="宋体" pitchFamily="2" charset="-122"/>
            </a:endParaRPr>
          </a:p>
          <a:p>
            <a:pPr marL="252000" lvl="1" indent="-2160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宋体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宋体" pitchFamily="2" charset="-122"/>
              </a:rPr>
              <a:t>Objects:</a:t>
            </a:r>
          </a:p>
          <a:p>
            <a:pPr marL="252000" lvl="1" indent="-2160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" pitchFamily="2" charset="2"/>
              <a:buChar char="ü"/>
              <a:defRPr/>
            </a:pPr>
            <a:r>
              <a:rPr lang="en-US" altLang="zh-CN" sz="2000" dirty="0">
                <a:ea typeface="宋体" pitchFamily="2" charset="-122"/>
              </a:rPr>
              <a:t>Continue to FY-3/TOU ozone mapping record </a:t>
            </a:r>
          </a:p>
          <a:p>
            <a:pPr marL="252000" lvl="1" indent="-2160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" pitchFamily="2" charset="2"/>
              <a:buChar char="ü"/>
              <a:defRPr/>
            </a:pPr>
            <a:r>
              <a:rPr lang="en-US" altLang="zh-CN" sz="2000" dirty="0">
                <a:ea typeface="宋体" pitchFamily="2" charset="-122"/>
              </a:rPr>
              <a:t>To related  trace gases for ozone layer prediction</a:t>
            </a:r>
          </a:p>
          <a:p>
            <a:pPr marL="252000" lvl="1" indent="-2160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" pitchFamily="2" charset="2"/>
              <a:buChar char="ü"/>
              <a:defRPr/>
            </a:pPr>
            <a:endParaRPr lang="en-US" altLang="zh-CN" sz="2000" b="1" dirty="0">
              <a:latin typeface="+mn-lt"/>
              <a:ea typeface="宋体" pitchFamily="2" charset="-122"/>
            </a:endParaRPr>
          </a:p>
          <a:p>
            <a:pPr marL="252000" lvl="1" indent="-2160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/>
            </a:pPr>
            <a:r>
              <a:rPr lang="en-US" altLang="zh-CN" sz="2000" dirty="0">
                <a:ea typeface="宋体" pitchFamily="2" charset="-122"/>
              </a:rPr>
              <a:t>Hyper-spectral imaging</a:t>
            </a:r>
          </a:p>
          <a:p>
            <a:pPr marL="252000" lvl="1" indent="-2160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/>
            </a:pPr>
            <a:r>
              <a:rPr lang="en-US" altLang="zh-CN" sz="2000" dirty="0">
                <a:ea typeface="宋体" pitchFamily="2" charset="-122"/>
              </a:rPr>
              <a:t>Wide swath telescope yields daily global maps</a:t>
            </a:r>
          </a:p>
          <a:p>
            <a:pPr marL="252000" lvl="1" indent="-2160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/>
            </a:pPr>
            <a:r>
              <a:rPr lang="en-US" altLang="zh-CN" sz="2000" dirty="0">
                <a:ea typeface="宋体" pitchFamily="2" charset="-122"/>
              </a:rPr>
              <a:t>High spatial resolution</a:t>
            </a:r>
          </a:p>
          <a:p>
            <a:pPr marL="742950" lvl="1" indent="-5040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/>
            </a:pPr>
            <a:endParaRPr lang="en-US" altLang="zh-CN" sz="2000" b="1" dirty="0">
              <a:latin typeface="+mn-lt"/>
              <a:ea typeface="宋体" pitchFamily="2" charset="-122"/>
            </a:endParaRPr>
          </a:p>
          <a:p>
            <a:pPr marL="742950" lvl="1" indent="-285750" eaLnBrk="0" hangingPunct="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/>
            </a:pPr>
            <a:endParaRPr lang="en-US" altLang="zh-CN" sz="2000" b="1" dirty="0">
              <a:latin typeface="+mn-lt"/>
              <a:ea typeface="宋体" pitchFamily="2" charset="-122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/>
            </a:pPr>
            <a:r>
              <a:rPr lang="en-US" altLang="zh-CN" sz="2000" b="1" dirty="0">
                <a:latin typeface="+mn-lt"/>
                <a:ea typeface="宋体" pitchFamily="2" charset="-122"/>
              </a:rPr>
              <a:t>FY-3F will be launched in 2022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/>
            </a:pPr>
            <a:endParaRPr lang="en-US" altLang="zh-CN" sz="2000" b="1" dirty="0">
              <a:latin typeface="+mn-lt"/>
              <a:ea typeface="宋体" pitchFamily="2" charset="-122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/>
            </a:pP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4644008" y="2204865"/>
          <a:ext cx="4032448" cy="3561534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Charactristics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48184" marR="4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VALUE</a:t>
                      </a:r>
                      <a:endParaRPr lang="zh-CN" sz="12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微软雅黑" pitchFamily="34" charset="-122"/>
                        <a:cs typeface="Times New Roman"/>
                      </a:endParaRPr>
                    </a:p>
                  </a:txBody>
                  <a:tcPr marL="48184" marR="4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0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Science Object</a:t>
                      </a:r>
                      <a:endParaRPr lang="zh-CN" sz="12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微软雅黑" pitchFamily="34" charset="-122"/>
                        <a:cs typeface="Times New Roman"/>
                      </a:endParaRPr>
                    </a:p>
                  </a:txBody>
                  <a:tcPr marL="48184" marR="4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O3</a:t>
                      </a:r>
                      <a:r>
                        <a:rPr 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、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NO2</a:t>
                      </a:r>
                      <a:r>
                        <a:rPr 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、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SO2</a:t>
                      </a:r>
                      <a:r>
                        <a:rPr 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、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HCHO</a:t>
                      </a:r>
                      <a:r>
                        <a:rPr 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、</a:t>
                      </a:r>
                      <a:r>
                        <a:rPr lang="en-US" sz="1200" b="1" kern="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BrO</a:t>
                      </a:r>
                      <a:r>
                        <a:rPr 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、</a:t>
                      </a:r>
                      <a:r>
                        <a:rPr lang="en-US" sz="1200" b="1" kern="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OClO</a:t>
                      </a:r>
                      <a:r>
                        <a:rPr 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、</a:t>
                      </a:r>
                      <a:r>
                        <a:rPr lang="en-US" altLang="zh-CN" sz="1200" b="1" kern="1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aerosol</a:t>
                      </a:r>
                      <a:r>
                        <a:rPr lang="zh-CN" alt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、</a:t>
                      </a:r>
                      <a:r>
                        <a:rPr lang="en-US" alt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O3 Profile</a:t>
                      </a:r>
                      <a:r>
                        <a:rPr lang="zh-CN" alt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（</a:t>
                      </a:r>
                      <a:r>
                        <a:rPr lang="en-US" alt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Nadir</a:t>
                      </a:r>
                      <a:r>
                        <a:rPr lang="zh-CN" alt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）</a:t>
                      </a:r>
                      <a:endParaRPr lang="zh-CN" sz="12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微软雅黑" pitchFamily="34" charset="-122"/>
                        <a:cs typeface="Times New Roman"/>
                      </a:endParaRPr>
                    </a:p>
                  </a:txBody>
                  <a:tcPr marL="48184" marR="4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6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Wavelength Range</a:t>
                      </a:r>
                      <a:endParaRPr lang="zh-CN" sz="12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微软雅黑" pitchFamily="34" charset="-122"/>
                        <a:cs typeface="Times New Roman"/>
                      </a:endParaRPr>
                    </a:p>
                  </a:txBody>
                  <a:tcPr marL="48184" marR="4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250~500nm</a:t>
                      </a:r>
                      <a:endParaRPr lang="zh-CN" sz="12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微软雅黑" pitchFamily="34" charset="-122"/>
                        <a:cs typeface="Times New Roman"/>
                      </a:endParaRPr>
                    </a:p>
                  </a:txBody>
                  <a:tcPr marL="48184" marR="4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40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Channel</a:t>
                      </a:r>
                      <a:r>
                        <a:rPr lang="en-US" sz="1200" b="1" kern="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altLang="zh-CN" sz="1200" b="1" kern="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  <a:sym typeface="Symbol"/>
                        </a:rPr>
                        <a:t>Spectral</a:t>
                      </a:r>
                      <a:r>
                        <a:rPr lang="en-US" alt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  <a:sym typeface="Symbol"/>
                        </a:rPr>
                        <a:t> Resolution</a:t>
                      </a:r>
                      <a:endParaRPr lang="zh-CN" sz="12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微软雅黑" pitchFamily="34" charset="-122"/>
                        <a:cs typeface="Times New Roman"/>
                      </a:endParaRPr>
                    </a:p>
                  </a:txBody>
                  <a:tcPr marL="48184" marR="4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UV1</a:t>
                      </a:r>
                      <a:r>
                        <a:rPr lang="en-US" alt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: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250~300nm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1</a:t>
                      </a:r>
                      <a:r>
                        <a:rPr lang="en-US" alt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nm</a:t>
                      </a:r>
                      <a:r>
                        <a:rPr lang="en-US" altLang="zh-CN" sz="1200" b="1" kern="1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; UV2:300~320nm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0.5</a:t>
                      </a:r>
                      <a:r>
                        <a:rPr lang="en-US" alt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nm</a:t>
                      </a:r>
                      <a:endParaRPr lang="zh-CN" sz="12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微软雅黑" pitchFamily="34" charset="-122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VIS: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320~500nm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0.55nm</a:t>
                      </a:r>
                      <a:endParaRPr lang="zh-CN" sz="12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微软雅黑" pitchFamily="34" charset="-122"/>
                        <a:cs typeface="Times New Roman"/>
                      </a:endParaRPr>
                    </a:p>
                  </a:txBody>
                  <a:tcPr marL="48184" marR="4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26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FOV</a:t>
                      </a:r>
                      <a:endParaRPr lang="zh-CN" sz="12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微软雅黑" pitchFamily="34" charset="-122"/>
                        <a:cs typeface="Times New Roman"/>
                      </a:endParaRPr>
                    </a:p>
                  </a:txBody>
                  <a:tcPr marL="48184" marR="4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112</a:t>
                      </a:r>
                      <a:r>
                        <a:rPr lang="en-US" alt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°</a:t>
                      </a:r>
                      <a:endParaRPr lang="zh-CN" sz="12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微软雅黑" pitchFamily="34" charset="-122"/>
                        <a:cs typeface="Times New Roman"/>
                      </a:endParaRPr>
                    </a:p>
                  </a:txBody>
                  <a:tcPr marL="48184" marR="4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30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Spatial Resolution</a:t>
                      </a:r>
                      <a:endParaRPr lang="zh-CN" sz="12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微软雅黑" pitchFamily="34" charset="-122"/>
                        <a:cs typeface="Times New Roman"/>
                      </a:endParaRPr>
                    </a:p>
                  </a:txBody>
                  <a:tcPr marL="48184" marR="4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UV1</a:t>
                      </a:r>
                      <a:r>
                        <a:rPr lang="en-US" alt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:21km</a:t>
                      </a:r>
                      <a:r>
                        <a:rPr lang="zh-CN" alt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*</a:t>
                      </a:r>
                      <a:r>
                        <a:rPr lang="en-US" alt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28km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UV2&amp;VIS</a:t>
                      </a:r>
                      <a:r>
                        <a:rPr lang="en-US" sz="1200" b="1" kern="1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: 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7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7km</a:t>
                      </a:r>
                      <a:endParaRPr lang="zh-CN" sz="12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微软雅黑" pitchFamily="34" charset="-122"/>
                        <a:cs typeface="Times New Roman"/>
                      </a:endParaRPr>
                    </a:p>
                  </a:txBody>
                  <a:tcPr marL="48184" marR="4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/>
                        </a:rPr>
                        <a:t>SNR</a:t>
                      </a:r>
                      <a:endParaRPr lang="zh-CN" sz="12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微软雅黑" pitchFamily="34" charset="-122"/>
                        <a:cs typeface="Times New Roman"/>
                      </a:endParaRPr>
                    </a:p>
                  </a:txBody>
                  <a:tcPr marL="48184" marR="4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UV:100-1000</a:t>
                      </a:r>
                      <a:endParaRPr lang="zh-CN" altLang="zh-CN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CN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VIS: &gt;1000</a:t>
                      </a:r>
                      <a:endParaRPr lang="zh-CN" altLang="zh-CN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184" marR="4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3788" y="169476"/>
            <a:ext cx="5256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r">
              <a:spcBef>
                <a:spcPct val="0"/>
              </a:spcBef>
              <a:buFontTx/>
              <a:buNone/>
              <a:defRPr kumimoji="1" sz="24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en-US" altLang="zh-CN" dirty="0"/>
              <a:t>Next generation development</a:t>
            </a:r>
            <a:endParaRPr lang="zh-CN" altLang="en-US" dirty="0"/>
          </a:p>
        </p:txBody>
      </p:sp>
      <p:sp>
        <p:nvSpPr>
          <p:cNvPr id="9" name="下箭头 8"/>
          <p:cNvSpPr/>
          <p:nvPr/>
        </p:nvSpPr>
        <p:spPr>
          <a:xfrm>
            <a:off x="2051720" y="3573016"/>
            <a:ext cx="288032" cy="356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98065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83336" y="764704"/>
            <a:ext cx="3168352" cy="252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385553"/>
            <a:ext cx="134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UV Channel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43721" y="3283371"/>
            <a:ext cx="3528392" cy="296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3108" y="3681513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VIS Channel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04964" y="48132"/>
            <a:ext cx="5544792" cy="5760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bg1"/>
                </a:solidFill>
              </a:rPr>
              <a:t>Optical Layout View of HRTOU</a:t>
            </a:r>
            <a:endParaRPr lang="zh-CN" alt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8444" t="7208" r="1964" b="1489"/>
          <a:stretch>
            <a:fillRect/>
          </a:stretch>
        </p:blipFill>
        <p:spPr bwMode="auto">
          <a:xfrm>
            <a:off x="3995759" y="825827"/>
            <a:ext cx="460886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00191" y="53012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Layout</a:t>
            </a:r>
            <a:endParaRPr lang="zh-CN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49962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7903573"/>
              </p:ext>
            </p:extLst>
          </p:nvPr>
        </p:nvGraphicFramePr>
        <p:xfrm>
          <a:off x="568624" y="1406312"/>
          <a:ext cx="3972977" cy="3651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62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6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Index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Characteristics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Science Objects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absorbing aerosol</a:t>
                      </a: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Spectral range/nm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340-550nm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Spectral resolution/nm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～</a:t>
                      </a:r>
                      <a:r>
                        <a:rPr lang="en-US" sz="1200" kern="100">
                          <a:effectLst/>
                        </a:rPr>
                        <a:t>2nm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Field of View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Symbol"/>
                        </a:rPr>
                        <a:t></a:t>
                      </a:r>
                      <a:r>
                        <a:rPr lang="en-US" sz="1200" kern="100">
                          <a:effectLst/>
                        </a:rPr>
                        <a:t>57°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Spatial resolution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4km×4km</a:t>
                      </a:r>
                      <a:r>
                        <a:rPr lang="zh-CN" sz="1200" kern="100" dirty="0">
                          <a:effectLst/>
                        </a:rPr>
                        <a:t>（</a:t>
                      </a:r>
                      <a:r>
                        <a:rPr lang="en-US" sz="1200" kern="100" dirty="0">
                          <a:effectLst/>
                        </a:rPr>
                        <a:t>at nadir</a:t>
                      </a:r>
                      <a:r>
                        <a:rPr lang="zh-CN" sz="1200" kern="100" dirty="0">
                          <a:effectLst/>
                        </a:rPr>
                        <a:t>）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8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SNR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＞</a:t>
                      </a:r>
                      <a:r>
                        <a:rPr lang="en-US" sz="1200" kern="100" dirty="0">
                          <a:effectLst/>
                        </a:rPr>
                        <a:t>1000</a:t>
                      </a:r>
                      <a:r>
                        <a:rPr lang="zh-CN" sz="1200" kern="100" dirty="0">
                          <a:effectLst/>
                        </a:rPr>
                        <a:t>（</a:t>
                      </a:r>
                      <a:r>
                        <a:rPr lang="en-US" sz="1200" kern="100" dirty="0">
                          <a:effectLst/>
                        </a:rPr>
                        <a:t>10.89</a:t>
                      </a:r>
                      <a:r>
                        <a:rPr lang="en-US" sz="1200" kern="100" dirty="0">
                          <a:effectLst/>
                          <a:sym typeface="Symbol"/>
                        </a:rPr>
                        <a:t></a:t>
                      </a:r>
                      <a:r>
                        <a:rPr lang="en-US" sz="1200" kern="100" dirty="0">
                          <a:effectLst/>
                        </a:rPr>
                        <a:t>W/cm</a:t>
                      </a:r>
                      <a:r>
                        <a:rPr lang="en-US" sz="1200" kern="100" baseline="30000" dirty="0">
                          <a:effectLst/>
                        </a:rPr>
                        <a:t>2 </a:t>
                      </a:r>
                      <a:r>
                        <a:rPr lang="en-US" sz="1200" kern="100" dirty="0">
                          <a:effectLst/>
                          <a:sym typeface="Symbol"/>
                        </a:rPr>
                        <a:t></a:t>
                      </a:r>
                      <a:r>
                        <a:rPr lang="en-US" sz="1200" kern="100" dirty="0" err="1">
                          <a:effectLst/>
                        </a:rPr>
                        <a:t>sr</a:t>
                      </a:r>
                      <a:r>
                        <a:rPr lang="en-US" sz="1200" kern="100" dirty="0" err="1">
                          <a:effectLst/>
                          <a:sym typeface="Symbol"/>
                        </a:rPr>
                        <a:t></a:t>
                      </a:r>
                      <a:r>
                        <a:rPr lang="en-US" sz="1200" kern="100" dirty="0" err="1">
                          <a:effectLst/>
                        </a:rPr>
                        <a:t>nm</a:t>
                      </a:r>
                      <a:r>
                        <a:rPr lang="zh-CN" sz="1200" kern="100" dirty="0">
                          <a:effectLst/>
                        </a:rPr>
                        <a:t>）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7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Wavelength calibration accuracy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0.1nm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Dynamic range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r>
                        <a:rPr lang="en-US" sz="1200" kern="100" baseline="30000" dirty="0">
                          <a:effectLst/>
                        </a:rPr>
                        <a:t>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Stray light 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r>
                        <a:rPr lang="en-US" sz="1200" kern="100" baseline="30000" dirty="0">
                          <a:effectLst/>
                        </a:rPr>
                        <a:t>-3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1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Working mode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Nadir</a:t>
                      </a:r>
                      <a:r>
                        <a:rPr lang="en-US" altLang="zh-CN" sz="1200" kern="100" baseline="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radiance measurement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Radiometric Calibration</a:t>
                      </a:r>
                      <a:endParaRPr lang="zh-CN" sz="12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148064" y="5445224"/>
            <a:ext cx="3780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</a:rPr>
              <a:t>AAS </a:t>
            </a:r>
            <a:r>
              <a:rPr lang="en-US" altLang="zh-CN" sz="1600" b="1" dirty="0">
                <a:solidFill>
                  <a:srgbClr val="C00000"/>
                </a:solidFill>
              </a:rPr>
              <a:t>will be launched aboard GaoFen-5B satellite in 2020.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521112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CN" altLang="zh-CN" sz="1600" dirty="0"/>
              <a:t> </a:t>
            </a:r>
            <a:r>
              <a:rPr lang="en-US" altLang="zh-CN" sz="1600" dirty="0"/>
              <a:t>The AAS is a UV/VIS spectrograph that combines high spatial resolution and lower spectral resolution together with daily global coverage</a:t>
            </a:r>
            <a:endParaRPr lang="zh-CN" altLang="en-US"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101" y="1982376"/>
            <a:ext cx="3669131" cy="281324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43608" y="764704"/>
            <a:ext cx="756084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C00000"/>
                </a:solidFill>
              </a:rPr>
              <a:t>AAS</a:t>
            </a:r>
            <a:r>
              <a:rPr lang="en-US" altLang="zh-CN" sz="2000" b="1" dirty="0" smtClean="0"/>
              <a:t> </a:t>
            </a:r>
            <a:r>
              <a:rPr lang="en-US" altLang="zh-CN" sz="2000" b="1" dirty="0"/>
              <a:t>(</a:t>
            </a:r>
            <a:r>
              <a:rPr lang="en-US" altLang="zh-CN" sz="2000" b="1" dirty="0">
                <a:solidFill>
                  <a:srgbClr val="C00000"/>
                </a:solidFill>
              </a:rPr>
              <a:t>A</a:t>
            </a:r>
            <a:r>
              <a:rPr lang="en-US" altLang="zh-CN" sz="2000" b="1" dirty="0"/>
              <a:t>bsorbing </a:t>
            </a:r>
            <a:r>
              <a:rPr lang="en-US" altLang="zh-CN" sz="2000" b="1" dirty="0">
                <a:solidFill>
                  <a:srgbClr val="C00000"/>
                </a:solidFill>
              </a:rPr>
              <a:t>A</a:t>
            </a:r>
            <a:r>
              <a:rPr lang="en-US" altLang="zh-CN" sz="2000" b="1" dirty="0"/>
              <a:t>erosol </a:t>
            </a:r>
            <a:r>
              <a:rPr lang="en-US" altLang="zh-CN" sz="2000" b="1" dirty="0">
                <a:solidFill>
                  <a:srgbClr val="C00000"/>
                </a:solidFill>
              </a:rPr>
              <a:t>S</a:t>
            </a:r>
            <a:r>
              <a:rPr lang="en-US" altLang="zh-CN" sz="2000" b="1" dirty="0"/>
              <a:t>ensor on </a:t>
            </a:r>
            <a:r>
              <a:rPr lang="en-US" altLang="zh-CN" sz="2000" b="1" dirty="0" err="1"/>
              <a:t>Gao</a:t>
            </a:r>
            <a:r>
              <a:rPr lang="en-US" altLang="zh-CN" sz="2000" b="1" dirty="0"/>
              <a:t>-Fen 5B Satellite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63788" y="169476"/>
            <a:ext cx="5256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r">
              <a:spcBef>
                <a:spcPct val="0"/>
              </a:spcBef>
              <a:buFontTx/>
              <a:buNone/>
              <a:defRPr kumimoji="1" sz="24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en-US" altLang="zh-CN" dirty="0"/>
              <a:t>Next generation development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8314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123" descr="1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66800"/>
            <a:ext cx="3724275" cy="1979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2222" descr="22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88" y="1033461"/>
            <a:ext cx="3829050" cy="1979613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FengYun"/>
          <p:cNvSpPr txBox="1"/>
          <p:nvPr/>
        </p:nvSpPr>
        <p:spPr>
          <a:xfrm>
            <a:off x="4684712" y="1433512"/>
            <a:ext cx="951965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FengYun</a:t>
            </a:r>
          </a:p>
        </p:txBody>
      </p:sp>
      <p:sp>
        <p:nvSpPr>
          <p:cNvPr id="35" name="GNOS (GNSS Occultation Sounder)"/>
          <p:cNvSpPr txBox="1"/>
          <p:nvPr/>
        </p:nvSpPr>
        <p:spPr>
          <a:xfrm>
            <a:off x="501725" y="1126171"/>
            <a:ext cx="336217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GNOS (GNSS Occultation Sounder)</a:t>
            </a:r>
          </a:p>
        </p:txBody>
      </p:sp>
      <p:sp>
        <p:nvSpPr>
          <p:cNvPr id="36" name="GNSS"/>
          <p:cNvSpPr txBox="1"/>
          <p:nvPr/>
        </p:nvSpPr>
        <p:spPr>
          <a:xfrm>
            <a:off x="7451725" y="2105025"/>
            <a:ext cx="690523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GNSS</a:t>
            </a:r>
          </a:p>
        </p:txBody>
      </p:sp>
      <p:sp>
        <p:nvSpPr>
          <p:cNvPr id="37" name="FY-3C/-3D GNOS:…"/>
          <p:cNvSpPr txBox="1"/>
          <p:nvPr/>
        </p:nvSpPr>
        <p:spPr>
          <a:xfrm>
            <a:off x="160337" y="3227387"/>
            <a:ext cx="3259138" cy="316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b="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FY-3C/-3D GNOS: </a:t>
            </a:r>
          </a:p>
          <a:p>
            <a:pPr>
              <a:defRPr sz="1500" b="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Signals: </a:t>
            </a:r>
            <a:r>
              <a:rPr>
                <a:solidFill>
                  <a:schemeClr val="accent2"/>
                </a:solidFill>
              </a:rPr>
              <a:t>GPS&amp;BDS</a:t>
            </a:r>
            <a:r>
              <a:t>;</a:t>
            </a:r>
          </a:p>
          <a:p>
            <a:pPr>
              <a:defRPr sz="1500" b="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RO events:</a:t>
            </a:r>
          </a:p>
          <a:p>
            <a:pPr>
              <a:defRPr sz="1500" b="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&gt;500 GPS RO events/day</a:t>
            </a:r>
          </a:p>
          <a:p>
            <a:pPr>
              <a:defRPr sz="1500" b="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~200 BDS RO events/day</a:t>
            </a:r>
          </a:p>
          <a:p>
            <a:pPr>
              <a:defRPr sz="1500" b="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Main atm&amp;ion RO retrievals: </a:t>
            </a:r>
          </a:p>
          <a:p>
            <a:pPr>
              <a:defRPr sz="1500" b="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Bending angle (</a:t>
            </a:r>
            <a:r>
              <a:rPr>
                <a:solidFill>
                  <a:srgbClr val="C00000"/>
                </a:solidFill>
              </a:rPr>
              <a:t>alpha</a:t>
            </a:r>
            <a:r>
              <a:t>),</a:t>
            </a:r>
          </a:p>
          <a:p>
            <a:pPr>
              <a:defRPr sz="1500" b="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Refractivity (</a:t>
            </a:r>
            <a:r>
              <a:rPr>
                <a:solidFill>
                  <a:srgbClr val="C00000"/>
                </a:solidFill>
              </a:rPr>
              <a:t>N</a:t>
            </a:r>
            <a:r>
              <a:t>), Density(</a:t>
            </a:r>
            <a:r>
              <a:rPr>
                <a:solidFill>
                  <a:srgbClr val="C00000"/>
                </a:solidFill>
              </a:rPr>
              <a:t>ρ</a:t>
            </a:r>
            <a:r>
              <a:t> ), </a:t>
            </a:r>
          </a:p>
          <a:p>
            <a:pPr>
              <a:defRPr sz="1500" b="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Pressure (</a:t>
            </a:r>
            <a:r>
              <a:rPr>
                <a:solidFill>
                  <a:srgbClr val="C00000"/>
                </a:solidFill>
              </a:rPr>
              <a:t>p</a:t>
            </a:r>
            <a:r>
              <a:t>), Temperature (</a:t>
            </a:r>
            <a:r>
              <a:rPr>
                <a:solidFill>
                  <a:srgbClr val="C00000"/>
                </a:solidFill>
              </a:rPr>
              <a:t>T</a:t>
            </a:r>
            <a:r>
              <a:t>), Humidity (</a:t>
            </a:r>
            <a:r>
              <a:rPr>
                <a:solidFill>
                  <a:srgbClr val="C00000"/>
                </a:solidFill>
              </a:rPr>
              <a:t>q</a:t>
            </a:r>
            <a:r>
              <a:t>), Ionospheric electron density (</a:t>
            </a:r>
            <a:r>
              <a:rPr>
                <a:solidFill>
                  <a:srgbClr val="C00000"/>
                </a:solidFill>
              </a:rPr>
              <a:t>Ne</a:t>
            </a:r>
            <a:r>
              <a:t>) etc.</a:t>
            </a:r>
          </a:p>
        </p:txBody>
      </p:sp>
      <p:sp>
        <p:nvSpPr>
          <p:cNvPr id="38" name="圆角矩形"/>
          <p:cNvSpPr/>
          <p:nvPr/>
        </p:nvSpPr>
        <p:spPr>
          <a:xfrm>
            <a:off x="179387" y="3141662"/>
            <a:ext cx="8799513" cy="2879726"/>
          </a:xfrm>
          <a:prstGeom prst="roundRect">
            <a:avLst>
              <a:gd name="adj" fmla="val 4847"/>
            </a:avLst>
          </a:prstGeom>
          <a:ln w="25400">
            <a:solidFill>
              <a:srgbClr val="00B0F0"/>
            </a:solidFill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CC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39" name="image.pdf" descr="image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0" y="3579812"/>
            <a:ext cx="127000" cy="127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.png" descr="image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419475" y="3192462"/>
            <a:ext cx="5481638" cy="2700338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FY-3C GNOS RO data products"/>
          <p:cNvSpPr txBox="1"/>
          <p:nvPr/>
        </p:nvSpPr>
        <p:spPr>
          <a:xfrm>
            <a:off x="1910815" y="120217"/>
            <a:ext cx="676564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pPr algn="r"/>
            <a:r>
              <a:rPr dirty="0"/>
              <a:t>FY-3C</a:t>
            </a:r>
            <a:r>
              <a:rPr lang="en-US" altLang="zh-CN" dirty="0"/>
              <a:t>/D</a:t>
            </a:r>
            <a:r>
              <a:rPr dirty="0"/>
              <a:t> GNOS RO data products</a:t>
            </a:r>
          </a:p>
        </p:txBody>
      </p:sp>
      <p:sp>
        <p:nvSpPr>
          <p:cNvPr id="12" name="矩形 11"/>
          <p:cNvSpPr/>
          <p:nvPr/>
        </p:nvSpPr>
        <p:spPr>
          <a:xfrm>
            <a:off x="683568" y="593998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It is the first GPS/BDS compatible RO receiver all over the world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85938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roduct validation (Atmospheric products)"/>
          <p:cNvSpPr txBox="1"/>
          <p:nvPr/>
        </p:nvSpPr>
        <p:spPr>
          <a:xfrm>
            <a:off x="787040" y="732266"/>
            <a:ext cx="8064501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 b="0"/>
            </a:pPr>
            <a:r>
              <a:rPr dirty="0"/>
              <a:t>Product validation </a:t>
            </a:r>
            <a:r>
              <a:rPr sz="2000" dirty="0">
                <a:solidFill>
                  <a:srgbClr val="000000"/>
                </a:solidFill>
              </a:rPr>
              <a:t>(Atmospheric products) </a:t>
            </a:r>
          </a:p>
        </p:txBody>
      </p:sp>
      <p:grpSp>
        <p:nvGrpSpPr>
          <p:cNvPr id="93" name="成组"/>
          <p:cNvGrpSpPr/>
          <p:nvPr/>
        </p:nvGrpSpPr>
        <p:grpSpPr>
          <a:xfrm>
            <a:off x="234950" y="1341437"/>
            <a:ext cx="6480175" cy="2159001"/>
            <a:chOff x="0" y="0"/>
            <a:chExt cx="6480174" cy="2159000"/>
          </a:xfrm>
        </p:grpSpPr>
        <p:pic>
          <p:nvPicPr>
            <p:cNvPr id="91" name="F:\AAAPapers\王投稿文章\已发表文章\bwh-WSZ论文\处理过程\GNOSbdvsRs_5_100english.png" descr="F:\AAAPapers\王投稿文章\已发表文章\bwh-WSZ论文\处理过程\GNOSbdvsRs_5_100english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2515" y="0"/>
              <a:ext cx="3257660" cy="2159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F:\AAAPapers\王投稿文章\已发表文章\bwh-WSZ论文\处理过程\5_100english03.png" descr="F:\AAAPapers\王投稿文章\已发表文章\bwh-WSZ论文\处理过程\5_100english03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3257661" cy="2159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8" name="成组"/>
          <p:cNvGrpSpPr/>
          <p:nvPr/>
        </p:nvGrpSpPr>
        <p:grpSpPr>
          <a:xfrm>
            <a:off x="1995486" y="3573461"/>
            <a:ext cx="3239405" cy="3240090"/>
            <a:chOff x="0" y="0"/>
            <a:chExt cx="3239402" cy="3240087"/>
          </a:xfrm>
        </p:grpSpPr>
        <p:pic>
          <p:nvPicPr>
            <p:cNvPr id="96" name="stat" descr="stat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8496" t="2635" r="8702" b="2861"/>
            <a:stretch>
              <a:fillRect/>
            </a:stretch>
          </p:blipFill>
          <p:spPr>
            <a:xfrm>
              <a:off x="0" y="1375154"/>
              <a:ext cx="3239403" cy="18649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" name="F:\AAAPapers\王投稿文章\已发表文章\bwh-WSZ论文\poster figures\atmprof002english.png" descr="F:\AAAPapers\王投稿文章\已发表文章\bwh-WSZ论文\poster figures\atmprof002english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6585" t="4664" r="6204"/>
            <a:stretch>
              <a:fillRect/>
            </a:stretch>
          </p:blipFill>
          <p:spPr>
            <a:xfrm>
              <a:off x="-1" y="0"/>
              <a:ext cx="3239404" cy="1367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3" name="成组"/>
          <p:cNvGrpSpPr/>
          <p:nvPr/>
        </p:nvGrpSpPr>
        <p:grpSpPr>
          <a:xfrm>
            <a:off x="6699250" y="1401762"/>
            <a:ext cx="2328863" cy="1981201"/>
            <a:chOff x="0" y="0"/>
            <a:chExt cx="2328862" cy="1981200"/>
          </a:xfrm>
        </p:grpSpPr>
        <p:pic>
          <p:nvPicPr>
            <p:cNvPr id="101" name="image.png" descr="image.png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0"/>
              <a:ext cx="2328863" cy="1981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2" name="Comparison with COSMIC observation data and radio sonde data"/>
            <p:cNvSpPr txBox="1"/>
            <p:nvPr/>
          </p:nvSpPr>
          <p:spPr>
            <a:xfrm>
              <a:off x="301625" y="247173"/>
              <a:ext cx="2000250" cy="148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900" b="0">
                  <a:solidFill>
                    <a:srgbClr val="002060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Comparison with COSMIC observation data and radio sonde data</a:t>
              </a:r>
            </a:p>
          </p:txBody>
        </p:sp>
      </p:grpSp>
      <p:grpSp>
        <p:nvGrpSpPr>
          <p:cNvPr id="106" name="成组"/>
          <p:cNvGrpSpPr/>
          <p:nvPr/>
        </p:nvGrpSpPr>
        <p:grpSpPr>
          <a:xfrm>
            <a:off x="42862" y="3517900"/>
            <a:ext cx="2084388" cy="1871663"/>
            <a:chOff x="0" y="0"/>
            <a:chExt cx="2084387" cy="1871662"/>
          </a:xfrm>
        </p:grpSpPr>
        <p:pic>
          <p:nvPicPr>
            <p:cNvPr id="104" name="image.png" descr="image.png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0" y="0"/>
              <a:ext cx="2084388" cy="18716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5" name="Comparison between GNOS/BDS…"/>
            <p:cNvSpPr txBox="1"/>
            <p:nvPr/>
          </p:nvSpPr>
          <p:spPr>
            <a:xfrm>
              <a:off x="28575" y="52814"/>
              <a:ext cx="1714500" cy="1762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lnSpc>
                  <a:spcPts val="2200"/>
                </a:lnSpc>
                <a:defRPr sz="1900" b="0">
                  <a:solidFill>
                    <a:srgbClr val="002060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Comparison between GNOS/BDS</a:t>
              </a:r>
            </a:p>
            <a:p>
              <a:pPr>
                <a:lnSpc>
                  <a:spcPts val="2200"/>
                </a:lnSpc>
                <a:defRPr sz="1900" b="0">
                  <a:solidFill>
                    <a:srgbClr val="002060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and GNOS/GPS</a:t>
              </a:r>
            </a:p>
            <a:p>
              <a:pPr>
                <a:lnSpc>
                  <a:spcPts val="2200"/>
                </a:lnSpc>
                <a:defRPr sz="1900" b="0">
                  <a:solidFill>
                    <a:srgbClr val="002060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RO data </a:t>
              </a:r>
            </a:p>
          </p:txBody>
        </p:sp>
      </p:grpSp>
      <p:grpSp>
        <p:nvGrpSpPr>
          <p:cNvPr id="109" name="成组"/>
          <p:cNvGrpSpPr/>
          <p:nvPr/>
        </p:nvGrpSpPr>
        <p:grpSpPr>
          <a:xfrm>
            <a:off x="5462587" y="3852862"/>
            <a:ext cx="3595688" cy="1182688"/>
            <a:chOff x="0" y="0"/>
            <a:chExt cx="3595687" cy="1182687"/>
          </a:xfrm>
        </p:grpSpPr>
        <p:pic>
          <p:nvPicPr>
            <p:cNvPr id="107" name="image.png" descr="image.png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0" y="0"/>
              <a:ext cx="3595688" cy="1182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For the first time validated the consistence of GPS &amp; BDS RO Data."/>
            <p:cNvSpPr txBox="1"/>
            <p:nvPr/>
          </p:nvSpPr>
          <p:spPr>
            <a:xfrm>
              <a:off x="109537" y="77787"/>
              <a:ext cx="3429001" cy="924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ts val="2200"/>
                </a:lnSpc>
                <a:defRPr sz="1900" b="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For the first time validated the consistence of GPS &amp; BDS RO Data.</a:t>
              </a:r>
            </a:p>
          </p:txBody>
        </p:sp>
      </p:grpSp>
      <p:grpSp>
        <p:nvGrpSpPr>
          <p:cNvPr id="112" name="成组"/>
          <p:cNvGrpSpPr/>
          <p:nvPr/>
        </p:nvGrpSpPr>
        <p:grpSpPr>
          <a:xfrm>
            <a:off x="5462587" y="5078412"/>
            <a:ext cx="3651251" cy="1743076"/>
            <a:chOff x="0" y="0"/>
            <a:chExt cx="3651250" cy="1743075"/>
          </a:xfrm>
        </p:grpSpPr>
        <p:pic>
          <p:nvPicPr>
            <p:cNvPr id="110" name="image.png" descr="image.png"/>
            <p:cNvPicPr>
              <a:picLocks noChangeAspect="1"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0" y="0"/>
              <a:ext cx="3651250" cy="1743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1" name="The quality of FY-3C GNOS RO data were consistent with other RO missions and other atmospheric observations ."/>
            <p:cNvSpPr txBox="1"/>
            <p:nvPr/>
          </p:nvSpPr>
          <p:spPr>
            <a:xfrm>
              <a:off x="109537" y="76199"/>
              <a:ext cx="3429001" cy="1483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ts val="2200"/>
                </a:lnSpc>
                <a:defRPr sz="1900" b="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The quality of FY-3C GNOS RO data were consistent with other RO missions and other atmospheric observations .</a:t>
              </a:r>
            </a:p>
          </p:txBody>
        </p:sp>
      </p:grpSp>
      <p:sp>
        <p:nvSpPr>
          <p:cNvPr id="113" name="FY-3C/-D GNOS RO data validation"/>
          <p:cNvSpPr txBox="1"/>
          <p:nvPr/>
        </p:nvSpPr>
        <p:spPr>
          <a:xfrm>
            <a:off x="2483768" y="68508"/>
            <a:ext cx="680402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dirty="0"/>
              <a:t>FY-3C/-D GNOS RO data validation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918707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.tif" descr="image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1557337"/>
            <a:ext cx="3455988" cy="1963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.tif" descr="image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7" y="1582737"/>
            <a:ext cx="3529013" cy="193675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roduct validation (Atmospheric products )"/>
          <p:cNvSpPr txBox="1"/>
          <p:nvPr/>
        </p:nvSpPr>
        <p:spPr>
          <a:xfrm>
            <a:off x="666619" y="845009"/>
            <a:ext cx="8064501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 b="0"/>
            </a:pPr>
            <a:r>
              <a:rPr dirty="0"/>
              <a:t>Product validation </a:t>
            </a:r>
            <a:r>
              <a:rPr sz="2000" dirty="0">
                <a:solidFill>
                  <a:srgbClr val="000000"/>
                </a:solidFill>
              </a:rPr>
              <a:t>(Atmospheric products )</a:t>
            </a:r>
          </a:p>
        </p:txBody>
      </p:sp>
      <p:graphicFrame>
        <p:nvGraphicFramePr>
          <p:cNvPr id="134" name="表格"/>
          <p:cNvGraphicFramePr/>
          <p:nvPr/>
        </p:nvGraphicFramePr>
        <p:xfrm>
          <a:off x="247650" y="4149725"/>
          <a:ext cx="5189537" cy="1406523"/>
        </p:xfrm>
        <a:graphic>
          <a:graphicData uri="http://schemas.openxmlformats.org/drawingml/2006/table">
            <a:tbl>
              <a:tblPr/>
              <a:tblGrid>
                <a:gridCol w="3030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4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4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637">
                <a:tc rowSpan="2">
                  <a:txBody>
                    <a:bodyPr/>
                    <a:lstStyle/>
                    <a:p>
                      <a:pPr indent="12700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6379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5-25km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63794"/>
                      </a:solidFill>
                    </a:lnL>
                    <a:lnR w="12700">
                      <a:solidFill>
                        <a:srgbClr val="163794"/>
                      </a:solidFill>
                    </a:lnR>
                    <a:lnT w="12700">
                      <a:solidFill>
                        <a:srgbClr val="163794"/>
                      </a:solidFill>
                    </a:lnT>
                    <a:lnB w="12700">
                      <a:solidFill>
                        <a:srgbClr val="163794"/>
                      </a:solidFill>
                    </a:lnB>
                    <a:solidFill>
                      <a:srgbClr val="1FFD5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27000"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Ref</a:t>
                      </a:r>
                      <a:r>
                        <a:rPr>
                          <a:latin typeface="宋体"/>
                          <a:ea typeface="宋体"/>
                          <a:cs typeface="宋体"/>
                          <a:sym typeface="宋体"/>
                        </a:rPr>
                        <a:t>（</a:t>
                      </a:r>
                      <a:r>
                        <a:t>%</a:t>
                      </a:r>
                      <a:r>
                        <a:rPr>
                          <a:latin typeface="宋体"/>
                          <a:ea typeface="宋体"/>
                          <a:cs typeface="宋体"/>
                          <a:sym typeface="宋体"/>
                        </a:rPr>
                        <a:t>）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63794"/>
                      </a:solidFill>
                    </a:lnL>
                    <a:lnR w="12700">
                      <a:solidFill>
                        <a:srgbClr val="163794"/>
                      </a:solidFill>
                    </a:lnR>
                    <a:lnT w="12700">
                      <a:solidFill>
                        <a:srgbClr val="163794"/>
                      </a:solidFill>
                    </a:lnT>
                    <a:lnB w="12700">
                      <a:solidFill>
                        <a:srgbClr val="163794"/>
                      </a:solidFill>
                    </a:lnB>
                    <a:solidFill>
                      <a:srgbClr val="1FFD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6379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Bias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63794"/>
                      </a:solidFill>
                    </a:lnL>
                    <a:lnR w="12700">
                      <a:solidFill>
                        <a:srgbClr val="163794"/>
                      </a:solidFill>
                    </a:lnR>
                    <a:lnT w="12700">
                      <a:solidFill>
                        <a:srgbClr val="163794"/>
                      </a:solidFill>
                    </a:lnT>
                    <a:lnB w="12700">
                      <a:solidFill>
                        <a:srgbClr val="163794"/>
                      </a:solidFill>
                    </a:lnB>
                    <a:solidFill>
                      <a:srgbClr val="1FFD59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6379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std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63794"/>
                      </a:solidFill>
                    </a:lnL>
                    <a:lnR w="12700">
                      <a:solidFill>
                        <a:srgbClr val="163794"/>
                      </a:solidFill>
                    </a:lnR>
                    <a:lnT w="12700">
                      <a:solidFill>
                        <a:srgbClr val="163794"/>
                      </a:solidFill>
                    </a:lnT>
                    <a:lnB w="12700">
                      <a:solidFill>
                        <a:srgbClr val="163794"/>
                      </a:solidFill>
                    </a:lnB>
                    <a:solidFill>
                      <a:srgbClr val="1FFD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indent="12700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6379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GNOS-GPS vs ECMWF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63794"/>
                      </a:solidFill>
                    </a:lnL>
                    <a:lnR w="12700">
                      <a:solidFill>
                        <a:srgbClr val="163794"/>
                      </a:solidFill>
                    </a:lnR>
                    <a:lnT w="12700">
                      <a:solidFill>
                        <a:srgbClr val="163794"/>
                      </a:solidFill>
                    </a:lnT>
                    <a:lnB w="12700">
                      <a:solidFill>
                        <a:srgbClr val="163794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6379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63794"/>
                      </a:solidFill>
                    </a:lnL>
                    <a:lnR w="12700">
                      <a:solidFill>
                        <a:srgbClr val="163794"/>
                      </a:solidFill>
                    </a:lnR>
                    <a:lnT w="12700">
                      <a:solidFill>
                        <a:srgbClr val="163794"/>
                      </a:solidFill>
                    </a:lnT>
                    <a:lnB w="12700">
                      <a:solidFill>
                        <a:srgbClr val="16379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0.75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63794"/>
                      </a:solidFill>
                    </a:lnL>
                    <a:lnR w="12700">
                      <a:solidFill>
                        <a:srgbClr val="163794"/>
                      </a:solidFill>
                    </a:lnR>
                    <a:lnT w="12700">
                      <a:solidFill>
                        <a:srgbClr val="163794"/>
                      </a:solidFill>
                    </a:lnT>
                    <a:lnB w="12700">
                      <a:solidFill>
                        <a:srgbClr val="16379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637">
                <a:tc>
                  <a:txBody>
                    <a:bodyPr/>
                    <a:lstStyle/>
                    <a:p>
                      <a:pPr indent="12700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6379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GNOS-BDS vs ECMWF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63794"/>
                      </a:solidFill>
                    </a:lnL>
                    <a:lnR w="12700">
                      <a:solidFill>
                        <a:srgbClr val="163794"/>
                      </a:solidFill>
                    </a:lnR>
                    <a:lnT w="12700">
                      <a:solidFill>
                        <a:srgbClr val="163794"/>
                      </a:solidFill>
                    </a:lnT>
                    <a:lnB w="12700">
                      <a:solidFill>
                        <a:srgbClr val="163794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6379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63794"/>
                      </a:solidFill>
                    </a:lnL>
                    <a:lnR w="12700">
                      <a:solidFill>
                        <a:srgbClr val="163794"/>
                      </a:solidFill>
                    </a:lnR>
                    <a:lnT w="12700">
                      <a:solidFill>
                        <a:srgbClr val="163794"/>
                      </a:solidFill>
                    </a:lnT>
                    <a:lnB w="12700">
                      <a:solidFill>
                        <a:srgbClr val="16379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6379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63794"/>
                      </a:solidFill>
                    </a:lnL>
                    <a:lnR w="12700">
                      <a:solidFill>
                        <a:srgbClr val="163794"/>
                      </a:solidFill>
                    </a:lnR>
                    <a:lnT w="12700">
                      <a:solidFill>
                        <a:srgbClr val="163794"/>
                      </a:solidFill>
                    </a:lnT>
                    <a:lnB w="12700">
                      <a:solidFill>
                        <a:srgbClr val="16379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37">
                <a:tc>
                  <a:txBody>
                    <a:bodyPr/>
                    <a:lstStyle/>
                    <a:p>
                      <a:pPr indent="12700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6379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COSMIC vs ECMWF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63794"/>
                      </a:solidFill>
                    </a:lnL>
                    <a:lnR w="12700">
                      <a:solidFill>
                        <a:srgbClr val="163794"/>
                      </a:solidFill>
                    </a:lnR>
                    <a:lnT w="12700">
                      <a:solidFill>
                        <a:srgbClr val="163794"/>
                      </a:solidFill>
                    </a:lnT>
                    <a:lnB w="12700">
                      <a:solidFill>
                        <a:srgbClr val="163794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6379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63794"/>
                      </a:solidFill>
                    </a:lnL>
                    <a:lnR w="12700">
                      <a:solidFill>
                        <a:srgbClr val="163794"/>
                      </a:solidFill>
                    </a:lnR>
                    <a:lnT w="12700">
                      <a:solidFill>
                        <a:srgbClr val="163794"/>
                      </a:solidFill>
                    </a:lnT>
                    <a:lnB w="12700">
                      <a:solidFill>
                        <a:srgbClr val="16379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0.71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63794"/>
                      </a:solidFill>
                    </a:lnL>
                    <a:lnR w="12700">
                      <a:solidFill>
                        <a:srgbClr val="163794"/>
                      </a:solidFill>
                    </a:lnR>
                    <a:lnT w="12700">
                      <a:solidFill>
                        <a:srgbClr val="163794"/>
                      </a:solidFill>
                    </a:lnT>
                    <a:lnB w="12700">
                      <a:solidFill>
                        <a:srgbClr val="16379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5" name="Red：bias…"/>
          <p:cNvSpPr txBox="1"/>
          <p:nvPr/>
        </p:nvSpPr>
        <p:spPr>
          <a:xfrm>
            <a:off x="490537" y="2925762"/>
            <a:ext cx="1560513" cy="380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 b="0">
                <a:solidFill>
                  <a:srgbClr val="FF0000"/>
                </a:solidFill>
              </a:defRPr>
            </a:pPr>
            <a:r>
              <a:t>Red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：</a:t>
            </a:r>
            <a:r>
              <a:t>bias </a:t>
            </a:r>
          </a:p>
          <a:p>
            <a:pPr>
              <a:defRPr sz="1000" b="0">
                <a:solidFill>
                  <a:srgbClr val="0000FF"/>
                </a:solidFill>
              </a:defRPr>
            </a:pPr>
            <a:r>
              <a:t>blue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：</a:t>
            </a:r>
            <a:r>
              <a:t>std   </a:t>
            </a:r>
          </a:p>
        </p:txBody>
      </p:sp>
      <p:sp>
        <p:nvSpPr>
          <p:cNvPr id="137" name="Ref.      FY3C GNOS GPS"/>
          <p:cNvSpPr txBox="1"/>
          <p:nvPr/>
        </p:nvSpPr>
        <p:spPr>
          <a:xfrm>
            <a:off x="668337" y="1658937"/>
            <a:ext cx="217896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0"/>
            </a:lvl1pPr>
          </a:lstStyle>
          <a:p>
            <a:r>
              <a:t>Ref.      FY3C GNOS GPS</a:t>
            </a:r>
          </a:p>
        </p:txBody>
      </p:sp>
      <p:sp>
        <p:nvSpPr>
          <p:cNvPr id="138" name="Ref.      FY3C GNOS BDS"/>
          <p:cNvSpPr txBox="1"/>
          <p:nvPr/>
        </p:nvSpPr>
        <p:spPr>
          <a:xfrm>
            <a:off x="4572000" y="1701800"/>
            <a:ext cx="2169069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0"/>
            </a:lvl1pPr>
          </a:lstStyle>
          <a:p>
            <a:r>
              <a:t>Ref.      FY3C GNOS BDS</a:t>
            </a:r>
          </a:p>
        </p:txBody>
      </p:sp>
      <p:sp>
        <p:nvSpPr>
          <p:cNvPr id="139" name="Liao Mi,et al. Preliminary validation of the refractivity from the new radio occultation sounder GNOS/FY-3C. Atmos. Meas. Tech, 9,781-792,2016"/>
          <p:cNvSpPr txBox="1"/>
          <p:nvPr/>
        </p:nvSpPr>
        <p:spPr>
          <a:xfrm>
            <a:off x="107950" y="5835650"/>
            <a:ext cx="540067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100" b="0">
                <a:solidFill>
                  <a:srgbClr val="FF0000"/>
                </a:solidFill>
              </a:defRPr>
            </a:lvl1pPr>
          </a:lstStyle>
          <a:p>
            <a:r>
              <a:rPr sz="1400" dirty="0"/>
              <a:t>Liao </a:t>
            </a:r>
            <a:r>
              <a:rPr sz="1400" dirty="0" err="1"/>
              <a:t>Mi,et</a:t>
            </a:r>
            <a:r>
              <a:rPr sz="1400" dirty="0"/>
              <a:t> al. Preliminary validation of the refractivity from the new radio occultation sounder GNOS/FY-3C. Atmos. Meas. Tech, 9,781-792,2016</a:t>
            </a:r>
          </a:p>
        </p:txBody>
      </p:sp>
      <p:sp>
        <p:nvSpPr>
          <p:cNvPr id="140" name="within 200km，±1 h(time)"/>
          <p:cNvSpPr txBox="1"/>
          <p:nvPr/>
        </p:nvSpPr>
        <p:spPr>
          <a:xfrm>
            <a:off x="396875" y="3716337"/>
            <a:ext cx="467995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b="0">
                <a:solidFill>
                  <a:srgbClr val="000000"/>
                </a:solidFill>
              </a:defRPr>
            </a:pPr>
            <a:r>
              <a:t>within 200km</a:t>
            </a:r>
            <a:r>
              <a:rPr>
                <a:latin typeface="Microsoft YaHei"/>
                <a:ea typeface="Microsoft YaHei"/>
                <a:cs typeface="Microsoft YaHei"/>
                <a:sym typeface="Microsoft YaHei"/>
              </a:rPr>
              <a:t>，</a:t>
            </a:r>
            <a:r>
              <a:t>±1 h(time)</a:t>
            </a:r>
          </a:p>
        </p:txBody>
      </p:sp>
      <p:sp>
        <p:nvSpPr>
          <p:cNvPr id="141" name="FY-3D preliminary results of in-orbit testing…"/>
          <p:cNvSpPr txBox="1"/>
          <p:nvPr/>
        </p:nvSpPr>
        <p:spPr>
          <a:xfrm>
            <a:off x="5449887" y="5902325"/>
            <a:ext cx="3652838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 b="0">
                <a:solidFill>
                  <a:srgbClr val="CC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FY-3D preliminary results of in-orbit testing</a:t>
            </a:r>
          </a:p>
          <a:p>
            <a:pPr algn="ctr">
              <a:defRPr sz="1200" b="0">
                <a:solidFill>
                  <a:srgbClr val="CC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 are consistent with those of FY-3C</a:t>
            </a:r>
            <a:r>
              <a:rPr>
                <a:solidFill>
                  <a:srgbClr val="163794"/>
                </a:solidFill>
              </a:rPr>
              <a:t> </a:t>
            </a:r>
          </a:p>
        </p:txBody>
      </p:sp>
      <p:pic>
        <p:nvPicPr>
          <p:cNvPr id="143" name="image.png" descr="imag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387" y="3717925"/>
            <a:ext cx="2184401" cy="221615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from…"/>
          <p:cNvSpPr txBox="1"/>
          <p:nvPr/>
        </p:nvSpPr>
        <p:spPr>
          <a:xfrm>
            <a:off x="7885112" y="5148262"/>
            <a:ext cx="770494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0">
                <a:solidFill>
                  <a:srgbClr val="CC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 from</a:t>
            </a:r>
          </a:p>
          <a:p>
            <a:pPr>
              <a:defRPr sz="1600" b="0">
                <a:solidFill>
                  <a:srgbClr val="CC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 Mi Lao</a:t>
            </a:r>
          </a:p>
        </p:txBody>
      </p:sp>
      <p:sp>
        <p:nvSpPr>
          <p:cNvPr id="146" name="FY-3C/-D GNOS RO data validation"/>
          <p:cNvSpPr txBox="1"/>
          <p:nvPr/>
        </p:nvSpPr>
        <p:spPr>
          <a:xfrm>
            <a:off x="2808287" y="101744"/>
            <a:ext cx="680402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dirty="0"/>
              <a:t>FY-3C/-D GNOS RO data validation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668298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1043608" y="1844824"/>
            <a:ext cx="7215188" cy="2952750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sz="4800" dirty="0">
                <a:solidFill>
                  <a:srgbClr val="C00000"/>
                </a:solidFill>
                <a:latin typeface="Arial Rounded MT Bold" pitchFamily="34" charset="0"/>
                <a:ea typeface="+mn-ea"/>
              </a:rPr>
              <a:t>Thank you for your attention!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谢 谢！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altLang="zh-CN" sz="4800" dirty="0">
              <a:solidFill>
                <a:srgbClr val="C00000"/>
              </a:solidFill>
              <a:latin typeface="Arial Rounded MT Bold" pitchFamily="34" charset="0"/>
              <a:ea typeface="+mn-ea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zh-CN" altLang="en-US" sz="4800" dirty="0">
              <a:solidFill>
                <a:srgbClr val="C00000"/>
              </a:solidFill>
              <a:latin typeface="Arial Rounded MT Bold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="" xmlns:p14="http://schemas.microsoft.com/office/powerpoint/2010/main" val="1679665182"/>
              </p:ext>
            </p:extLst>
          </p:nvPr>
        </p:nvGraphicFramePr>
        <p:xfrm>
          <a:off x="251518" y="1228075"/>
          <a:ext cx="8680555" cy="533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296DDB2A-90FC-514F-99AF-5FA43BADF330}"/>
              </a:ext>
            </a:extLst>
          </p:cNvPr>
          <p:cNvSpPr txBox="1"/>
          <p:nvPr/>
        </p:nvSpPr>
        <p:spPr>
          <a:xfrm>
            <a:off x="1279768" y="649277"/>
            <a:ext cx="66240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Remote Sensing Activities at NSSC</a:t>
            </a:r>
            <a:endParaRPr lang="zh-CN" altLang="en-US" sz="3000" b="1" dirty="0">
              <a:latin typeface="Arial" panose="020B0604020202020204" pitchFamily="34" charset="0"/>
              <a:ea typeface="华文新魏" panose="02010800040101010101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10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2958" y="1501604"/>
            <a:ext cx="6048672" cy="5256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>
              <a:lnSpc>
                <a:spcPct val="100000"/>
              </a:lnSpc>
              <a:spcBef>
                <a:spcPts val="600"/>
              </a:spcBef>
              <a:buFont typeface="Wingdings" charset="2"/>
              <a:buChar char="n"/>
            </a:pPr>
            <a:r>
              <a:rPr lang="en-US" altLang="zh-CN" sz="1800" b="1" dirty="0">
                <a:solidFill>
                  <a:srgbClr val="008000"/>
                </a:solidFill>
              </a:rPr>
              <a:t>HY-2 (Ocean Dynamic Environment Missions)</a:t>
            </a:r>
          </a:p>
          <a:p>
            <a:pPr marL="685800" lvl="1" indent="-342900" defTabSz="914400">
              <a:lnSpc>
                <a:spcPct val="100000"/>
              </a:lnSpc>
              <a:spcBef>
                <a:spcPts val="600"/>
              </a:spcBef>
              <a:buFont typeface="Wingdings" charset="2"/>
              <a:buChar char="n"/>
            </a:pPr>
            <a:r>
              <a:rPr lang="en-US" altLang="zh-CN" sz="1600" b="1" dirty="0">
                <a:solidFill>
                  <a:srgbClr val="008000"/>
                </a:solidFill>
              </a:rPr>
              <a:t>Dual-frequency radar altimeter</a:t>
            </a:r>
          </a:p>
          <a:p>
            <a:pPr marL="685800" lvl="1" indent="-342900" defTabSz="914400">
              <a:lnSpc>
                <a:spcPct val="100000"/>
              </a:lnSpc>
              <a:spcBef>
                <a:spcPts val="600"/>
              </a:spcBef>
              <a:buFont typeface="Wingdings" charset="2"/>
              <a:buChar char="n"/>
            </a:pPr>
            <a:r>
              <a:rPr lang="en-US" altLang="zh-CN" sz="1600" b="1" dirty="0">
                <a:solidFill>
                  <a:srgbClr val="008000"/>
                </a:solidFill>
              </a:rPr>
              <a:t>Atmospheric Correction MW Radiometer</a:t>
            </a:r>
          </a:p>
          <a:p>
            <a:pPr marL="685800" lvl="1" indent="-342900" defTabSz="914400">
              <a:lnSpc>
                <a:spcPct val="100000"/>
              </a:lnSpc>
              <a:spcBef>
                <a:spcPts val="600"/>
              </a:spcBef>
              <a:buFont typeface="Wingdings" charset="2"/>
              <a:buChar char="n"/>
            </a:pPr>
            <a:r>
              <a:rPr lang="en-US" altLang="zh-CN" sz="1600" b="1" dirty="0">
                <a:solidFill>
                  <a:srgbClr val="008000"/>
                </a:solidFill>
              </a:rPr>
              <a:t>Radar </a:t>
            </a:r>
            <a:r>
              <a:rPr lang="en-US" altLang="zh-CN" sz="1600" b="1" dirty="0" err="1">
                <a:solidFill>
                  <a:srgbClr val="008000"/>
                </a:solidFill>
              </a:rPr>
              <a:t>scatterometer</a:t>
            </a:r>
            <a:r>
              <a:rPr lang="en-US" altLang="zh-CN" sz="1600" b="1" dirty="0">
                <a:solidFill>
                  <a:srgbClr val="008000"/>
                </a:solidFill>
              </a:rPr>
              <a:t> </a:t>
            </a:r>
          </a:p>
          <a:p>
            <a:pPr marL="342900" indent="-342900" defTabSz="914400">
              <a:lnSpc>
                <a:spcPct val="100000"/>
              </a:lnSpc>
              <a:spcBef>
                <a:spcPts val="600"/>
              </a:spcBef>
              <a:buFont typeface="Wingdings" charset="2"/>
              <a:buChar char="n"/>
            </a:pPr>
            <a:r>
              <a:rPr lang="en-US" altLang="zh-CN" sz="1800" b="1" dirty="0">
                <a:solidFill>
                  <a:srgbClr val="008000"/>
                </a:solidFill>
              </a:rPr>
              <a:t>TG-2 (Manned Space Flight Mission/Skylab)</a:t>
            </a:r>
          </a:p>
          <a:p>
            <a:pPr marL="685800" lvl="1" indent="-342900" defTabSz="914400">
              <a:lnSpc>
                <a:spcPct val="100000"/>
              </a:lnSpc>
              <a:spcBef>
                <a:spcPts val="600"/>
              </a:spcBef>
              <a:buFont typeface="Wingdings" charset="2"/>
              <a:buChar char="n"/>
            </a:pPr>
            <a:r>
              <a:rPr lang="en-US" altLang="zh-Hans" sz="1600" b="1" dirty="0" err="1">
                <a:solidFill>
                  <a:srgbClr val="008000"/>
                </a:solidFill>
              </a:rPr>
              <a:t>InIRA</a:t>
            </a:r>
            <a:r>
              <a:rPr lang="en-US" altLang="zh-Hans" sz="1600" b="1" dirty="0">
                <a:solidFill>
                  <a:srgbClr val="008000"/>
                </a:solidFill>
              </a:rPr>
              <a:t> (Interferometric Imaging Radar Altimeter)</a:t>
            </a:r>
            <a:endParaRPr lang="en-US" altLang="zh-CN" b="1" dirty="0">
              <a:solidFill>
                <a:srgbClr val="008000"/>
              </a:solidFill>
            </a:endParaRPr>
          </a:p>
          <a:p>
            <a:pPr marL="342900" indent="-342900" defTabSz="914400">
              <a:lnSpc>
                <a:spcPct val="100000"/>
              </a:lnSpc>
              <a:spcBef>
                <a:spcPts val="600"/>
              </a:spcBef>
              <a:buFont typeface="Wingdings" charset="2"/>
              <a:buChar char="n"/>
            </a:pPr>
            <a:r>
              <a:rPr lang="en-US" altLang="zh-CN" sz="1800" b="1" dirty="0">
                <a:solidFill>
                  <a:srgbClr val="008000"/>
                </a:solidFill>
              </a:rPr>
              <a:t>CFOSAT (China-France Oceanographic Satellite)</a:t>
            </a:r>
          </a:p>
          <a:p>
            <a:pPr marL="685800" lvl="1" indent="-342900" defTabSz="914400">
              <a:lnSpc>
                <a:spcPct val="100000"/>
              </a:lnSpc>
              <a:spcBef>
                <a:spcPts val="600"/>
              </a:spcBef>
              <a:buFont typeface="Wingdings" charset="2"/>
              <a:buChar char="n"/>
            </a:pPr>
            <a:r>
              <a:rPr lang="en-US" altLang="zh-CN" sz="1600" b="1" dirty="0">
                <a:solidFill>
                  <a:srgbClr val="008000"/>
                </a:solidFill>
              </a:rPr>
              <a:t>Radar </a:t>
            </a:r>
            <a:r>
              <a:rPr lang="en-US" altLang="zh-CN" sz="1600" b="1" dirty="0" err="1">
                <a:solidFill>
                  <a:srgbClr val="008000"/>
                </a:solidFill>
              </a:rPr>
              <a:t>scatterometer</a:t>
            </a:r>
            <a:endParaRPr lang="en-US" altLang="zh-CN" sz="1600" b="1" dirty="0">
              <a:solidFill>
                <a:srgbClr val="008000"/>
              </a:solidFill>
            </a:endParaRPr>
          </a:p>
          <a:p>
            <a:pPr marL="342900" indent="-342900" defTabSz="914400">
              <a:lnSpc>
                <a:spcPct val="100000"/>
              </a:lnSpc>
              <a:spcBef>
                <a:spcPts val="600"/>
              </a:spcBef>
              <a:buFont typeface="Wingdings" charset="2"/>
              <a:buChar char="n"/>
            </a:pPr>
            <a:r>
              <a:rPr lang="en-US" altLang="zh-CN" sz="1800" b="1" dirty="0">
                <a:solidFill>
                  <a:srgbClr val="008000"/>
                </a:solidFill>
              </a:rPr>
              <a:t>COSM (Chinese Ocean Salinity Mission)</a:t>
            </a:r>
          </a:p>
          <a:p>
            <a:pPr marL="685800" lvl="1" indent="-342900" defTabSz="914400">
              <a:lnSpc>
                <a:spcPct val="100000"/>
              </a:lnSpc>
              <a:spcBef>
                <a:spcPts val="600"/>
              </a:spcBef>
              <a:buFont typeface="Wingdings" charset="2"/>
              <a:buChar char="n"/>
            </a:pPr>
            <a:r>
              <a:rPr lang="en-US" altLang="zh-CN" sz="1600" b="1" dirty="0">
                <a:solidFill>
                  <a:srgbClr val="008000"/>
                </a:solidFill>
              </a:rPr>
              <a:t>MICAP (Microwave Imager Combined Active Passive)</a:t>
            </a:r>
          </a:p>
          <a:p>
            <a:pPr marL="342900" indent="-342900" defTabSz="914400">
              <a:lnSpc>
                <a:spcPct val="100000"/>
              </a:lnSpc>
              <a:spcBef>
                <a:spcPts val="600"/>
              </a:spcBef>
              <a:buFont typeface="Wingdings" charset="2"/>
              <a:buChar char="n"/>
            </a:pPr>
            <a:r>
              <a:rPr lang="en-US" altLang="zh-CN" sz="1800" b="1" dirty="0">
                <a:solidFill>
                  <a:srgbClr val="C00000"/>
                </a:solidFill>
              </a:rPr>
              <a:t>FY-3 (LEO meteorological Satellite)</a:t>
            </a:r>
          </a:p>
          <a:p>
            <a:pPr marL="685800" lvl="1" indent="-342900" defTabSz="914400">
              <a:lnSpc>
                <a:spcPct val="100000"/>
              </a:lnSpc>
              <a:spcBef>
                <a:spcPts val="600"/>
              </a:spcBef>
              <a:buFont typeface="Wingdings" charset="2"/>
              <a:buChar char="n"/>
            </a:pPr>
            <a:r>
              <a:rPr lang="en-US" altLang="zh-CN" sz="1400" b="1" dirty="0">
                <a:solidFill>
                  <a:srgbClr val="C00000"/>
                </a:solidFill>
              </a:rPr>
              <a:t>Microwave Humidity/</a:t>
            </a:r>
            <a:r>
              <a:rPr lang="en-US" altLang="zh-CN" sz="1400" b="1" dirty="0" err="1">
                <a:solidFill>
                  <a:srgbClr val="C00000"/>
                </a:solidFill>
              </a:rPr>
              <a:t>Temprature</a:t>
            </a:r>
            <a:r>
              <a:rPr lang="en-US" altLang="zh-CN" sz="1400" b="1" dirty="0">
                <a:solidFill>
                  <a:srgbClr val="C00000"/>
                </a:solidFill>
              </a:rPr>
              <a:t> Sounder</a:t>
            </a:r>
          </a:p>
          <a:p>
            <a:pPr marL="685800" lvl="1" indent="-342900" defTabSz="914400">
              <a:lnSpc>
                <a:spcPct val="100000"/>
              </a:lnSpc>
              <a:spcBef>
                <a:spcPts val="600"/>
              </a:spcBef>
              <a:buFont typeface="Wingdings" charset="2"/>
              <a:buChar char="n"/>
            </a:pPr>
            <a:r>
              <a:rPr lang="en-US" altLang="zh-CN" sz="1400" b="1" dirty="0">
                <a:solidFill>
                  <a:srgbClr val="C00000"/>
                </a:solidFill>
              </a:rPr>
              <a:t>GNSS Occultation/</a:t>
            </a:r>
            <a:r>
              <a:rPr lang="en-US" altLang="zh-CN" sz="1400" b="1" dirty="0" err="1">
                <a:solidFill>
                  <a:srgbClr val="C00000"/>
                </a:solidFill>
              </a:rPr>
              <a:t>Reflectrometry</a:t>
            </a:r>
            <a:r>
              <a:rPr lang="en-US" altLang="zh-CN" sz="1400" b="1" dirty="0">
                <a:solidFill>
                  <a:srgbClr val="C00000"/>
                </a:solidFill>
              </a:rPr>
              <a:t> Sounder</a:t>
            </a:r>
          </a:p>
          <a:p>
            <a:pPr marL="685800" lvl="1" indent="-342900" defTabSz="914400">
              <a:lnSpc>
                <a:spcPct val="100000"/>
              </a:lnSpc>
              <a:spcBef>
                <a:spcPts val="600"/>
              </a:spcBef>
              <a:buFont typeface="Wingdings" charset="2"/>
              <a:buChar char="n"/>
            </a:pPr>
            <a:r>
              <a:rPr lang="en-US" altLang="zh-CN" sz="1400" b="1" dirty="0">
                <a:solidFill>
                  <a:srgbClr val="C00000"/>
                </a:solidFill>
              </a:rPr>
              <a:t>Ozone total amount imager</a:t>
            </a:r>
          </a:p>
          <a:p>
            <a:pPr marL="685800" lvl="1" indent="-342900" defTabSz="914400">
              <a:lnSpc>
                <a:spcPct val="100000"/>
              </a:lnSpc>
              <a:spcBef>
                <a:spcPts val="600"/>
              </a:spcBef>
              <a:buFont typeface="Wingdings" charset="2"/>
              <a:buChar char="n"/>
            </a:pPr>
            <a:r>
              <a:rPr lang="en-US" altLang="zh-CN" sz="1400" b="1" dirty="0">
                <a:solidFill>
                  <a:srgbClr val="C00000"/>
                </a:solidFill>
              </a:rPr>
              <a:t>Atmospheric pollutant and aerosol imager (UV and visible spectrometer)</a:t>
            </a:r>
            <a:endParaRPr lang="en-US" altLang="zh-CN" sz="1400" b="1" dirty="0">
              <a:solidFill>
                <a:srgbClr val="008000"/>
              </a:solidFill>
            </a:endParaRPr>
          </a:p>
        </p:txBody>
      </p:sp>
      <p:sp>
        <p:nvSpPr>
          <p:cNvPr id="5" name="Shape 202"/>
          <p:cNvSpPr txBox="1">
            <a:spLocks/>
          </p:cNvSpPr>
          <p:nvPr/>
        </p:nvSpPr>
        <p:spPr>
          <a:xfrm>
            <a:off x="395536" y="594062"/>
            <a:ext cx="6696744" cy="936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0" tIns="0" rIns="0" bIns="0" rtlCol="0" anchor="ctr">
            <a:normAutofit/>
          </a:bodyPr>
          <a:lstStyle>
            <a:defPPr>
              <a:defRPr lang="zh-CN"/>
            </a:defPPr>
            <a:lvl1pPr indent="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NSSC contributions to Oceanographic </a:t>
            </a:r>
          </a:p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Meteorological Satellites</a:t>
            </a:r>
          </a:p>
        </p:txBody>
      </p:sp>
      <p:pic>
        <p:nvPicPr>
          <p:cNvPr id="7" name="Picture 4" descr="701937">
            <a:extLst>
              <a:ext uri="{FF2B5EF4-FFF2-40B4-BE49-F238E27FC236}">
                <a16:creationId xmlns="" xmlns:a16="http://schemas.microsoft.com/office/drawing/2014/main" id="{4CB6AA40-DA6D-EA4E-8B43-EF97ECD77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116" y="795947"/>
            <a:ext cx="299085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216_0hy-2-3">
            <a:extLst>
              <a:ext uri="{FF2B5EF4-FFF2-40B4-BE49-F238E27FC236}">
                <a16:creationId xmlns="" xmlns:a16="http://schemas.microsoft.com/office/drawing/2014/main" id="{D0643A16-207C-9E47-A2E7-1B729154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127574" y="2296286"/>
            <a:ext cx="2980708" cy="195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652B598-6FF8-F84C-9FF5-834438F464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58" y="4332414"/>
            <a:ext cx="2990241" cy="211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4305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="" xmlns:p14="http://schemas.microsoft.com/office/powerpoint/2010/main" val="870970694"/>
              </p:ext>
            </p:extLst>
          </p:nvPr>
        </p:nvGraphicFramePr>
        <p:xfrm>
          <a:off x="251518" y="1228075"/>
          <a:ext cx="8680555" cy="533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296DDB2A-90FC-514F-99AF-5FA43BADF330}"/>
              </a:ext>
            </a:extLst>
          </p:cNvPr>
          <p:cNvSpPr txBox="1"/>
          <p:nvPr/>
        </p:nvSpPr>
        <p:spPr>
          <a:xfrm>
            <a:off x="1029794" y="685165"/>
            <a:ext cx="71240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Update of CAL/VAL Activities at NSSC</a:t>
            </a:r>
            <a:endParaRPr lang="zh-CN" altLang="en-US" sz="3000" b="1" dirty="0">
              <a:latin typeface="Arial" panose="020B0604020202020204" pitchFamily="34" charset="0"/>
              <a:ea typeface="华文新魏" panose="02010800040101010101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88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7664" y="17478"/>
            <a:ext cx="5667191" cy="6926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CFOSAT </a:t>
            </a:r>
            <a:r>
              <a:rPr lang="en-US" altLang="zh-CN" dirty="0" err="1">
                <a:solidFill>
                  <a:schemeClr val="bg1"/>
                </a:solidFill>
              </a:rPr>
              <a:t>Scatterometer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11" y="721966"/>
            <a:ext cx="5904656" cy="5389488"/>
          </a:xfrm>
        </p:spPr>
        <p:txBody>
          <a:bodyPr>
            <a:normAutofit/>
          </a:bodyPr>
          <a:lstStyle/>
          <a:p>
            <a:pPr marL="285750" indent="-285750" fontAlgn="auto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en-US" altLang="zh-CN" sz="2000" kern="1200" dirty="0"/>
              <a:t>CFOSAT (Chinese-French Oceanic </a:t>
            </a:r>
            <a:r>
              <a:rPr lang="en-US" altLang="zh-CN" sz="2000" kern="1200" dirty="0" err="1"/>
              <a:t>SATellite</a:t>
            </a:r>
            <a:r>
              <a:rPr lang="en-US" altLang="zh-CN" sz="2000" kern="1200" dirty="0"/>
              <a:t>) is a China-France jointly developed oceanography satellite</a:t>
            </a:r>
          </a:p>
          <a:p>
            <a:pPr marL="285750" indent="-285750" fontAlgn="auto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en-US" altLang="zh-CN" sz="2000" kern="1200" dirty="0"/>
              <a:t> CFOSAT has two radar payload</a:t>
            </a:r>
          </a:p>
          <a:p>
            <a:pPr lvl="1"/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SCAT: a Ku-band rotating fan-beam radar </a:t>
            </a:r>
            <a:r>
              <a:rPr lang="en-US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scattermeter</a:t>
            </a:r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(SCAT) for ocean surface wind vector measurement;</a:t>
            </a:r>
          </a:p>
          <a:p>
            <a:pPr lvl="1"/>
            <a:r>
              <a:rPr lang="en-US" altLang="zh-CN" sz="20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SWIM: a Ku-band real aperture radar for measurement of directional </a:t>
            </a:r>
            <a:br>
              <a:rPr lang="en-US" altLang="zh-CN" sz="20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0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 surface wave spectrum </a:t>
            </a:r>
          </a:p>
          <a:p>
            <a:pPr marL="285750" indent="-285750" fontAlgn="auto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en-US" altLang="zh-CN" sz="2000" kern="1200" dirty="0"/>
              <a:t>Launched</a:t>
            </a:r>
            <a:r>
              <a:rPr lang="zh-CN" altLang="en-US" sz="2000" kern="1200" dirty="0"/>
              <a:t> </a:t>
            </a:r>
            <a:r>
              <a:rPr lang="en-US" altLang="zh-CN" sz="2000" kern="1200" dirty="0"/>
              <a:t>on October 29, </a:t>
            </a:r>
            <a:r>
              <a:rPr lang="en-US" altLang="zh-CN" sz="2000" kern="1200" dirty="0" smtClean="0"/>
              <a:t>2018</a:t>
            </a:r>
            <a:endParaRPr lang="zh-CN" altLang="en-US" sz="2000" kern="1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902" y="710174"/>
            <a:ext cx="2902498" cy="20559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9DEF850-ADDB-FA4A-BC06-50850D52A9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241502" y="2757455"/>
            <a:ext cx="2902498" cy="20882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8D75888-1237-7E40-A0B7-C80740F74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502" y="4805359"/>
            <a:ext cx="2902498" cy="19335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ED6B039-9EDE-EC41-99C0-9CA447DD4B4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922144"/>
            <a:ext cx="3528392" cy="1935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55967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7664" y="17478"/>
            <a:ext cx="5667191" cy="6926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CFOSAT </a:t>
            </a:r>
            <a:r>
              <a:rPr lang="en-US" altLang="zh-CN" dirty="0" err="1">
                <a:solidFill>
                  <a:schemeClr val="bg1"/>
                </a:solidFill>
              </a:rPr>
              <a:t>Scatterometer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10" y="721966"/>
            <a:ext cx="8964689" cy="5389488"/>
          </a:xfrm>
        </p:spPr>
        <p:txBody>
          <a:bodyPr>
            <a:normAutofit/>
          </a:bodyPr>
          <a:lstStyle/>
          <a:p>
            <a:pPr marL="285750" indent="-285750" fontAlgn="auto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en-US" altLang="zh-CN" sz="2000" kern="1200" dirty="0"/>
              <a:t>Calibration activities</a:t>
            </a:r>
          </a:p>
          <a:p>
            <a:pPr marL="685800" lvl="1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en-US" altLang="zh-CN" sz="1600" dirty="0"/>
              <a:t>Internal calibration for signals and noises</a:t>
            </a:r>
          </a:p>
          <a:p>
            <a:pPr marL="685800" lvl="1">
              <a:lnSpc>
                <a:spcPct val="130000"/>
              </a:lnSpc>
              <a:buFont typeface="Wingdings" pitchFamily="2" charset="2"/>
              <a:buChar char="n"/>
              <a:defRPr/>
            </a:pPr>
            <a:endParaRPr lang="en-US" altLang="zh-CN" sz="1600" dirty="0"/>
          </a:p>
          <a:p>
            <a:pPr marL="685800" lvl="1">
              <a:lnSpc>
                <a:spcPct val="130000"/>
              </a:lnSpc>
              <a:buFont typeface="Wingdings" pitchFamily="2" charset="2"/>
              <a:buChar char="n"/>
              <a:defRPr/>
            </a:pPr>
            <a:endParaRPr lang="en-US" altLang="zh-CN" sz="1600" dirty="0"/>
          </a:p>
          <a:p>
            <a:pPr marL="685800" lvl="1">
              <a:lnSpc>
                <a:spcPct val="130000"/>
              </a:lnSpc>
              <a:buFont typeface="Wingdings" pitchFamily="2" charset="2"/>
              <a:buChar char="n"/>
              <a:defRPr/>
            </a:pPr>
            <a:endParaRPr lang="en-US" altLang="zh-CN" sz="1600" dirty="0"/>
          </a:p>
          <a:p>
            <a:pPr marL="685800" lvl="1">
              <a:lnSpc>
                <a:spcPct val="130000"/>
              </a:lnSpc>
              <a:buFont typeface="Wingdings" pitchFamily="2" charset="2"/>
              <a:buChar char="n"/>
              <a:defRPr/>
            </a:pPr>
            <a:endParaRPr lang="en-US" altLang="zh-CN" sz="1600" dirty="0"/>
          </a:p>
          <a:p>
            <a:pPr marL="685800" lvl="1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en-US" altLang="zh-CN" sz="1600" dirty="0"/>
              <a:t>NWP ocean calibration for L1B/L2A sigma 0 product</a:t>
            </a:r>
          </a:p>
          <a:p>
            <a:pPr marL="685800" lvl="1">
              <a:lnSpc>
                <a:spcPct val="130000"/>
              </a:lnSpc>
              <a:buFont typeface="Wingdings" pitchFamily="2" charset="2"/>
              <a:buChar char="n"/>
              <a:defRPr/>
            </a:pPr>
            <a:endParaRPr lang="en-US" altLang="zh-CN" sz="1600" dirty="0"/>
          </a:p>
          <a:p>
            <a:pPr marL="685800" lvl="1">
              <a:lnSpc>
                <a:spcPct val="130000"/>
              </a:lnSpc>
              <a:buFont typeface="Wingdings" pitchFamily="2" charset="2"/>
              <a:buChar char="n"/>
              <a:defRPr/>
            </a:pPr>
            <a:endParaRPr lang="en-US" altLang="zh-CN" sz="1600" dirty="0"/>
          </a:p>
          <a:p>
            <a:pPr marL="685800" lvl="1">
              <a:lnSpc>
                <a:spcPct val="130000"/>
              </a:lnSpc>
              <a:buFont typeface="Wingdings" pitchFamily="2" charset="2"/>
              <a:buChar char="n"/>
              <a:defRPr/>
            </a:pPr>
            <a:endParaRPr lang="en-US" altLang="zh-CN" sz="1600" dirty="0"/>
          </a:p>
          <a:p>
            <a:pPr marL="685800" lvl="1">
              <a:lnSpc>
                <a:spcPct val="130000"/>
              </a:lnSpc>
              <a:buFont typeface="Wingdings" pitchFamily="2" charset="2"/>
              <a:buChar char="n"/>
              <a:defRPr/>
            </a:pPr>
            <a:endParaRPr lang="en-US" altLang="zh-CN" sz="1600" dirty="0"/>
          </a:p>
          <a:p>
            <a:pPr marL="685800" lvl="1">
              <a:lnSpc>
                <a:spcPct val="130000"/>
              </a:lnSpc>
              <a:buFont typeface="Wingdings" pitchFamily="2" charset="2"/>
              <a:buChar char="n"/>
              <a:defRPr/>
            </a:pPr>
            <a:endParaRPr lang="en-US" altLang="zh-CN" sz="1600" dirty="0"/>
          </a:p>
          <a:p>
            <a:pPr marL="685800" lvl="1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en-US" altLang="zh-CN" sz="1600" dirty="0"/>
              <a:t>Transponder calibration for antenna pattern and </a:t>
            </a:r>
            <a:r>
              <a:rPr lang="en-US" altLang="zh-CN" sz="1600" dirty="0" err="1" smtClean="0"/>
              <a:t>geoposition</a:t>
            </a:r>
            <a:endParaRPr lang="en-US" altLang="zh-CN" sz="1600" kern="1200" dirty="0"/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85C8C50-BC5A-0C4C-9462-192C38868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67544" y="1628800"/>
            <a:ext cx="3240360" cy="14547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EDA7E37-9979-5149-8762-A14E64CC24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563888" y="1614659"/>
            <a:ext cx="3240360" cy="14688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FDDE09D-F218-2240-913F-6C852AC3A8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09" y="3476896"/>
            <a:ext cx="2316510" cy="176463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91438A79-75C9-104B-AAD5-C4C6C72FA18D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/>
        </p:blipFill>
        <p:spPr>
          <a:xfrm>
            <a:off x="2627784" y="3476896"/>
            <a:ext cx="2783029" cy="1764638"/>
          </a:xfrm>
          <a:prstGeom prst="rect">
            <a:avLst/>
          </a:prstGeom>
          <a:ln>
            <a:noFill/>
          </a:ln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3B9D5013-9AEC-FB47-BA87-404DF1A28E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16" y="5558867"/>
            <a:ext cx="1683695" cy="1262771"/>
          </a:xfrm>
          <a:prstGeom prst="rect">
            <a:avLst/>
          </a:prstGeom>
        </p:spPr>
      </p:pic>
      <p:pic>
        <p:nvPicPr>
          <p:cNvPr id="14" name="Picture 2" descr="https://mail.cstnet.cn/coremail/s?func=mbox:getMessageData&amp;mid=10:1tbiCgEJDlz4iPLjnAAEsp&amp;part=2">
            <a:extLst>
              <a:ext uri="{FF2B5EF4-FFF2-40B4-BE49-F238E27FC236}">
                <a16:creationId xmlns="" xmlns:a16="http://schemas.microsoft.com/office/drawing/2014/main" id="{4489719F-83B0-0E4F-8669-332F88A0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3127" y="5558867"/>
            <a:ext cx="1732180" cy="1299134"/>
          </a:xfrm>
          <a:prstGeom prst="rect">
            <a:avLst/>
          </a:prstGeom>
          <a:noFill/>
        </p:spPr>
      </p:pic>
      <p:pic>
        <p:nvPicPr>
          <p:cNvPr id="15" name="Picture 4" descr="https://mail.cstnet.cn/coremail/s?func=mbox:getMessageData&amp;mid=10:1tbiCgEJDlz4iPLjnAAEsp&amp;part=3">
            <a:extLst>
              <a:ext uri="{FF2B5EF4-FFF2-40B4-BE49-F238E27FC236}">
                <a16:creationId xmlns="" xmlns:a16="http://schemas.microsoft.com/office/drawing/2014/main" id="{8AFFEDEE-A613-5542-B672-FF3C3474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660" y="5568327"/>
            <a:ext cx="1719564" cy="1289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956113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9238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Wind retrieval Results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536" y="836712"/>
            <a:ext cx="8215370" cy="14287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wind speed accuracy of CFOSAT SCAT is better than 2m/s. </a:t>
            </a:r>
          </a:p>
          <a:p>
            <a:r>
              <a:rPr lang="en-US" dirty="0"/>
              <a:t>The wind direction accuracy is better than 20°.  </a:t>
            </a:r>
            <a:endParaRPr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642954" y="2374841"/>
          <a:ext cx="4714908" cy="1952901"/>
        </p:xfrm>
        <a:graphic>
          <a:graphicData uri="http://schemas.openxmlformats.org/drawingml/2006/table">
            <a:tbl>
              <a:tblPr/>
              <a:tblGrid>
                <a:gridCol w="2464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0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0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仿宋"/>
                          <a:cs typeface="Times New Roman"/>
                        </a:rPr>
                        <a:t>Wind speed accuracy</a:t>
                      </a:r>
                      <a:endParaRPr lang="zh-CN" sz="2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仿宋"/>
                          <a:cs typeface="Times New Roman"/>
                        </a:rPr>
                        <a:t>Better than 2m/s</a:t>
                      </a:r>
                      <a:endParaRPr lang="zh-CN" sz="2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1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仿宋"/>
                          <a:cs typeface="Times New Roman"/>
                        </a:rPr>
                        <a:t>Wind direction accuracy</a:t>
                      </a:r>
                      <a:endParaRPr lang="zh-CN" sz="2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仿宋"/>
                          <a:cs typeface="Times New Roman"/>
                        </a:rPr>
                        <a:t>Better than 20°</a:t>
                      </a:r>
                      <a:endParaRPr lang="zh-CN" sz="2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仿宋"/>
                          <a:cs typeface="Times New Roman"/>
                        </a:rPr>
                        <a:t>Swath width</a:t>
                      </a:r>
                      <a:endParaRPr lang="zh-CN" sz="2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仿宋"/>
                          <a:cs typeface="Times New Roman"/>
                        </a:rPr>
                        <a:t>&gt;1000km</a:t>
                      </a:r>
                      <a:endParaRPr lang="zh-CN" sz="2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仿宋"/>
                          <a:cs typeface="Times New Roman"/>
                        </a:rPr>
                        <a:t>Surface resolutions</a:t>
                      </a:r>
                      <a:endParaRPr lang="zh-CN" sz="2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仿宋"/>
                          <a:cs typeface="Times New Roman"/>
                        </a:rPr>
                        <a:t>12.5km/25km</a:t>
                      </a:r>
                      <a:endParaRPr lang="zh-CN" sz="2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C:\Users\zhudi\Desktop\正样总结\在轨测试\风场 lin\_storage_emulated_0_tencent_MicroMsg_d774ef2d7bb55027e8d0c4bd5cc10694_image2_37_82_3782663bcf7b9ef504a4335c0eb6e9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272332"/>
            <a:ext cx="3214710" cy="3647898"/>
          </a:xfrm>
          <a:prstGeom prst="rect">
            <a:avLst/>
          </a:prstGeom>
          <a:noFill/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211C815-588E-9B44-99BC-7147D2F858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86" y="4437112"/>
            <a:ext cx="2160240" cy="17039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F088D8B-147C-B34E-898B-E703F51A3B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809" y="4437112"/>
            <a:ext cx="2946319" cy="17039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16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5" descr="DSC_375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4123" y="4139467"/>
            <a:ext cx="328288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矩形 6"/>
          <p:cNvSpPr>
            <a:spLocks noChangeArrowheads="1"/>
          </p:cNvSpPr>
          <p:nvPr/>
        </p:nvSpPr>
        <p:spPr bwMode="auto">
          <a:xfrm>
            <a:off x="2123728" y="0"/>
            <a:ext cx="5143536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HY-2B Radar Altimeter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7002652" y="64782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87477" y="739754"/>
            <a:ext cx="8104984" cy="3399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b="1" dirty="0">
                <a:solidFill>
                  <a:srgbClr val="002060"/>
                </a:solidFill>
                <a:latin typeface="+mn-lt"/>
                <a:ea typeface="+mn-ea"/>
              </a:rPr>
              <a:t>HY-2 is oceanic dynamic environment measurement mission</a:t>
            </a:r>
          </a:p>
          <a:p>
            <a:pPr marL="285750" indent="-285750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b="1" dirty="0">
                <a:solidFill>
                  <a:srgbClr val="002060"/>
                </a:solidFill>
                <a:latin typeface="+mn-lt"/>
                <a:ea typeface="+mn-ea"/>
              </a:rPr>
              <a:t>HY-2A and 2B, were launched on August 16th, 2011 and October 25th, 2018 respectively. </a:t>
            </a:r>
          </a:p>
          <a:p>
            <a:pPr marL="285750" indent="-285750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b="1" dirty="0">
                <a:solidFill>
                  <a:srgbClr val="002060"/>
                </a:solidFill>
                <a:latin typeface="+mn-lt"/>
                <a:ea typeface="+mn-ea"/>
              </a:rPr>
              <a:t>The main payloads of HY-2 include:</a:t>
            </a:r>
            <a:r>
              <a:rPr lang="zh-CN" altLang="en-US" b="1" dirty="0">
                <a:solidFill>
                  <a:srgbClr val="002060"/>
                </a:solidFill>
                <a:latin typeface="+mn-lt"/>
                <a:ea typeface="+mn-ea"/>
              </a:rPr>
              <a:t> </a:t>
            </a:r>
            <a:endParaRPr lang="en-US" b="1" dirty="0">
              <a:solidFill>
                <a:srgbClr val="002060"/>
              </a:solidFill>
              <a:latin typeface="+mn-lt"/>
              <a:ea typeface="+mn-ea"/>
            </a:endParaRPr>
          </a:p>
          <a:p>
            <a:pPr marL="742950" lvl="1" indent="-285750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ea typeface="+mn-ea"/>
              </a:rPr>
              <a:t>Dual frequency radar altimeter</a:t>
            </a:r>
          </a:p>
          <a:p>
            <a:pPr marL="742950" lvl="1" indent="-285750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solidFill>
                  <a:srgbClr val="FF0000"/>
                </a:solidFill>
                <a:latin typeface="+mn-lt"/>
                <a:ea typeface="+mn-ea"/>
              </a:rPr>
              <a:t>atmospheric correction microwave radiometer</a:t>
            </a:r>
          </a:p>
          <a:p>
            <a:pPr marL="742950" lvl="1" indent="-285750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solidFill>
                  <a:srgbClr val="00B0F0"/>
                </a:solidFill>
                <a:latin typeface="+mn-lt"/>
                <a:ea typeface="+mn-ea"/>
              </a:rPr>
              <a:t>Radar </a:t>
            </a:r>
            <a:r>
              <a:rPr lang="en-US" b="1" dirty="0" err="1">
                <a:solidFill>
                  <a:srgbClr val="00B0F0"/>
                </a:solidFill>
                <a:latin typeface="+mn-lt"/>
                <a:ea typeface="+mn-ea"/>
              </a:rPr>
              <a:t>scatterometer</a:t>
            </a:r>
            <a:endParaRPr lang="en-US" b="1" dirty="0">
              <a:solidFill>
                <a:srgbClr val="00B0F0"/>
              </a:solidFill>
              <a:latin typeface="+mn-lt"/>
              <a:ea typeface="+mn-ea"/>
            </a:endParaRPr>
          </a:p>
          <a:p>
            <a:pPr marL="742950" lvl="1" indent="-285750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accent5"/>
                </a:solidFill>
                <a:latin typeface="+mn-lt"/>
                <a:ea typeface="+mn-ea"/>
              </a:rPr>
              <a:t>Microwave radiometer (Imager)</a:t>
            </a:r>
            <a:endParaRPr lang="zh-CN" altLang="en-US" b="1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pic>
        <p:nvPicPr>
          <p:cNvPr id="13" name="图片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349" y="4151259"/>
            <a:ext cx="42484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47623090"/>
      </p:ext>
    </p:extLst>
  </p:cSld>
  <p:clrMapOvr>
    <a:masterClrMapping/>
  </p:clrMapOvr>
  <p:transition advClick="0">
    <p:wipe dir="r"/>
  </p:transition>
</p:sld>
</file>

<file path=ppt/theme/theme1.xml><?xml version="1.0" encoding="utf-8"?>
<a:theme xmlns:a="http://schemas.openxmlformats.org/drawingml/2006/main" name="MiRS-NSSC-English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MiRS-NSSC-English.potx</Template>
  <TotalTime>547252</TotalTime>
  <Words>1647</Words>
  <Application>Microsoft Office PowerPoint</Application>
  <PresentationFormat>全屏显示(4:3)</PresentationFormat>
  <Paragraphs>446</Paragraphs>
  <Slides>28</Slides>
  <Notes>22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MiRS-NSSC-English</vt:lpstr>
      <vt:lpstr>图表</vt:lpstr>
      <vt:lpstr>NSSC Update of EO Missions and CAL/VAL</vt:lpstr>
      <vt:lpstr>幻灯片 2</vt:lpstr>
      <vt:lpstr>幻灯片 3</vt:lpstr>
      <vt:lpstr>幻灯片 4</vt:lpstr>
      <vt:lpstr>幻灯片 5</vt:lpstr>
      <vt:lpstr>CFOSAT Scatterometer</vt:lpstr>
      <vt:lpstr>CFOSAT Scatterometer</vt:lpstr>
      <vt:lpstr>Wind retrieval Results</vt:lpstr>
      <vt:lpstr>幻灯片 9</vt:lpstr>
      <vt:lpstr> Sea level anomaly for HY-2B altimeter  (2018.12.10～2018.12.24)</vt:lpstr>
      <vt:lpstr>幻灯片 11</vt:lpstr>
      <vt:lpstr>幻灯片 12</vt:lpstr>
      <vt:lpstr>O-B results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WYM</dc:creator>
  <cp:lastModifiedBy>WYM</cp:lastModifiedBy>
  <cp:revision>462</cp:revision>
  <dcterms:modified xsi:type="dcterms:W3CDTF">2019-07-18T00:47:19Z</dcterms:modified>
</cp:coreProperties>
</file>