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383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 autoAdjust="0"/>
    <p:restoredTop sz="92430" autoAdjust="0"/>
  </p:normalViewPr>
  <p:slideViewPr>
    <p:cSldViewPr>
      <p:cViewPr varScale="1">
        <p:scale>
          <a:sx n="78" d="100"/>
          <a:sy n="78" d="100"/>
        </p:scale>
        <p:origin x="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51816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Outreach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WGCV-45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id="{4DF5394B-D8AD-2F4F-B046-4BAD95560045}"/>
              </a:ext>
            </a:extLst>
          </p:cNvPr>
          <p:cNvSpPr/>
          <p:nvPr userDrawn="1"/>
        </p:nvSpPr>
        <p:spPr>
          <a:xfrm>
            <a:off x="2133600" y="0"/>
            <a:ext cx="51816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Outreach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WGCV-45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id="{72EB9B56-0464-6941-88B1-317771C10F46}"/>
              </a:ext>
            </a:extLst>
          </p:cNvPr>
          <p:cNvSpPr/>
          <p:nvPr userDrawn="1"/>
        </p:nvSpPr>
        <p:spPr>
          <a:xfrm>
            <a:off x="2133600" y="0"/>
            <a:ext cx="51816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Outreach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WGCV-45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dirty="0"/>
              <a:t>Outreach</a:t>
            </a:r>
            <a:br>
              <a:rPr lang="en-US" dirty="0"/>
            </a:br>
            <a:endParaRPr lang="en-US" dirty="0"/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45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CSIRO, Perth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July 16-19, 2019</a:t>
            </a:r>
          </a:p>
        </p:txBody>
      </p:sp>
      <p:pic>
        <p:nvPicPr>
          <p:cNvPr id="12" name="ceos_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339B86-7FD1-E345-83AA-73ECADD860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rtl="0"/>
            <a:r>
              <a:rPr lang="en-US" dirty="0"/>
              <a:t>WGCV-43 Action Item Status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449A04AE-3477-EF47-8E11-99B391F2D7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245873"/>
              </p:ext>
            </p:extLst>
          </p:nvPr>
        </p:nvGraphicFramePr>
        <p:xfrm>
          <a:off x="76200" y="1600200"/>
          <a:ext cx="8915400" cy="3388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154119699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9530113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2226434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282283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168532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Action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05631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WGCV-43-03</a:t>
                      </a:r>
                      <a:endParaRPr lang="en-US" sz="18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Develop set of “charts” clearly describing three WGCV collaborative activities with other CEOS VCs or WGs that becomes a template for an updateable outreach activity for the WGCV web site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Thome,</a:t>
                      </a:r>
                      <a:r>
                        <a:rPr lang="en-US" sz="1800" b="0" u="non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 Fox, Thankappan</a:t>
                      </a:r>
                      <a:endParaRPr lang="en-US" sz="18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July 14, 2018</a:t>
                      </a: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 rtl="0">
                        <a:spcBef>
                          <a:spcPts val="600"/>
                        </a:spcBef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Update received from N. Fox on July 31. 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48945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</a:rPr>
                        <a:t>WGCV-43-05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Poll WGCV members for WGCV-related activities with students, interns, outreach, educational activities</a:t>
                      </a: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Vice Chair</a:t>
                      </a: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" panose="02020603050405020304" pitchFamily="18" charset="0"/>
                        </a:rPr>
                        <a:t>WGCV-44</a:t>
                      </a:r>
                    </a:p>
                  </a:txBody>
                  <a:tcPr marL="53439" marR="53439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 rtl="0">
                        <a:spcBef>
                          <a:spcPts val="600"/>
                        </a:spcBef>
                      </a:pPr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Open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895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8707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6165</TotalTime>
  <Words>99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Calibri</vt:lpstr>
      <vt:lpstr>Century Gothic</vt:lpstr>
      <vt:lpstr>Times New Roman</vt:lpstr>
      <vt:lpstr>Wingdings</vt:lpstr>
      <vt:lpstr>Default</vt:lpstr>
      <vt:lpstr>Outreach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Thome, Kurtis J. (GSFC-6180)</cp:lastModifiedBy>
  <cp:revision>188</cp:revision>
  <dcterms:modified xsi:type="dcterms:W3CDTF">2019-07-17T04:59:30Z</dcterms:modified>
</cp:coreProperties>
</file>